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9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16" autoAdjust="0"/>
  </p:normalViewPr>
  <p:slideViewPr>
    <p:cSldViewPr snapToGrid="0">
      <p:cViewPr varScale="1">
        <p:scale>
          <a:sx n="118" d="100"/>
          <a:sy n="11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6093E-AA98-F56A-1580-C8CC4F91A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First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AB4ED5-9847-B53A-9E42-CC852DF64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du jeu et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780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C397E-5DFD-9773-30A8-B23B071D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E18B1-6810-731E-7CFA-1B375894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401" cy="3649133"/>
          </a:xfrm>
        </p:spPr>
        <p:txBody>
          <a:bodyPr/>
          <a:lstStyle/>
          <a:p>
            <a:r>
              <a:rPr lang="fr-FR" dirty="0"/>
              <a:t>Stat classique</a:t>
            </a:r>
          </a:p>
          <a:p>
            <a:pPr lvl="1"/>
            <a:r>
              <a:rPr lang="fr-FR" dirty="0"/>
              <a:t>L’ATK / ATK Magique</a:t>
            </a:r>
          </a:p>
          <a:p>
            <a:pPr lvl="1"/>
            <a:r>
              <a:rPr lang="fr-FR" dirty="0"/>
              <a:t>DEF / DEF Magique</a:t>
            </a:r>
          </a:p>
          <a:p>
            <a:pPr lvl="1"/>
            <a:r>
              <a:rPr lang="fr-FR" dirty="0"/>
              <a:t>HP / MANA </a:t>
            </a:r>
          </a:p>
          <a:p>
            <a:pPr lvl="1"/>
            <a:r>
              <a:rPr lang="fr-FR" dirty="0"/>
              <a:t>Système PT (pour </a:t>
            </a:r>
            <a:r>
              <a:rPr lang="fr-FR" dirty="0" err="1"/>
              <a:t>ultimate</a:t>
            </a:r>
            <a:r>
              <a:rPr lang="fr-FR" dirty="0"/>
              <a:t>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91C218D-3437-690B-333F-EED1EC965132}"/>
              </a:ext>
            </a:extLst>
          </p:cNvPr>
          <p:cNvSpPr txBox="1">
            <a:spLocks/>
          </p:cNvSpPr>
          <p:nvPr/>
        </p:nvSpPr>
        <p:spPr>
          <a:xfrm>
            <a:off x="4301592" y="2142067"/>
            <a:ext cx="3376401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 utile </a:t>
            </a:r>
          </a:p>
          <a:p>
            <a:pPr lvl="1"/>
            <a:r>
              <a:rPr lang="fr-FR" dirty="0"/>
              <a:t>Chance de coup critique</a:t>
            </a:r>
          </a:p>
          <a:p>
            <a:pPr lvl="1"/>
            <a:r>
              <a:rPr lang="fr-FR" dirty="0"/>
              <a:t>Dégât de coup critique</a:t>
            </a:r>
          </a:p>
          <a:p>
            <a:pPr lvl="1"/>
            <a:r>
              <a:rPr lang="fr-FR" dirty="0"/>
              <a:t>Bonus de soins ? </a:t>
            </a:r>
          </a:p>
          <a:p>
            <a:pPr lvl="1"/>
            <a:r>
              <a:rPr lang="fr-FR" dirty="0"/>
              <a:t>Esquive</a:t>
            </a:r>
          </a:p>
          <a:p>
            <a:pPr lvl="1"/>
            <a:r>
              <a:rPr lang="fr-FR" dirty="0"/>
              <a:t>Précision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77005FB-7A0D-DE1B-DA72-4A3B20A43910}"/>
              </a:ext>
            </a:extLst>
          </p:cNvPr>
          <p:cNvSpPr txBox="1">
            <a:spLocks/>
          </p:cNvSpPr>
          <p:nvPr/>
        </p:nvSpPr>
        <p:spPr>
          <a:xfrm>
            <a:off x="7917383" y="2142067"/>
            <a:ext cx="3376401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Stat caché ?  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60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F273-D4E5-549B-ADCA-C55325B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actions du joueur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BA589-4F3D-EB20-597A-D0A9878B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dehors des combats</a:t>
            </a:r>
          </a:p>
          <a:p>
            <a:pPr lvl="1"/>
            <a:r>
              <a:rPr lang="fr-FR" dirty="0"/>
              <a:t>Peut interagir avec des PNJ (Commerçant, </a:t>
            </a:r>
            <a:r>
              <a:rPr lang="fr-FR" dirty="0" err="1"/>
              <a:t>pnj</a:t>
            </a:r>
            <a:r>
              <a:rPr lang="fr-FR" dirty="0"/>
              <a:t> de </a:t>
            </a:r>
            <a:r>
              <a:rPr lang="fr-FR" dirty="0" err="1"/>
              <a:t>lore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Pendant les combats</a:t>
            </a:r>
          </a:p>
          <a:p>
            <a:pPr lvl="1"/>
            <a:r>
              <a:rPr lang="fr-FR" dirty="0"/>
              <a:t>Peux utiliser la magie : </a:t>
            </a:r>
          </a:p>
          <a:p>
            <a:pPr lvl="2"/>
            <a:r>
              <a:rPr lang="fr-FR" dirty="0"/>
              <a:t>La magie pourra être « customisable » attribuer un élément dépendant la classe du joueurs </a:t>
            </a:r>
          </a:p>
          <a:p>
            <a:pPr lvl="2"/>
            <a:r>
              <a:rPr lang="fr-FR" dirty="0"/>
              <a:t>Pourra être en zone, le joueur sélectionnera le nombre de cible qu’il veut toucher (il peut toucher 2 sur 3 ennemies)</a:t>
            </a:r>
          </a:p>
        </p:txBody>
      </p:sp>
    </p:spTree>
    <p:extLst>
      <p:ext uri="{BB962C8B-B14F-4D97-AF65-F5344CB8AC3E}">
        <p14:creationId xmlns:p14="http://schemas.microsoft.com/office/powerpoint/2010/main" val="397349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F022-657E-3628-E7E3-5CF2C3BA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L’époque et contexte du monde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8967-107D-5122-9011-57158865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monde se passe dans une époque médiévale fantasy.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62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F022-657E-3628-E7E3-5CF2C3BA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 final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8967-107D-5122-9011-57158865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boss final du jeu (et l’histoire du climax) </a:t>
            </a:r>
          </a:p>
          <a:p>
            <a:r>
              <a:rPr lang="fr-FR" dirty="0"/>
              <a:t>Plusieurs fin ? </a:t>
            </a:r>
          </a:p>
          <a:p>
            <a:r>
              <a:rPr lang="fr-FR" dirty="0" err="1"/>
              <a:t>Achievement</a:t>
            </a:r>
            <a:r>
              <a:rPr lang="fr-F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0409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AB77-3F98-50D5-D753-673C0396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4AC3C-A1AF-8A14-CAC1-F8F7A2C0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Nouvelle partie</a:t>
            </a:r>
          </a:p>
          <a:p>
            <a:r>
              <a:rPr lang="fr-FR" dirty="0"/>
              <a:t>Continuer</a:t>
            </a:r>
          </a:p>
          <a:p>
            <a:r>
              <a:rPr lang="fr-FR" dirty="0"/>
              <a:t>Option</a:t>
            </a:r>
          </a:p>
          <a:p>
            <a:r>
              <a:rPr lang="fr-FR" dirty="0"/>
              <a:t>Quitter le jeu</a:t>
            </a:r>
          </a:p>
          <a:p>
            <a:r>
              <a:rPr lang="fr-FR" dirty="0"/>
              <a:t>Logo + fond et music d’ambiance</a:t>
            </a:r>
          </a:p>
        </p:txBody>
      </p:sp>
    </p:spTree>
    <p:extLst>
      <p:ext uri="{BB962C8B-B14F-4D97-AF65-F5344CB8AC3E}">
        <p14:creationId xmlns:p14="http://schemas.microsoft.com/office/powerpoint/2010/main" val="36996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AB77-3F98-50D5-D753-673C0396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4AC3C-A1AF-8A14-CAC1-F8F7A2C0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 de touche</a:t>
            </a:r>
          </a:p>
          <a:p>
            <a:r>
              <a:rPr lang="fr-FR" dirty="0"/>
              <a:t>Paramètre audio</a:t>
            </a:r>
          </a:p>
          <a:p>
            <a:r>
              <a:rPr lang="fr-FR" dirty="0"/>
              <a:t>Résolution + Option fenêtre </a:t>
            </a:r>
          </a:p>
          <a:p>
            <a:r>
              <a:rPr lang="fr-FR" dirty="0"/>
              <a:t>Filtre d’effet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8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BDD2D-2447-9A4E-1D52-D492015A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Synopsis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00D89-7DBD-EFD7-1F8F-C7924564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Royauté / Corruption </a:t>
            </a:r>
          </a:p>
        </p:txBody>
      </p:sp>
    </p:spTree>
    <p:extLst>
      <p:ext uri="{BB962C8B-B14F-4D97-AF65-F5344CB8AC3E}">
        <p14:creationId xmlns:p14="http://schemas.microsoft.com/office/powerpoint/2010/main" val="87563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0EB9D-9574-C8A5-6136-BD955E40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jeu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A0D7-A191-3BAD-23A6-E532EDAA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les conditions de rencontre avec les ennemies </a:t>
            </a:r>
          </a:p>
          <a:p>
            <a:r>
              <a:rPr lang="fr-FR" dirty="0"/>
              <a:t>Déplacement case par case ou libre 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11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3DD1-DF79-8B8B-D9AE-F831DED8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système de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0A897-8DE2-6A71-E97D-B288F1A4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les élément spéciaux de la </a:t>
            </a:r>
            <a:r>
              <a:rPr lang="fr-FR" dirty="0" err="1"/>
              <a:t>map</a:t>
            </a:r>
            <a:r>
              <a:rPr lang="fr-FR" dirty="0"/>
              <a:t>, les </a:t>
            </a:r>
            <a:r>
              <a:rPr lang="fr-FR" dirty="0" err="1"/>
              <a:t>events</a:t>
            </a:r>
            <a:r>
              <a:rPr lang="fr-FR" dirty="0"/>
              <a:t> </a:t>
            </a:r>
          </a:p>
          <a:p>
            <a:r>
              <a:rPr lang="fr-FR" dirty="0"/>
              <a:t>Possibilité de trouver des objets par terre ?</a:t>
            </a:r>
          </a:p>
          <a:p>
            <a:r>
              <a:rPr lang="fr-FR" dirty="0"/>
              <a:t>Structure de la </a:t>
            </a:r>
            <a:r>
              <a:rPr lang="fr-FR" dirty="0" err="1"/>
              <a:t>map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Endroit pour se </a:t>
            </a:r>
            <a:r>
              <a:rPr lang="fr-FR" dirty="0" err="1"/>
              <a:t>heal</a:t>
            </a:r>
            <a:r>
              <a:rPr lang="fr-FR" dirty="0"/>
              <a:t> (dépendant de l’histoire)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4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AB77-3F98-50D5-D753-673C0396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jeu en combat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4AC3C-A1AF-8A14-CAC1-F8F7A2C0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Rencontre avec un ou plusieurs ennemies</a:t>
            </a:r>
          </a:p>
          <a:p>
            <a:r>
              <a:rPr lang="fr-FR" dirty="0"/>
              <a:t>Chaque attaque prendra en compte la stat de précision et d’esquive ainsi que la défense de l’ennemie ?</a:t>
            </a:r>
          </a:p>
        </p:txBody>
      </p:sp>
    </p:spTree>
    <p:extLst>
      <p:ext uri="{BB962C8B-B14F-4D97-AF65-F5344CB8AC3E}">
        <p14:creationId xmlns:p14="http://schemas.microsoft.com/office/powerpoint/2010/main" val="21192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4F022-657E-3628-E7E3-5CF2C3BA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personnages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8967-107D-5122-9011-57158865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Personnage principal choisi par le joueur ?</a:t>
            </a:r>
          </a:p>
        </p:txBody>
      </p:sp>
    </p:spTree>
    <p:extLst>
      <p:ext uri="{BB962C8B-B14F-4D97-AF65-F5344CB8AC3E}">
        <p14:creationId xmlns:p14="http://schemas.microsoft.com/office/powerpoint/2010/main" val="823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65D1-0DCC-BEDE-04ED-3AF83B34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B04BE-0EB6-A4C6-ACF9-0C8081D1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227332" cy="3649133"/>
          </a:xfrm>
        </p:spPr>
        <p:txBody>
          <a:bodyPr/>
          <a:lstStyle/>
          <a:p>
            <a:r>
              <a:rPr lang="fr-FR" dirty="0"/>
              <a:t>Guerrier magique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3649DCC-4576-748D-17F6-D751095F5528}"/>
              </a:ext>
            </a:extLst>
          </p:cNvPr>
          <p:cNvSpPr txBox="1">
            <a:spLocks/>
          </p:cNvSpPr>
          <p:nvPr/>
        </p:nvSpPr>
        <p:spPr>
          <a:xfrm>
            <a:off x="3362918" y="2142067"/>
            <a:ext cx="2227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Mage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BA6E5FF-7A2C-FB53-9ACD-F45D8AD3D189}"/>
              </a:ext>
            </a:extLst>
          </p:cNvPr>
          <p:cNvSpPr txBox="1">
            <a:spLocks/>
          </p:cNvSpPr>
          <p:nvPr/>
        </p:nvSpPr>
        <p:spPr>
          <a:xfrm>
            <a:off x="6040034" y="2142067"/>
            <a:ext cx="2227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Prêtre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E159AD2-977A-552E-364A-959685FED60B}"/>
              </a:ext>
            </a:extLst>
          </p:cNvPr>
          <p:cNvSpPr txBox="1">
            <a:spLocks/>
          </p:cNvSpPr>
          <p:nvPr/>
        </p:nvSpPr>
        <p:spPr>
          <a:xfrm>
            <a:off x="8717150" y="2229731"/>
            <a:ext cx="22273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Sans magie</a:t>
            </a:r>
          </a:p>
        </p:txBody>
      </p:sp>
    </p:spTree>
    <p:extLst>
      <p:ext uri="{BB962C8B-B14F-4D97-AF65-F5344CB8AC3E}">
        <p14:creationId xmlns:p14="http://schemas.microsoft.com/office/powerpoint/2010/main" val="1359673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55</TotalTime>
  <Words>287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Céleste</vt:lpstr>
      <vt:lpstr>Project First</vt:lpstr>
      <vt:lpstr>Menu du jeu</vt:lpstr>
      <vt:lpstr>Option</vt:lpstr>
      <vt:lpstr>Synopsis</vt:lpstr>
      <vt:lpstr>Système de jeu global</vt:lpstr>
      <vt:lpstr>Le système de map</vt:lpstr>
      <vt:lpstr>Système de jeu en combat</vt:lpstr>
      <vt:lpstr>Les personnages</vt:lpstr>
      <vt:lpstr>Les classes</vt:lpstr>
      <vt:lpstr>Les stats</vt:lpstr>
      <vt:lpstr>Les actions du joueur</vt:lpstr>
      <vt:lpstr>L’époque et contexte du monde</vt:lpstr>
      <vt:lpstr>Le but final du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First</dc:title>
  <dc:creator>matthieu joulain</dc:creator>
  <cp:lastModifiedBy>matthieu joulain</cp:lastModifiedBy>
  <cp:revision>1</cp:revision>
  <dcterms:created xsi:type="dcterms:W3CDTF">2024-04-18T16:25:43Z</dcterms:created>
  <dcterms:modified xsi:type="dcterms:W3CDTF">2024-04-18T17:21:36Z</dcterms:modified>
</cp:coreProperties>
</file>