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1108-39F0-4CAA-94CB-F0855C987278}" v="460" dt="2024-01-09T21:57:32.889"/>
    <p1510:client id="{12BAE901-178B-4A4F-9EC9-EC77A23AB92C}" v="29" dt="2024-01-09T21:16:25.001"/>
    <p1510:client id="{2D5EF2AA-80C1-489C-9FC9-F775847D5D08}" v="38" dt="2024-01-09T20:33:58.792"/>
    <p1510:client id="{D3C44E4A-22CF-2512-3077-E73B09553BEA}" v="307" dt="2024-01-09T21:55:4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4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2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7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3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2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ey paper boats and one orange boat">
            <a:extLst>
              <a:ext uri="{FF2B5EF4-FFF2-40B4-BE49-F238E27FC236}">
                <a16:creationId xmlns:a16="http://schemas.microsoft.com/office/drawing/2014/main" id="{2D180C5A-0D22-C245-0AF6-7A837F94A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/>
              <a:t>Titanic Survival Prediction</a:t>
            </a:r>
          </a:p>
          <a:p>
            <a:pPr>
              <a:lnSpc>
                <a:spcPct val="90000"/>
              </a:lnSpc>
            </a:pPr>
            <a:br>
              <a:rPr lang="en-US" sz="2800"/>
            </a:br>
            <a:r>
              <a:rPr lang="en-US" sz="2200"/>
              <a:t>-Deep Learning Project-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Melisa </a:t>
            </a:r>
            <a:r>
              <a:rPr lang="en-US" dirty="0" err="1"/>
              <a:t>Ulukaplan</a:t>
            </a:r>
            <a:r>
              <a:rPr lang="en-US" dirty="0"/>
              <a:t> 152120201147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Abdulkadir </a:t>
            </a:r>
            <a:r>
              <a:rPr lang="en-US" dirty="0" err="1"/>
              <a:t>Sönmezışık</a:t>
            </a:r>
            <a:r>
              <a:rPr lang="en-US" dirty="0"/>
              <a:t> 152120201086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Ayşe Ayhan 152120201058</a:t>
            </a:r>
          </a:p>
          <a:p>
            <a:br>
              <a:rPr lang="en-US"/>
            </a:b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B3FDF7-C8AC-2C5F-1F81-AD5907A5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Genel Bakış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1B8181-90D5-50AA-1CD1-F52B34CB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25" y="1864741"/>
            <a:ext cx="8599938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tr-TR" dirty="0">
                <a:ea typeface="+mn-lt"/>
                <a:cs typeface="+mn-lt"/>
              </a:rPr>
              <a:t>   Proje Amacı:</a:t>
            </a:r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   Kullanıcıların </a:t>
            </a:r>
            <a:r>
              <a:rPr lang="tr-TR" dirty="0" err="1">
                <a:ea typeface="+mn-lt"/>
                <a:cs typeface="+mn-lt"/>
              </a:rPr>
              <a:t>Titanic</a:t>
            </a:r>
            <a:r>
              <a:rPr lang="tr-TR" dirty="0">
                <a:ea typeface="+mn-lt"/>
                <a:cs typeface="+mn-lt"/>
              </a:rPr>
              <a:t> kazasında hayatta kalma olasılığını derin öğrenme modeli ile tahmin eden bir web uygulaması geliştirmek.</a:t>
            </a:r>
            <a:endParaRPr lang="tr-TR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  </a:t>
            </a:r>
            <a:endParaRPr lang="tr-TR" dirty="0"/>
          </a:p>
          <a:p>
            <a:pPr>
              <a:buNone/>
            </a:pPr>
            <a:r>
              <a:rPr lang="tr-TR" dirty="0">
                <a:ea typeface="+mn-lt"/>
                <a:cs typeface="+mn-lt"/>
              </a:rPr>
              <a:t>    Projenin geliştirme sürecinde kullanıcı deneyimi, güvenlik, veri bilimi ve derin öğrenme entegrasyonuna odaklanıldı.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25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EEF2EFF-3085-19E2-AA14-3B0720AC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tr-TR"/>
              <a:t>Kullanılan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448165-DF98-DA7B-363A-2A7EC405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1600" b="1" dirty="0">
                <a:ea typeface="+mn-lt"/>
                <a:cs typeface="+mn-lt"/>
              </a:rPr>
              <a:t>   </a:t>
            </a:r>
            <a:r>
              <a:rPr lang="tr-TR" sz="1600" b="1" dirty="0">
                <a:latin typeface="Calibri"/>
                <a:ea typeface="+mn-lt"/>
                <a:cs typeface="+mn-lt"/>
              </a:rPr>
              <a:t>  PHP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Sunucu taraflı web geliştirme (Server-Side Web Development)</a:t>
            </a:r>
            <a:endParaRPr lang="tr-TR" sz="1600">
              <a:latin typeface="Calibri"/>
              <a:ea typeface="Calibri"/>
              <a:cs typeface="Calibri"/>
            </a:endParaRPr>
          </a:p>
          <a:p>
            <a:r>
              <a:rPr lang="tr-TR" sz="1600" b="1" dirty="0">
                <a:latin typeface="Calibri"/>
                <a:ea typeface="+mn-lt"/>
                <a:cs typeface="+mn-lt"/>
              </a:rPr>
              <a:t>HTML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İçerik yapısının oluşturulması (</a:t>
            </a:r>
            <a:r>
              <a:rPr lang="tr-TR" sz="16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Hypertext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Markup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Language)</a:t>
            </a:r>
            <a:endParaRPr lang="tr-TR" sz="1600">
              <a:latin typeface="Calibri"/>
              <a:ea typeface="Calibri"/>
              <a:cs typeface="Calibri"/>
            </a:endParaRPr>
          </a:p>
          <a:p>
            <a:r>
              <a:rPr lang="tr-TR" sz="1600" b="1" dirty="0" err="1">
                <a:latin typeface="Calibri"/>
                <a:ea typeface="+mn-lt"/>
                <a:cs typeface="+mn-lt"/>
              </a:rPr>
              <a:t>Bootstrap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Duyarlı (</a:t>
            </a:r>
            <a:r>
              <a:rPr lang="tr-TR" sz="1600" dirty="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Responsive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) web tasarımları için CSS ve JS kütüphanesi</a:t>
            </a:r>
            <a:endParaRPr lang="tr-TR" sz="1600" dirty="0">
              <a:latin typeface="Calibri"/>
              <a:ea typeface="Calibri"/>
              <a:cs typeface="Calibri"/>
            </a:endParaRPr>
          </a:p>
          <a:p>
            <a:r>
              <a:rPr lang="tr-TR" sz="1600" b="1">
                <a:latin typeface="Calibri"/>
                <a:ea typeface="+mn-lt"/>
                <a:cs typeface="+mn-lt"/>
              </a:rPr>
              <a:t>XAMPP</a:t>
            </a:r>
            <a:r>
              <a:rPr lang="tr-TR" sz="160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Web geliştirme için bir Apache, MySQL, PHP, Perl yığını (</a:t>
            </a:r>
            <a:r>
              <a:rPr lang="tr-TR" sz="16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Stack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)</a:t>
            </a:r>
            <a:endParaRPr lang="tr-TR" sz="1600">
              <a:latin typeface="Calibri"/>
              <a:ea typeface="Calibri"/>
              <a:cs typeface="Calibri"/>
            </a:endParaRPr>
          </a:p>
          <a:p>
            <a:r>
              <a:rPr lang="tr-TR" sz="1600" b="1" dirty="0">
                <a:latin typeface="Calibri"/>
                <a:ea typeface="+mn-lt"/>
                <a:cs typeface="+mn-lt"/>
              </a:rPr>
              <a:t>Python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Genel amaçlı, yüksek seviyeli bir programlama dili</a:t>
            </a:r>
            <a:endParaRPr lang="tr-TR" sz="1600">
              <a:latin typeface="Calibri"/>
              <a:ea typeface="Calibri"/>
              <a:cs typeface="Calibri"/>
            </a:endParaRPr>
          </a:p>
          <a:p>
            <a:r>
              <a:rPr lang="tr-TR" sz="1600" b="1" dirty="0">
                <a:latin typeface="Calibri"/>
                <a:ea typeface="+mn-lt"/>
                <a:cs typeface="+mn-lt"/>
              </a:rPr>
              <a:t>Derin Öğrenme-LSTM Modeli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Uzun Kısa Süreli Bellek (</a:t>
            </a:r>
            <a:r>
              <a:rPr lang="tr-TR" sz="16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Long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tr-TR" sz="1600" err="1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Short-Term</a:t>
            </a:r>
            <a:r>
              <a:rPr lang="tr-TR" sz="16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 Memory) kullanarak derin öğrenme modeli, özellikle zaman serisi verileri analiz etmek için</a:t>
            </a:r>
            <a:endParaRPr lang="tr-TR" sz="1600">
              <a:latin typeface="Calibri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Ekranda bilgisayar betiği">
            <a:extLst>
              <a:ext uri="{FF2B5EF4-FFF2-40B4-BE49-F238E27FC236}">
                <a16:creationId xmlns:a16="http://schemas.microsoft.com/office/drawing/2014/main" id="{BFCAB825-4B57-4A9D-6DC3-4E4B4650B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7" r="45858" b="-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4BDA2A-DB53-A56F-E9B8-58DCF08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tr-TR"/>
              <a:t>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54CFEA-8D3E-4EFF-DD5D-2FAE2C5B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79" y="1561302"/>
            <a:ext cx="10624789" cy="45264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200" dirty="0">
                <a:latin typeface="Calibri"/>
                <a:ea typeface="Calibri"/>
                <a:cs typeface="Calibri"/>
              </a:rPr>
              <a:t>  Modeli eğitmek için </a:t>
            </a:r>
            <a:r>
              <a:rPr lang="tr-TR" sz="1200" b="1" dirty="0">
                <a:latin typeface="Calibri"/>
                <a:ea typeface="Calibri"/>
                <a:cs typeface="Calibri"/>
              </a:rPr>
              <a:t>train.csv </a:t>
            </a:r>
            <a:r>
              <a:rPr lang="tr-TR" sz="1200" dirty="0">
                <a:latin typeface="Calibri"/>
                <a:ea typeface="Calibri"/>
                <a:cs typeface="Calibri"/>
              </a:rPr>
              <a:t>veri seti ve test etmek için </a:t>
            </a:r>
            <a:r>
              <a:rPr lang="tr-TR" sz="1200" b="1" dirty="0">
                <a:latin typeface="Calibri"/>
                <a:ea typeface="Calibri"/>
                <a:cs typeface="Calibri"/>
              </a:rPr>
              <a:t>test.csv </a:t>
            </a:r>
            <a:r>
              <a:rPr lang="tr-TR" sz="1200" dirty="0">
                <a:latin typeface="Calibri"/>
                <a:ea typeface="Calibri"/>
                <a:cs typeface="Calibri"/>
              </a:rPr>
              <a:t>dosyaları kullanıldı. Kullanılan </a:t>
            </a:r>
            <a:r>
              <a:rPr lang="tr-TR" sz="1200" b="1" dirty="0">
                <a:solidFill>
                  <a:srgbClr val="111827"/>
                </a:solidFill>
                <a:latin typeface="Calibri"/>
                <a:ea typeface="+mn-lt"/>
                <a:cs typeface="+mn-lt"/>
              </a:rPr>
              <a:t>gender_submission.csv </a:t>
            </a:r>
            <a:r>
              <a:rPr lang="tr-TR" sz="1200" dirty="0">
                <a:solidFill>
                  <a:srgbClr val="111827"/>
                </a:solidFill>
                <a:latin typeface="Calibri"/>
                <a:ea typeface="+mn-lt"/>
                <a:cs typeface="+mn-lt"/>
              </a:rPr>
              <a:t>dosyası ise; </a:t>
            </a:r>
            <a:r>
              <a:rPr lang="tr-TR" sz="1200" b="1" dirty="0" err="1">
                <a:latin typeface="Calibri"/>
                <a:ea typeface="+mn-lt"/>
                <a:cs typeface="+mn-lt"/>
              </a:rPr>
              <a:t>PassengerId</a:t>
            </a:r>
            <a:r>
              <a:rPr lang="tr-TR" sz="12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Yolcu kimlik numaralarını ve </a:t>
            </a:r>
            <a:r>
              <a:rPr lang="tr-TR" sz="1200" b="1" dirty="0" err="1">
                <a:latin typeface="Calibri"/>
                <a:ea typeface="+mn-lt"/>
                <a:cs typeface="+mn-lt"/>
              </a:rPr>
              <a:t>Survived</a:t>
            </a:r>
            <a:r>
              <a:rPr lang="tr-TR" sz="1200" dirty="0">
                <a:solidFill>
                  <a:srgbClr val="374151"/>
                </a:solidFill>
                <a:latin typeface="Calibri"/>
                <a:ea typeface="+mn-lt"/>
                <a:cs typeface="+mn-lt"/>
              </a:rPr>
              <a:t>: Yolcunun hayatta kalma durumunu içerir. 0 (hayatta kalmadı) veya 1 (hayatta kaldı) değerlerini içerir.</a:t>
            </a:r>
            <a:endParaRPr lang="tr-TR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</a:pPr>
            <a:r>
              <a:rPr lang="tr-TR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Veri setinde yer alan her bir sütun aşağıdaki bilgileri temsil etmektedir:  </a:t>
            </a:r>
            <a:endParaRPr lang="tr-TR" sz="1200">
              <a:solidFill>
                <a:srgbClr val="374151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PassengerId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benzersiz kimlik numarası.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Survived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kazadan kurtulup kurtulmadığı (1: Kurtuldu, 0: Kurtulamadı).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Pclass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bilet sınıfı (1: Birinci Sınıf, 2: İkinci Sınıf, 3: Üçüncü Sınıf).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latin typeface="Calibri"/>
                <a:ea typeface="+mn-lt"/>
                <a:cs typeface="+mn-lt"/>
              </a:rPr>
              <a:t>Name: Yolcunun tam adı.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Sex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cinsiyeti.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latin typeface="Calibri"/>
                <a:ea typeface="+mn-lt"/>
                <a:cs typeface="+mn-lt"/>
              </a:rPr>
              <a:t>Age: Yolcunun yaşı.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SibSp</a:t>
            </a:r>
            <a:r>
              <a:rPr lang="tr-TR" sz="1200" dirty="0">
                <a:latin typeface="Calibri"/>
                <a:ea typeface="+mn-lt"/>
                <a:cs typeface="+mn-lt"/>
              </a:rPr>
              <a:t>: Yolcu ile birlikte seyahat eden kardeş/eş sayısı.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Parch</a:t>
            </a:r>
            <a:r>
              <a:rPr lang="tr-TR" sz="1200" dirty="0">
                <a:latin typeface="Calibri"/>
                <a:ea typeface="+mn-lt"/>
                <a:cs typeface="+mn-lt"/>
              </a:rPr>
              <a:t>: Yolcu ile birlikte seyahat eden ebeveyn/çocuk sayısı.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Ticket</a:t>
            </a:r>
            <a:r>
              <a:rPr lang="tr-TR" sz="1200" dirty="0">
                <a:latin typeface="Calibri"/>
                <a:ea typeface="+mn-lt"/>
                <a:cs typeface="+mn-lt"/>
              </a:rPr>
              <a:t>: Yolcu bilet numarası.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latin typeface="Calibri"/>
                <a:ea typeface="+mn-lt"/>
                <a:cs typeface="+mn-lt"/>
              </a:rPr>
              <a:t>Fare: Yolcu tarafından ödenen bilet ücreti.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Cabin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kabin numarası.</a:t>
            </a:r>
            <a:endParaRPr lang="tr-TR" sz="12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tr-TR" sz="1200" err="1">
                <a:latin typeface="Calibri"/>
                <a:ea typeface="+mn-lt"/>
                <a:cs typeface="+mn-lt"/>
              </a:rPr>
              <a:t>Embarked</a:t>
            </a:r>
            <a:r>
              <a:rPr lang="tr-TR" sz="1200" dirty="0">
                <a:latin typeface="Calibri"/>
                <a:ea typeface="+mn-lt"/>
                <a:cs typeface="+mn-lt"/>
              </a:rPr>
              <a:t>: Yolcunun gemiye bindiği liman (C: </a:t>
            </a:r>
            <a:r>
              <a:rPr lang="tr-TR" sz="1200" err="1">
                <a:latin typeface="Calibri"/>
                <a:ea typeface="+mn-lt"/>
                <a:cs typeface="+mn-lt"/>
              </a:rPr>
              <a:t>Cherbourg</a:t>
            </a:r>
            <a:r>
              <a:rPr lang="tr-TR" sz="1200" dirty="0">
                <a:latin typeface="Calibri"/>
                <a:ea typeface="+mn-lt"/>
                <a:cs typeface="+mn-lt"/>
              </a:rPr>
              <a:t>, Q: </a:t>
            </a:r>
            <a:r>
              <a:rPr lang="tr-TR" sz="1200" err="1">
                <a:latin typeface="Calibri"/>
                <a:ea typeface="+mn-lt"/>
                <a:cs typeface="+mn-lt"/>
              </a:rPr>
              <a:t>Queenstown</a:t>
            </a:r>
            <a:r>
              <a:rPr lang="tr-TR" sz="1200" dirty="0">
                <a:latin typeface="Calibri"/>
                <a:ea typeface="+mn-lt"/>
                <a:cs typeface="+mn-lt"/>
              </a:rPr>
              <a:t>, S: Southampton).</a:t>
            </a:r>
            <a:endParaRPr lang="tr-TR" sz="1200" dirty="0">
              <a:latin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CB11222F-D299-89F6-4C45-72A143C4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3548401"/>
            <a:ext cx="6096000" cy="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7D0CC5-BD96-695C-F718-59041A48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161290"/>
            <a:ext cx="7335835" cy="1268984"/>
          </a:xfrm>
        </p:spPr>
        <p:txBody>
          <a:bodyPr/>
          <a:lstStyle/>
          <a:p>
            <a:r>
              <a:rPr lang="tr-TR" dirty="0"/>
              <a:t>Modelin Çıktıları</a:t>
            </a:r>
          </a:p>
        </p:txBody>
      </p:sp>
      <p:pic>
        <p:nvPicPr>
          <p:cNvPr id="4" name="İçerik Yer Tutucusu 3" descr="metin, ekran görüntüsü, yazı tipi, menü içeren bir resim&#10;&#10;Açıklama otomatik olarak oluşturuldu">
            <a:extLst>
              <a:ext uri="{FF2B5EF4-FFF2-40B4-BE49-F238E27FC236}">
                <a16:creationId xmlns:a16="http://schemas.microsoft.com/office/drawing/2014/main" id="{C04FAB83-AB2C-AF9B-E30F-DEC3D0AF6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55" y="969582"/>
            <a:ext cx="5057775" cy="2819780"/>
          </a:xfrm>
        </p:spPr>
      </p:pic>
      <p:pic>
        <p:nvPicPr>
          <p:cNvPr id="5" name="Resim 4" descr="metin, ekran görüntüsü, öykü gelişim çizgisi&#10;&#10;Açıklama otomatik olarak oluşturuldu">
            <a:extLst>
              <a:ext uri="{FF2B5EF4-FFF2-40B4-BE49-F238E27FC236}">
                <a16:creationId xmlns:a16="http://schemas.microsoft.com/office/drawing/2014/main" id="{E5D053FA-886C-93CD-7A93-7502D01E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55" y="969582"/>
            <a:ext cx="4352925" cy="2819400"/>
          </a:xfrm>
          <a:prstGeom prst="rect">
            <a:avLst/>
          </a:prstGeom>
        </p:spPr>
      </p:pic>
      <p:pic>
        <p:nvPicPr>
          <p:cNvPr id="6" name="Resim 5" descr="metin, ekran görüntüsü, öykü gelişim çizgisi&#10;&#10;Açıklama otomatik olarak oluşturuldu">
            <a:extLst>
              <a:ext uri="{FF2B5EF4-FFF2-40B4-BE49-F238E27FC236}">
                <a16:creationId xmlns:a16="http://schemas.microsoft.com/office/drawing/2014/main" id="{38F62FA4-EC50-5019-C72C-D99DDA30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05" y="3874707"/>
            <a:ext cx="4486275" cy="2933700"/>
          </a:xfrm>
          <a:prstGeom prst="rect">
            <a:avLst/>
          </a:prstGeom>
        </p:spPr>
      </p:pic>
      <p:pic>
        <p:nvPicPr>
          <p:cNvPr id="7" name="Resim 6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C62C2C27-C61E-1BF4-4012-7182864B0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55" y="3874707"/>
            <a:ext cx="4229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E8BAED-98C7-0AA9-7E4F-50AC2D64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tr-TR" dirty="0"/>
              <a:t>Modele Katkı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53E77-2DD2-C3E8-A754-7211E591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/>
              <a:t>LSTM modeline ek olarak predict.py dosyası eklendi.</a:t>
            </a:r>
          </a:p>
        </p:txBody>
      </p:sp>
      <p:pic>
        <p:nvPicPr>
          <p:cNvPr id="4" name="Resim 3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C97EB3E0-7F73-AA7F-07B7-4ADDB5AF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52" y="281595"/>
            <a:ext cx="4396125" cy="64195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FB14AB-77EF-CB8C-E1BB-FC2C7386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7356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tr-TR" sz="2400">
                <a:latin typeface="Arial"/>
                <a:cs typeface="Arial"/>
              </a:rPr>
              <a:t>Örnek JSON dosyaları:</a:t>
            </a:r>
            <a:endParaRPr lang="en-US" sz="2400">
              <a:latin typeface="Arial"/>
              <a:cs typeface="Arial"/>
            </a:endParaRPr>
          </a:p>
          <a:p>
            <a:pPr marL="285750" indent="-285750">
              <a:spcBef>
                <a:spcPts val="900"/>
              </a:spcBef>
              <a:buFont typeface="Arial,Sans-Serif"/>
              <a:buChar char="•"/>
            </a:pPr>
            <a:endParaRPr lang="tr-TR" sz="2400" b="0">
              <a:latin typeface="Arial"/>
              <a:cs typeface="Arial"/>
            </a:endParaRPr>
          </a:p>
          <a:p>
            <a:endParaRPr lang="tr-TR"/>
          </a:p>
        </p:txBody>
      </p:sp>
      <p:pic>
        <p:nvPicPr>
          <p:cNvPr id="4" name="Resim 3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5531CA58-2D22-AC96-D30A-617049D9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171"/>
            <a:ext cx="12192000" cy="2172745"/>
          </a:xfrm>
          <a:prstGeom prst="rect">
            <a:avLst/>
          </a:prstGeom>
        </p:spPr>
      </p:pic>
      <p:pic>
        <p:nvPicPr>
          <p:cNvPr id="7" name="Resim 6" descr="ekran görüntüsü, yazılım, multimedya yazılımı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69783846-E8A4-510D-A257-0E7F7BC4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9262"/>
            <a:ext cx="12192000" cy="19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9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F9C12F-1AB9-529F-7F0C-8C005ABA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5590"/>
            <a:ext cx="7335835" cy="1268984"/>
          </a:xfrm>
        </p:spPr>
        <p:txBody>
          <a:bodyPr/>
          <a:lstStyle/>
          <a:p>
            <a:r>
              <a:rPr lang="tr-TR"/>
              <a:t>Arayüz</a:t>
            </a:r>
          </a:p>
        </p:txBody>
      </p:sp>
      <p:pic>
        <p:nvPicPr>
          <p:cNvPr id="4" name="İçerik Yer Tutucusu 3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982F629A-468E-31FC-4D69-604F4C5A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42" y="910441"/>
            <a:ext cx="6096000" cy="2938062"/>
          </a:xfrm>
        </p:spPr>
      </p:pic>
      <p:pic>
        <p:nvPicPr>
          <p:cNvPr id="5" name="Resim 4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B8395F66-FE4D-37E6-F5D3-F8CA1B09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2" y="3844141"/>
            <a:ext cx="6096000" cy="2977191"/>
          </a:xfrm>
          <a:prstGeom prst="rect">
            <a:avLst/>
          </a:prstGeom>
        </p:spPr>
      </p:pic>
      <p:pic>
        <p:nvPicPr>
          <p:cNvPr id="6" name="Resim 5" descr="metin, ekran görüntüsü, ekran, görüntüleme, sayı, numara içeren bir resim&#10;&#10;Açıklama otomatik olarak oluşturuldu">
            <a:extLst>
              <a:ext uri="{FF2B5EF4-FFF2-40B4-BE49-F238E27FC236}">
                <a16:creationId xmlns:a16="http://schemas.microsoft.com/office/drawing/2014/main" id="{A61DE22C-38A1-726A-810C-2B75DEFED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92" y="910441"/>
            <a:ext cx="6096000" cy="29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923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2A2441"/>
      </a:dk2>
      <a:lt2>
        <a:srgbClr val="E2E4E8"/>
      </a:lt2>
      <a:accent1>
        <a:srgbClr val="D99127"/>
      </a:accent1>
      <a:accent2>
        <a:srgbClr val="D53917"/>
      </a:accent2>
      <a:accent3>
        <a:srgbClr val="E72956"/>
      </a:accent3>
      <a:accent4>
        <a:srgbClr val="D51793"/>
      </a:accent4>
      <a:accent5>
        <a:srgbClr val="D929E7"/>
      </a:accent5>
      <a:accent6>
        <a:srgbClr val="7817D5"/>
      </a:accent6>
      <a:hlink>
        <a:srgbClr val="3F73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Geniş ekran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Arial,Sans-Serif</vt:lpstr>
      <vt:lpstr>Calibri</vt:lpstr>
      <vt:lpstr>Neue Haas Grotesk Text Pro</vt:lpstr>
      <vt:lpstr>PunchcardVTI</vt:lpstr>
      <vt:lpstr>Titanic Survival Prediction  -Deep Learning Project- </vt:lpstr>
      <vt:lpstr>Genel Bakış</vt:lpstr>
      <vt:lpstr>Kullanılan Teknolojiler</vt:lpstr>
      <vt:lpstr>Veri Seti</vt:lpstr>
      <vt:lpstr>Modelin Çıktıları</vt:lpstr>
      <vt:lpstr>Modele Katkı</vt:lpstr>
      <vt:lpstr>Örnek JSON dosyaları:  </vt:lpstr>
      <vt:lpstr>Arayüz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Ayşe Ayhan</cp:lastModifiedBy>
  <cp:revision>402</cp:revision>
  <dcterms:created xsi:type="dcterms:W3CDTF">2024-01-09T20:23:36Z</dcterms:created>
  <dcterms:modified xsi:type="dcterms:W3CDTF">2024-01-09T22:34:57Z</dcterms:modified>
</cp:coreProperties>
</file>