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4C5A0-0764-48F4-9C0E-F7FF56C6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26B5-AE35-4B6C-A8FA-97BF79222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82910-9DEA-48E0-A58D-95C4B4F6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28FBA8-320F-4FD0-9C11-0B16453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DACB8-4C10-4E09-A6E2-98544CFA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BA28E-F505-4A19-9E7E-A8BA952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C31510-2429-4421-8708-B32D8FE94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C5D406-917C-4A19-AEA7-597689A4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54C10-2561-4813-A14D-CF9D7A3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865AE0-D476-4B42-9877-B079306F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77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CFFCB1-495F-4A98-957A-A7B2BE9B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28B6F2-1FCA-4EC6-9F48-B25614B7E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F73F25-3E0E-4A2C-8CF7-594E5EC1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F1200E-EC10-4758-B399-9BABCF1E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F2EB3-1FEE-496F-B737-BF1EFAF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12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0E108-76AC-4FCC-9D10-67F61A26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4897E2-2A33-4F6B-805C-26E5313D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C667D-4D43-4C36-8E4E-E2DB1F82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8F09CD-78B2-45EB-956A-E7356967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522FCB-5CB1-485A-A39D-0EC20B1F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52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A0932-8A1F-4310-ABEF-68134BCF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79E6B3-4228-496C-B288-6B3A04E8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4372DC-1A66-487D-AFFE-8B0C2185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F1404-8782-4CDE-BEBA-69176BA1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F6BF4E-C258-4649-B629-E99E46E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51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2613-7DAA-4E39-B5AE-35CA2FEB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FE97B-22FE-48CC-86C2-3280E523C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CBC04F-70C6-441B-9217-4699A006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5B43F7-07F3-44CD-A7E5-616C5241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11F8A-F117-4142-B062-9044A2C5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59CA0A-2867-47A2-AEA0-4C2CE91D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12A7-1226-4BC0-84AC-434625B5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CAB73A-F96F-4FFF-8562-179313074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F6D00-EC32-4A94-8EB2-613C80FB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9DB4D2-4108-40C6-951D-F6384F7B6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9A2C41-738C-4589-8F5F-80C8B2B5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738B46-35C0-4303-8DBC-7FC93BF9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141AEF-695C-451B-89B8-CE22763B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71B465-2DB2-49CC-868B-3CF6B4F0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2053A-6212-4685-805B-FE0FB49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D2DBD0-30E9-4147-BC68-A04438AD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627B53-7467-40BD-B9D0-01F8AAAC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13AD72-8FF2-4226-BEC4-C44A8430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AE2CAC-BABB-4BAA-9260-74FF1082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FE8959F-59B9-4A18-B81F-E5CF4093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847EFC-66E1-46A6-815B-9B203E1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98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06C55-06FD-4C66-83DA-B8EAD49D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717B12-9F52-421E-99AF-422AD74D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E3333-2E2D-4401-883B-076333C58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32AD49-93CF-4ABB-8897-82CE381E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B61671-13B0-4DDC-8826-4FC1C5AD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B953FF-E3B3-4A00-BA94-1B271F1B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67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8372E-F8C6-4F2D-8348-72FA2922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8300D2-715F-4D68-9BF5-54383E161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CA4BCA-1C7D-4499-AFF7-9322D61B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1BFF9F-2D7B-4AF0-887B-E73972C2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527005-D331-4025-91EC-6AC2333E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63537E-990C-4B2C-BDE6-9DCEF0F3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6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479B8-A7F7-4E79-89A5-FB9D4571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9CFA57-3F88-4FFE-9E45-4B5ED531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06200E-1200-4F19-855B-85F35EBF7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796A8-0C88-47A1-A06E-9B1EC698318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9440E-0B13-4314-B817-B2E672242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039EC-30CF-4DEC-89C2-5ECFAF042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87178-EF00-4664-A049-B400B3880B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1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CE9FCD-7C26-45E3-AD01-03D5F72B5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071" y="0"/>
            <a:ext cx="12555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CB23F4-9DC8-4834-B463-8AAA9C4F9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041" y="-255494"/>
            <a:ext cx="12658082" cy="71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8487E8-F6CC-4571-9D7E-6B880D54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42609"/>
            <a:ext cx="12357847" cy="758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036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aysel nasibova</dc:creator>
  <cp:lastModifiedBy>aysel nasibova</cp:lastModifiedBy>
  <cp:revision>1</cp:revision>
  <dcterms:created xsi:type="dcterms:W3CDTF">2025-03-30T18:05:46Z</dcterms:created>
  <dcterms:modified xsi:type="dcterms:W3CDTF">2025-03-30T18:13:47Z</dcterms:modified>
</cp:coreProperties>
</file>