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7334a07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7334a07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7334a07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7334a07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722de1f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722de1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7334a07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17334a07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722de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1722de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Voyage of the SSV Dionysus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Pleiades Project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10450" y="3734075"/>
            <a:ext cx="21993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Anusha Rao - Art Concepts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Logan Smith - Programming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Deandra Brown - Art Assets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Ayselah Smith - Art Assets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Joey Tse - Programming/Level Design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50"/>
            <a:ext cx="605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Story: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main Player is an astronaut </a:t>
            </a:r>
            <a:r>
              <a:rPr lang="en" sz="1400"/>
              <a:t>whose</a:t>
            </a:r>
            <a:r>
              <a:rPr lang="en" sz="1400"/>
              <a:t> crew has gotten shipwrecked while on a space mission.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player is lost in a dimension far away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Main Objective: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a player, you need to move through 5 dimensions in order to get back to your dimension and return home with your crew.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POV: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Behind the ship to allow you much more control over dodging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Progression:</a:t>
            </a:r>
            <a:endParaRPr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defeating waves of enemies and dodging obstacles, there will be a final “guard” blocking the player from progressing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final guard may be the same as from previous levels, but with new attacks and features added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Rewards/Loot:</a:t>
            </a:r>
            <a:endParaRPr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the end of each level, the player is presented with a random ship feature that changes how they play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Player can reject the new item if they like their current build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Potential Platforms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225" y="18616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525" y="1729333"/>
            <a:ext cx="1795899" cy="18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References/ Inspiration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5" y="1567550"/>
            <a:ext cx="4402149" cy="29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7550"/>
            <a:ext cx="4402152" cy="303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References/ Inspiration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50" y="1615775"/>
            <a:ext cx="3994275" cy="27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600" y="1550575"/>
            <a:ext cx="4130814" cy="275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