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12" r:id="rId4"/>
  </p:sldMasterIdLst>
  <p:notesMasterIdLst>
    <p:notesMasterId r:id="rId11"/>
  </p:notesMasterIdLst>
  <p:handoutMasterIdLst>
    <p:handoutMasterId r:id="rId12"/>
  </p:handoutMasterIdLst>
  <p:sldIdLst>
    <p:sldId id="257" r:id="rId5"/>
    <p:sldId id="259" r:id="rId6"/>
    <p:sldId id="260" r:id="rId7"/>
    <p:sldId id="261" r:id="rId8"/>
    <p:sldId id="262" r:id="rId9"/>
    <p:sldId id="263" r:id="rId10"/>
  </p:sldIdLst>
  <p:sldSz cx="12192000" cy="6858000"/>
  <p:notesSz cx="6858000" cy="9144000"/>
  <p:defaultTextStyle>
    <a:defPPr rtl="0">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notesViewPr>
    <p:cSldViewPr snapToGrid="0">
      <p:cViewPr varScale="1">
        <p:scale>
          <a:sx n="100" d="100"/>
          <a:sy n="100" d="100"/>
        </p:scale>
        <p:origin x="3552"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Tarih Yer Tutucusu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CDA35C9F-C232-442B-BE70-C4E126D198DA}" type="datetime1">
              <a:rPr lang="tr-TR" smtClean="0"/>
              <a:t>6.05.2020</a:t>
            </a:fld>
            <a:endParaRPr lang="en-US"/>
          </a:p>
        </p:txBody>
      </p:sp>
      <p:sp>
        <p:nvSpPr>
          <p:cNvPr id="4" name="Alt Bilgi Yer Tutucusu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5" name="Slayt Numarası Yer Tutucusu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A975D426-A9DD-4244-A2CE-1FB6623742C7}" type="slidenum">
              <a:rPr lang="en-US" smtClean="0"/>
              <a:t>‹#›</a:t>
            </a:fld>
            <a:endParaRPr lang="en-US"/>
          </a:p>
        </p:txBody>
      </p:sp>
    </p:spTree>
    <p:extLst>
      <p:ext uri="{BB962C8B-B14F-4D97-AF65-F5344CB8AC3E}">
        <p14:creationId xmlns:p14="http://schemas.microsoft.com/office/powerpoint/2010/main" val="882484457"/>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Tarih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0D1E4E82-621F-47E8-AE67-1308EFA9DB0D}" type="datetime1">
              <a:rPr lang="tr-TR" smtClean="0"/>
              <a:t>6.05.2020</a:t>
            </a:fld>
            <a:endParaRPr lang="en-US"/>
          </a:p>
        </p:txBody>
      </p:sp>
      <p:sp>
        <p:nvSpPr>
          <p:cNvPr id="4" name="Slayt Görüntüsü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a:p>
        </p:txBody>
      </p:sp>
      <p:sp>
        <p:nvSpPr>
          <p:cNvPr id="5" name="Notlar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tr"/>
              <a:t>Asıl metin stillerini düzenlemek için tıklayın</a:t>
            </a:r>
            <a:endParaRPr lang="en-US"/>
          </a:p>
          <a:p>
            <a:pPr lvl="1" rtl="0"/>
            <a:r>
              <a:rPr lang="tr"/>
              <a:t>İkinci düzey</a:t>
            </a:r>
          </a:p>
          <a:p>
            <a:pPr lvl="2" rtl="0"/>
            <a:r>
              <a:rPr lang="tr"/>
              <a:t>Üçüncü düzey</a:t>
            </a:r>
          </a:p>
          <a:p>
            <a:pPr lvl="3" rtl="0"/>
            <a:r>
              <a:rPr lang="tr"/>
              <a:t>Dördüncü düzey</a:t>
            </a:r>
          </a:p>
          <a:p>
            <a:pPr lvl="4" rtl="0"/>
            <a:r>
              <a:rPr lang="tr"/>
              <a:t>Beşinci düzey</a:t>
            </a:r>
            <a:endParaRPr lang="en-US"/>
          </a:p>
        </p:txBody>
      </p:sp>
      <p:sp>
        <p:nvSpPr>
          <p:cNvPr id="6" name="Alt 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01B41D33-19C8-4450-B3C5-BE83E9C8F0BC}" type="slidenum">
              <a:rPr lang="en-US" smtClean="0"/>
              <a:t>‹#›</a:t>
            </a:fld>
            <a:endParaRPr lang="en-US"/>
          </a:p>
        </p:txBody>
      </p:sp>
    </p:spTree>
    <p:extLst>
      <p:ext uri="{BB962C8B-B14F-4D97-AF65-F5344CB8AC3E}">
        <p14:creationId xmlns:p14="http://schemas.microsoft.com/office/powerpoint/2010/main" val="3571455252"/>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7" name="Dikdörtgen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Başlık 1"/>
          <p:cNvSpPr>
            <a:spLocks noGrp="1"/>
          </p:cNvSpPr>
          <p:nvPr>
            <p:ph type="ctrTitle"/>
          </p:nvPr>
        </p:nvSpPr>
        <p:spPr>
          <a:xfrm>
            <a:off x="581191" y="1020431"/>
            <a:ext cx="10993549" cy="1475013"/>
          </a:xfrm>
          <a:effectLst/>
        </p:spPr>
        <p:txBody>
          <a:bodyPr rtlCol="0" anchor="b">
            <a:normAutofit/>
          </a:bodyPr>
          <a:lstStyle>
            <a:lvl1pPr>
              <a:defRPr sz="3600">
                <a:solidFill>
                  <a:schemeClr val="tx1">
                    <a:lumMod val="75000"/>
                    <a:lumOff val="25000"/>
                  </a:schemeClr>
                </a:solidFill>
              </a:defRPr>
            </a:lvl1pPr>
          </a:lstStyle>
          <a:p>
            <a:pPr rtl="0"/>
            <a:r>
              <a:rPr lang="tr-TR"/>
              <a:t>Asıl başlık stilini düzenlemek için tıklayın</a:t>
            </a:r>
            <a:endParaRPr lang="en-US" dirty="0"/>
          </a:p>
        </p:txBody>
      </p:sp>
      <p:sp>
        <p:nvSpPr>
          <p:cNvPr id="3" name="Alt Başlık 2"/>
          <p:cNvSpPr>
            <a:spLocks noGrp="1"/>
          </p:cNvSpPr>
          <p:nvPr>
            <p:ph type="subTitle" idx="1"/>
          </p:nvPr>
        </p:nvSpPr>
        <p:spPr>
          <a:xfrm>
            <a:off x="581194" y="2495445"/>
            <a:ext cx="10993546" cy="590321"/>
          </a:xfrm>
        </p:spPr>
        <p:txBody>
          <a:bodyPr rtlCol="0"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tr-TR"/>
              <a:t>Asıl alt başlık stilini düzenlemek için tıklayın</a:t>
            </a:r>
            <a:endParaRPr lang="en-US" dirty="0"/>
          </a:p>
        </p:txBody>
      </p:sp>
      <p:sp>
        <p:nvSpPr>
          <p:cNvPr id="8" name="Tarih Yer Tutucusu 7">
            <a:extLst>
              <a:ext uri="{FF2B5EF4-FFF2-40B4-BE49-F238E27FC236}">
                <a16:creationId xmlns:a16="http://schemas.microsoft.com/office/drawing/2014/main" id="{7FA0ACE7-29A8-47D3-A7D9-257B711D8023}"/>
              </a:ext>
            </a:extLst>
          </p:cNvPr>
          <p:cNvSpPr>
            <a:spLocks noGrp="1"/>
          </p:cNvSpPr>
          <p:nvPr>
            <p:ph type="dt" sz="half" idx="10"/>
          </p:nvPr>
        </p:nvSpPr>
        <p:spPr/>
        <p:txBody>
          <a:bodyPr rtlCol="0"/>
          <a:lstStyle/>
          <a:p>
            <a:pPr rtl="0"/>
            <a:fld id="{BAE3E5C2-8570-4CA0-95C8-8479B51F19F9}" type="datetime1">
              <a:rPr lang="tr-TR" smtClean="0"/>
              <a:t>6.05.2020</a:t>
            </a:fld>
            <a:endParaRPr lang="en-US" dirty="0"/>
          </a:p>
        </p:txBody>
      </p:sp>
      <p:sp>
        <p:nvSpPr>
          <p:cNvPr id="9" name="Alt Bilgi Yer Tutucusu 8">
            <a:extLst>
              <a:ext uri="{FF2B5EF4-FFF2-40B4-BE49-F238E27FC236}">
                <a16:creationId xmlns:a16="http://schemas.microsoft.com/office/drawing/2014/main" id="{DEC604B9-52E9-4810-8359-47206518D038}"/>
              </a:ext>
            </a:extLst>
          </p:cNvPr>
          <p:cNvSpPr>
            <a:spLocks noGrp="1"/>
          </p:cNvSpPr>
          <p:nvPr>
            <p:ph type="ftr" sz="quarter" idx="11"/>
          </p:nvPr>
        </p:nvSpPr>
        <p:spPr/>
        <p:txBody>
          <a:bodyPr rtlCol="0"/>
          <a:lstStyle/>
          <a:p>
            <a:pPr rtl="0"/>
            <a:endParaRPr lang="en-US" dirty="0"/>
          </a:p>
        </p:txBody>
      </p:sp>
      <p:sp>
        <p:nvSpPr>
          <p:cNvPr id="10" name="Slayt Numarası Yer Tutucusu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9" name="Başlık 1"/>
          <p:cNvSpPr>
            <a:spLocks noGrp="1"/>
          </p:cNvSpPr>
          <p:nvPr>
            <p:ph type="title"/>
          </p:nvPr>
        </p:nvSpPr>
        <p:spPr>
          <a:xfrm>
            <a:off x="581192" y="702156"/>
            <a:ext cx="11029616" cy="1013800"/>
          </a:xfrm>
        </p:spPr>
        <p:txBody>
          <a:bodyPr rtlCol="0"/>
          <a:lstStyle/>
          <a:p>
            <a:pPr rtl="0"/>
            <a:r>
              <a:rPr lang="tr-TR"/>
              <a:t>Asıl başlık stilini düzenlemek için tıklayın</a:t>
            </a:r>
            <a:endParaRPr lang="en-US" dirty="0"/>
          </a:p>
        </p:txBody>
      </p:sp>
      <p:sp>
        <p:nvSpPr>
          <p:cNvPr id="3" name="Dikey Metin Yer Tutucusu 2"/>
          <p:cNvSpPr>
            <a:spLocks noGrp="1"/>
          </p:cNvSpPr>
          <p:nvPr>
            <p:ph type="body" orient="vert" idx="1"/>
          </p:nvPr>
        </p:nvSpPr>
        <p:spPr/>
        <p:txBody>
          <a:bodyPr vert="eaVert" rtlCol="0" anchor="t"/>
          <a:lstStyle>
            <a:lvl1pPr algn="l">
              <a:defRPr/>
            </a:lvl1pPr>
            <a:lvl2pPr algn="l">
              <a:defRPr/>
            </a:lvl2pPr>
            <a:lvl3pPr algn="l">
              <a:defRPr/>
            </a:lvl3pPr>
            <a:lvl4pPr algn="l">
              <a:defRPr/>
            </a:lvl4pPr>
            <a:lvl5pPr algn="l">
              <a:defRPr/>
            </a:lvl5pPr>
          </a:lstStyle>
          <a:p>
            <a:pPr lvl="0" rtl="0"/>
            <a:r>
              <a:rPr lang="tr-TR"/>
              <a:t>Asıl metin stillerini düzenlemek için tıklayın</a:t>
            </a:r>
          </a:p>
          <a:p>
            <a:pPr lvl="1" rtl="0"/>
            <a:r>
              <a:rPr lang="tr-TR"/>
              <a:t>İkinci düzey</a:t>
            </a:r>
          </a:p>
          <a:p>
            <a:pPr lvl="2" rtl="0"/>
            <a:r>
              <a:rPr lang="tr-TR"/>
              <a:t>Üçüncü düzey</a:t>
            </a:r>
          </a:p>
          <a:p>
            <a:pPr lvl="3" rtl="0"/>
            <a:r>
              <a:rPr lang="tr-TR"/>
              <a:t>Dördüncü düzey</a:t>
            </a:r>
          </a:p>
          <a:p>
            <a:pPr lvl="4" rtl="0"/>
            <a:r>
              <a:rPr lang="tr-TR"/>
              <a:t>Beşinci düzey</a:t>
            </a:r>
            <a:endParaRPr lang="en-US" dirty="0"/>
          </a:p>
        </p:txBody>
      </p:sp>
      <p:sp>
        <p:nvSpPr>
          <p:cNvPr id="4" name="Tarih Yer Tutucusu 3"/>
          <p:cNvSpPr>
            <a:spLocks noGrp="1"/>
          </p:cNvSpPr>
          <p:nvPr>
            <p:ph type="dt" sz="half" idx="10"/>
          </p:nvPr>
        </p:nvSpPr>
        <p:spPr/>
        <p:txBody>
          <a:bodyPr rtlCol="0"/>
          <a:lstStyle/>
          <a:p>
            <a:pPr rtl="0"/>
            <a:fld id="{2A7C70A8-BE2C-4695-8EAF-EB3A0B03F21E}" type="datetime1">
              <a:rPr lang="tr-TR" smtClean="0"/>
              <a:t>6.05.2020</a:t>
            </a:fld>
            <a:endParaRPr lang="en-US" dirty="0"/>
          </a:p>
        </p:txBody>
      </p:sp>
      <p:sp>
        <p:nvSpPr>
          <p:cNvPr id="5" name="Alt Bilgi Yer Tutucusu 4"/>
          <p:cNvSpPr>
            <a:spLocks noGrp="1"/>
          </p:cNvSpPr>
          <p:nvPr>
            <p:ph type="ftr" sz="quarter" idx="11"/>
          </p:nvPr>
        </p:nvSpPr>
        <p:spPr/>
        <p:txBody>
          <a:bodyPr rtlCol="0"/>
          <a:lstStyle/>
          <a:p>
            <a:pPr rtl="0"/>
            <a:endParaRPr lang="en-US" dirty="0"/>
          </a:p>
        </p:txBody>
      </p:sp>
      <p:sp>
        <p:nvSpPr>
          <p:cNvPr id="6" name="Slayt Numarası Yer Tutucusu 5"/>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Dikey Başlık ve Metin">
    <p:spTree>
      <p:nvGrpSpPr>
        <p:cNvPr id="1" name=""/>
        <p:cNvGrpSpPr/>
        <p:nvPr/>
      </p:nvGrpSpPr>
      <p:grpSpPr>
        <a:xfrm>
          <a:off x="0" y="0"/>
          <a:ext cx="0" cy="0"/>
          <a:chOff x="0" y="0"/>
          <a:chExt cx="0" cy="0"/>
        </a:xfrm>
      </p:grpSpPr>
      <p:sp>
        <p:nvSpPr>
          <p:cNvPr id="7" name="Dikdörtgen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Dikey Başlık 1"/>
          <p:cNvSpPr>
            <a:spLocks noGrp="1"/>
          </p:cNvSpPr>
          <p:nvPr>
            <p:ph type="title" orient="vert"/>
          </p:nvPr>
        </p:nvSpPr>
        <p:spPr>
          <a:xfrm>
            <a:off x="8204200" y="863600"/>
            <a:ext cx="3124200" cy="4807326"/>
          </a:xfrm>
        </p:spPr>
        <p:txBody>
          <a:bodyPr vert="eaVert" rtlCol="0" anchor="ctr"/>
          <a:lstStyle>
            <a:lvl1pPr>
              <a:defRPr>
                <a:solidFill>
                  <a:srgbClr val="FFFFFF"/>
                </a:solidFill>
              </a:defRPr>
            </a:lvl1pPr>
          </a:lstStyle>
          <a:p>
            <a:pPr rtl="0"/>
            <a:r>
              <a:rPr lang="tr-TR"/>
              <a:t>Asıl başlık stilini düzenlemek için tıklayın</a:t>
            </a:r>
            <a:endParaRPr lang="en-US" dirty="0"/>
          </a:p>
        </p:txBody>
      </p:sp>
      <p:sp>
        <p:nvSpPr>
          <p:cNvPr id="3" name="Dikey Metin Yer Tutucusu 2"/>
          <p:cNvSpPr>
            <a:spLocks noGrp="1"/>
          </p:cNvSpPr>
          <p:nvPr>
            <p:ph type="body" orient="vert" idx="1"/>
          </p:nvPr>
        </p:nvSpPr>
        <p:spPr>
          <a:xfrm>
            <a:off x="774923" y="863600"/>
            <a:ext cx="7161625" cy="4807326"/>
          </a:xfrm>
        </p:spPr>
        <p:txBody>
          <a:bodyPr vert="eaVert" rtlCol="0" anchor="t"/>
          <a:lstStyle/>
          <a:p>
            <a:pPr lvl="0" rtl="0"/>
            <a:r>
              <a:rPr lang="tr-TR"/>
              <a:t>Asıl metin stillerini düzenlemek için tıklayın</a:t>
            </a:r>
          </a:p>
          <a:p>
            <a:pPr lvl="1" rtl="0"/>
            <a:r>
              <a:rPr lang="tr-TR"/>
              <a:t>İkinci düzey</a:t>
            </a:r>
          </a:p>
          <a:p>
            <a:pPr lvl="2" rtl="0"/>
            <a:r>
              <a:rPr lang="tr-TR"/>
              <a:t>Üçüncü düzey</a:t>
            </a:r>
          </a:p>
          <a:p>
            <a:pPr lvl="3" rtl="0"/>
            <a:r>
              <a:rPr lang="tr-TR"/>
              <a:t>Dördüncü düzey</a:t>
            </a:r>
          </a:p>
          <a:p>
            <a:pPr lvl="4" rtl="0"/>
            <a:r>
              <a:rPr lang="tr-TR"/>
              <a:t>Beşinci düzey</a:t>
            </a:r>
            <a:endParaRPr lang="en-US" dirty="0"/>
          </a:p>
        </p:txBody>
      </p:sp>
      <p:sp>
        <p:nvSpPr>
          <p:cNvPr id="8" name="Dikdörtgen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Dikdörtgen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Dikdörtgen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Tarih Yer Tutucusu 10">
            <a:extLst>
              <a:ext uri="{FF2B5EF4-FFF2-40B4-BE49-F238E27FC236}">
                <a16:creationId xmlns:a16="http://schemas.microsoft.com/office/drawing/2014/main" id="{5C74A470-3BD3-4F33-80E5-67E6E87FCBE7}"/>
              </a:ext>
            </a:extLst>
          </p:cNvPr>
          <p:cNvSpPr>
            <a:spLocks noGrp="1"/>
          </p:cNvSpPr>
          <p:nvPr>
            <p:ph type="dt" sz="half" idx="10"/>
          </p:nvPr>
        </p:nvSpPr>
        <p:spPr/>
        <p:txBody>
          <a:bodyPr rtlCol="0"/>
          <a:lstStyle/>
          <a:p>
            <a:pPr rtl="0"/>
            <a:fld id="{11E75463-D346-4FDC-90CB-71C3A7764CE3}" type="datetime1">
              <a:rPr lang="tr-TR" smtClean="0"/>
              <a:t>6.05.2020</a:t>
            </a:fld>
            <a:endParaRPr lang="en-US" dirty="0"/>
          </a:p>
        </p:txBody>
      </p:sp>
      <p:sp>
        <p:nvSpPr>
          <p:cNvPr id="12" name="Alt Bilgi Yer Tutucusu 11">
            <a:extLst>
              <a:ext uri="{FF2B5EF4-FFF2-40B4-BE49-F238E27FC236}">
                <a16:creationId xmlns:a16="http://schemas.microsoft.com/office/drawing/2014/main" id="{9A3A30BA-DB50-4D7D-BCDE-17D20FB354DF}"/>
              </a:ext>
            </a:extLst>
          </p:cNvPr>
          <p:cNvSpPr>
            <a:spLocks noGrp="1"/>
          </p:cNvSpPr>
          <p:nvPr>
            <p:ph type="ftr" sz="quarter" idx="11"/>
          </p:nvPr>
        </p:nvSpPr>
        <p:spPr/>
        <p:txBody>
          <a:bodyPr rtlCol="0"/>
          <a:lstStyle/>
          <a:p>
            <a:pPr rtl="0"/>
            <a:endParaRPr lang="en-US" dirty="0"/>
          </a:p>
        </p:txBody>
      </p:sp>
      <p:sp>
        <p:nvSpPr>
          <p:cNvPr id="13" name="Slayt Numarası Yer Tutucusu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p:cNvSpPr>
            <a:spLocks noGrp="1"/>
          </p:cNvSpPr>
          <p:nvPr>
            <p:ph type="title"/>
          </p:nvPr>
        </p:nvSpPr>
        <p:spPr>
          <a:xfrm>
            <a:off x="581192" y="702156"/>
            <a:ext cx="11029616" cy="1188720"/>
          </a:xfrm>
        </p:spPr>
        <p:txBody>
          <a:bodyPr rtlCol="0"/>
          <a:lstStyle/>
          <a:p>
            <a:pPr rtl="0"/>
            <a:r>
              <a:rPr lang="tr-TR"/>
              <a:t>Asıl başlık stilini düzenlemek için tıklayın</a:t>
            </a:r>
            <a:endParaRPr lang="en-US" dirty="0"/>
          </a:p>
        </p:txBody>
      </p:sp>
      <p:sp>
        <p:nvSpPr>
          <p:cNvPr id="3" name="İçerik Yer Tutucusu 2"/>
          <p:cNvSpPr>
            <a:spLocks noGrp="1"/>
          </p:cNvSpPr>
          <p:nvPr>
            <p:ph idx="1"/>
          </p:nvPr>
        </p:nvSpPr>
        <p:spPr>
          <a:xfrm>
            <a:off x="581192" y="2340864"/>
            <a:ext cx="11029615" cy="3634486"/>
          </a:xfrm>
        </p:spPr>
        <p:txBody>
          <a:bodyPr rtlCol="0"/>
          <a:lstStyle/>
          <a:p>
            <a:pPr lvl="0" rtl="0"/>
            <a:r>
              <a:rPr lang="tr-TR"/>
              <a:t>Asıl metin stillerini düzenlemek için tıklayın</a:t>
            </a:r>
          </a:p>
          <a:p>
            <a:pPr lvl="1" rtl="0"/>
            <a:r>
              <a:rPr lang="tr-TR"/>
              <a:t>İkinci düzey</a:t>
            </a:r>
          </a:p>
          <a:p>
            <a:pPr lvl="2" rtl="0"/>
            <a:r>
              <a:rPr lang="tr-TR"/>
              <a:t>Üçüncü düzey</a:t>
            </a:r>
          </a:p>
          <a:p>
            <a:pPr lvl="3" rtl="0"/>
            <a:r>
              <a:rPr lang="tr-TR"/>
              <a:t>Dördüncü düzey</a:t>
            </a:r>
          </a:p>
          <a:p>
            <a:pPr lvl="4" rtl="0"/>
            <a:r>
              <a:rPr lang="tr-TR"/>
              <a:t>Beşinci düzey</a:t>
            </a:r>
            <a:endParaRPr lang="en-US" dirty="0"/>
          </a:p>
        </p:txBody>
      </p:sp>
      <p:sp>
        <p:nvSpPr>
          <p:cNvPr id="8" name="Tarih Yer Tutucusu 7">
            <a:extLst>
              <a:ext uri="{FF2B5EF4-FFF2-40B4-BE49-F238E27FC236}">
                <a16:creationId xmlns:a16="http://schemas.microsoft.com/office/drawing/2014/main" id="{770E6237-3456-439F-802D-3BA93FC7E3E5}"/>
              </a:ext>
            </a:extLst>
          </p:cNvPr>
          <p:cNvSpPr>
            <a:spLocks noGrp="1"/>
          </p:cNvSpPr>
          <p:nvPr>
            <p:ph type="dt" sz="half" idx="10"/>
          </p:nvPr>
        </p:nvSpPr>
        <p:spPr/>
        <p:txBody>
          <a:bodyPr rtlCol="0"/>
          <a:lstStyle/>
          <a:p>
            <a:pPr rtl="0"/>
            <a:fld id="{76A9825F-C3AA-4AD4-BC72-1567D71BC87A}" type="datetime1">
              <a:rPr lang="tr-TR" smtClean="0"/>
              <a:t>6.05.2020</a:t>
            </a:fld>
            <a:endParaRPr lang="en-US" dirty="0"/>
          </a:p>
        </p:txBody>
      </p:sp>
      <p:sp>
        <p:nvSpPr>
          <p:cNvPr id="9" name="Alt Bilgi Yer Tutucusu 8">
            <a:extLst>
              <a:ext uri="{FF2B5EF4-FFF2-40B4-BE49-F238E27FC236}">
                <a16:creationId xmlns:a16="http://schemas.microsoft.com/office/drawing/2014/main" id="{1356D3B5-6063-4A89-B88F-9D3043916FF8}"/>
              </a:ext>
            </a:extLst>
          </p:cNvPr>
          <p:cNvSpPr>
            <a:spLocks noGrp="1"/>
          </p:cNvSpPr>
          <p:nvPr>
            <p:ph type="ftr" sz="quarter" idx="11"/>
          </p:nvPr>
        </p:nvSpPr>
        <p:spPr/>
        <p:txBody>
          <a:bodyPr rtlCol="0"/>
          <a:lstStyle/>
          <a:p>
            <a:pPr rtl="0"/>
            <a:endParaRPr lang="en-US" dirty="0"/>
          </a:p>
        </p:txBody>
      </p:sp>
      <p:sp>
        <p:nvSpPr>
          <p:cNvPr id="10" name="Slayt Numarası Yer Tutucusu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8" name="Dikdörtgen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Başlık 1"/>
          <p:cNvSpPr>
            <a:spLocks noGrp="1"/>
          </p:cNvSpPr>
          <p:nvPr>
            <p:ph type="title"/>
          </p:nvPr>
        </p:nvSpPr>
        <p:spPr>
          <a:xfrm>
            <a:off x="581193" y="2393950"/>
            <a:ext cx="11029615" cy="2147467"/>
          </a:xfrm>
        </p:spPr>
        <p:txBody>
          <a:bodyPr rtlCol="0" anchor="b">
            <a:normAutofit/>
          </a:bodyPr>
          <a:lstStyle>
            <a:lvl1pPr algn="l">
              <a:defRPr sz="3600" b="0" cap="all">
                <a:solidFill>
                  <a:schemeClr val="tx1">
                    <a:lumMod val="75000"/>
                    <a:lumOff val="25000"/>
                  </a:schemeClr>
                </a:solidFill>
              </a:defRPr>
            </a:lvl1pPr>
          </a:lstStyle>
          <a:p>
            <a:pPr rtl="0"/>
            <a:r>
              <a:rPr lang="tr-TR"/>
              <a:t>Asıl başlık stilini düzenlemek için tıklayın</a:t>
            </a:r>
            <a:endParaRPr lang="en-US" dirty="0"/>
          </a:p>
        </p:txBody>
      </p:sp>
      <p:sp>
        <p:nvSpPr>
          <p:cNvPr id="3" name="Metin Yer Tutucusu 2"/>
          <p:cNvSpPr>
            <a:spLocks noGrp="1"/>
          </p:cNvSpPr>
          <p:nvPr>
            <p:ph type="body" idx="1"/>
          </p:nvPr>
        </p:nvSpPr>
        <p:spPr>
          <a:xfrm>
            <a:off x="581192" y="4541417"/>
            <a:ext cx="11029615" cy="600556"/>
          </a:xfrm>
        </p:spPr>
        <p:txBody>
          <a:bodyPr rtlCol="0"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tr-TR"/>
              <a:t>Asıl metin stillerini düzenlemek için tıklayın</a:t>
            </a:r>
          </a:p>
        </p:txBody>
      </p:sp>
      <p:sp>
        <p:nvSpPr>
          <p:cNvPr id="7" name="Tarih Yer Tutucusu 6">
            <a:extLst>
              <a:ext uri="{FF2B5EF4-FFF2-40B4-BE49-F238E27FC236}">
                <a16:creationId xmlns:a16="http://schemas.microsoft.com/office/drawing/2014/main" id="{61582016-5696-4A93-887F-BBB3B9002FE5}"/>
              </a:ext>
            </a:extLst>
          </p:cNvPr>
          <p:cNvSpPr>
            <a:spLocks noGrp="1"/>
          </p:cNvSpPr>
          <p:nvPr>
            <p:ph type="dt" sz="half" idx="10"/>
          </p:nvPr>
        </p:nvSpPr>
        <p:spPr/>
        <p:txBody>
          <a:bodyPr rtlCol="0"/>
          <a:lstStyle/>
          <a:p>
            <a:pPr rtl="0"/>
            <a:fld id="{DABD5E19-15F5-41DD-A0C1-F69C54F9D3B8}" type="datetime1">
              <a:rPr lang="tr-TR" smtClean="0"/>
              <a:t>6.05.2020</a:t>
            </a:fld>
            <a:endParaRPr lang="en-US" dirty="0"/>
          </a:p>
        </p:txBody>
      </p:sp>
      <p:sp>
        <p:nvSpPr>
          <p:cNvPr id="9" name="Alt Bilgi Yer Tutucusu 8">
            <a:extLst>
              <a:ext uri="{FF2B5EF4-FFF2-40B4-BE49-F238E27FC236}">
                <a16:creationId xmlns:a16="http://schemas.microsoft.com/office/drawing/2014/main" id="{857CFCD5-1192-4E18-8A8F-29E153B44DA4}"/>
              </a:ext>
            </a:extLst>
          </p:cNvPr>
          <p:cNvSpPr>
            <a:spLocks noGrp="1"/>
          </p:cNvSpPr>
          <p:nvPr>
            <p:ph type="ftr" sz="quarter" idx="11"/>
          </p:nvPr>
        </p:nvSpPr>
        <p:spPr/>
        <p:txBody>
          <a:bodyPr rtlCol="0"/>
          <a:lstStyle/>
          <a:p>
            <a:pPr rtl="0"/>
            <a:endParaRPr lang="en-US" dirty="0"/>
          </a:p>
        </p:txBody>
      </p:sp>
      <p:sp>
        <p:nvSpPr>
          <p:cNvPr id="10" name="Slayt Numarası Yer Tutucusu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p:cNvSpPr>
            <a:spLocks noGrp="1"/>
          </p:cNvSpPr>
          <p:nvPr>
            <p:ph type="title"/>
          </p:nvPr>
        </p:nvSpPr>
        <p:spPr>
          <a:xfrm>
            <a:off x="581193" y="729658"/>
            <a:ext cx="11029616" cy="988332"/>
          </a:xfrm>
        </p:spPr>
        <p:txBody>
          <a:bodyPr rtlCol="0"/>
          <a:lstStyle/>
          <a:p>
            <a:pPr rtl="0"/>
            <a:r>
              <a:rPr lang="tr-TR"/>
              <a:t>Asıl başlık stilini düzenlemek için tıklayın</a:t>
            </a:r>
            <a:endParaRPr lang="en-US" dirty="0"/>
          </a:p>
        </p:txBody>
      </p:sp>
      <p:sp>
        <p:nvSpPr>
          <p:cNvPr id="3" name="İçerik Yer Tutucusu 2"/>
          <p:cNvSpPr>
            <a:spLocks noGrp="1"/>
          </p:cNvSpPr>
          <p:nvPr>
            <p:ph sz="half" idx="1"/>
          </p:nvPr>
        </p:nvSpPr>
        <p:spPr>
          <a:xfrm>
            <a:off x="581193" y="2228003"/>
            <a:ext cx="5194767" cy="3633047"/>
          </a:xfrm>
        </p:spPr>
        <p:txBody>
          <a:bodyPr rtlCol="0">
            <a:normAutofit/>
          </a:bodyPr>
          <a:lstStyle/>
          <a:p>
            <a:pPr lvl="0" rtl="0"/>
            <a:r>
              <a:rPr lang="tr-TR"/>
              <a:t>Asıl metin stillerini düzenlemek için tıklayın</a:t>
            </a:r>
          </a:p>
          <a:p>
            <a:pPr lvl="1" rtl="0"/>
            <a:r>
              <a:rPr lang="tr-TR"/>
              <a:t>İkinci düzey</a:t>
            </a:r>
          </a:p>
          <a:p>
            <a:pPr lvl="2" rtl="0"/>
            <a:r>
              <a:rPr lang="tr-TR"/>
              <a:t>Üçüncü düzey</a:t>
            </a:r>
          </a:p>
          <a:p>
            <a:pPr lvl="3" rtl="0"/>
            <a:r>
              <a:rPr lang="tr-TR"/>
              <a:t>Dördüncü düzey</a:t>
            </a:r>
          </a:p>
          <a:p>
            <a:pPr lvl="4" rtl="0"/>
            <a:r>
              <a:rPr lang="tr-TR"/>
              <a:t>Beşinci düzey</a:t>
            </a:r>
            <a:endParaRPr lang="en-US" dirty="0"/>
          </a:p>
        </p:txBody>
      </p:sp>
      <p:sp>
        <p:nvSpPr>
          <p:cNvPr id="4" name="İçerik Yer Tutucusu 3"/>
          <p:cNvSpPr>
            <a:spLocks noGrp="1"/>
          </p:cNvSpPr>
          <p:nvPr>
            <p:ph sz="half" idx="2"/>
          </p:nvPr>
        </p:nvSpPr>
        <p:spPr>
          <a:xfrm>
            <a:off x="6416039" y="2228003"/>
            <a:ext cx="5194769" cy="3633047"/>
          </a:xfrm>
        </p:spPr>
        <p:txBody>
          <a:bodyPr rtlCol="0">
            <a:normAutofit/>
          </a:bodyPr>
          <a:lstStyle/>
          <a:p>
            <a:pPr lvl="0" rtl="0"/>
            <a:r>
              <a:rPr lang="tr-TR"/>
              <a:t>Asıl metin stillerini düzenlemek için tıklayın</a:t>
            </a:r>
          </a:p>
          <a:p>
            <a:pPr lvl="1" rtl="0"/>
            <a:r>
              <a:rPr lang="tr-TR"/>
              <a:t>İkinci düzey</a:t>
            </a:r>
          </a:p>
          <a:p>
            <a:pPr lvl="2" rtl="0"/>
            <a:r>
              <a:rPr lang="tr-TR"/>
              <a:t>Üçüncü düzey</a:t>
            </a:r>
          </a:p>
          <a:p>
            <a:pPr lvl="3" rtl="0"/>
            <a:r>
              <a:rPr lang="tr-TR"/>
              <a:t>Dördüncü düzey</a:t>
            </a:r>
          </a:p>
          <a:p>
            <a:pPr lvl="4" rtl="0"/>
            <a:r>
              <a:rPr lang="tr-TR"/>
              <a:t>Beşinci düzey</a:t>
            </a:r>
            <a:endParaRPr lang="en-US" dirty="0"/>
          </a:p>
        </p:txBody>
      </p:sp>
      <p:sp>
        <p:nvSpPr>
          <p:cNvPr id="5" name="Tarih Yer Tutucusu 4"/>
          <p:cNvSpPr>
            <a:spLocks noGrp="1"/>
          </p:cNvSpPr>
          <p:nvPr>
            <p:ph type="dt" sz="half" idx="10"/>
          </p:nvPr>
        </p:nvSpPr>
        <p:spPr/>
        <p:txBody>
          <a:bodyPr rtlCol="0"/>
          <a:lstStyle/>
          <a:p>
            <a:pPr rtl="0"/>
            <a:fld id="{7BAABCCC-C367-4A2D-8DB7-9636EB5CEFAB}" type="datetime1">
              <a:rPr lang="tr-TR" smtClean="0"/>
              <a:t>6.05.2020</a:t>
            </a:fld>
            <a:endParaRPr lang="en-US" dirty="0"/>
          </a:p>
        </p:txBody>
      </p:sp>
      <p:sp>
        <p:nvSpPr>
          <p:cNvPr id="6" name="Alt Bilgi Yer Tutucusu 5"/>
          <p:cNvSpPr>
            <a:spLocks noGrp="1"/>
          </p:cNvSpPr>
          <p:nvPr>
            <p:ph type="ftr" sz="quarter" idx="11"/>
          </p:nvPr>
        </p:nvSpPr>
        <p:spPr/>
        <p:txBody>
          <a:bodyPr rtlCol="0"/>
          <a:lstStyle/>
          <a:p>
            <a:pPr rtl="0"/>
            <a:endParaRPr lang="en-US" dirty="0"/>
          </a:p>
        </p:txBody>
      </p:sp>
      <p:sp>
        <p:nvSpPr>
          <p:cNvPr id="7" name="Slayt Numarası Yer Tutucusu 6"/>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Karşılaştırma">
    <p:spTree>
      <p:nvGrpSpPr>
        <p:cNvPr id="1" name=""/>
        <p:cNvGrpSpPr/>
        <p:nvPr/>
      </p:nvGrpSpPr>
      <p:grpSpPr>
        <a:xfrm>
          <a:off x="0" y="0"/>
          <a:ext cx="0" cy="0"/>
          <a:chOff x="0" y="0"/>
          <a:chExt cx="0" cy="0"/>
        </a:xfrm>
      </p:grpSpPr>
      <p:sp>
        <p:nvSpPr>
          <p:cNvPr id="12" name="Başlık 1"/>
          <p:cNvSpPr>
            <a:spLocks noGrp="1"/>
          </p:cNvSpPr>
          <p:nvPr>
            <p:ph type="title"/>
          </p:nvPr>
        </p:nvSpPr>
        <p:spPr>
          <a:xfrm>
            <a:off x="581193" y="729658"/>
            <a:ext cx="11029616" cy="988332"/>
          </a:xfrm>
        </p:spPr>
        <p:txBody>
          <a:bodyPr rtlCol="0"/>
          <a:lstStyle/>
          <a:p>
            <a:pPr rtl="0"/>
            <a:r>
              <a:rPr lang="tr-TR"/>
              <a:t>Asıl başlık stilini düzenlemek için tıklayın</a:t>
            </a:r>
            <a:endParaRPr lang="en-US" dirty="0"/>
          </a:p>
        </p:txBody>
      </p:sp>
      <p:sp>
        <p:nvSpPr>
          <p:cNvPr id="3" name="Metin Yer Tutucusu 2"/>
          <p:cNvSpPr>
            <a:spLocks noGrp="1"/>
          </p:cNvSpPr>
          <p:nvPr>
            <p:ph type="body" idx="1"/>
          </p:nvPr>
        </p:nvSpPr>
        <p:spPr>
          <a:xfrm>
            <a:off x="581191" y="2250891"/>
            <a:ext cx="5194769" cy="557784"/>
          </a:xfrm>
        </p:spPr>
        <p:txBody>
          <a:bodyPr rtlCol="0"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tr-TR"/>
              <a:t>Asıl metin stillerini düzenlemek için tıklayın</a:t>
            </a:r>
          </a:p>
        </p:txBody>
      </p:sp>
      <p:sp>
        <p:nvSpPr>
          <p:cNvPr id="4" name="İçerik Yer Tutucusu 3"/>
          <p:cNvSpPr>
            <a:spLocks noGrp="1"/>
          </p:cNvSpPr>
          <p:nvPr>
            <p:ph sz="half" idx="2"/>
          </p:nvPr>
        </p:nvSpPr>
        <p:spPr>
          <a:xfrm>
            <a:off x="581194" y="2926052"/>
            <a:ext cx="5194766" cy="2934999"/>
          </a:xfrm>
        </p:spPr>
        <p:txBody>
          <a:bodyPr rtlCol="0" anchor="t">
            <a:normAutofit/>
          </a:bodyPr>
          <a:lstStyle/>
          <a:p>
            <a:pPr lvl="0" rtl="0"/>
            <a:r>
              <a:rPr lang="tr-TR"/>
              <a:t>Asıl metin stillerini düzenlemek için tıklayın</a:t>
            </a:r>
          </a:p>
          <a:p>
            <a:pPr lvl="1" rtl="0"/>
            <a:r>
              <a:rPr lang="tr-TR"/>
              <a:t>İkinci düzey</a:t>
            </a:r>
          </a:p>
          <a:p>
            <a:pPr lvl="2" rtl="0"/>
            <a:r>
              <a:rPr lang="tr-TR"/>
              <a:t>Üçüncü düzey</a:t>
            </a:r>
          </a:p>
          <a:p>
            <a:pPr lvl="3" rtl="0"/>
            <a:r>
              <a:rPr lang="tr-TR"/>
              <a:t>Dördüncü düzey</a:t>
            </a:r>
          </a:p>
          <a:p>
            <a:pPr lvl="4" rtl="0"/>
            <a:r>
              <a:rPr lang="tr-TR"/>
              <a:t>Beşinci düzey</a:t>
            </a:r>
            <a:endParaRPr lang="en-US" dirty="0"/>
          </a:p>
        </p:txBody>
      </p:sp>
      <p:sp>
        <p:nvSpPr>
          <p:cNvPr id="5" name="Metin Yer Tutucusu 4"/>
          <p:cNvSpPr>
            <a:spLocks noGrp="1"/>
          </p:cNvSpPr>
          <p:nvPr>
            <p:ph type="body" sz="quarter" idx="3"/>
          </p:nvPr>
        </p:nvSpPr>
        <p:spPr>
          <a:xfrm>
            <a:off x="6416039" y="2250892"/>
            <a:ext cx="5194770" cy="553373"/>
          </a:xfrm>
        </p:spPr>
        <p:txBody>
          <a:bodyPr rtlCol="0"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tr-TR"/>
              <a:t>Asıl metin stillerini düzenlemek için tıklayın</a:t>
            </a:r>
          </a:p>
        </p:txBody>
      </p:sp>
      <p:sp>
        <p:nvSpPr>
          <p:cNvPr id="6" name="İçerik Yer Tutucusu 5"/>
          <p:cNvSpPr>
            <a:spLocks noGrp="1"/>
          </p:cNvSpPr>
          <p:nvPr>
            <p:ph sz="quarter" idx="4"/>
          </p:nvPr>
        </p:nvSpPr>
        <p:spPr>
          <a:xfrm>
            <a:off x="6416037" y="2926052"/>
            <a:ext cx="5194771" cy="2934999"/>
          </a:xfrm>
        </p:spPr>
        <p:txBody>
          <a:bodyPr rtlCol="0" anchor="t">
            <a:normAutofit/>
          </a:bodyPr>
          <a:lstStyle/>
          <a:p>
            <a:pPr lvl="0" rtl="0"/>
            <a:r>
              <a:rPr lang="tr-TR"/>
              <a:t>Asıl metin stillerini düzenlemek için tıklayın</a:t>
            </a:r>
          </a:p>
          <a:p>
            <a:pPr lvl="1" rtl="0"/>
            <a:r>
              <a:rPr lang="tr-TR"/>
              <a:t>İkinci düzey</a:t>
            </a:r>
          </a:p>
          <a:p>
            <a:pPr lvl="2" rtl="0"/>
            <a:r>
              <a:rPr lang="tr-TR"/>
              <a:t>Üçüncü düzey</a:t>
            </a:r>
          </a:p>
          <a:p>
            <a:pPr lvl="3" rtl="0"/>
            <a:r>
              <a:rPr lang="tr-TR"/>
              <a:t>Dördüncü düzey</a:t>
            </a:r>
          </a:p>
          <a:p>
            <a:pPr lvl="4" rtl="0"/>
            <a:r>
              <a:rPr lang="tr-TR"/>
              <a:t>Beşinci düzey</a:t>
            </a:r>
            <a:endParaRPr lang="en-US" dirty="0"/>
          </a:p>
        </p:txBody>
      </p:sp>
      <p:sp>
        <p:nvSpPr>
          <p:cNvPr id="7" name="Tarih Yer Tutucusu 6"/>
          <p:cNvSpPr>
            <a:spLocks noGrp="1"/>
          </p:cNvSpPr>
          <p:nvPr>
            <p:ph type="dt" sz="half" idx="10"/>
          </p:nvPr>
        </p:nvSpPr>
        <p:spPr/>
        <p:txBody>
          <a:bodyPr rtlCol="0"/>
          <a:lstStyle/>
          <a:p>
            <a:pPr rtl="0"/>
            <a:fld id="{260A5723-7E83-4DE8-9CF5-5B5F25C1EE7B}" type="datetime1">
              <a:rPr lang="tr-TR" smtClean="0"/>
              <a:t>6.05.2020</a:t>
            </a:fld>
            <a:endParaRPr lang="en-US" dirty="0"/>
          </a:p>
        </p:txBody>
      </p:sp>
      <p:sp>
        <p:nvSpPr>
          <p:cNvPr id="8" name="Alt Bilgi Yer Tutucusu 7"/>
          <p:cNvSpPr>
            <a:spLocks noGrp="1"/>
          </p:cNvSpPr>
          <p:nvPr>
            <p:ph type="ftr" sz="quarter" idx="11"/>
          </p:nvPr>
        </p:nvSpPr>
        <p:spPr/>
        <p:txBody>
          <a:bodyPr rtlCol="0"/>
          <a:lstStyle/>
          <a:p>
            <a:pPr rtl="0"/>
            <a:endParaRPr lang="en-US" dirty="0"/>
          </a:p>
        </p:txBody>
      </p:sp>
      <p:sp>
        <p:nvSpPr>
          <p:cNvPr id="9" name="Slayt Numarası Yer Tutucusu 8"/>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8" name="Başlık 1"/>
          <p:cNvSpPr>
            <a:spLocks noGrp="1"/>
          </p:cNvSpPr>
          <p:nvPr>
            <p:ph type="title"/>
          </p:nvPr>
        </p:nvSpPr>
        <p:spPr>
          <a:xfrm>
            <a:off x="575894" y="729658"/>
            <a:ext cx="11029616" cy="988332"/>
          </a:xfrm>
        </p:spPr>
        <p:txBody>
          <a:bodyPr rtlCol="0"/>
          <a:lstStyle/>
          <a:p>
            <a:pPr rtl="0"/>
            <a:r>
              <a:rPr lang="tr-TR"/>
              <a:t>Asıl başlık stilini düzenlemek için tıklayın</a:t>
            </a:r>
            <a:endParaRPr lang="en-US" dirty="0"/>
          </a:p>
        </p:txBody>
      </p:sp>
      <p:sp>
        <p:nvSpPr>
          <p:cNvPr id="3" name="Tarih Yer Tutucusu 2"/>
          <p:cNvSpPr>
            <a:spLocks noGrp="1"/>
          </p:cNvSpPr>
          <p:nvPr>
            <p:ph type="dt" sz="half" idx="10"/>
          </p:nvPr>
        </p:nvSpPr>
        <p:spPr/>
        <p:txBody>
          <a:bodyPr rtlCol="0"/>
          <a:lstStyle/>
          <a:p>
            <a:pPr rtl="0"/>
            <a:fld id="{1201F4CF-4430-4EBA-A4DC-CCD8EE39F1D2}" type="datetime1">
              <a:rPr lang="tr-TR" smtClean="0"/>
              <a:t>6.05.2020</a:t>
            </a:fld>
            <a:endParaRPr lang="en-US" dirty="0"/>
          </a:p>
        </p:txBody>
      </p:sp>
      <p:sp>
        <p:nvSpPr>
          <p:cNvPr id="4" name="Alt Bilgi Yer Tutucusu 3"/>
          <p:cNvSpPr>
            <a:spLocks noGrp="1"/>
          </p:cNvSpPr>
          <p:nvPr>
            <p:ph type="ftr" sz="quarter" idx="11"/>
          </p:nvPr>
        </p:nvSpPr>
        <p:spPr/>
        <p:txBody>
          <a:bodyPr rtlCol="0"/>
          <a:lstStyle/>
          <a:p>
            <a:pPr rtl="0"/>
            <a:endParaRPr lang="en-US" dirty="0"/>
          </a:p>
        </p:txBody>
      </p:sp>
      <p:sp>
        <p:nvSpPr>
          <p:cNvPr id="5" name="Slayt Numarası Yer Tutucusu 4"/>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Tarih Yer Tutucusu 1"/>
          <p:cNvSpPr>
            <a:spLocks noGrp="1"/>
          </p:cNvSpPr>
          <p:nvPr>
            <p:ph type="dt" sz="half" idx="10"/>
          </p:nvPr>
        </p:nvSpPr>
        <p:spPr/>
        <p:txBody>
          <a:bodyPr rtlCol="0"/>
          <a:lstStyle/>
          <a:p>
            <a:pPr rtl="0"/>
            <a:fld id="{CBC2B4E8-8C84-402C-951E-E36E7FA0C5CD}" type="datetime1">
              <a:rPr lang="tr-TR" smtClean="0"/>
              <a:t>6.05.2020</a:t>
            </a:fld>
            <a:endParaRPr lang="en-US" dirty="0"/>
          </a:p>
        </p:txBody>
      </p:sp>
      <p:sp>
        <p:nvSpPr>
          <p:cNvPr id="3" name="Alt Bilgi Yer Tutucusu 2"/>
          <p:cNvSpPr>
            <a:spLocks noGrp="1"/>
          </p:cNvSpPr>
          <p:nvPr>
            <p:ph type="ftr" sz="quarter" idx="11"/>
          </p:nvPr>
        </p:nvSpPr>
        <p:spPr/>
        <p:txBody>
          <a:bodyPr rtlCol="0"/>
          <a:lstStyle/>
          <a:p>
            <a:pPr rtl="0"/>
            <a:endParaRPr lang="en-US" dirty="0"/>
          </a:p>
        </p:txBody>
      </p:sp>
      <p:sp>
        <p:nvSpPr>
          <p:cNvPr id="4" name="Slayt Numarası Yer Tutucusu 3"/>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Resim Yazılı İçerik">
    <p:spTree>
      <p:nvGrpSpPr>
        <p:cNvPr id="1" name=""/>
        <p:cNvGrpSpPr/>
        <p:nvPr/>
      </p:nvGrpSpPr>
      <p:grpSpPr>
        <a:xfrm>
          <a:off x="0" y="0"/>
          <a:ext cx="0" cy="0"/>
          <a:chOff x="0" y="0"/>
          <a:chExt cx="0" cy="0"/>
        </a:xfrm>
      </p:grpSpPr>
      <p:sp>
        <p:nvSpPr>
          <p:cNvPr id="9" name="Dikdörtgen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Başlık 1"/>
          <p:cNvSpPr>
            <a:spLocks noGrp="1"/>
          </p:cNvSpPr>
          <p:nvPr>
            <p:ph type="title"/>
          </p:nvPr>
        </p:nvSpPr>
        <p:spPr>
          <a:xfrm>
            <a:off x="767857" y="933450"/>
            <a:ext cx="3031852" cy="1722419"/>
          </a:xfrm>
        </p:spPr>
        <p:txBody>
          <a:bodyPr rtlCol="0" anchor="b">
            <a:normAutofit/>
          </a:bodyPr>
          <a:lstStyle>
            <a:lvl1pPr algn="l">
              <a:defRPr sz="2400" b="0">
                <a:solidFill>
                  <a:srgbClr val="FFFFFF"/>
                </a:solidFill>
              </a:defRPr>
            </a:lvl1pPr>
          </a:lstStyle>
          <a:p>
            <a:pPr rtl="0"/>
            <a:r>
              <a:rPr lang="tr-TR"/>
              <a:t>Asıl başlık stilini düzenlemek için tıklayın</a:t>
            </a:r>
            <a:endParaRPr lang="en-US" dirty="0"/>
          </a:p>
        </p:txBody>
      </p:sp>
      <p:sp>
        <p:nvSpPr>
          <p:cNvPr id="3" name="İçerik Yer Tutucusu 2"/>
          <p:cNvSpPr>
            <a:spLocks noGrp="1"/>
          </p:cNvSpPr>
          <p:nvPr>
            <p:ph idx="1"/>
          </p:nvPr>
        </p:nvSpPr>
        <p:spPr>
          <a:xfrm>
            <a:off x="4900928" y="1179829"/>
            <a:ext cx="6650991" cy="4658216"/>
          </a:xfrm>
        </p:spPr>
        <p:txBody>
          <a:bodyPr rtlCol="0"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rtl="0"/>
            <a:r>
              <a:rPr lang="tr-TR"/>
              <a:t>Asıl metin stillerini düzenlemek için tıklayın</a:t>
            </a:r>
          </a:p>
          <a:p>
            <a:pPr lvl="1" rtl="0"/>
            <a:r>
              <a:rPr lang="tr-TR"/>
              <a:t>İkinci düzey</a:t>
            </a:r>
          </a:p>
          <a:p>
            <a:pPr lvl="2" rtl="0"/>
            <a:r>
              <a:rPr lang="tr-TR"/>
              <a:t>Üçüncü düzey</a:t>
            </a:r>
          </a:p>
          <a:p>
            <a:pPr lvl="3" rtl="0"/>
            <a:r>
              <a:rPr lang="tr-TR"/>
              <a:t>Dördüncü düzey</a:t>
            </a:r>
          </a:p>
          <a:p>
            <a:pPr lvl="4" rtl="0"/>
            <a:r>
              <a:rPr lang="tr-TR"/>
              <a:t>Beşinci düzey</a:t>
            </a:r>
            <a:endParaRPr lang="en-US" dirty="0"/>
          </a:p>
        </p:txBody>
      </p:sp>
      <p:sp>
        <p:nvSpPr>
          <p:cNvPr id="4" name="Metin Yer Tutucusu 3"/>
          <p:cNvSpPr>
            <a:spLocks noGrp="1"/>
          </p:cNvSpPr>
          <p:nvPr>
            <p:ph type="body" sz="half" idx="2"/>
          </p:nvPr>
        </p:nvSpPr>
        <p:spPr>
          <a:xfrm>
            <a:off x="767857" y="2836654"/>
            <a:ext cx="3031852" cy="3001392"/>
          </a:xfrm>
        </p:spPr>
        <p:txBody>
          <a:bodyPr rtlCol="0"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tr-TR"/>
              <a:t>Asıl metin stillerini düzenlemek için tıklayın</a:t>
            </a:r>
          </a:p>
        </p:txBody>
      </p:sp>
      <p:sp>
        <p:nvSpPr>
          <p:cNvPr id="8" name="Tarih Yer Tutucusu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rtlCol="0"/>
          <a:lstStyle/>
          <a:p>
            <a:pPr rtl="0"/>
            <a:fld id="{0B962B38-563E-4DBE-8610-91F71C66D2A1}" type="datetime1">
              <a:rPr lang="tr-TR" smtClean="0"/>
              <a:t>6.05.2020</a:t>
            </a:fld>
            <a:endParaRPr lang="en-US" dirty="0"/>
          </a:p>
        </p:txBody>
      </p:sp>
      <p:sp>
        <p:nvSpPr>
          <p:cNvPr id="10" name="Alt Bilgi Yer Tutucusu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rtlCol="0"/>
          <a:lstStyle/>
          <a:p>
            <a:pPr rtl="0"/>
            <a:endParaRPr lang="en-US" dirty="0"/>
          </a:p>
        </p:txBody>
      </p:sp>
      <p:sp>
        <p:nvSpPr>
          <p:cNvPr id="11" name="Slayt Numarası Yer Tutucusu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rtlCol="0"/>
          <a:lstStyle/>
          <a:p>
            <a:pPr rtl="0"/>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Resim Yazılı Resim">
    <p:spTree>
      <p:nvGrpSpPr>
        <p:cNvPr id="1" name=""/>
        <p:cNvGrpSpPr/>
        <p:nvPr/>
      </p:nvGrpSpPr>
      <p:grpSpPr>
        <a:xfrm>
          <a:off x="0" y="0"/>
          <a:ext cx="0" cy="0"/>
          <a:chOff x="0" y="0"/>
          <a:chExt cx="0" cy="0"/>
        </a:xfrm>
      </p:grpSpPr>
      <p:sp>
        <p:nvSpPr>
          <p:cNvPr id="2" name="Başlık 1"/>
          <p:cNvSpPr>
            <a:spLocks noGrp="1"/>
          </p:cNvSpPr>
          <p:nvPr>
            <p:ph type="title"/>
          </p:nvPr>
        </p:nvSpPr>
        <p:spPr>
          <a:xfrm>
            <a:off x="581193" y="4693389"/>
            <a:ext cx="11029616" cy="566738"/>
          </a:xfrm>
        </p:spPr>
        <p:txBody>
          <a:bodyPr rtlCol="0" anchor="b">
            <a:normAutofit/>
          </a:bodyPr>
          <a:lstStyle>
            <a:lvl1pPr algn="l">
              <a:defRPr sz="2400" b="0">
                <a:solidFill>
                  <a:schemeClr val="tx1">
                    <a:lumMod val="75000"/>
                    <a:lumOff val="25000"/>
                  </a:schemeClr>
                </a:solidFill>
              </a:defRPr>
            </a:lvl1pPr>
          </a:lstStyle>
          <a:p>
            <a:pPr rtl="0"/>
            <a:r>
              <a:rPr lang="tr-TR"/>
              <a:t>Asıl başlık stilini düzenlemek için tıklayın</a:t>
            </a:r>
            <a:endParaRPr lang="en-US" dirty="0"/>
          </a:p>
        </p:txBody>
      </p:sp>
      <p:sp>
        <p:nvSpPr>
          <p:cNvPr id="3" name="Resim Yer Tutucusu 2"/>
          <p:cNvSpPr>
            <a:spLocks noGrp="1" noChangeAspect="1"/>
          </p:cNvSpPr>
          <p:nvPr>
            <p:ph type="pic" idx="1"/>
          </p:nvPr>
        </p:nvSpPr>
        <p:spPr>
          <a:xfrm>
            <a:off x="447817" y="641350"/>
            <a:ext cx="11290859" cy="3651249"/>
          </a:xfrm>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tr-TR"/>
              <a:t>Resim eklemek için simgeye tıklayın</a:t>
            </a:r>
            <a:endParaRPr lang="en-US" dirty="0"/>
          </a:p>
        </p:txBody>
      </p:sp>
      <p:sp>
        <p:nvSpPr>
          <p:cNvPr id="4" name="Metin Yer Tutucusu 3"/>
          <p:cNvSpPr>
            <a:spLocks noGrp="1"/>
          </p:cNvSpPr>
          <p:nvPr>
            <p:ph type="body" sz="half" idx="2"/>
          </p:nvPr>
        </p:nvSpPr>
        <p:spPr>
          <a:xfrm>
            <a:off x="581192" y="5260127"/>
            <a:ext cx="11029617" cy="998148"/>
          </a:xfrm>
        </p:spPr>
        <p:txBody>
          <a:bodyPr rtlCol="0"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tr-TR"/>
              <a:t>Asıl metin stillerini düzenlemek için tıklayın</a:t>
            </a:r>
          </a:p>
        </p:txBody>
      </p:sp>
      <p:sp>
        <p:nvSpPr>
          <p:cNvPr id="5" name="Tarih Yer Tutucusu 4"/>
          <p:cNvSpPr>
            <a:spLocks noGrp="1"/>
          </p:cNvSpPr>
          <p:nvPr>
            <p:ph type="dt" sz="half" idx="10"/>
          </p:nvPr>
        </p:nvSpPr>
        <p:spPr/>
        <p:txBody>
          <a:bodyPr rtlCol="0"/>
          <a:lstStyle/>
          <a:p>
            <a:pPr rtl="0"/>
            <a:fld id="{2EA1AACE-B104-4B3A-9F39-6CBDB71C79CC}" type="datetime1">
              <a:rPr lang="tr-TR" smtClean="0"/>
              <a:t>6.05.2020</a:t>
            </a:fld>
            <a:endParaRPr lang="en-US" dirty="0"/>
          </a:p>
        </p:txBody>
      </p:sp>
      <p:sp>
        <p:nvSpPr>
          <p:cNvPr id="6" name="Alt Bilgi Yer Tutucusu 5"/>
          <p:cNvSpPr>
            <a:spLocks noGrp="1"/>
          </p:cNvSpPr>
          <p:nvPr>
            <p:ph type="ftr" sz="quarter" idx="11"/>
          </p:nvPr>
        </p:nvSpPr>
        <p:spPr/>
        <p:txBody>
          <a:bodyPr rtlCol="0"/>
          <a:lstStyle/>
          <a:p>
            <a:pPr algn="l" rtl="0"/>
            <a:endParaRPr lang="en-US" dirty="0"/>
          </a:p>
        </p:txBody>
      </p:sp>
      <p:sp>
        <p:nvSpPr>
          <p:cNvPr id="7" name="Slayt Numarası Yer Tutucusu 6"/>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pPr rtl="0"/>
            <a:r>
              <a:rPr lang="tr"/>
              <a:t>Asıl başlık stilini düzenlemek için tıklayın</a:t>
            </a:r>
            <a:endParaRPr lang="en-US" dirty="0"/>
          </a:p>
        </p:txBody>
      </p:sp>
      <p:sp>
        <p:nvSpPr>
          <p:cNvPr id="3" name="Metin Yer Tutucusu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rtl="0"/>
            <a:r>
              <a:rPr lang="tr"/>
              <a:t>Asıl metin stillerini düzenlemek için tıklayın</a:t>
            </a:r>
          </a:p>
          <a:p>
            <a:pPr lvl="1" rtl="0"/>
            <a:r>
              <a:rPr lang="tr"/>
              <a:t>İkinci düzey</a:t>
            </a:r>
          </a:p>
          <a:p>
            <a:pPr lvl="2" rtl="0"/>
            <a:r>
              <a:rPr lang="tr"/>
              <a:t>Üçüncü düzey</a:t>
            </a:r>
          </a:p>
          <a:p>
            <a:pPr lvl="3" rtl="0"/>
            <a:r>
              <a:rPr lang="tr"/>
              <a:t>Dördüncü düzey</a:t>
            </a:r>
          </a:p>
          <a:p>
            <a:pPr lvl="4" rtl="0"/>
            <a:r>
              <a:rPr lang="tr"/>
              <a:t>Beşinci düzey</a:t>
            </a:r>
            <a:endParaRPr lang="en-US" dirty="0"/>
          </a:p>
        </p:txBody>
      </p:sp>
      <p:sp>
        <p:nvSpPr>
          <p:cNvPr id="4" name="Tarih Yer Tutucusu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pPr rtl="0"/>
            <a:fld id="{230AB184-A554-4F15-954A-14AE8E8AAB35}" type="datetime1">
              <a:rPr lang="tr-TR" smtClean="0"/>
              <a:t>6.05.2020</a:t>
            </a:fld>
            <a:endParaRPr lang="en-US" dirty="0"/>
          </a:p>
        </p:txBody>
      </p:sp>
      <p:sp>
        <p:nvSpPr>
          <p:cNvPr id="5" name="Alt Bilgi Yer Tutucusu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pPr rtl="0"/>
            <a:endParaRPr lang="en-US" dirty="0"/>
          </a:p>
        </p:txBody>
      </p:sp>
      <p:sp>
        <p:nvSpPr>
          <p:cNvPr id="6" name="Slayt Numarası Yer Tutucusu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pPr rtl="0"/>
            <a:fld id="{3A98EE3D-8CD1-4C3F-BD1C-C98C9596463C}" type="slidenum">
              <a:rPr lang="en-US" smtClean="0"/>
              <a:t>‹#›</a:t>
            </a:fld>
            <a:endParaRPr lang="en-US" dirty="0"/>
          </a:p>
        </p:txBody>
      </p:sp>
      <p:sp>
        <p:nvSpPr>
          <p:cNvPr id="9" name="Dikdörtgen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Dikdörtgen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Dikdörtgen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Dikdörtgen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2" name="Başlık 1">
            <a:extLst>
              <a:ext uri="{FF2B5EF4-FFF2-40B4-BE49-F238E27FC236}">
                <a16:creationId xmlns:a16="http://schemas.microsoft.com/office/drawing/2014/main" id="{1C21E816-31F5-48BB-BD02-D15F2F18B48A}"/>
              </a:ext>
            </a:extLst>
          </p:cNvPr>
          <p:cNvSpPr>
            <a:spLocks noGrp="1"/>
          </p:cNvSpPr>
          <p:nvPr>
            <p:ph type="ctrTitle"/>
          </p:nvPr>
        </p:nvSpPr>
        <p:spPr>
          <a:xfrm>
            <a:off x="581191" y="1020431"/>
            <a:ext cx="10993549" cy="1475013"/>
          </a:xfrm>
        </p:spPr>
        <p:txBody>
          <a:bodyPr rtlCol="0">
            <a:normAutofit/>
          </a:bodyPr>
          <a:lstStyle/>
          <a:p>
            <a:pPr rtl="0"/>
            <a:r>
              <a:rPr lang="tr-TR" dirty="0"/>
              <a:t>Bilgi Yarışması oyunu</a:t>
            </a:r>
            <a:endParaRPr lang="tr" dirty="0"/>
          </a:p>
        </p:txBody>
      </p:sp>
      <p:sp>
        <p:nvSpPr>
          <p:cNvPr id="3" name="Alt Başlık 2">
            <a:extLst>
              <a:ext uri="{FF2B5EF4-FFF2-40B4-BE49-F238E27FC236}">
                <a16:creationId xmlns:a16="http://schemas.microsoft.com/office/drawing/2014/main" id="{835D6E6B-3353-491C-A3C6-F278D6CED8B3}"/>
              </a:ext>
            </a:extLst>
          </p:cNvPr>
          <p:cNvSpPr>
            <a:spLocks noGrp="1"/>
          </p:cNvSpPr>
          <p:nvPr>
            <p:ph type="subTitle" idx="1"/>
          </p:nvPr>
        </p:nvSpPr>
        <p:spPr>
          <a:xfrm>
            <a:off x="581194" y="2495445"/>
            <a:ext cx="10993546" cy="468233"/>
          </a:xfrm>
        </p:spPr>
        <p:txBody>
          <a:bodyPr rtlCol="0">
            <a:normAutofit/>
          </a:bodyPr>
          <a:lstStyle/>
          <a:p>
            <a:pPr rtl="0"/>
            <a:r>
              <a:rPr lang="tr-TR" dirty="0"/>
              <a:t>18010207007-AYŞENUR ERTÜRK</a:t>
            </a:r>
            <a:endParaRPr lang="tr" dirty="0"/>
          </a:p>
        </p:txBody>
      </p:sp>
      <p:sp>
        <p:nvSpPr>
          <p:cNvPr id="20" name="Dikdörtgen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Dikdörtgen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Dikdörtgen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Resim 5" descr="Logonun yakından görünümü&#10;&#10;Açıklama otomatik olarak oluşturulur">
            <a:extLst>
              <a:ext uri="{FF2B5EF4-FFF2-40B4-BE49-F238E27FC236}">
                <a16:creationId xmlns:a16="http://schemas.microsoft.com/office/drawing/2014/main" id="{F1A8C364-94D4-4630-BAD0-78722F347055}"/>
              </a:ext>
            </a:extLst>
          </p:cNvPr>
          <p:cNvPicPr>
            <a:picLocks noChangeAspect="1"/>
          </p:cNvPicPr>
          <p:nvPr/>
        </p:nvPicPr>
        <p:blipFill rotWithShape="1">
          <a:blip r:embed="rId2" cstate="hqprint">
            <a:extLst>
              <a:ext uri="{28A0092B-C50C-407E-A947-70E740481C1C}">
                <a14:useLocalDpi xmlns:a14="http://schemas.microsoft.com/office/drawing/2010/main" val="0"/>
              </a:ext>
            </a:extLst>
          </a:blip>
          <a:srcRect/>
          <a:stretch/>
        </p:blipFill>
        <p:spPr>
          <a:xfrm>
            <a:off x="448733" y="3081867"/>
            <a:ext cx="11260667" cy="3310466"/>
          </a:xfrm>
          <a:prstGeom prst="rect">
            <a:avLst/>
          </a:prstGeom>
        </p:spPr>
      </p:pic>
    </p:spTree>
    <p:extLst>
      <p:ext uri="{BB962C8B-B14F-4D97-AF65-F5344CB8AC3E}">
        <p14:creationId xmlns:p14="http://schemas.microsoft.com/office/powerpoint/2010/main" val="24758055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35D2AFC-16DE-4848-84F8-215F22663F58}"/>
              </a:ext>
            </a:extLst>
          </p:cNvPr>
          <p:cNvSpPr>
            <a:spLocks noGrp="1"/>
          </p:cNvSpPr>
          <p:nvPr>
            <p:ph type="title"/>
          </p:nvPr>
        </p:nvSpPr>
        <p:spPr/>
        <p:txBody>
          <a:bodyPr/>
          <a:lstStyle/>
          <a:p>
            <a:r>
              <a:rPr lang="tr-TR" dirty="0"/>
              <a:t>BİLGİ Yarışması oyunu</a:t>
            </a:r>
          </a:p>
        </p:txBody>
      </p:sp>
      <p:sp>
        <p:nvSpPr>
          <p:cNvPr id="3" name="İçerik Yer Tutucusu 2">
            <a:extLst>
              <a:ext uri="{FF2B5EF4-FFF2-40B4-BE49-F238E27FC236}">
                <a16:creationId xmlns:a16="http://schemas.microsoft.com/office/drawing/2014/main" id="{A05AC376-CFBC-4A42-964B-BB24BC69FF3C}"/>
              </a:ext>
            </a:extLst>
          </p:cNvPr>
          <p:cNvSpPr>
            <a:spLocks noGrp="1"/>
          </p:cNvSpPr>
          <p:nvPr>
            <p:ph idx="1"/>
          </p:nvPr>
        </p:nvSpPr>
        <p:spPr>
          <a:xfrm>
            <a:off x="581191" y="2305878"/>
            <a:ext cx="11029615" cy="2927350"/>
          </a:xfrm>
        </p:spPr>
        <p:txBody>
          <a:bodyPr/>
          <a:lstStyle/>
          <a:p>
            <a:r>
              <a:rPr lang="tr-TR" dirty="0"/>
              <a:t>İlk açılan formda müzikle beraber karşınıza </a:t>
            </a:r>
            <a:r>
              <a:rPr lang="tr-TR" dirty="0">
                <a:solidFill>
                  <a:srgbClr val="FF0000"/>
                </a:solidFill>
              </a:rPr>
              <a:t>OYUNA BAŞLA  </a:t>
            </a:r>
            <a:r>
              <a:rPr lang="tr-TR" dirty="0"/>
              <a:t>ve </a:t>
            </a:r>
            <a:r>
              <a:rPr lang="tr-TR" dirty="0">
                <a:solidFill>
                  <a:srgbClr val="FF0000"/>
                </a:solidFill>
              </a:rPr>
              <a:t>ÇIKIŞ </a:t>
            </a:r>
            <a:r>
              <a:rPr lang="tr-TR" dirty="0"/>
              <a:t>kısmı geliyor. Oyuna başlamak için </a:t>
            </a:r>
            <a:r>
              <a:rPr lang="tr-TR" dirty="0">
                <a:solidFill>
                  <a:srgbClr val="FF0000"/>
                </a:solidFill>
              </a:rPr>
              <a:t>OYUNA BAŞLA </a:t>
            </a:r>
            <a:r>
              <a:rPr lang="tr-TR" dirty="0"/>
              <a:t>kısmına tıklayarak oyunu başlatıyorsunuz. Oyun 10 sorudan oluşmaktadır ve her soru için 20 saniye tanımlanmıştır. Eğer soruyu yanlış cevaplarsanız </a:t>
            </a:r>
            <a:r>
              <a:rPr lang="tr-TR" dirty="0">
                <a:solidFill>
                  <a:srgbClr val="FF0000"/>
                </a:solidFill>
              </a:rPr>
              <a:t>YANLIŞ CEVAP </a:t>
            </a:r>
            <a:r>
              <a:rPr lang="tr-TR" dirty="0"/>
              <a:t>uyarısı alıp oyununuz sonlandırılıyor. Doğru cevabınızda diğer soruya yönlendiriliyorsunuz. Soruları 10 saniye içinde cevaplamanız gerekmektedir. Eğer süre biterse oyun sonlandırılıyor. 10. Soru da doğru cevaplandığında en son formda bu ödevin AGT vize ödevi için yapıldığı bilgisi karşınıza çıkıyor ve oyun sonlanıyor.</a:t>
            </a:r>
          </a:p>
        </p:txBody>
      </p:sp>
      <p:sp>
        <p:nvSpPr>
          <p:cNvPr id="4" name="Veri Yer Tutucusu 3">
            <a:extLst>
              <a:ext uri="{FF2B5EF4-FFF2-40B4-BE49-F238E27FC236}">
                <a16:creationId xmlns:a16="http://schemas.microsoft.com/office/drawing/2014/main" id="{7EA47234-4D1D-4925-9A88-5B7CA88C7FA0}"/>
              </a:ext>
            </a:extLst>
          </p:cNvPr>
          <p:cNvSpPr>
            <a:spLocks noGrp="1"/>
          </p:cNvSpPr>
          <p:nvPr>
            <p:ph type="dt" sz="half" idx="10"/>
          </p:nvPr>
        </p:nvSpPr>
        <p:spPr/>
        <p:txBody>
          <a:bodyPr/>
          <a:lstStyle/>
          <a:p>
            <a:pPr rtl="0"/>
            <a:fld id="{76A9825F-C3AA-4AD4-BC72-1567D71BC87A}" type="datetime1">
              <a:rPr lang="tr-TR" smtClean="0"/>
              <a:t>6.05.2020</a:t>
            </a:fld>
            <a:endParaRPr lang="en-US" dirty="0"/>
          </a:p>
        </p:txBody>
      </p:sp>
    </p:spTree>
    <p:extLst>
      <p:ext uri="{BB962C8B-B14F-4D97-AF65-F5344CB8AC3E}">
        <p14:creationId xmlns:p14="http://schemas.microsoft.com/office/powerpoint/2010/main" val="27679837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F9B9932-B6E5-4577-823F-D8E684A76E57}"/>
              </a:ext>
            </a:extLst>
          </p:cNvPr>
          <p:cNvSpPr>
            <a:spLocks noGrp="1"/>
          </p:cNvSpPr>
          <p:nvPr>
            <p:ph type="title"/>
          </p:nvPr>
        </p:nvSpPr>
        <p:spPr/>
        <p:txBody>
          <a:bodyPr/>
          <a:lstStyle/>
          <a:p>
            <a:r>
              <a:rPr lang="tr-TR" dirty="0"/>
              <a:t>Bilgi yarışması OYUNUNUN ALGORİTMASI</a:t>
            </a:r>
          </a:p>
        </p:txBody>
      </p:sp>
      <p:sp>
        <p:nvSpPr>
          <p:cNvPr id="3" name="İçerik Yer Tutucusu 2">
            <a:extLst>
              <a:ext uri="{FF2B5EF4-FFF2-40B4-BE49-F238E27FC236}">
                <a16:creationId xmlns:a16="http://schemas.microsoft.com/office/drawing/2014/main" id="{1C6A00F6-785E-4F0A-8581-C00E226F31BF}"/>
              </a:ext>
            </a:extLst>
          </p:cNvPr>
          <p:cNvSpPr>
            <a:spLocks noGrp="1"/>
          </p:cNvSpPr>
          <p:nvPr>
            <p:ph idx="1"/>
          </p:nvPr>
        </p:nvSpPr>
        <p:spPr>
          <a:xfrm>
            <a:off x="581193" y="2369516"/>
            <a:ext cx="11029615" cy="2118967"/>
          </a:xfrm>
        </p:spPr>
        <p:txBody>
          <a:bodyPr/>
          <a:lstStyle/>
          <a:p>
            <a:pPr marL="0" indent="0">
              <a:buNone/>
            </a:pPr>
            <a:r>
              <a:rPr lang="tr-TR" dirty="0"/>
              <a:t>1.Başla</a:t>
            </a:r>
          </a:p>
          <a:p>
            <a:pPr marL="0" indent="0">
              <a:buNone/>
            </a:pPr>
            <a:r>
              <a:rPr lang="tr-TR" dirty="0"/>
              <a:t>2.Ana formda oyuncu o</a:t>
            </a:r>
          </a:p>
          <a:p>
            <a:pPr marL="0" indent="0">
              <a:buNone/>
            </a:pPr>
            <a:r>
              <a:rPr lang="tr-TR" dirty="0"/>
              <a:t>2.Birinci soruda cevap yanlışsa uyarı ver ve oyunu bitir.</a:t>
            </a:r>
          </a:p>
          <a:p>
            <a:pPr marL="0" indent="0">
              <a:buNone/>
            </a:pPr>
            <a:r>
              <a:rPr lang="tr-TR" dirty="0"/>
              <a:t>3.Birinci soruda eğer cevap doğruysa ve süre bitmemişse ikinci soruya geç.</a:t>
            </a:r>
          </a:p>
          <a:p>
            <a:pPr marL="0" indent="0">
              <a:buNone/>
            </a:pPr>
            <a:r>
              <a:rPr lang="tr-TR" dirty="0"/>
              <a:t>4.Birinci soruda cevap doğru ama süre bitmişse uyarı ver ve oyunu bitir.</a:t>
            </a:r>
          </a:p>
          <a:p>
            <a:pPr marL="0" indent="0">
              <a:buNone/>
            </a:pPr>
            <a:endParaRPr lang="tr-TR" dirty="0"/>
          </a:p>
        </p:txBody>
      </p:sp>
      <p:sp>
        <p:nvSpPr>
          <p:cNvPr id="4" name="Veri Yer Tutucusu 3">
            <a:extLst>
              <a:ext uri="{FF2B5EF4-FFF2-40B4-BE49-F238E27FC236}">
                <a16:creationId xmlns:a16="http://schemas.microsoft.com/office/drawing/2014/main" id="{530A4A6D-35E9-4323-98FD-CE85DBF82AF7}"/>
              </a:ext>
            </a:extLst>
          </p:cNvPr>
          <p:cNvSpPr>
            <a:spLocks noGrp="1"/>
          </p:cNvSpPr>
          <p:nvPr>
            <p:ph type="dt" sz="half" idx="10"/>
          </p:nvPr>
        </p:nvSpPr>
        <p:spPr/>
        <p:txBody>
          <a:bodyPr/>
          <a:lstStyle/>
          <a:p>
            <a:pPr rtl="0"/>
            <a:fld id="{76A9825F-C3AA-4AD4-BC72-1567D71BC87A}" type="datetime1">
              <a:rPr lang="tr-TR" smtClean="0"/>
              <a:t>6.05.2020</a:t>
            </a:fld>
            <a:endParaRPr lang="en-US" dirty="0"/>
          </a:p>
        </p:txBody>
      </p:sp>
    </p:spTree>
    <p:extLst>
      <p:ext uri="{BB962C8B-B14F-4D97-AF65-F5344CB8AC3E}">
        <p14:creationId xmlns:p14="http://schemas.microsoft.com/office/powerpoint/2010/main" val="15725973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F9B9932-B6E5-4577-823F-D8E684A76E57}"/>
              </a:ext>
            </a:extLst>
          </p:cNvPr>
          <p:cNvSpPr>
            <a:spLocks noGrp="1"/>
          </p:cNvSpPr>
          <p:nvPr>
            <p:ph type="title"/>
          </p:nvPr>
        </p:nvSpPr>
        <p:spPr/>
        <p:txBody>
          <a:bodyPr/>
          <a:lstStyle/>
          <a:p>
            <a:r>
              <a:rPr lang="tr-TR" dirty="0"/>
              <a:t>XXXXX OYUNUNUN AKIŞ DİYAGRAMI</a:t>
            </a:r>
          </a:p>
        </p:txBody>
      </p:sp>
      <p:sp>
        <p:nvSpPr>
          <p:cNvPr id="3" name="İçerik Yer Tutucusu 2">
            <a:extLst>
              <a:ext uri="{FF2B5EF4-FFF2-40B4-BE49-F238E27FC236}">
                <a16:creationId xmlns:a16="http://schemas.microsoft.com/office/drawing/2014/main" id="{1C6A00F6-785E-4F0A-8581-C00E226F31BF}"/>
              </a:ext>
            </a:extLst>
          </p:cNvPr>
          <p:cNvSpPr>
            <a:spLocks noGrp="1"/>
          </p:cNvSpPr>
          <p:nvPr>
            <p:ph idx="1"/>
          </p:nvPr>
        </p:nvSpPr>
        <p:spPr/>
        <p:txBody>
          <a:bodyPr/>
          <a:lstStyle/>
          <a:p>
            <a:r>
              <a:rPr lang="tr-TR" dirty="0"/>
              <a:t>OYUNUN AKIŞ DİYAGRAMINI BURAYA ÇİZİNİZ</a:t>
            </a:r>
          </a:p>
          <a:p>
            <a:r>
              <a:rPr lang="tr-TR" dirty="0"/>
              <a:t>TEK BİR SAYFAYA SIĞMIYORSA SAYFA EKLEYEBİLİRSİNİZ</a:t>
            </a:r>
          </a:p>
        </p:txBody>
      </p:sp>
      <p:sp>
        <p:nvSpPr>
          <p:cNvPr id="4" name="Veri Yer Tutucusu 3">
            <a:extLst>
              <a:ext uri="{FF2B5EF4-FFF2-40B4-BE49-F238E27FC236}">
                <a16:creationId xmlns:a16="http://schemas.microsoft.com/office/drawing/2014/main" id="{530A4A6D-35E9-4323-98FD-CE85DBF82AF7}"/>
              </a:ext>
            </a:extLst>
          </p:cNvPr>
          <p:cNvSpPr>
            <a:spLocks noGrp="1"/>
          </p:cNvSpPr>
          <p:nvPr>
            <p:ph type="dt" sz="half" idx="10"/>
          </p:nvPr>
        </p:nvSpPr>
        <p:spPr/>
        <p:txBody>
          <a:bodyPr/>
          <a:lstStyle/>
          <a:p>
            <a:pPr rtl="0"/>
            <a:fld id="{76A9825F-C3AA-4AD4-BC72-1567D71BC87A}" type="datetime1">
              <a:rPr lang="tr-TR" smtClean="0"/>
              <a:t>6.05.2020</a:t>
            </a:fld>
            <a:endParaRPr lang="en-US" dirty="0"/>
          </a:p>
        </p:txBody>
      </p:sp>
    </p:spTree>
    <p:extLst>
      <p:ext uri="{BB962C8B-B14F-4D97-AF65-F5344CB8AC3E}">
        <p14:creationId xmlns:p14="http://schemas.microsoft.com/office/powerpoint/2010/main" val="19723082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F9B9932-B6E5-4577-823F-D8E684A76E57}"/>
              </a:ext>
            </a:extLst>
          </p:cNvPr>
          <p:cNvSpPr>
            <a:spLocks noGrp="1"/>
          </p:cNvSpPr>
          <p:nvPr>
            <p:ph type="title"/>
          </p:nvPr>
        </p:nvSpPr>
        <p:spPr/>
        <p:txBody>
          <a:bodyPr/>
          <a:lstStyle/>
          <a:p>
            <a:r>
              <a:rPr lang="tr-TR" dirty="0"/>
              <a:t>XXXXX OYUNUNUN AKIŞ DİYAGRAMI</a:t>
            </a:r>
          </a:p>
        </p:txBody>
      </p:sp>
      <p:sp>
        <p:nvSpPr>
          <p:cNvPr id="3" name="İçerik Yer Tutucusu 2">
            <a:extLst>
              <a:ext uri="{FF2B5EF4-FFF2-40B4-BE49-F238E27FC236}">
                <a16:creationId xmlns:a16="http://schemas.microsoft.com/office/drawing/2014/main" id="{1C6A00F6-785E-4F0A-8581-C00E226F31BF}"/>
              </a:ext>
            </a:extLst>
          </p:cNvPr>
          <p:cNvSpPr>
            <a:spLocks noGrp="1"/>
          </p:cNvSpPr>
          <p:nvPr>
            <p:ph idx="1"/>
          </p:nvPr>
        </p:nvSpPr>
        <p:spPr/>
        <p:txBody>
          <a:bodyPr/>
          <a:lstStyle/>
          <a:p>
            <a:r>
              <a:rPr lang="tr-TR" dirty="0"/>
              <a:t>OYUNUN AKIŞ DİYAGRAMINI BURAYA ÇİZİNİZ</a:t>
            </a:r>
          </a:p>
          <a:p>
            <a:r>
              <a:rPr lang="tr-TR" dirty="0"/>
              <a:t>TEK BİR SAYFAYA SIĞMIYORSA SAYFA EKLEYEBİLİRSİNİZ</a:t>
            </a:r>
          </a:p>
        </p:txBody>
      </p:sp>
      <p:sp>
        <p:nvSpPr>
          <p:cNvPr id="4" name="Veri Yer Tutucusu 3">
            <a:extLst>
              <a:ext uri="{FF2B5EF4-FFF2-40B4-BE49-F238E27FC236}">
                <a16:creationId xmlns:a16="http://schemas.microsoft.com/office/drawing/2014/main" id="{530A4A6D-35E9-4323-98FD-CE85DBF82AF7}"/>
              </a:ext>
            </a:extLst>
          </p:cNvPr>
          <p:cNvSpPr>
            <a:spLocks noGrp="1"/>
          </p:cNvSpPr>
          <p:nvPr>
            <p:ph type="dt" sz="half" idx="10"/>
          </p:nvPr>
        </p:nvSpPr>
        <p:spPr/>
        <p:txBody>
          <a:bodyPr/>
          <a:lstStyle/>
          <a:p>
            <a:pPr rtl="0"/>
            <a:fld id="{76A9825F-C3AA-4AD4-BC72-1567D71BC87A}" type="datetime1">
              <a:rPr lang="tr-TR" smtClean="0"/>
              <a:t>6.05.2020</a:t>
            </a:fld>
            <a:endParaRPr lang="en-US" dirty="0"/>
          </a:p>
        </p:txBody>
      </p:sp>
    </p:spTree>
    <p:extLst>
      <p:ext uri="{BB962C8B-B14F-4D97-AF65-F5344CB8AC3E}">
        <p14:creationId xmlns:p14="http://schemas.microsoft.com/office/powerpoint/2010/main" val="30751676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AD7E904-7DB7-4131-95C9-967E24E7D071}"/>
              </a:ext>
            </a:extLst>
          </p:cNvPr>
          <p:cNvSpPr>
            <a:spLocks noGrp="1"/>
          </p:cNvSpPr>
          <p:nvPr>
            <p:ph type="title"/>
          </p:nvPr>
        </p:nvSpPr>
        <p:spPr/>
        <p:txBody>
          <a:bodyPr/>
          <a:lstStyle/>
          <a:p>
            <a:r>
              <a:rPr lang="tr-TR" dirty="0"/>
              <a:t>PROGRAM DOSYALARI</a:t>
            </a:r>
          </a:p>
        </p:txBody>
      </p:sp>
      <p:sp>
        <p:nvSpPr>
          <p:cNvPr id="3" name="İçerik Yer Tutucusu 2">
            <a:extLst>
              <a:ext uri="{FF2B5EF4-FFF2-40B4-BE49-F238E27FC236}">
                <a16:creationId xmlns:a16="http://schemas.microsoft.com/office/drawing/2014/main" id="{C8D5895C-1425-40A5-8824-CBC4A9AE7EFB}"/>
              </a:ext>
            </a:extLst>
          </p:cNvPr>
          <p:cNvSpPr>
            <a:spLocks noGrp="1"/>
          </p:cNvSpPr>
          <p:nvPr>
            <p:ph idx="1"/>
          </p:nvPr>
        </p:nvSpPr>
        <p:spPr/>
        <p:txBody>
          <a:bodyPr/>
          <a:lstStyle/>
          <a:p>
            <a:r>
              <a:rPr lang="tr-TR" dirty="0"/>
              <a:t>PROGRAMIN </a:t>
            </a:r>
            <a:r>
              <a:rPr lang="tr-TR"/>
              <a:t>DOSYALARINI SIKIŞTIRIP (ZIP, RAR) </a:t>
            </a:r>
            <a:r>
              <a:rPr lang="tr-TR" dirty="0"/>
              <a:t>YÜKLEYEBİLİRSİNİZ</a:t>
            </a:r>
          </a:p>
        </p:txBody>
      </p:sp>
      <p:sp>
        <p:nvSpPr>
          <p:cNvPr id="4" name="Veri Yer Tutucusu 3">
            <a:extLst>
              <a:ext uri="{FF2B5EF4-FFF2-40B4-BE49-F238E27FC236}">
                <a16:creationId xmlns:a16="http://schemas.microsoft.com/office/drawing/2014/main" id="{204A48B1-FDA8-4B5A-AC87-7EF13B8ED728}"/>
              </a:ext>
            </a:extLst>
          </p:cNvPr>
          <p:cNvSpPr>
            <a:spLocks noGrp="1"/>
          </p:cNvSpPr>
          <p:nvPr>
            <p:ph type="dt" sz="half" idx="10"/>
          </p:nvPr>
        </p:nvSpPr>
        <p:spPr/>
        <p:txBody>
          <a:bodyPr/>
          <a:lstStyle/>
          <a:p>
            <a:pPr rtl="0"/>
            <a:fld id="{76A9825F-C3AA-4AD4-BC72-1567D71BC87A}" type="datetime1">
              <a:rPr lang="tr-TR" smtClean="0"/>
              <a:t>6.05.2020</a:t>
            </a:fld>
            <a:endParaRPr lang="en-US" dirty="0"/>
          </a:p>
        </p:txBody>
      </p:sp>
    </p:spTree>
    <p:extLst>
      <p:ext uri="{BB962C8B-B14F-4D97-AF65-F5344CB8AC3E}">
        <p14:creationId xmlns:p14="http://schemas.microsoft.com/office/powerpoint/2010/main" val="8522958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_41799103_TF33552983.potx" id="{783FD09D-35D6-4F10-B6AC-AADCA6974620}" vid="{300B62DD-E7B9-4820-BE86-F84ECB151E3B}"/>
    </a:ext>
  </a:extLst>
</a:theme>
</file>

<file path=ppt/theme/theme2.xml><?xml version="1.0" encoding="utf-8"?>
<a:theme xmlns:a="http://schemas.openxmlformats.org/drawingml/2006/main" name="Ofis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is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ReferenceId xmlns="4920234e-93f5-4be6-8da3-e513e16113dd">39d28380-734c-4648-aa14-b8bb7bdb6df3</ReferenceId>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Belge" ma:contentTypeID="0x010100367DC7A2C4C0214B8D1553E8817A0FF0" ma:contentTypeVersion="9" ma:contentTypeDescription="Yeni belge oluşturun." ma:contentTypeScope="" ma:versionID="53717b3c9eac15362eaf7f32bf557e52">
  <xsd:schema xmlns:xsd="http://www.w3.org/2001/XMLSchema" xmlns:xs="http://www.w3.org/2001/XMLSchema" xmlns:p="http://schemas.microsoft.com/office/2006/metadata/properties" xmlns:ns2="4920234e-93f5-4be6-8da3-e513e16113dd" targetNamespace="http://schemas.microsoft.com/office/2006/metadata/properties" ma:root="true" ma:fieldsID="80e6d4e1de3def737f510186748dc489" ns2:_="">
    <xsd:import namespace="4920234e-93f5-4be6-8da3-e513e16113dd"/>
    <xsd:element name="properties">
      <xsd:complexType>
        <xsd:sequence>
          <xsd:element name="documentManagement">
            <xsd:complexType>
              <xsd:all>
                <xsd:element ref="ns2:ReferenceId" minOccurs="0"/>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920234e-93f5-4be6-8da3-e513e16113dd" elementFormDefault="qualified">
    <xsd:import namespace="http://schemas.microsoft.com/office/2006/documentManagement/types"/>
    <xsd:import namespace="http://schemas.microsoft.com/office/infopath/2007/PartnerControls"/>
    <xsd:element name="ReferenceId" ma:index="8" nillable="true" ma:displayName="ReferenceId" ma:indexed="true" ma:internalName="ReferenceId">
      <xsd:simpleType>
        <xsd:restriction base="dms:Text"/>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çerik Türü"/>
        <xsd:element ref="dc:title" minOccurs="0" maxOccurs="1" ma:index="4" ma:displayName="Başlık"/>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C491DEE-A7E3-443B-8F7D-9226296DB0C4}">
  <ds:schemaRefs>
    <ds:schemaRef ds:uri="http://schemas.microsoft.com/office/2006/metadata/properties"/>
    <ds:schemaRef ds:uri="http://schemas.microsoft.com/office/infopath/2007/PartnerControls"/>
    <ds:schemaRef ds:uri="4920234e-93f5-4be6-8da3-e513e16113dd"/>
  </ds:schemaRefs>
</ds:datastoreItem>
</file>

<file path=customXml/itemProps2.xml><?xml version="1.0" encoding="utf-8"?>
<ds:datastoreItem xmlns:ds="http://schemas.openxmlformats.org/officeDocument/2006/customXml" ds:itemID="{B3708578-2EE5-4CDD-B57F-2E6BFE276458}">
  <ds:schemaRefs>
    <ds:schemaRef ds:uri="http://schemas.microsoft.com/sharepoint/v3/contenttype/forms"/>
  </ds:schemaRefs>
</ds:datastoreItem>
</file>

<file path=customXml/itemProps3.xml><?xml version="1.0" encoding="utf-8"?>
<ds:datastoreItem xmlns:ds="http://schemas.openxmlformats.org/officeDocument/2006/customXml" ds:itemID="{EAB118AF-782E-47E8-8591-55559024950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920234e-93f5-4be6-8da3-e513e16113d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{3B9081B0-D5A6-4194-ABF6-0B546130452B}tf33552983</Template>
  <TotalTime>0</TotalTime>
  <Words>196</Words>
  <Application>Microsoft Office PowerPoint</Application>
  <PresentationFormat>Geniş ekran</PresentationFormat>
  <Paragraphs>23</Paragraphs>
  <Slides>6</Slides>
  <Notes>0</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6</vt:i4>
      </vt:variant>
    </vt:vector>
  </HeadingPairs>
  <TitlesOfParts>
    <vt:vector size="11" baseType="lpstr">
      <vt:lpstr>Calibri</vt:lpstr>
      <vt:lpstr>Franklin Gothic Book</vt:lpstr>
      <vt:lpstr>Franklin Gothic Demi</vt:lpstr>
      <vt:lpstr>Wingdings 2</vt:lpstr>
      <vt:lpstr>DividendVTI</vt:lpstr>
      <vt:lpstr>Bilgi Yarışması oyunu</vt:lpstr>
      <vt:lpstr>BİLGİ Yarışması oyunu</vt:lpstr>
      <vt:lpstr>Bilgi yarışması OYUNUNUN ALGORİTMASI</vt:lpstr>
      <vt:lpstr>XXXXX OYUNUNUN AKIŞ DİYAGRAMI</vt:lpstr>
      <vt:lpstr>XXXXX OYUNUNUN AKIŞ DİYAGRAMI</vt:lpstr>
      <vt:lpstr>PROGRAM DOSYALARI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2020-04-11T12:32:38Z</dcterms:created>
  <dcterms:modified xsi:type="dcterms:W3CDTF">2020-05-06T19:14:52Z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0x010100367DC7A2C4C0214B8D1553E8817A0FF0</vt:lpwstr>
  </property>
  <property fmtid="{D5CDD505-2E9C-101B-9397-08002B2CF9AE}" pid="3" name="Order">
    <vt:r8>1100</vt:r8>
  </property>
  <property fmtid="{D5CDD505-2E9C-101B-9397-08002B2CF9AE}" pid="4" name="xd_Signature">
    <vt:bool>false</vt:bool>
  </property>
  <property fmtid="{D5CDD505-2E9C-101B-9397-08002B2CF9AE}" pid="5" name="xd_ProgID">
    <vt:lpwstr/>
  </property>
  <property fmtid="{D5CDD505-2E9C-101B-9397-08002B2CF9AE}" pid="6" name="_SourceUrl">
    <vt:lpwstr/>
  </property>
  <property fmtid="{D5CDD505-2E9C-101B-9397-08002B2CF9AE}" pid="7" name="_SharedFileIndex">
    <vt:lpwstr/>
  </property>
  <property fmtid="{D5CDD505-2E9C-101B-9397-08002B2CF9AE}" pid="8" name="ComplianceAssetId">
    <vt:lpwstr/>
  </property>
  <property fmtid="{D5CDD505-2E9C-101B-9397-08002B2CF9AE}" pid="9" name="TemplateUrl">
    <vt:lpwstr/>
  </property>
</Properties>
</file>