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notesMasterIdLst>
    <p:notesMasterId r:id="rId11"/>
  </p:notesMasterIdLst>
  <p:handoutMasterIdLst>
    <p:handoutMasterId r:id="rId12"/>
  </p:handoutMasterIdLst>
  <p:sldIdLst>
    <p:sldId id="257" r:id="rId5"/>
    <p:sldId id="259" r:id="rId6"/>
    <p:sldId id="260" r:id="rId7"/>
    <p:sldId id="264" r:id="rId8"/>
    <p:sldId id="262" r:id="rId9"/>
    <p:sldId id="263" r:id="rId1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A35C9F-C232-442B-BE70-C4E126D198DA}" type="datetime1">
              <a:rPr lang="tr-TR" smtClean="0"/>
              <a:t>10.05.2020</a:t>
            </a:fld>
            <a:endParaRPr lang="en-US"/>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D1E4E82-621F-47E8-AE67-1308EFA9DB0D}" type="datetime1">
              <a:rPr lang="tr-TR" smtClean="0"/>
              <a:t>10.05.2020</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en-US" dirty="0"/>
          </a:p>
        </p:txBody>
      </p:sp>
      <p:sp>
        <p:nvSpPr>
          <p:cNvPr id="8" name="Tarih Yer Tutucusu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AE3E5C2-8570-4CA0-95C8-8479B51F19F9}" type="datetime1">
              <a:rPr lang="tr-TR" smtClean="0"/>
              <a:t>10.05.2020</a:t>
            </a:fld>
            <a:endParaRPr lang="en-US" dirty="0"/>
          </a:p>
        </p:txBody>
      </p:sp>
      <p:sp>
        <p:nvSpPr>
          <p:cNvPr id="9" name="Alt Bilgi Yer Tutucusu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9" name="Başlık 1"/>
          <p:cNvSpPr>
            <a:spLocks noGrp="1"/>
          </p:cNvSpPr>
          <p:nvPr>
            <p:ph type="title"/>
          </p:nvPr>
        </p:nvSpPr>
        <p:spPr>
          <a:xfrm>
            <a:off x="581192" y="702156"/>
            <a:ext cx="11029616" cy="1013800"/>
          </a:xfrm>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2A7C70A8-BE2C-4695-8EAF-EB3A0B03F21E}" type="datetime1">
              <a:rPr lang="tr-TR" smtClean="0"/>
              <a:t>10.05.2020</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774923" y="863600"/>
            <a:ext cx="7161625" cy="4807326"/>
          </a:xfrm>
        </p:spPr>
        <p:txBody>
          <a:bodyPr vert="eaVert" rtlCol="0" anchor="t"/>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Dikdörtgen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ikdörtgen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arih Yer Tutucusu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1E75463-D346-4FDC-90CB-71C3A7764CE3}" type="datetime1">
              <a:rPr lang="tr-TR" smtClean="0"/>
              <a:t>10.05.2020</a:t>
            </a:fld>
            <a:endParaRPr lang="en-US" dirty="0"/>
          </a:p>
        </p:txBody>
      </p:sp>
      <p:sp>
        <p:nvSpPr>
          <p:cNvPr id="12" name="Alt Bilgi Yer Tutucusu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yt Numarası Yer Tutucus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2" y="702156"/>
            <a:ext cx="11029616" cy="1188720"/>
          </a:xfrm>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a:xfrm>
            <a:off x="581192" y="2340864"/>
            <a:ext cx="11029615" cy="3634486"/>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Tarih Yer Tutucusu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6A9825F-C3AA-4AD4-BC72-1567D71BC87A}" type="datetime1">
              <a:rPr lang="tr-TR" smtClean="0"/>
              <a:t>10.05.2020</a:t>
            </a:fld>
            <a:endParaRPr lang="en-US" dirty="0"/>
          </a:p>
        </p:txBody>
      </p:sp>
      <p:sp>
        <p:nvSpPr>
          <p:cNvPr id="9" name="Alt Bilgi Yer Tutucusu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7" name="Tarih Yer Tutucusu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ABD5E19-15F5-41DD-A0C1-F69C54F9D3B8}" type="datetime1">
              <a:rPr lang="tr-TR" smtClean="0"/>
              <a:t>10.05.2020</a:t>
            </a:fld>
            <a:endParaRPr lang="en-US" dirty="0"/>
          </a:p>
        </p:txBody>
      </p:sp>
      <p:sp>
        <p:nvSpPr>
          <p:cNvPr id="9" name="Alt Bilgi Yer Tutucusu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581193" y="2228003"/>
            <a:ext cx="5194767"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16039" y="2228003"/>
            <a:ext cx="5194769"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7BAABCCC-C367-4A2D-8DB7-9636EB5CEFAB}" type="datetime1">
              <a:rPr lang="tr-TR" smtClean="0"/>
              <a:t>10.05.2020</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581194" y="2926052"/>
            <a:ext cx="5194766"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tr-TR"/>
              <a:t>Asıl metin stillerini düzenlemek için tıklayın</a:t>
            </a:r>
          </a:p>
        </p:txBody>
      </p:sp>
      <p:sp>
        <p:nvSpPr>
          <p:cNvPr id="6" name="İçerik Yer Tutucusu 5"/>
          <p:cNvSpPr>
            <a:spLocks noGrp="1"/>
          </p:cNvSpPr>
          <p:nvPr>
            <p:ph sz="quarter" idx="4"/>
          </p:nvPr>
        </p:nvSpPr>
        <p:spPr>
          <a:xfrm>
            <a:off x="6416037" y="2926052"/>
            <a:ext cx="5194771"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p:cNvSpPr>
            <a:spLocks noGrp="1"/>
          </p:cNvSpPr>
          <p:nvPr>
            <p:ph type="dt" sz="half" idx="10"/>
          </p:nvPr>
        </p:nvSpPr>
        <p:spPr/>
        <p:txBody>
          <a:bodyPr rtlCol="0"/>
          <a:lstStyle/>
          <a:p>
            <a:pPr rtl="0"/>
            <a:fld id="{260A5723-7E83-4DE8-9CF5-5B5F25C1EE7B}" type="datetime1">
              <a:rPr lang="tr-TR" smtClean="0"/>
              <a:t>10.05.2020</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8" name="Başlık 1"/>
          <p:cNvSpPr>
            <a:spLocks noGrp="1"/>
          </p:cNvSpPr>
          <p:nvPr>
            <p:ph type="title"/>
          </p:nvPr>
        </p:nvSpPr>
        <p:spPr>
          <a:xfrm>
            <a:off x="575894" y="729658"/>
            <a:ext cx="11029616" cy="988332"/>
          </a:xfrm>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1201F4CF-4430-4EBA-A4DC-CCD8EE39F1D2}" type="datetime1">
              <a:rPr lang="tr-TR" smtClean="0"/>
              <a:t>10.05.2020</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BC2B4E8-8C84-402C-951E-E36E7FA0C5CD}" type="datetime1">
              <a:rPr lang="tr-TR" smtClean="0"/>
              <a:t>10.05.2020</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B962B38-563E-4DBE-8610-91F71C66D2A1}" type="datetime1">
              <a:rPr lang="tr-TR" smtClean="0"/>
              <a:t>10.05.2020</a:t>
            </a:fld>
            <a:endParaRPr lang="en-US" dirty="0"/>
          </a:p>
        </p:txBody>
      </p:sp>
      <p:sp>
        <p:nvSpPr>
          <p:cNvPr id="10" name="Alt Bilgi Yer Tutucusu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yt Numarası Yer Tutucus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tr-TR"/>
              <a:t>Asıl başlık stilini düzenlemek için tıklayın</a:t>
            </a:r>
            <a:endParaRPr lang="en-US" dirty="0"/>
          </a:p>
        </p:txBody>
      </p:sp>
      <p:sp>
        <p:nvSpPr>
          <p:cNvPr id="3" name="Resim Yer Tutucusu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a:t>Resim eklemek için simgeye tıklayın</a:t>
            </a:r>
            <a:endParaRPr lang="en-US" dirty="0"/>
          </a:p>
        </p:txBody>
      </p:sp>
      <p:sp>
        <p:nvSpPr>
          <p:cNvPr id="4" name="Metin Yer Tutucusu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p>
            <a:pPr rtl="0"/>
            <a:fld id="{2EA1AACE-B104-4B3A-9F39-6CBDB71C79CC}" type="datetime1">
              <a:rPr lang="tr-TR" smtClean="0"/>
              <a:t>10.05.2020</a:t>
            </a:fld>
            <a:endParaRPr lang="en-US" dirty="0"/>
          </a:p>
        </p:txBody>
      </p:sp>
      <p:sp>
        <p:nvSpPr>
          <p:cNvPr id="6" name="Alt Bilgi Yer Tutucusu 5"/>
          <p:cNvSpPr>
            <a:spLocks noGrp="1"/>
          </p:cNvSpPr>
          <p:nvPr>
            <p:ph type="ftr" sz="quarter" idx="11"/>
          </p:nvPr>
        </p:nvSpPr>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230AB184-A554-4F15-954A-14AE8E8AAB35}" type="datetime1">
              <a:rPr lang="tr-TR" smtClean="0"/>
              <a:t>10.05.2020</a:t>
            </a:fld>
            <a:endParaRPr lang="en-US" dirty="0"/>
          </a:p>
        </p:txBody>
      </p:sp>
      <p:sp>
        <p:nvSpPr>
          <p:cNvPr id="5" name="Alt Bilgi Yer Tutucusu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yt Numarası Yer Tutucus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Dikdörtgen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vizeOdeviOyun.r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tr-TR" dirty="0"/>
              <a:t>Bilgi Yarışması oyunu</a:t>
            </a:r>
            <a:endParaRPr lang="tr" dirty="0"/>
          </a:p>
        </p:txBody>
      </p:sp>
      <p:sp>
        <p:nvSpPr>
          <p:cNvPr id="3" name="Alt Başlık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tr-TR" dirty="0"/>
              <a:t>18010207007-AYŞENUR ERTÜRK</a:t>
            </a:r>
            <a:endParaRPr lang="tr" dirty="0"/>
          </a:p>
        </p:txBody>
      </p:sp>
      <p:sp>
        <p:nvSpPr>
          <p:cNvPr id="20" name="Dikdörtgen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ikdörtgen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ikdörtgen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descr="Logonun yakından görünümü&#10;&#10;Açıklama otomatik olarak oluşturulur">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5D2AFC-16DE-4848-84F8-215F22663F58}"/>
              </a:ext>
            </a:extLst>
          </p:cNvPr>
          <p:cNvSpPr>
            <a:spLocks noGrp="1"/>
          </p:cNvSpPr>
          <p:nvPr>
            <p:ph type="title"/>
          </p:nvPr>
        </p:nvSpPr>
        <p:spPr/>
        <p:txBody>
          <a:bodyPr/>
          <a:lstStyle/>
          <a:p>
            <a:r>
              <a:rPr lang="tr-TR" dirty="0"/>
              <a:t>BİLGİ Yarışması oyunu OYNANIŞ ŞEKLİ</a:t>
            </a:r>
          </a:p>
        </p:txBody>
      </p:sp>
      <p:sp>
        <p:nvSpPr>
          <p:cNvPr id="3" name="İçerik Yer Tutucusu 2">
            <a:extLst>
              <a:ext uri="{FF2B5EF4-FFF2-40B4-BE49-F238E27FC236}">
                <a16:creationId xmlns:a16="http://schemas.microsoft.com/office/drawing/2014/main" id="{A05AC376-CFBC-4A42-964B-BB24BC69FF3C}"/>
              </a:ext>
            </a:extLst>
          </p:cNvPr>
          <p:cNvSpPr>
            <a:spLocks noGrp="1"/>
          </p:cNvSpPr>
          <p:nvPr>
            <p:ph idx="1"/>
          </p:nvPr>
        </p:nvSpPr>
        <p:spPr>
          <a:xfrm>
            <a:off x="581191" y="2305878"/>
            <a:ext cx="11029615" cy="2927350"/>
          </a:xfrm>
        </p:spPr>
        <p:txBody>
          <a:bodyPr/>
          <a:lstStyle/>
          <a:p>
            <a:r>
              <a:rPr lang="tr-TR" dirty="0"/>
              <a:t>İlk açılan formda müzikle beraber karşınıza </a:t>
            </a:r>
            <a:r>
              <a:rPr lang="tr-TR" dirty="0">
                <a:solidFill>
                  <a:srgbClr val="FF0000"/>
                </a:solidFill>
              </a:rPr>
              <a:t>OYUNA BAŞLA  </a:t>
            </a:r>
            <a:r>
              <a:rPr lang="tr-TR" dirty="0"/>
              <a:t>ve </a:t>
            </a:r>
            <a:r>
              <a:rPr lang="tr-TR" dirty="0">
                <a:solidFill>
                  <a:srgbClr val="FF0000"/>
                </a:solidFill>
              </a:rPr>
              <a:t>ÇIKIŞ </a:t>
            </a:r>
            <a:r>
              <a:rPr lang="tr-TR" dirty="0"/>
              <a:t>kısmı geliyor. Oyuna başlamak için </a:t>
            </a:r>
            <a:r>
              <a:rPr lang="tr-TR" dirty="0">
                <a:solidFill>
                  <a:srgbClr val="FF0000"/>
                </a:solidFill>
              </a:rPr>
              <a:t>OYUNA BAŞLA </a:t>
            </a:r>
            <a:r>
              <a:rPr lang="tr-TR" dirty="0"/>
              <a:t>kısmına tıklayarak oyunu başlatıyorsunuz. Oyun 10 sorudan oluşmaktadır ve her soru için 20 saniye tanımlanmıştır. Eğer soruyu yanlış cevaplarsanız </a:t>
            </a:r>
            <a:r>
              <a:rPr lang="tr-TR" dirty="0">
                <a:solidFill>
                  <a:srgbClr val="FF0000"/>
                </a:solidFill>
              </a:rPr>
              <a:t>YANLIŞ CEVAP </a:t>
            </a:r>
            <a:r>
              <a:rPr lang="tr-TR" dirty="0"/>
              <a:t>uyarısı alıp oyununuz sonlandırılıyor. Doğru cevabınızda ve süreniz yeterliyse diğer soruya yönlendiriliyorsunuz. Soruları 10 saniye içinde cevaplamanız gerekmektedir. Eğer süre biterse oyun sonlandırılıyor. 10. Soru da doğru cevaplandığında en son forma yönlendiriliyorsunuz. Son formda bu oyunun AGT vize ödevi için yapıldığı bilgisi karşınıza çıkıyor ve oyun sonlanıyor.</a:t>
            </a:r>
          </a:p>
        </p:txBody>
      </p:sp>
      <p:sp>
        <p:nvSpPr>
          <p:cNvPr id="4" name="Veri Yer Tutucusu 3">
            <a:extLst>
              <a:ext uri="{FF2B5EF4-FFF2-40B4-BE49-F238E27FC236}">
                <a16:creationId xmlns:a16="http://schemas.microsoft.com/office/drawing/2014/main" id="{7EA47234-4D1D-4925-9A88-5B7CA88C7FA0}"/>
              </a:ext>
            </a:extLst>
          </p:cNvPr>
          <p:cNvSpPr>
            <a:spLocks noGrp="1"/>
          </p:cNvSpPr>
          <p:nvPr>
            <p:ph type="dt" sz="half" idx="10"/>
          </p:nvPr>
        </p:nvSpPr>
        <p:spPr/>
        <p:txBody>
          <a:bodyPr/>
          <a:lstStyle/>
          <a:p>
            <a:pPr rtl="0"/>
            <a:fld id="{76A9825F-C3AA-4AD4-BC72-1567D71BC87A}" type="datetime1">
              <a:rPr lang="tr-TR" smtClean="0"/>
              <a:t>10.05.2020</a:t>
            </a:fld>
            <a:endParaRPr lang="en-US" dirty="0"/>
          </a:p>
        </p:txBody>
      </p:sp>
    </p:spTree>
    <p:extLst>
      <p:ext uri="{BB962C8B-B14F-4D97-AF65-F5344CB8AC3E}">
        <p14:creationId xmlns:p14="http://schemas.microsoft.com/office/powerpoint/2010/main" val="27679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B9932-B6E5-4577-823F-D8E684A76E57}"/>
              </a:ext>
            </a:extLst>
          </p:cNvPr>
          <p:cNvSpPr>
            <a:spLocks noGrp="1"/>
          </p:cNvSpPr>
          <p:nvPr>
            <p:ph type="title"/>
          </p:nvPr>
        </p:nvSpPr>
        <p:spPr>
          <a:xfrm>
            <a:off x="581192" y="702156"/>
            <a:ext cx="11029616" cy="477287"/>
          </a:xfrm>
        </p:spPr>
        <p:txBody>
          <a:bodyPr>
            <a:normAutofit fontScale="90000"/>
          </a:bodyPr>
          <a:lstStyle/>
          <a:p>
            <a:r>
              <a:rPr lang="tr-TR" dirty="0"/>
              <a:t>Bilgi yarışması OYUNUNUN ALGORİTMASI</a:t>
            </a:r>
          </a:p>
        </p:txBody>
      </p:sp>
      <p:sp>
        <p:nvSpPr>
          <p:cNvPr id="3" name="İçerik Yer Tutucusu 2">
            <a:extLst>
              <a:ext uri="{FF2B5EF4-FFF2-40B4-BE49-F238E27FC236}">
                <a16:creationId xmlns:a16="http://schemas.microsoft.com/office/drawing/2014/main" id="{1C6A00F6-785E-4F0A-8581-C00E226F31BF}"/>
              </a:ext>
            </a:extLst>
          </p:cNvPr>
          <p:cNvSpPr>
            <a:spLocks noGrp="1"/>
          </p:cNvSpPr>
          <p:nvPr>
            <p:ph idx="1"/>
          </p:nvPr>
        </p:nvSpPr>
        <p:spPr>
          <a:xfrm>
            <a:off x="581192" y="1709530"/>
            <a:ext cx="11471660" cy="5148470"/>
          </a:xfrm>
        </p:spPr>
        <p:txBody>
          <a:bodyPr>
            <a:normAutofit fontScale="70000" lnSpcReduction="20000"/>
          </a:bodyPr>
          <a:lstStyle/>
          <a:p>
            <a:pPr marL="0" indent="0">
              <a:lnSpc>
                <a:spcPct val="120000"/>
              </a:lnSpc>
              <a:buNone/>
            </a:pPr>
            <a:r>
              <a:rPr lang="tr-TR" dirty="0"/>
              <a:t>1.Başla.</a:t>
            </a:r>
          </a:p>
          <a:p>
            <a:pPr marL="0" indent="0">
              <a:lnSpc>
                <a:spcPct val="120000"/>
              </a:lnSpc>
              <a:buNone/>
            </a:pPr>
            <a:r>
              <a:rPr lang="tr-TR" dirty="0"/>
              <a:t>2. Ana Formla birlikte müziği de başlat. İsteğe göre tıklanabilen çıkış butonu da olsun.</a:t>
            </a:r>
          </a:p>
          <a:p>
            <a:pPr marL="0" indent="0">
              <a:lnSpc>
                <a:spcPct val="120000"/>
              </a:lnSpc>
              <a:buNone/>
            </a:pPr>
            <a:r>
              <a:rPr lang="tr-TR" dirty="0"/>
              <a:t>3. Birinci soruda cevap yanlışsa uyarı ver ve oyunu bitir.</a:t>
            </a:r>
          </a:p>
          <a:p>
            <a:pPr marL="0" indent="0">
              <a:lnSpc>
                <a:spcPct val="120000"/>
              </a:lnSpc>
              <a:buNone/>
            </a:pPr>
            <a:r>
              <a:rPr lang="tr-TR" dirty="0"/>
              <a:t>4. Birinci soruda cevap doğru ama süre bitmişse uyarı ver ve oyunu bitir.</a:t>
            </a:r>
          </a:p>
          <a:p>
            <a:pPr marL="0" indent="0">
              <a:lnSpc>
                <a:spcPct val="120000"/>
              </a:lnSpc>
              <a:buNone/>
            </a:pPr>
            <a:r>
              <a:rPr lang="tr-TR" dirty="0"/>
              <a:t>5. Birinci soruda cevap doğruysa ve süre bitmemişse ikinci soruya geç.</a:t>
            </a:r>
          </a:p>
          <a:p>
            <a:pPr marL="0" indent="0">
              <a:lnSpc>
                <a:spcPct val="120000"/>
              </a:lnSpc>
              <a:buNone/>
            </a:pPr>
            <a:r>
              <a:rPr lang="tr-TR" dirty="0"/>
              <a:t>6. İkinci soruda cevap yanlışsa uyarı ver ve oyunu bitir.</a:t>
            </a:r>
          </a:p>
          <a:p>
            <a:pPr marL="0" indent="0">
              <a:lnSpc>
                <a:spcPct val="120000"/>
              </a:lnSpc>
              <a:buNone/>
            </a:pPr>
            <a:r>
              <a:rPr lang="tr-TR" dirty="0"/>
              <a:t>7. İkinci soruda cevap doğru ama süre bitmişse uyarı ver ve oyunu bitir.</a:t>
            </a:r>
          </a:p>
          <a:p>
            <a:pPr marL="0" indent="0">
              <a:lnSpc>
                <a:spcPct val="120000"/>
              </a:lnSpc>
              <a:buNone/>
            </a:pPr>
            <a:r>
              <a:rPr lang="tr-TR" dirty="0"/>
              <a:t>8. İkinci soruda cevap doğruysa ve süre bitmemişse üçüncü soruya geç.</a:t>
            </a:r>
          </a:p>
          <a:p>
            <a:pPr marL="0" indent="0">
              <a:lnSpc>
                <a:spcPct val="120000"/>
              </a:lnSpc>
              <a:buNone/>
            </a:pPr>
            <a:r>
              <a:rPr lang="tr-TR" dirty="0"/>
              <a:t>9. Üçüncü soruda cevap yanlışsa uyarı ver ve oyunu bitir.</a:t>
            </a:r>
          </a:p>
          <a:p>
            <a:pPr marL="0" indent="0">
              <a:lnSpc>
                <a:spcPct val="120000"/>
              </a:lnSpc>
              <a:buNone/>
            </a:pPr>
            <a:r>
              <a:rPr lang="tr-TR" dirty="0"/>
              <a:t>10. Üçüncü soruda cevap doğru ama süre bitmişse uyarı ver ve oyunu bitir.</a:t>
            </a:r>
          </a:p>
          <a:p>
            <a:pPr marL="0" indent="0">
              <a:lnSpc>
                <a:spcPct val="120000"/>
              </a:lnSpc>
              <a:buNone/>
            </a:pPr>
            <a:r>
              <a:rPr lang="tr-TR" dirty="0"/>
              <a:t>11. Üçüncü soruda cevap doğruysa ve süre bitmemişse dördüncü soruya geç.</a:t>
            </a:r>
          </a:p>
          <a:p>
            <a:pPr marL="0" indent="0">
              <a:lnSpc>
                <a:spcPct val="120000"/>
              </a:lnSpc>
              <a:buNone/>
            </a:pPr>
            <a:r>
              <a:rPr lang="tr-TR" dirty="0"/>
              <a:t>12. Dördüncü soruda cevap yanlışsa uyarı ver ve oyunu bitir.</a:t>
            </a:r>
          </a:p>
          <a:p>
            <a:pPr marL="0" indent="0">
              <a:lnSpc>
                <a:spcPct val="120000"/>
              </a:lnSpc>
              <a:buNone/>
            </a:pPr>
            <a:r>
              <a:rPr lang="tr-TR" dirty="0"/>
              <a:t>13. Dördüncü soruda cevap doğru ama süre bitmişse uyarı ver ve oyunu bitir.</a:t>
            </a:r>
          </a:p>
          <a:p>
            <a:pPr marL="0" indent="0">
              <a:lnSpc>
                <a:spcPct val="120000"/>
              </a:lnSpc>
              <a:buNone/>
            </a:pPr>
            <a:r>
              <a:rPr lang="tr-TR" dirty="0"/>
              <a:t>14. Dördüncü soruda cevap doğruysa ve süre bitmemişse beşinci soruya geç.</a:t>
            </a:r>
          </a:p>
          <a:p>
            <a:pPr marL="0" indent="0">
              <a:lnSpc>
                <a:spcPct val="100000"/>
              </a:lnSpc>
              <a:buNone/>
            </a:pPr>
            <a:r>
              <a:rPr lang="tr-TR" dirty="0"/>
              <a:t>15. Beşinci soruda cevap yanlışsa uyarı ver ve oyunu bitir.</a:t>
            </a:r>
          </a:p>
          <a:p>
            <a:pPr marL="0" indent="0">
              <a:lnSpc>
                <a:spcPct val="100000"/>
              </a:lnSpc>
              <a:buNone/>
            </a:pPr>
            <a:r>
              <a:rPr lang="tr-TR" dirty="0"/>
              <a:t>16. Beşinci soruda cevap doğru ama süre bitmişse uyarı ver ve oyunu bitir.</a:t>
            </a:r>
          </a:p>
          <a:p>
            <a:pPr marL="0" indent="0">
              <a:lnSpc>
                <a:spcPct val="100000"/>
              </a:lnSpc>
              <a:buNone/>
            </a:pPr>
            <a:r>
              <a:rPr lang="tr-TR" dirty="0"/>
              <a:t>17. Beşinci soruda cevap doğruysa ve süre bitmemişse altıncı soruya geç.</a:t>
            </a:r>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
        <p:nvSpPr>
          <p:cNvPr id="4" name="Veri Yer Tutucusu 3">
            <a:extLst>
              <a:ext uri="{FF2B5EF4-FFF2-40B4-BE49-F238E27FC236}">
                <a16:creationId xmlns:a16="http://schemas.microsoft.com/office/drawing/2014/main" id="{530A4A6D-35E9-4323-98FD-CE85DBF82AF7}"/>
              </a:ext>
            </a:extLst>
          </p:cNvPr>
          <p:cNvSpPr>
            <a:spLocks noGrp="1"/>
          </p:cNvSpPr>
          <p:nvPr>
            <p:ph type="dt" sz="half" idx="10"/>
          </p:nvPr>
        </p:nvSpPr>
        <p:spPr/>
        <p:txBody>
          <a:bodyPr/>
          <a:lstStyle/>
          <a:p>
            <a:pPr rtl="0"/>
            <a:fld id="{76A9825F-C3AA-4AD4-BC72-1567D71BC87A}" type="datetime1">
              <a:rPr lang="tr-TR" smtClean="0"/>
              <a:t>10.05.2020</a:t>
            </a:fld>
            <a:endParaRPr lang="en-US" dirty="0"/>
          </a:p>
        </p:txBody>
      </p:sp>
    </p:spTree>
    <p:extLst>
      <p:ext uri="{BB962C8B-B14F-4D97-AF65-F5344CB8AC3E}">
        <p14:creationId xmlns:p14="http://schemas.microsoft.com/office/powerpoint/2010/main" val="157259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290A7B-33BE-422F-887D-7417125C1373}"/>
              </a:ext>
            </a:extLst>
          </p:cNvPr>
          <p:cNvSpPr>
            <a:spLocks noGrp="1"/>
          </p:cNvSpPr>
          <p:nvPr>
            <p:ph idx="1"/>
          </p:nvPr>
        </p:nvSpPr>
        <p:spPr>
          <a:xfrm>
            <a:off x="442996" y="1063487"/>
            <a:ext cx="11306007" cy="5615609"/>
          </a:xfrm>
        </p:spPr>
        <p:txBody>
          <a:bodyPr>
            <a:normAutofit fontScale="92500" lnSpcReduction="20000"/>
          </a:bodyPr>
          <a:lstStyle/>
          <a:p>
            <a:pPr marL="0" indent="0">
              <a:lnSpc>
                <a:spcPct val="100000"/>
              </a:lnSpc>
              <a:buNone/>
            </a:pPr>
            <a:r>
              <a:rPr lang="tr-TR" dirty="0"/>
              <a:t>18. Altıncı soruda cevap yanlışsa uyarı ver ve oyunu bitir.</a:t>
            </a:r>
          </a:p>
          <a:p>
            <a:pPr marL="0" indent="0">
              <a:lnSpc>
                <a:spcPct val="100000"/>
              </a:lnSpc>
              <a:buNone/>
            </a:pPr>
            <a:r>
              <a:rPr lang="tr-TR" dirty="0"/>
              <a:t>19. Altıncı soruda cevap doğru ama süre bitmişse uyarı ver ve oyunu bitir.</a:t>
            </a:r>
          </a:p>
          <a:p>
            <a:pPr marL="0" indent="0">
              <a:lnSpc>
                <a:spcPct val="100000"/>
              </a:lnSpc>
              <a:buNone/>
            </a:pPr>
            <a:r>
              <a:rPr lang="tr-TR" dirty="0"/>
              <a:t>20. Altıncı soruda cevap doğruysa ve süre bitmemişse yedinci soruya geç.</a:t>
            </a:r>
          </a:p>
          <a:p>
            <a:pPr marL="0" indent="0">
              <a:lnSpc>
                <a:spcPct val="100000"/>
              </a:lnSpc>
              <a:buNone/>
            </a:pPr>
            <a:r>
              <a:rPr lang="tr-TR" dirty="0"/>
              <a:t>21. Yedinci soruda cevap yanlışsa uyarı ver ve oyunu bitir.</a:t>
            </a:r>
          </a:p>
          <a:p>
            <a:pPr marL="0" indent="0">
              <a:lnSpc>
                <a:spcPct val="100000"/>
              </a:lnSpc>
              <a:buNone/>
            </a:pPr>
            <a:r>
              <a:rPr lang="tr-TR" dirty="0"/>
              <a:t>22. Yedinci soruda cevap doğru ama süre bitmişse uyarı ver ve oyunu bitir.</a:t>
            </a:r>
          </a:p>
          <a:p>
            <a:pPr marL="0" indent="0">
              <a:lnSpc>
                <a:spcPct val="100000"/>
              </a:lnSpc>
              <a:buNone/>
            </a:pPr>
            <a:r>
              <a:rPr lang="tr-TR" dirty="0"/>
              <a:t>23. Yedinci soruda cevap doğruysa ve süre bitmemişse sekizinci soruya geç.</a:t>
            </a:r>
          </a:p>
          <a:p>
            <a:pPr marL="0" indent="0">
              <a:lnSpc>
                <a:spcPct val="100000"/>
              </a:lnSpc>
              <a:buNone/>
            </a:pPr>
            <a:r>
              <a:rPr lang="tr-TR" dirty="0"/>
              <a:t>24. Sekizinci soruda cevap yanlışsa uyarı ver ve oyunu bitir.</a:t>
            </a:r>
          </a:p>
          <a:p>
            <a:pPr marL="0" indent="0">
              <a:lnSpc>
                <a:spcPct val="100000"/>
              </a:lnSpc>
              <a:buNone/>
            </a:pPr>
            <a:r>
              <a:rPr lang="tr-TR" dirty="0"/>
              <a:t>25. Sekizinci soruda cevap doğru ama süre bitmişse uyarı ver ve oyunu bitir.</a:t>
            </a:r>
          </a:p>
          <a:p>
            <a:pPr marL="0" indent="0">
              <a:lnSpc>
                <a:spcPct val="100000"/>
              </a:lnSpc>
              <a:buNone/>
            </a:pPr>
            <a:r>
              <a:rPr lang="tr-TR" dirty="0"/>
              <a:t>26. Sekizinci soruda cevap doğruysa ve süre bitmemişse dokuzuncu soruya geç.</a:t>
            </a:r>
          </a:p>
          <a:p>
            <a:pPr marL="0" indent="0">
              <a:lnSpc>
                <a:spcPct val="100000"/>
              </a:lnSpc>
              <a:buNone/>
            </a:pPr>
            <a:r>
              <a:rPr lang="tr-TR" dirty="0"/>
              <a:t>27. Dokuzuncu soruda cevap yanlışsa uyarı ver ve oyunu bitir.</a:t>
            </a:r>
          </a:p>
          <a:p>
            <a:pPr marL="0" indent="0">
              <a:lnSpc>
                <a:spcPct val="100000"/>
              </a:lnSpc>
              <a:buNone/>
            </a:pPr>
            <a:r>
              <a:rPr lang="tr-TR" dirty="0"/>
              <a:t>28. Dokuzuncu soruda cevap doğru ama süre bitmişse uyarı ver ve oyunu bitir.</a:t>
            </a:r>
          </a:p>
          <a:p>
            <a:pPr marL="0" indent="0">
              <a:lnSpc>
                <a:spcPct val="100000"/>
              </a:lnSpc>
              <a:buNone/>
            </a:pPr>
            <a:r>
              <a:rPr lang="tr-TR" dirty="0"/>
              <a:t>29. Dokuzuncu soruda cevap doğruysa ve süre bitmemişse onuncu soruya geç.</a:t>
            </a:r>
          </a:p>
          <a:p>
            <a:pPr marL="0" indent="0">
              <a:lnSpc>
                <a:spcPct val="100000"/>
              </a:lnSpc>
              <a:buNone/>
            </a:pPr>
            <a:r>
              <a:rPr lang="tr-TR" dirty="0"/>
              <a:t>30. Onuncu soruda cevap yanlışsa uyarı ver ve oyunu bitir.</a:t>
            </a:r>
          </a:p>
          <a:p>
            <a:pPr marL="0" indent="0">
              <a:lnSpc>
                <a:spcPct val="100000"/>
              </a:lnSpc>
              <a:buNone/>
            </a:pPr>
            <a:r>
              <a:rPr lang="tr-TR" dirty="0"/>
              <a:t>31. Onuncu soruda cevap doğru ama süre bitmişse uyarı ver ve oyunu bitir.</a:t>
            </a:r>
          </a:p>
          <a:p>
            <a:pPr marL="0" indent="0">
              <a:lnSpc>
                <a:spcPct val="100000"/>
              </a:lnSpc>
              <a:buNone/>
            </a:pPr>
            <a:r>
              <a:rPr lang="tr-TR" dirty="0"/>
              <a:t>32. Onuncu soruda cevap doğruysa ve süre bitmemişse son forma geç.</a:t>
            </a:r>
          </a:p>
          <a:p>
            <a:pPr marL="0" indent="0">
              <a:lnSpc>
                <a:spcPct val="100000"/>
              </a:lnSpc>
              <a:buNone/>
            </a:pPr>
            <a:r>
              <a:rPr lang="tr-TR" dirty="0"/>
              <a:t>33.Oyun bitti yaz.</a:t>
            </a:r>
          </a:p>
          <a:p>
            <a:pPr marL="0" indent="0">
              <a:lnSpc>
                <a:spcPct val="100000"/>
              </a:lnSpc>
              <a:buNone/>
            </a:pPr>
            <a:r>
              <a:rPr lang="tr-TR" dirty="0"/>
              <a:t>34.Bitir.</a:t>
            </a:r>
          </a:p>
          <a:p>
            <a:pPr marL="0" indent="0">
              <a:buNone/>
            </a:pPr>
            <a:endParaRPr lang="tr-TR" dirty="0"/>
          </a:p>
          <a:p>
            <a:endParaRPr lang="tr-TR" dirty="0"/>
          </a:p>
        </p:txBody>
      </p:sp>
      <p:sp>
        <p:nvSpPr>
          <p:cNvPr id="4" name="Veri Yer Tutucusu 3">
            <a:extLst>
              <a:ext uri="{FF2B5EF4-FFF2-40B4-BE49-F238E27FC236}">
                <a16:creationId xmlns:a16="http://schemas.microsoft.com/office/drawing/2014/main" id="{B0B89028-16A6-4E61-8F34-AB5B399DD130}"/>
              </a:ext>
            </a:extLst>
          </p:cNvPr>
          <p:cNvSpPr>
            <a:spLocks noGrp="1"/>
          </p:cNvSpPr>
          <p:nvPr>
            <p:ph type="dt" sz="half" idx="10"/>
          </p:nvPr>
        </p:nvSpPr>
        <p:spPr/>
        <p:txBody>
          <a:bodyPr/>
          <a:lstStyle/>
          <a:p>
            <a:pPr rtl="0"/>
            <a:fld id="{76A9825F-C3AA-4AD4-BC72-1567D71BC87A}" type="datetime1">
              <a:rPr lang="tr-TR" smtClean="0"/>
              <a:t>10.05.2020</a:t>
            </a:fld>
            <a:endParaRPr lang="en-US" dirty="0"/>
          </a:p>
        </p:txBody>
      </p:sp>
    </p:spTree>
    <p:extLst>
      <p:ext uri="{BB962C8B-B14F-4D97-AF65-F5344CB8AC3E}">
        <p14:creationId xmlns:p14="http://schemas.microsoft.com/office/powerpoint/2010/main" val="97668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530A4A6D-35E9-4323-98FD-CE85DBF82AF7}"/>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76A9825F-C3AA-4AD4-BC72-1567D71BC87A}" type="datetime1">
              <a:rPr lang="tr-TR" smtClean="0"/>
              <a:pPr rtl="0">
                <a:spcAft>
                  <a:spcPts val="600"/>
                </a:spcAft>
              </a:pPr>
              <a:t>10.05.2020</a:t>
            </a:fld>
            <a:endParaRPr lang="en-US"/>
          </a:p>
        </p:txBody>
      </p:sp>
      <p:sp>
        <p:nvSpPr>
          <p:cNvPr id="54" name="Akış Çizelgesi: Sonlandırıcı 53">
            <a:extLst>
              <a:ext uri="{FF2B5EF4-FFF2-40B4-BE49-F238E27FC236}">
                <a16:creationId xmlns:a16="http://schemas.microsoft.com/office/drawing/2014/main" id="{EF42269D-808C-4910-A949-B32DF20F56E7}"/>
              </a:ext>
            </a:extLst>
          </p:cNvPr>
          <p:cNvSpPr/>
          <p:nvPr/>
        </p:nvSpPr>
        <p:spPr>
          <a:xfrm>
            <a:off x="672506" y="1000761"/>
            <a:ext cx="914400" cy="301752"/>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200" b="1" dirty="0"/>
              <a:t>Başla</a:t>
            </a:r>
          </a:p>
        </p:txBody>
      </p:sp>
      <p:sp>
        <p:nvSpPr>
          <p:cNvPr id="55" name="Akış Çizelgesi: Veri 54">
            <a:extLst>
              <a:ext uri="{FF2B5EF4-FFF2-40B4-BE49-F238E27FC236}">
                <a16:creationId xmlns:a16="http://schemas.microsoft.com/office/drawing/2014/main" id="{141C5263-2921-41BD-9F11-CC0CB2214128}"/>
              </a:ext>
            </a:extLst>
          </p:cNvPr>
          <p:cNvSpPr/>
          <p:nvPr/>
        </p:nvSpPr>
        <p:spPr>
          <a:xfrm>
            <a:off x="513480" y="1762225"/>
            <a:ext cx="1232452" cy="450783"/>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200" b="1" dirty="0"/>
              <a:t>Ana ekran</a:t>
            </a:r>
          </a:p>
        </p:txBody>
      </p:sp>
      <p:sp>
        <p:nvSpPr>
          <p:cNvPr id="56" name="Akış Çizelgesi: Öteki İşlem 55">
            <a:extLst>
              <a:ext uri="{FF2B5EF4-FFF2-40B4-BE49-F238E27FC236}">
                <a16:creationId xmlns:a16="http://schemas.microsoft.com/office/drawing/2014/main" id="{8BC24E6E-10EA-4D2E-A52F-DEFA908ABC6A}"/>
              </a:ext>
            </a:extLst>
          </p:cNvPr>
          <p:cNvSpPr/>
          <p:nvPr/>
        </p:nvSpPr>
        <p:spPr>
          <a:xfrm>
            <a:off x="677732" y="3010376"/>
            <a:ext cx="914400" cy="40203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200" b="1" dirty="0"/>
              <a:t>Soru 1</a:t>
            </a:r>
          </a:p>
        </p:txBody>
      </p:sp>
      <p:sp>
        <p:nvSpPr>
          <p:cNvPr id="57" name="Akış Çizelgesi: Veri 56">
            <a:extLst>
              <a:ext uri="{FF2B5EF4-FFF2-40B4-BE49-F238E27FC236}">
                <a16:creationId xmlns:a16="http://schemas.microsoft.com/office/drawing/2014/main" id="{901F3403-A057-4356-9A5B-9FF0FD65A462}"/>
              </a:ext>
            </a:extLst>
          </p:cNvPr>
          <p:cNvSpPr/>
          <p:nvPr/>
        </p:nvSpPr>
        <p:spPr>
          <a:xfrm>
            <a:off x="1732660" y="2908089"/>
            <a:ext cx="1178918" cy="6126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cxnSp>
        <p:nvCxnSpPr>
          <p:cNvPr id="59" name="Düz Ok Bağlayıcısı 58">
            <a:extLst>
              <a:ext uri="{FF2B5EF4-FFF2-40B4-BE49-F238E27FC236}">
                <a16:creationId xmlns:a16="http://schemas.microsoft.com/office/drawing/2014/main" id="{3C576EE7-A6EC-49C4-8D42-79181EE1051F}"/>
              </a:ext>
            </a:extLst>
          </p:cNvPr>
          <p:cNvCxnSpPr>
            <a:cxnSpLocks/>
            <a:stCxn id="54" idx="2"/>
            <a:endCxn id="55" idx="1"/>
          </p:cNvCxnSpPr>
          <p:nvPr/>
        </p:nvCxnSpPr>
        <p:spPr>
          <a:xfrm>
            <a:off x="1129706" y="1302513"/>
            <a:ext cx="0" cy="459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Düz Ok Bağlayıcısı 60">
            <a:extLst>
              <a:ext uri="{FF2B5EF4-FFF2-40B4-BE49-F238E27FC236}">
                <a16:creationId xmlns:a16="http://schemas.microsoft.com/office/drawing/2014/main" id="{9111DE58-5510-47A4-B6D0-5AFAD865CC32}"/>
              </a:ext>
            </a:extLst>
          </p:cNvPr>
          <p:cNvCxnSpPr>
            <a:cxnSpLocks/>
            <a:stCxn id="55" idx="4"/>
            <a:endCxn id="66" idx="0"/>
          </p:cNvCxnSpPr>
          <p:nvPr/>
        </p:nvCxnSpPr>
        <p:spPr>
          <a:xfrm>
            <a:off x="1129706" y="2213008"/>
            <a:ext cx="0" cy="296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Metin kutusu 65">
            <a:extLst>
              <a:ext uri="{FF2B5EF4-FFF2-40B4-BE49-F238E27FC236}">
                <a16:creationId xmlns:a16="http://schemas.microsoft.com/office/drawing/2014/main" id="{9F6E1D4C-AFA8-45C6-9591-FC1CAC05151E}"/>
              </a:ext>
            </a:extLst>
          </p:cNvPr>
          <p:cNvSpPr txBox="1"/>
          <p:nvPr/>
        </p:nvSpPr>
        <p:spPr>
          <a:xfrm>
            <a:off x="688808" y="2509809"/>
            <a:ext cx="881795" cy="261610"/>
          </a:xfrm>
          <a:prstGeom prst="rect">
            <a:avLst/>
          </a:prstGeom>
          <a:noFill/>
        </p:spPr>
        <p:txBody>
          <a:bodyPr wrap="square" rtlCol="0">
            <a:spAutoFit/>
          </a:bodyPr>
          <a:lstStyle/>
          <a:p>
            <a:r>
              <a:rPr lang="tr-TR" sz="1100" dirty="0"/>
              <a:t>     Başla</a:t>
            </a:r>
          </a:p>
        </p:txBody>
      </p:sp>
      <p:cxnSp>
        <p:nvCxnSpPr>
          <p:cNvPr id="73" name="Düz Ok Bağlayıcısı 72">
            <a:extLst>
              <a:ext uri="{FF2B5EF4-FFF2-40B4-BE49-F238E27FC236}">
                <a16:creationId xmlns:a16="http://schemas.microsoft.com/office/drawing/2014/main" id="{E3D30B37-014E-4816-A54E-1864E0E2D451}"/>
              </a:ext>
            </a:extLst>
          </p:cNvPr>
          <p:cNvCxnSpPr>
            <a:cxnSpLocks/>
            <a:stCxn id="66" idx="2"/>
            <a:endCxn id="56" idx="0"/>
          </p:cNvCxnSpPr>
          <p:nvPr/>
        </p:nvCxnSpPr>
        <p:spPr>
          <a:xfrm>
            <a:off x="1129706" y="2771419"/>
            <a:ext cx="5226" cy="238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Düz Ok Bağlayıcısı 78">
            <a:extLst>
              <a:ext uri="{FF2B5EF4-FFF2-40B4-BE49-F238E27FC236}">
                <a16:creationId xmlns:a16="http://schemas.microsoft.com/office/drawing/2014/main" id="{0F0A9081-2895-4C6F-86D0-EA1248BC6915}"/>
              </a:ext>
            </a:extLst>
          </p:cNvPr>
          <p:cNvCxnSpPr>
            <a:cxnSpLocks/>
            <a:stCxn id="56" idx="3"/>
            <a:endCxn id="57" idx="2"/>
          </p:cNvCxnSpPr>
          <p:nvPr/>
        </p:nvCxnSpPr>
        <p:spPr>
          <a:xfrm>
            <a:off x="1592132" y="3211392"/>
            <a:ext cx="258420" cy="3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Düz Ok Bağlayıcısı 84">
            <a:extLst>
              <a:ext uri="{FF2B5EF4-FFF2-40B4-BE49-F238E27FC236}">
                <a16:creationId xmlns:a16="http://schemas.microsoft.com/office/drawing/2014/main" id="{4B9DD73D-4599-44FE-B11A-AEE997471124}"/>
              </a:ext>
            </a:extLst>
          </p:cNvPr>
          <p:cNvCxnSpPr>
            <a:cxnSpLocks/>
            <a:stCxn id="57" idx="5"/>
            <a:endCxn id="91" idx="1"/>
          </p:cNvCxnSpPr>
          <p:nvPr/>
        </p:nvCxnSpPr>
        <p:spPr>
          <a:xfrm>
            <a:off x="2793686" y="3214413"/>
            <a:ext cx="278378" cy="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Metin kutusu 90">
            <a:extLst>
              <a:ext uri="{FF2B5EF4-FFF2-40B4-BE49-F238E27FC236}">
                <a16:creationId xmlns:a16="http://schemas.microsoft.com/office/drawing/2014/main" id="{0FA319CF-ED81-46F1-A51D-A3442DB61E33}"/>
              </a:ext>
            </a:extLst>
          </p:cNvPr>
          <p:cNvSpPr txBox="1"/>
          <p:nvPr/>
        </p:nvSpPr>
        <p:spPr>
          <a:xfrm>
            <a:off x="3072064" y="3095941"/>
            <a:ext cx="633239" cy="246221"/>
          </a:xfrm>
          <a:prstGeom prst="rect">
            <a:avLst/>
          </a:prstGeom>
          <a:noFill/>
        </p:spPr>
        <p:txBody>
          <a:bodyPr wrap="square" rtlCol="0">
            <a:spAutoFit/>
          </a:bodyPr>
          <a:lstStyle/>
          <a:p>
            <a:r>
              <a:rPr lang="tr-TR" sz="1000" dirty="0"/>
              <a:t>Yanlış</a:t>
            </a:r>
          </a:p>
        </p:txBody>
      </p:sp>
      <p:cxnSp>
        <p:nvCxnSpPr>
          <p:cNvPr id="111" name="Bağlayıcı: Dirsek 110">
            <a:extLst>
              <a:ext uri="{FF2B5EF4-FFF2-40B4-BE49-F238E27FC236}">
                <a16:creationId xmlns:a16="http://schemas.microsoft.com/office/drawing/2014/main" id="{640E976B-21C1-4443-A26F-14BB00B0D51B}"/>
              </a:ext>
            </a:extLst>
          </p:cNvPr>
          <p:cNvCxnSpPr>
            <a:cxnSpLocks/>
            <a:stCxn id="57" idx="4"/>
            <a:endCxn id="113" idx="3"/>
          </p:cNvCxnSpPr>
          <p:nvPr/>
        </p:nvCxnSpPr>
        <p:spPr>
          <a:xfrm rot="5400000">
            <a:off x="2109132" y="3535278"/>
            <a:ext cx="227529" cy="1984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3" name="Metin kutusu 112">
            <a:extLst>
              <a:ext uri="{FF2B5EF4-FFF2-40B4-BE49-F238E27FC236}">
                <a16:creationId xmlns:a16="http://schemas.microsoft.com/office/drawing/2014/main" id="{BE87D455-EB19-4AAE-B403-08DC889A28A6}"/>
              </a:ext>
            </a:extLst>
          </p:cNvPr>
          <p:cNvSpPr txBox="1"/>
          <p:nvPr/>
        </p:nvSpPr>
        <p:spPr>
          <a:xfrm>
            <a:off x="566806" y="3625155"/>
            <a:ext cx="1556867" cy="246221"/>
          </a:xfrm>
          <a:prstGeom prst="rect">
            <a:avLst/>
          </a:prstGeom>
          <a:noFill/>
        </p:spPr>
        <p:txBody>
          <a:bodyPr wrap="square" rtlCol="0">
            <a:spAutoFit/>
          </a:bodyPr>
          <a:lstStyle/>
          <a:p>
            <a:r>
              <a:rPr lang="tr-TR" sz="1000" dirty="0"/>
              <a:t>Doğru ve Süre Yeterliyse</a:t>
            </a:r>
          </a:p>
        </p:txBody>
      </p:sp>
      <p:cxnSp>
        <p:nvCxnSpPr>
          <p:cNvPr id="122" name="Bağlayıcı: Dirsek 121">
            <a:extLst>
              <a:ext uri="{FF2B5EF4-FFF2-40B4-BE49-F238E27FC236}">
                <a16:creationId xmlns:a16="http://schemas.microsoft.com/office/drawing/2014/main" id="{B055DD94-6B74-4675-A79D-CA3724C102F2}"/>
              </a:ext>
            </a:extLst>
          </p:cNvPr>
          <p:cNvCxnSpPr>
            <a:cxnSpLocks/>
            <a:stCxn id="113" idx="2"/>
            <a:endCxn id="124" idx="0"/>
          </p:cNvCxnSpPr>
          <p:nvPr/>
        </p:nvCxnSpPr>
        <p:spPr>
          <a:xfrm rot="5400000">
            <a:off x="963722" y="3703456"/>
            <a:ext cx="213599" cy="5494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4" name="Akış Çizelgesi: Öteki İşlem 123">
            <a:extLst>
              <a:ext uri="{FF2B5EF4-FFF2-40B4-BE49-F238E27FC236}">
                <a16:creationId xmlns:a16="http://schemas.microsoft.com/office/drawing/2014/main" id="{ED7097E2-DA67-467B-8013-F1AA7A401F8D}"/>
              </a:ext>
            </a:extLst>
          </p:cNvPr>
          <p:cNvSpPr/>
          <p:nvPr/>
        </p:nvSpPr>
        <p:spPr>
          <a:xfrm>
            <a:off x="370184" y="4084975"/>
            <a:ext cx="851235"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2</a:t>
            </a:r>
          </a:p>
        </p:txBody>
      </p:sp>
      <p:sp>
        <p:nvSpPr>
          <p:cNvPr id="151" name="Akış Çizelgesi: Veri 150">
            <a:extLst>
              <a:ext uri="{FF2B5EF4-FFF2-40B4-BE49-F238E27FC236}">
                <a16:creationId xmlns:a16="http://schemas.microsoft.com/office/drawing/2014/main" id="{BF0F0ED3-FC07-4D9F-A407-72DF646AAE36}"/>
              </a:ext>
            </a:extLst>
          </p:cNvPr>
          <p:cNvSpPr/>
          <p:nvPr/>
        </p:nvSpPr>
        <p:spPr>
          <a:xfrm>
            <a:off x="1308666" y="4039273"/>
            <a:ext cx="1178918" cy="4798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sp>
        <p:nvSpPr>
          <p:cNvPr id="154" name="Metin kutusu 153">
            <a:extLst>
              <a:ext uri="{FF2B5EF4-FFF2-40B4-BE49-F238E27FC236}">
                <a16:creationId xmlns:a16="http://schemas.microsoft.com/office/drawing/2014/main" id="{5410628F-EEEE-4EED-9C46-A263BD892D85}"/>
              </a:ext>
            </a:extLst>
          </p:cNvPr>
          <p:cNvSpPr txBox="1"/>
          <p:nvPr/>
        </p:nvSpPr>
        <p:spPr>
          <a:xfrm>
            <a:off x="2619995" y="4152690"/>
            <a:ext cx="559876" cy="246221"/>
          </a:xfrm>
          <a:prstGeom prst="rect">
            <a:avLst/>
          </a:prstGeom>
          <a:noFill/>
        </p:spPr>
        <p:txBody>
          <a:bodyPr wrap="square" rtlCol="0">
            <a:spAutoFit/>
          </a:bodyPr>
          <a:lstStyle/>
          <a:p>
            <a:r>
              <a:rPr lang="tr-TR" sz="1000" dirty="0"/>
              <a:t>Yanlış</a:t>
            </a:r>
          </a:p>
        </p:txBody>
      </p:sp>
      <p:cxnSp>
        <p:nvCxnSpPr>
          <p:cNvPr id="155" name="Düz Ok Bağlayıcısı 154">
            <a:extLst>
              <a:ext uri="{FF2B5EF4-FFF2-40B4-BE49-F238E27FC236}">
                <a16:creationId xmlns:a16="http://schemas.microsoft.com/office/drawing/2014/main" id="{E1C92551-BFB6-412E-811B-AA86C2F1E74A}"/>
              </a:ext>
            </a:extLst>
          </p:cNvPr>
          <p:cNvCxnSpPr>
            <a:cxnSpLocks/>
            <a:stCxn id="124" idx="3"/>
            <a:endCxn id="151" idx="2"/>
          </p:cNvCxnSpPr>
          <p:nvPr/>
        </p:nvCxnSpPr>
        <p:spPr>
          <a:xfrm>
            <a:off x="1221419" y="4266971"/>
            <a:ext cx="205139" cy="1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Düz Ok Bağlayıcısı 158">
            <a:extLst>
              <a:ext uri="{FF2B5EF4-FFF2-40B4-BE49-F238E27FC236}">
                <a16:creationId xmlns:a16="http://schemas.microsoft.com/office/drawing/2014/main" id="{FCFB8A59-C27B-407D-B0A7-1B2C3C83865C}"/>
              </a:ext>
            </a:extLst>
          </p:cNvPr>
          <p:cNvCxnSpPr>
            <a:cxnSpLocks/>
            <a:stCxn id="151" idx="5"/>
            <a:endCxn id="154" idx="1"/>
          </p:cNvCxnSpPr>
          <p:nvPr/>
        </p:nvCxnSpPr>
        <p:spPr>
          <a:xfrm flipV="1">
            <a:off x="2369692" y="4275801"/>
            <a:ext cx="250303" cy="3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Akış Çizelgesi: Öteki İşlem 172">
            <a:extLst>
              <a:ext uri="{FF2B5EF4-FFF2-40B4-BE49-F238E27FC236}">
                <a16:creationId xmlns:a16="http://schemas.microsoft.com/office/drawing/2014/main" id="{BDBD8787-C2B7-40E9-833A-FA0F5AFE0717}"/>
              </a:ext>
            </a:extLst>
          </p:cNvPr>
          <p:cNvSpPr/>
          <p:nvPr/>
        </p:nvSpPr>
        <p:spPr>
          <a:xfrm>
            <a:off x="215306" y="5312216"/>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3</a:t>
            </a:r>
          </a:p>
        </p:txBody>
      </p:sp>
      <p:sp>
        <p:nvSpPr>
          <p:cNvPr id="175" name="Akış Çizelgesi: Veri 174">
            <a:extLst>
              <a:ext uri="{FF2B5EF4-FFF2-40B4-BE49-F238E27FC236}">
                <a16:creationId xmlns:a16="http://schemas.microsoft.com/office/drawing/2014/main" id="{5360BCD5-6643-43EC-93E0-10BE3B767B20}"/>
              </a:ext>
            </a:extLst>
          </p:cNvPr>
          <p:cNvSpPr/>
          <p:nvPr/>
        </p:nvSpPr>
        <p:spPr>
          <a:xfrm>
            <a:off x="1261154" y="5189231"/>
            <a:ext cx="1178918" cy="6126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sp>
        <p:nvSpPr>
          <p:cNvPr id="177" name="Metin kutusu 176">
            <a:extLst>
              <a:ext uri="{FF2B5EF4-FFF2-40B4-BE49-F238E27FC236}">
                <a16:creationId xmlns:a16="http://schemas.microsoft.com/office/drawing/2014/main" id="{CA25886C-0C5D-42BF-8563-E9EE9043922B}"/>
              </a:ext>
            </a:extLst>
          </p:cNvPr>
          <p:cNvSpPr txBox="1"/>
          <p:nvPr/>
        </p:nvSpPr>
        <p:spPr>
          <a:xfrm>
            <a:off x="2684559" y="5348784"/>
            <a:ext cx="518987" cy="246221"/>
          </a:xfrm>
          <a:prstGeom prst="rect">
            <a:avLst/>
          </a:prstGeom>
          <a:noFill/>
        </p:spPr>
        <p:txBody>
          <a:bodyPr wrap="square" rtlCol="0">
            <a:spAutoFit/>
          </a:bodyPr>
          <a:lstStyle/>
          <a:p>
            <a:r>
              <a:rPr lang="tr-TR" sz="1000" dirty="0"/>
              <a:t>Yanlış</a:t>
            </a:r>
          </a:p>
        </p:txBody>
      </p:sp>
      <p:cxnSp>
        <p:nvCxnSpPr>
          <p:cNvPr id="178" name="Düz Ok Bağlayıcısı 177">
            <a:extLst>
              <a:ext uri="{FF2B5EF4-FFF2-40B4-BE49-F238E27FC236}">
                <a16:creationId xmlns:a16="http://schemas.microsoft.com/office/drawing/2014/main" id="{EF4105FA-4CD9-4DD5-98D3-56F0A00109DF}"/>
              </a:ext>
            </a:extLst>
          </p:cNvPr>
          <p:cNvCxnSpPr>
            <a:cxnSpLocks/>
            <a:stCxn id="173" idx="3"/>
            <a:endCxn id="175" idx="2"/>
          </p:cNvCxnSpPr>
          <p:nvPr/>
        </p:nvCxnSpPr>
        <p:spPr>
          <a:xfrm>
            <a:off x="1129706" y="5494212"/>
            <a:ext cx="249340" cy="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Düz Ok Bağlayıcısı 180">
            <a:extLst>
              <a:ext uri="{FF2B5EF4-FFF2-40B4-BE49-F238E27FC236}">
                <a16:creationId xmlns:a16="http://schemas.microsoft.com/office/drawing/2014/main" id="{E7851614-BDA9-4D16-A1E1-53FCE2C75D58}"/>
              </a:ext>
            </a:extLst>
          </p:cNvPr>
          <p:cNvCxnSpPr>
            <a:cxnSpLocks/>
            <a:stCxn id="175" idx="5"/>
            <a:endCxn id="177" idx="1"/>
          </p:cNvCxnSpPr>
          <p:nvPr/>
        </p:nvCxnSpPr>
        <p:spPr>
          <a:xfrm flipV="1">
            <a:off x="2322180" y="5471895"/>
            <a:ext cx="362379" cy="2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6" name="Metin kutusu 205">
            <a:extLst>
              <a:ext uri="{FF2B5EF4-FFF2-40B4-BE49-F238E27FC236}">
                <a16:creationId xmlns:a16="http://schemas.microsoft.com/office/drawing/2014/main" id="{A8038EF1-2EFE-4BAC-A623-A7C7E37A49AA}"/>
              </a:ext>
            </a:extLst>
          </p:cNvPr>
          <p:cNvSpPr txBox="1"/>
          <p:nvPr/>
        </p:nvSpPr>
        <p:spPr>
          <a:xfrm>
            <a:off x="238233" y="4843749"/>
            <a:ext cx="1556867" cy="246221"/>
          </a:xfrm>
          <a:prstGeom prst="rect">
            <a:avLst/>
          </a:prstGeom>
          <a:noFill/>
        </p:spPr>
        <p:txBody>
          <a:bodyPr wrap="square" rtlCol="0">
            <a:spAutoFit/>
          </a:bodyPr>
          <a:lstStyle/>
          <a:p>
            <a:r>
              <a:rPr lang="tr-TR" sz="1000" dirty="0"/>
              <a:t>Doğru ve Süre Yeterliyse</a:t>
            </a:r>
          </a:p>
        </p:txBody>
      </p:sp>
      <p:cxnSp>
        <p:nvCxnSpPr>
          <p:cNvPr id="220" name="Bağlayıcı: Dirsek 219">
            <a:extLst>
              <a:ext uri="{FF2B5EF4-FFF2-40B4-BE49-F238E27FC236}">
                <a16:creationId xmlns:a16="http://schemas.microsoft.com/office/drawing/2014/main" id="{5B67A689-F52E-4047-8518-F3FAF338E03B}"/>
              </a:ext>
            </a:extLst>
          </p:cNvPr>
          <p:cNvCxnSpPr>
            <a:cxnSpLocks/>
            <a:stCxn id="206" idx="2"/>
            <a:endCxn id="173" idx="0"/>
          </p:cNvCxnSpPr>
          <p:nvPr/>
        </p:nvCxnSpPr>
        <p:spPr>
          <a:xfrm rot="5400000">
            <a:off x="733464" y="5029013"/>
            <a:ext cx="222246" cy="34416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65" name="Akış Çizelgesi: Öteki İşlem 264">
            <a:extLst>
              <a:ext uri="{FF2B5EF4-FFF2-40B4-BE49-F238E27FC236}">
                <a16:creationId xmlns:a16="http://schemas.microsoft.com/office/drawing/2014/main" id="{36B350B4-CFD9-4BB9-9ACA-9123A1D30DFF}"/>
              </a:ext>
            </a:extLst>
          </p:cNvPr>
          <p:cNvSpPr/>
          <p:nvPr/>
        </p:nvSpPr>
        <p:spPr>
          <a:xfrm>
            <a:off x="2637772" y="6127300"/>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4</a:t>
            </a:r>
          </a:p>
        </p:txBody>
      </p:sp>
      <p:sp>
        <p:nvSpPr>
          <p:cNvPr id="266" name="Akış Çizelgesi: Veri 265">
            <a:extLst>
              <a:ext uri="{FF2B5EF4-FFF2-40B4-BE49-F238E27FC236}">
                <a16:creationId xmlns:a16="http://schemas.microsoft.com/office/drawing/2014/main" id="{1B8C9726-8E5D-455C-BE4C-F956F4A8D179}"/>
              </a:ext>
            </a:extLst>
          </p:cNvPr>
          <p:cNvSpPr/>
          <p:nvPr/>
        </p:nvSpPr>
        <p:spPr>
          <a:xfrm>
            <a:off x="3823501" y="6017281"/>
            <a:ext cx="1178918" cy="6126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cxnSp>
        <p:nvCxnSpPr>
          <p:cNvPr id="267" name="Düz Ok Bağlayıcısı 266">
            <a:extLst>
              <a:ext uri="{FF2B5EF4-FFF2-40B4-BE49-F238E27FC236}">
                <a16:creationId xmlns:a16="http://schemas.microsoft.com/office/drawing/2014/main" id="{0930731F-EC0E-4301-A604-1FB5FFA9C3CD}"/>
              </a:ext>
            </a:extLst>
          </p:cNvPr>
          <p:cNvCxnSpPr>
            <a:cxnSpLocks/>
            <a:stCxn id="269" idx="3"/>
            <a:endCxn id="265" idx="1"/>
          </p:cNvCxnSpPr>
          <p:nvPr/>
        </p:nvCxnSpPr>
        <p:spPr>
          <a:xfrm flipV="1">
            <a:off x="2329564" y="6309296"/>
            <a:ext cx="3082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8" name="Düz Ok Bağlayıcısı 267">
            <a:extLst>
              <a:ext uri="{FF2B5EF4-FFF2-40B4-BE49-F238E27FC236}">
                <a16:creationId xmlns:a16="http://schemas.microsoft.com/office/drawing/2014/main" id="{D5F89289-F285-4C1A-BD76-C348DEDA2265}"/>
              </a:ext>
            </a:extLst>
          </p:cNvPr>
          <p:cNvCxnSpPr>
            <a:cxnSpLocks/>
            <a:stCxn id="265" idx="3"/>
            <a:endCxn id="266" idx="2"/>
          </p:cNvCxnSpPr>
          <p:nvPr/>
        </p:nvCxnSpPr>
        <p:spPr>
          <a:xfrm>
            <a:off x="3552172" y="6309296"/>
            <a:ext cx="389221" cy="14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9" name="Metin kutusu 268">
            <a:extLst>
              <a:ext uri="{FF2B5EF4-FFF2-40B4-BE49-F238E27FC236}">
                <a16:creationId xmlns:a16="http://schemas.microsoft.com/office/drawing/2014/main" id="{3528F657-6572-406E-A3D5-E9721BAB0C8B}"/>
              </a:ext>
            </a:extLst>
          </p:cNvPr>
          <p:cNvSpPr txBox="1"/>
          <p:nvPr/>
        </p:nvSpPr>
        <p:spPr>
          <a:xfrm>
            <a:off x="772697" y="6186186"/>
            <a:ext cx="1556867" cy="246221"/>
          </a:xfrm>
          <a:prstGeom prst="rect">
            <a:avLst/>
          </a:prstGeom>
          <a:noFill/>
        </p:spPr>
        <p:txBody>
          <a:bodyPr wrap="square" rtlCol="0">
            <a:spAutoFit/>
          </a:bodyPr>
          <a:lstStyle/>
          <a:p>
            <a:r>
              <a:rPr lang="tr-TR" sz="1000" dirty="0"/>
              <a:t>Doğru ve Süre Yeterliyse</a:t>
            </a:r>
          </a:p>
        </p:txBody>
      </p:sp>
      <p:cxnSp>
        <p:nvCxnSpPr>
          <p:cNvPr id="271" name="Bağlayıcı: Dirsek 270">
            <a:extLst>
              <a:ext uri="{FF2B5EF4-FFF2-40B4-BE49-F238E27FC236}">
                <a16:creationId xmlns:a16="http://schemas.microsoft.com/office/drawing/2014/main" id="{B2610F78-AA55-4FD2-ADD2-A40D9C467A23}"/>
              </a:ext>
            </a:extLst>
          </p:cNvPr>
          <p:cNvCxnSpPr>
            <a:cxnSpLocks/>
            <a:stCxn id="151" idx="4"/>
            <a:endCxn id="206" idx="3"/>
          </p:cNvCxnSpPr>
          <p:nvPr/>
        </p:nvCxnSpPr>
        <p:spPr>
          <a:xfrm rot="5400000">
            <a:off x="1622744" y="4691478"/>
            <a:ext cx="447739" cy="1030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87" name="Metin kutusu 286">
            <a:extLst>
              <a:ext uri="{FF2B5EF4-FFF2-40B4-BE49-F238E27FC236}">
                <a16:creationId xmlns:a16="http://schemas.microsoft.com/office/drawing/2014/main" id="{AC2F1F62-0414-4606-BDEA-E05AA94C6C90}"/>
              </a:ext>
            </a:extLst>
          </p:cNvPr>
          <p:cNvSpPr txBox="1"/>
          <p:nvPr/>
        </p:nvSpPr>
        <p:spPr>
          <a:xfrm>
            <a:off x="5096147" y="6191938"/>
            <a:ext cx="602747" cy="246221"/>
          </a:xfrm>
          <a:prstGeom prst="rect">
            <a:avLst/>
          </a:prstGeom>
          <a:noFill/>
        </p:spPr>
        <p:txBody>
          <a:bodyPr wrap="square" rtlCol="0">
            <a:spAutoFit/>
          </a:bodyPr>
          <a:lstStyle/>
          <a:p>
            <a:r>
              <a:rPr lang="tr-TR" sz="1000" dirty="0"/>
              <a:t>Yanlış</a:t>
            </a:r>
          </a:p>
        </p:txBody>
      </p:sp>
      <p:cxnSp>
        <p:nvCxnSpPr>
          <p:cNvPr id="296" name="Düz Ok Bağlayıcısı 295">
            <a:extLst>
              <a:ext uri="{FF2B5EF4-FFF2-40B4-BE49-F238E27FC236}">
                <a16:creationId xmlns:a16="http://schemas.microsoft.com/office/drawing/2014/main" id="{F49B4ABF-4E60-4763-A841-C6B40EDAD365}"/>
              </a:ext>
            </a:extLst>
          </p:cNvPr>
          <p:cNvCxnSpPr>
            <a:cxnSpLocks/>
            <a:stCxn id="154" idx="3"/>
            <a:endCxn id="144" idx="1"/>
          </p:cNvCxnSpPr>
          <p:nvPr/>
        </p:nvCxnSpPr>
        <p:spPr>
          <a:xfrm>
            <a:off x="3179871" y="4275801"/>
            <a:ext cx="223138" cy="6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5" name="Düz Ok Bağlayıcısı 304">
            <a:extLst>
              <a:ext uri="{FF2B5EF4-FFF2-40B4-BE49-F238E27FC236}">
                <a16:creationId xmlns:a16="http://schemas.microsoft.com/office/drawing/2014/main" id="{ADB50EB4-9F57-4EC8-B3CC-ADB663962B5A}"/>
              </a:ext>
            </a:extLst>
          </p:cNvPr>
          <p:cNvCxnSpPr>
            <a:cxnSpLocks/>
            <a:stCxn id="266" idx="5"/>
            <a:endCxn id="287" idx="1"/>
          </p:cNvCxnSpPr>
          <p:nvPr/>
        </p:nvCxnSpPr>
        <p:spPr>
          <a:xfrm flipV="1">
            <a:off x="4884527" y="6315049"/>
            <a:ext cx="211620" cy="8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0" name="Akış Çizelgesi: Sonlandırıcı 309">
            <a:extLst>
              <a:ext uri="{FF2B5EF4-FFF2-40B4-BE49-F238E27FC236}">
                <a16:creationId xmlns:a16="http://schemas.microsoft.com/office/drawing/2014/main" id="{0089C82C-CD47-4A5B-BD00-0B734C4A6DBF}"/>
              </a:ext>
            </a:extLst>
          </p:cNvPr>
          <p:cNvSpPr/>
          <p:nvPr/>
        </p:nvSpPr>
        <p:spPr>
          <a:xfrm>
            <a:off x="4543798" y="3512460"/>
            <a:ext cx="1068079" cy="362361"/>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200" b="1" dirty="0"/>
              <a:t>Bitir</a:t>
            </a:r>
          </a:p>
        </p:txBody>
      </p:sp>
      <p:cxnSp>
        <p:nvCxnSpPr>
          <p:cNvPr id="381" name="Bağlayıcı: Dirsek 380">
            <a:extLst>
              <a:ext uri="{FF2B5EF4-FFF2-40B4-BE49-F238E27FC236}">
                <a16:creationId xmlns:a16="http://schemas.microsoft.com/office/drawing/2014/main" id="{B1249A35-F763-4D68-ABB4-9C209CFCEB3D}"/>
              </a:ext>
            </a:extLst>
          </p:cNvPr>
          <p:cNvCxnSpPr>
            <a:cxnSpLocks/>
            <a:stCxn id="269" idx="2"/>
            <a:endCxn id="459" idx="2"/>
          </p:cNvCxnSpPr>
          <p:nvPr/>
        </p:nvCxnSpPr>
        <p:spPr>
          <a:xfrm rot="16200000" flipH="1">
            <a:off x="5592465" y="2391073"/>
            <a:ext cx="75438" cy="8158106"/>
          </a:xfrm>
          <a:prstGeom prst="bentConnector3">
            <a:avLst>
              <a:gd name="adj1" fmla="val 403030"/>
            </a:avLst>
          </a:prstGeom>
          <a:ln>
            <a:tailEnd type="triangle"/>
          </a:ln>
        </p:spPr>
        <p:style>
          <a:lnRef idx="1">
            <a:schemeClr val="dk1"/>
          </a:lnRef>
          <a:fillRef idx="0">
            <a:schemeClr val="dk1"/>
          </a:fillRef>
          <a:effectRef idx="0">
            <a:schemeClr val="dk1"/>
          </a:effectRef>
          <a:fontRef idx="minor">
            <a:schemeClr val="tx1"/>
          </a:fontRef>
        </p:style>
      </p:cxnSp>
      <p:sp>
        <p:nvSpPr>
          <p:cNvPr id="453" name="Akış Çizelgesi: Veri 452">
            <a:extLst>
              <a:ext uri="{FF2B5EF4-FFF2-40B4-BE49-F238E27FC236}">
                <a16:creationId xmlns:a16="http://schemas.microsoft.com/office/drawing/2014/main" id="{E98DD429-4C54-4C91-B77E-BA9E81646E29}"/>
              </a:ext>
            </a:extLst>
          </p:cNvPr>
          <p:cNvSpPr/>
          <p:nvPr/>
        </p:nvSpPr>
        <p:spPr>
          <a:xfrm>
            <a:off x="8152267" y="6043331"/>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 </a:t>
            </a:r>
          </a:p>
        </p:txBody>
      </p:sp>
      <p:cxnSp>
        <p:nvCxnSpPr>
          <p:cNvPr id="454" name="Düz Ok Bağlayıcısı 453">
            <a:extLst>
              <a:ext uri="{FF2B5EF4-FFF2-40B4-BE49-F238E27FC236}">
                <a16:creationId xmlns:a16="http://schemas.microsoft.com/office/drawing/2014/main" id="{3193CBE5-DBA8-45AF-AB61-B5A97CCD9C71}"/>
              </a:ext>
            </a:extLst>
          </p:cNvPr>
          <p:cNvCxnSpPr>
            <a:cxnSpLocks/>
            <a:stCxn id="459" idx="1"/>
            <a:endCxn id="453" idx="5"/>
          </p:cNvCxnSpPr>
          <p:nvPr/>
        </p:nvCxnSpPr>
        <p:spPr>
          <a:xfrm flipH="1" flipV="1">
            <a:off x="9036794" y="6311504"/>
            <a:ext cx="215243" cy="1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5" name="Düz Ok Bağlayıcısı 454">
            <a:extLst>
              <a:ext uri="{FF2B5EF4-FFF2-40B4-BE49-F238E27FC236}">
                <a16:creationId xmlns:a16="http://schemas.microsoft.com/office/drawing/2014/main" id="{FF6ECD0B-9DF0-4723-99A9-C940DFE8F64E}"/>
              </a:ext>
            </a:extLst>
          </p:cNvPr>
          <p:cNvCxnSpPr>
            <a:cxnSpLocks/>
            <a:stCxn id="453" idx="2"/>
            <a:endCxn id="225" idx="3"/>
          </p:cNvCxnSpPr>
          <p:nvPr/>
        </p:nvCxnSpPr>
        <p:spPr>
          <a:xfrm flipH="1" flipV="1">
            <a:off x="7734887" y="6300972"/>
            <a:ext cx="515661" cy="10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9" name="Akış Çizelgesi: Öteki İşlem 458">
            <a:extLst>
              <a:ext uri="{FF2B5EF4-FFF2-40B4-BE49-F238E27FC236}">
                <a16:creationId xmlns:a16="http://schemas.microsoft.com/office/drawing/2014/main" id="{1402EDF0-BF49-45DE-99E7-7DF2EB5536C7}"/>
              </a:ext>
            </a:extLst>
          </p:cNvPr>
          <p:cNvSpPr/>
          <p:nvPr/>
        </p:nvSpPr>
        <p:spPr>
          <a:xfrm>
            <a:off x="9252037" y="6143854"/>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5</a:t>
            </a:r>
          </a:p>
        </p:txBody>
      </p:sp>
      <p:sp>
        <p:nvSpPr>
          <p:cNvPr id="469" name="Metin kutusu 468">
            <a:extLst>
              <a:ext uri="{FF2B5EF4-FFF2-40B4-BE49-F238E27FC236}">
                <a16:creationId xmlns:a16="http://schemas.microsoft.com/office/drawing/2014/main" id="{BBC2D04F-B446-452D-A7BE-666E361BB7A4}"/>
              </a:ext>
            </a:extLst>
          </p:cNvPr>
          <p:cNvSpPr txBox="1"/>
          <p:nvPr/>
        </p:nvSpPr>
        <p:spPr>
          <a:xfrm>
            <a:off x="8939868" y="5548705"/>
            <a:ext cx="1538737" cy="246221"/>
          </a:xfrm>
          <a:prstGeom prst="rect">
            <a:avLst/>
          </a:prstGeom>
          <a:noFill/>
        </p:spPr>
        <p:txBody>
          <a:bodyPr wrap="square" rtlCol="0">
            <a:spAutoFit/>
          </a:bodyPr>
          <a:lstStyle/>
          <a:p>
            <a:r>
              <a:rPr lang="tr-TR" sz="1000" dirty="0"/>
              <a:t>Doğru ve Süre Yeterliyse</a:t>
            </a:r>
          </a:p>
        </p:txBody>
      </p:sp>
      <p:cxnSp>
        <p:nvCxnSpPr>
          <p:cNvPr id="470" name="Düz Ok Bağlayıcısı 469">
            <a:extLst>
              <a:ext uri="{FF2B5EF4-FFF2-40B4-BE49-F238E27FC236}">
                <a16:creationId xmlns:a16="http://schemas.microsoft.com/office/drawing/2014/main" id="{E44A0496-93FF-45BB-918A-57906C6A0192}"/>
              </a:ext>
            </a:extLst>
          </p:cNvPr>
          <p:cNvCxnSpPr>
            <a:cxnSpLocks/>
            <a:stCxn id="459" idx="0"/>
            <a:endCxn id="469" idx="2"/>
          </p:cNvCxnSpPr>
          <p:nvPr/>
        </p:nvCxnSpPr>
        <p:spPr>
          <a:xfrm flipV="1">
            <a:off x="9709237" y="5794926"/>
            <a:ext cx="0" cy="348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5" name="Akış Çizelgesi: Öteki İşlem 474">
            <a:extLst>
              <a:ext uri="{FF2B5EF4-FFF2-40B4-BE49-F238E27FC236}">
                <a16:creationId xmlns:a16="http://schemas.microsoft.com/office/drawing/2014/main" id="{0DB6A85B-D608-418E-90EE-547BBEC68643}"/>
              </a:ext>
            </a:extLst>
          </p:cNvPr>
          <p:cNvSpPr/>
          <p:nvPr/>
        </p:nvSpPr>
        <p:spPr>
          <a:xfrm>
            <a:off x="9246142" y="4983695"/>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6</a:t>
            </a:r>
          </a:p>
        </p:txBody>
      </p:sp>
      <p:cxnSp>
        <p:nvCxnSpPr>
          <p:cNvPr id="479" name="Düz Ok Bağlayıcısı 478">
            <a:extLst>
              <a:ext uri="{FF2B5EF4-FFF2-40B4-BE49-F238E27FC236}">
                <a16:creationId xmlns:a16="http://schemas.microsoft.com/office/drawing/2014/main" id="{0267C6C0-4864-49F7-8EAD-EA929635ADA1}"/>
              </a:ext>
            </a:extLst>
          </p:cNvPr>
          <p:cNvCxnSpPr>
            <a:cxnSpLocks/>
            <a:stCxn id="469" idx="0"/>
            <a:endCxn id="475" idx="2"/>
          </p:cNvCxnSpPr>
          <p:nvPr/>
        </p:nvCxnSpPr>
        <p:spPr>
          <a:xfrm flipH="1" flipV="1">
            <a:off x="9703342" y="5347686"/>
            <a:ext cx="5895" cy="201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5" name="Metin kutusu 484">
            <a:extLst>
              <a:ext uri="{FF2B5EF4-FFF2-40B4-BE49-F238E27FC236}">
                <a16:creationId xmlns:a16="http://schemas.microsoft.com/office/drawing/2014/main" id="{81BB3B33-8FE8-401D-ADD4-8EDDA2980833}"/>
              </a:ext>
            </a:extLst>
          </p:cNvPr>
          <p:cNvSpPr txBox="1"/>
          <p:nvPr/>
        </p:nvSpPr>
        <p:spPr>
          <a:xfrm>
            <a:off x="8926289" y="4538887"/>
            <a:ext cx="1538737" cy="246221"/>
          </a:xfrm>
          <a:prstGeom prst="rect">
            <a:avLst/>
          </a:prstGeom>
          <a:noFill/>
        </p:spPr>
        <p:txBody>
          <a:bodyPr wrap="square" rtlCol="0">
            <a:spAutoFit/>
          </a:bodyPr>
          <a:lstStyle/>
          <a:p>
            <a:r>
              <a:rPr lang="tr-TR" sz="1000" dirty="0"/>
              <a:t>Doğru ve Süre Yeterliyse</a:t>
            </a:r>
          </a:p>
        </p:txBody>
      </p:sp>
      <p:cxnSp>
        <p:nvCxnSpPr>
          <p:cNvPr id="486" name="Düz Ok Bağlayıcısı 485">
            <a:extLst>
              <a:ext uri="{FF2B5EF4-FFF2-40B4-BE49-F238E27FC236}">
                <a16:creationId xmlns:a16="http://schemas.microsoft.com/office/drawing/2014/main" id="{D02F16FB-5C82-453A-B2EA-49EE7367F9D4}"/>
              </a:ext>
            </a:extLst>
          </p:cNvPr>
          <p:cNvCxnSpPr>
            <a:cxnSpLocks/>
            <a:stCxn id="475" idx="0"/>
            <a:endCxn id="485" idx="2"/>
          </p:cNvCxnSpPr>
          <p:nvPr/>
        </p:nvCxnSpPr>
        <p:spPr>
          <a:xfrm flipH="1" flipV="1">
            <a:off x="9695658" y="4785108"/>
            <a:ext cx="7684" cy="198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4" name="Akış Çizelgesi: Öteki İşlem 503">
            <a:extLst>
              <a:ext uri="{FF2B5EF4-FFF2-40B4-BE49-F238E27FC236}">
                <a16:creationId xmlns:a16="http://schemas.microsoft.com/office/drawing/2014/main" id="{08CFB59A-6F2E-42D0-A667-3C721618E207}"/>
              </a:ext>
            </a:extLst>
          </p:cNvPr>
          <p:cNvSpPr/>
          <p:nvPr/>
        </p:nvSpPr>
        <p:spPr>
          <a:xfrm>
            <a:off x="9238121" y="3943656"/>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7</a:t>
            </a:r>
          </a:p>
        </p:txBody>
      </p:sp>
      <p:cxnSp>
        <p:nvCxnSpPr>
          <p:cNvPr id="505" name="Düz Ok Bağlayıcısı 504">
            <a:extLst>
              <a:ext uri="{FF2B5EF4-FFF2-40B4-BE49-F238E27FC236}">
                <a16:creationId xmlns:a16="http://schemas.microsoft.com/office/drawing/2014/main" id="{6ED866BC-16A5-48CA-9A08-A299F512EBA4}"/>
              </a:ext>
            </a:extLst>
          </p:cNvPr>
          <p:cNvCxnSpPr>
            <a:cxnSpLocks/>
            <a:stCxn id="485" idx="0"/>
            <a:endCxn id="504" idx="2"/>
          </p:cNvCxnSpPr>
          <p:nvPr/>
        </p:nvCxnSpPr>
        <p:spPr>
          <a:xfrm flipH="1" flipV="1">
            <a:off x="9695321" y="4307647"/>
            <a:ext cx="337" cy="231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6" name="Metin kutusu 505">
            <a:extLst>
              <a:ext uri="{FF2B5EF4-FFF2-40B4-BE49-F238E27FC236}">
                <a16:creationId xmlns:a16="http://schemas.microsoft.com/office/drawing/2014/main" id="{4E6867D5-3790-4863-A317-6960BC523CCF}"/>
              </a:ext>
            </a:extLst>
          </p:cNvPr>
          <p:cNvSpPr txBox="1"/>
          <p:nvPr/>
        </p:nvSpPr>
        <p:spPr>
          <a:xfrm>
            <a:off x="8941274" y="3550665"/>
            <a:ext cx="1496910" cy="246221"/>
          </a:xfrm>
          <a:prstGeom prst="rect">
            <a:avLst/>
          </a:prstGeom>
          <a:noFill/>
        </p:spPr>
        <p:txBody>
          <a:bodyPr wrap="square" rtlCol="0">
            <a:spAutoFit/>
          </a:bodyPr>
          <a:lstStyle/>
          <a:p>
            <a:r>
              <a:rPr lang="tr-TR" sz="1000" dirty="0"/>
              <a:t>Doğru ve Süre Yeterliyse</a:t>
            </a:r>
          </a:p>
        </p:txBody>
      </p:sp>
      <p:cxnSp>
        <p:nvCxnSpPr>
          <p:cNvPr id="507" name="Düz Ok Bağlayıcısı 506">
            <a:extLst>
              <a:ext uri="{FF2B5EF4-FFF2-40B4-BE49-F238E27FC236}">
                <a16:creationId xmlns:a16="http://schemas.microsoft.com/office/drawing/2014/main" id="{E22987E9-438A-4492-8C0E-EF2A3873473D}"/>
              </a:ext>
            </a:extLst>
          </p:cNvPr>
          <p:cNvCxnSpPr>
            <a:cxnSpLocks/>
            <a:stCxn id="504" idx="0"/>
            <a:endCxn id="506" idx="2"/>
          </p:cNvCxnSpPr>
          <p:nvPr/>
        </p:nvCxnSpPr>
        <p:spPr>
          <a:xfrm flipH="1" flipV="1">
            <a:off x="9689729" y="3796886"/>
            <a:ext cx="5592" cy="146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7" name="Akış Çizelgesi: Öteki İşlem 516">
            <a:extLst>
              <a:ext uri="{FF2B5EF4-FFF2-40B4-BE49-F238E27FC236}">
                <a16:creationId xmlns:a16="http://schemas.microsoft.com/office/drawing/2014/main" id="{8DF8AABE-D608-49B0-955C-E2E8A88AA508}"/>
              </a:ext>
            </a:extLst>
          </p:cNvPr>
          <p:cNvSpPr/>
          <p:nvPr/>
        </p:nvSpPr>
        <p:spPr>
          <a:xfrm>
            <a:off x="9224179" y="2978171"/>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8</a:t>
            </a:r>
          </a:p>
        </p:txBody>
      </p:sp>
      <p:cxnSp>
        <p:nvCxnSpPr>
          <p:cNvPr id="518" name="Düz Ok Bağlayıcısı 517">
            <a:extLst>
              <a:ext uri="{FF2B5EF4-FFF2-40B4-BE49-F238E27FC236}">
                <a16:creationId xmlns:a16="http://schemas.microsoft.com/office/drawing/2014/main" id="{09857EBB-3DA2-45D2-8DF8-996409824635}"/>
              </a:ext>
            </a:extLst>
          </p:cNvPr>
          <p:cNvCxnSpPr>
            <a:cxnSpLocks/>
            <a:stCxn id="506" idx="0"/>
            <a:endCxn id="517" idx="2"/>
          </p:cNvCxnSpPr>
          <p:nvPr/>
        </p:nvCxnSpPr>
        <p:spPr>
          <a:xfrm flipH="1" flipV="1">
            <a:off x="9681379" y="3342162"/>
            <a:ext cx="8350" cy="208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9" name="Metin kutusu 518">
            <a:extLst>
              <a:ext uri="{FF2B5EF4-FFF2-40B4-BE49-F238E27FC236}">
                <a16:creationId xmlns:a16="http://schemas.microsoft.com/office/drawing/2014/main" id="{306B6193-5D4B-477D-9285-2E31831BEE47}"/>
              </a:ext>
            </a:extLst>
          </p:cNvPr>
          <p:cNvSpPr txBox="1"/>
          <p:nvPr/>
        </p:nvSpPr>
        <p:spPr>
          <a:xfrm>
            <a:off x="8905335" y="2580363"/>
            <a:ext cx="1538737" cy="246221"/>
          </a:xfrm>
          <a:prstGeom prst="rect">
            <a:avLst/>
          </a:prstGeom>
          <a:noFill/>
        </p:spPr>
        <p:txBody>
          <a:bodyPr wrap="square" rtlCol="0">
            <a:spAutoFit/>
          </a:bodyPr>
          <a:lstStyle/>
          <a:p>
            <a:r>
              <a:rPr lang="tr-TR" sz="1000" dirty="0"/>
              <a:t>Doğru ve Süre Yeterliyse</a:t>
            </a:r>
          </a:p>
        </p:txBody>
      </p:sp>
      <p:cxnSp>
        <p:nvCxnSpPr>
          <p:cNvPr id="520" name="Düz Ok Bağlayıcısı 519">
            <a:extLst>
              <a:ext uri="{FF2B5EF4-FFF2-40B4-BE49-F238E27FC236}">
                <a16:creationId xmlns:a16="http://schemas.microsoft.com/office/drawing/2014/main" id="{53E9F351-9FE0-4DCE-9E9D-EDAB313F2638}"/>
              </a:ext>
            </a:extLst>
          </p:cNvPr>
          <p:cNvCxnSpPr>
            <a:cxnSpLocks/>
            <a:stCxn id="517" idx="0"/>
            <a:endCxn id="519" idx="2"/>
          </p:cNvCxnSpPr>
          <p:nvPr/>
        </p:nvCxnSpPr>
        <p:spPr>
          <a:xfrm flipH="1" flipV="1">
            <a:off x="9674704" y="2826584"/>
            <a:ext cx="6675" cy="151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6" name="Akış Çizelgesi: Öteki İşlem 525">
            <a:extLst>
              <a:ext uri="{FF2B5EF4-FFF2-40B4-BE49-F238E27FC236}">
                <a16:creationId xmlns:a16="http://schemas.microsoft.com/office/drawing/2014/main" id="{265C7716-4939-4526-9BA8-13C5BDD55335}"/>
              </a:ext>
            </a:extLst>
          </p:cNvPr>
          <p:cNvSpPr/>
          <p:nvPr/>
        </p:nvSpPr>
        <p:spPr>
          <a:xfrm>
            <a:off x="9224179" y="1989968"/>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9</a:t>
            </a:r>
          </a:p>
        </p:txBody>
      </p:sp>
      <p:cxnSp>
        <p:nvCxnSpPr>
          <p:cNvPr id="527" name="Düz Ok Bağlayıcısı 526">
            <a:extLst>
              <a:ext uri="{FF2B5EF4-FFF2-40B4-BE49-F238E27FC236}">
                <a16:creationId xmlns:a16="http://schemas.microsoft.com/office/drawing/2014/main" id="{ECE5F915-269F-447C-972C-CF2E2AFBB290}"/>
              </a:ext>
            </a:extLst>
          </p:cNvPr>
          <p:cNvCxnSpPr>
            <a:cxnSpLocks/>
            <a:stCxn id="519" idx="0"/>
            <a:endCxn id="526" idx="2"/>
          </p:cNvCxnSpPr>
          <p:nvPr/>
        </p:nvCxnSpPr>
        <p:spPr>
          <a:xfrm flipV="1">
            <a:off x="9674704" y="2353959"/>
            <a:ext cx="6675" cy="226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8" name="Metin kutusu 527">
            <a:extLst>
              <a:ext uri="{FF2B5EF4-FFF2-40B4-BE49-F238E27FC236}">
                <a16:creationId xmlns:a16="http://schemas.microsoft.com/office/drawing/2014/main" id="{76ECF0C4-F6AD-4177-872F-EA10B3AA3714}"/>
              </a:ext>
            </a:extLst>
          </p:cNvPr>
          <p:cNvSpPr txBox="1"/>
          <p:nvPr/>
        </p:nvSpPr>
        <p:spPr>
          <a:xfrm>
            <a:off x="8913677" y="1482192"/>
            <a:ext cx="1538737" cy="246221"/>
          </a:xfrm>
          <a:prstGeom prst="rect">
            <a:avLst/>
          </a:prstGeom>
          <a:noFill/>
        </p:spPr>
        <p:txBody>
          <a:bodyPr wrap="square" rtlCol="0">
            <a:spAutoFit/>
          </a:bodyPr>
          <a:lstStyle/>
          <a:p>
            <a:r>
              <a:rPr lang="tr-TR" sz="1000" dirty="0"/>
              <a:t>Doğru ve Süre Yeterliyse</a:t>
            </a:r>
          </a:p>
        </p:txBody>
      </p:sp>
      <p:cxnSp>
        <p:nvCxnSpPr>
          <p:cNvPr id="529" name="Düz Ok Bağlayıcısı 528">
            <a:extLst>
              <a:ext uri="{FF2B5EF4-FFF2-40B4-BE49-F238E27FC236}">
                <a16:creationId xmlns:a16="http://schemas.microsoft.com/office/drawing/2014/main" id="{97BFC071-6940-4907-9589-C9ED7F478A02}"/>
              </a:ext>
            </a:extLst>
          </p:cNvPr>
          <p:cNvCxnSpPr>
            <a:cxnSpLocks/>
            <a:stCxn id="526" idx="0"/>
            <a:endCxn id="528" idx="2"/>
          </p:cNvCxnSpPr>
          <p:nvPr/>
        </p:nvCxnSpPr>
        <p:spPr>
          <a:xfrm flipV="1">
            <a:off x="9681379" y="1728413"/>
            <a:ext cx="1667" cy="261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9" name="Akış Çizelgesi: Öteki İşlem 548">
            <a:extLst>
              <a:ext uri="{FF2B5EF4-FFF2-40B4-BE49-F238E27FC236}">
                <a16:creationId xmlns:a16="http://schemas.microsoft.com/office/drawing/2014/main" id="{09BC09AA-77F0-4BFD-AB41-7906C05DD06E}"/>
              </a:ext>
            </a:extLst>
          </p:cNvPr>
          <p:cNvSpPr/>
          <p:nvPr/>
        </p:nvSpPr>
        <p:spPr>
          <a:xfrm>
            <a:off x="9197675" y="990187"/>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Soru 10</a:t>
            </a:r>
          </a:p>
        </p:txBody>
      </p:sp>
      <p:sp>
        <p:nvSpPr>
          <p:cNvPr id="551" name="Metin kutusu 550">
            <a:extLst>
              <a:ext uri="{FF2B5EF4-FFF2-40B4-BE49-F238E27FC236}">
                <a16:creationId xmlns:a16="http://schemas.microsoft.com/office/drawing/2014/main" id="{064A9DBA-F897-418B-8F5C-DE15A750FACD}"/>
              </a:ext>
            </a:extLst>
          </p:cNvPr>
          <p:cNvSpPr txBox="1"/>
          <p:nvPr/>
        </p:nvSpPr>
        <p:spPr>
          <a:xfrm>
            <a:off x="5671819" y="1044653"/>
            <a:ext cx="1538737" cy="246221"/>
          </a:xfrm>
          <a:prstGeom prst="rect">
            <a:avLst/>
          </a:prstGeom>
          <a:noFill/>
        </p:spPr>
        <p:txBody>
          <a:bodyPr wrap="square" rtlCol="0">
            <a:spAutoFit/>
          </a:bodyPr>
          <a:lstStyle/>
          <a:p>
            <a:r>
              <a:rPr lang="tr-TR" sz="1000" dirty="0"/>
              <a:t>Doğru ve Süre Yeterliyse</a:t>
            </a:r>
          </a:p>
        </p:txBody>
      </p:sp>
      <p:cxnSp>
        <p:nvCxnSpPr>
          <p:cNvPr id="562" name="Düz Ok Bağlayıcısı 561">
            <a:extLst>
              <a:ext uri="{FF2B5EF4-FFF2-40B4-BE49-F238E27FC236}">
                <a16:creationId xmlns:a16="http://schemas.microsoft.com/office/drawing/2014/main" id="{6C43FFB5-3FB0-4BEC-91FB-9CA5EB55010F}"/>
              </a:ext>
            </a:extLst>
          </p:cNvPr>
          <p:cNvCxnSpPr>
            <a:cxnSpLocks/>
            <a:stCxn id="528" idx="0"/>
            <a:endCxn id="549" idx="2"/>
          </p:cNvCxnSpPr>
          <p:nvPr/>
        </p:nvCxnSpPr>
        <p:spPr>
          <a:xfrm flipH="1" flipV="1">
            <a:off x="9654875" y="1354178"/>
            <a:ext cx="28171" cy="12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7" name="Akış Çizelgesi: Öteki İşlem 566">
            <a:extLst>
              <a:ext uri="{FF2B5EF4-FFF2-40B4-BE49-F238E27FC236}">
                <a16:creationId xmlns:a16="http://schemas.microsoft.com/office/drawing/2014/main" id="{8FCE3407-0E55-475F-8197-20CF2437B269}"/>
              </a:ext>
            </a:extLst>
          </p:cNvPr>
          <p:cNvSpPr/>
          <p:nvPr/>
        </p:nvSpPr>
        <p:spPr>
          <a:xfrm>
            <a:off x="4599779" y="986816"/>
            <a:ext cx="914400" cy="36399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Oyun Bitti</a:t>
            </a:r>
          </a:p>
        </p:txBody>
      </p:sp>
      <p:cxnSp>
        <p:nvCxnSpPr>
          <p:cNvPr id="576" name="Düz Ok Bağlayıcısı 575">
            <a:extLst>
              <a:ext uri="{FF2B5EF4-FFF2-40B4-BE49-F238E27FC236}">
                <a16:creationId xmlns:a16="http://schemas.microsoft.com/office/drawing/2014/main" id="{797650AD-E90E-4BE5-90F3-7C6B9962EAFE}"/>
              </a:ext>
            </a:extLst>
          </p:cNvPr>
          <p:cNvCxnSpPr>
            <a:cxnSpLocks/>
            <a:stCxn id="551" idx="1"/>
            <a:endCxn id="567" idx="3"/>
          </p:cNvCxnSpPr>
          <p:nvPr/>
        </p:nvCxnSpPr>
        <p:spPr>
          <a:xfrm flipH="1">
            <a:off x="5514179" y="1167764"/>
            <a:ext cx="157640" cy="1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3" name="Akış Çizelgesi: Veri 582">
            <a:extLst>
              <a:ext uri="{FF2B5EF4-FFF2-40B4-BE49-F238E27FC236}">
                <a16:creationId xmlns:a16="http://schemas.microsoft.com/office/drawing/2014/main" id="{17A98BF4-598A-4F41-9611-37BAD776700E}"/>
              </a:ext>
            </a:extLst>
          </p:cNvPr>
          <p:cNvSpPr/>
          <p:nvPr/>
        </p:nvSpPr>
        <p:spPr>
          <a:xfrm>
            <a:off x="8065288" y="1914035"/>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sp>
        <p:nvSpPr>
          <p:cNvPr id="584" name="Akış Çizelgesi: Veri 583">
            <a:extLst>
              <a:ext uri="{FF2B5EF4-FFF2-40B4-BE49-F238E27FC236}">
                <a16:creationId xmlns:a16="http://schemas.microsoft.com/office/drawing/2014/main" id="{C07B0DB1-B9CF-4F0C-8586-603F518FE6CB}"/>
              </a:ext>
            </a:extLst>
          </p:cNvPr>
          <p:cNvSpPr/>
          <p:nvPr/>
        </p:nvSpPr>
        <p:spPr>
          <a:xfrm>
            <a:off x="8117538" y="2891382"/>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a:t>
            </a:r>
          </a:p>
        </p:txBody>
      </p:sp>
      <p:sp>
        <p:nvSpPr>
          <p:cNvPr id="585" name="Akış Çizelgesi: Veri 584">
            <a:extLst>
              <a:ext uri="{FF2B5EF4-FFF2-40B4-BE49-F238E27FC236}">
                <a16:creationId xmlns:a16="http://schemas.microsoft.com/office/drawing/2014/main" id="{47EE9B45-9477-453B-B391-6D9D13D5E9D3}"/>
              </a:ext>
            </a:extLst>
          </p:cNvPr>
          <p:cNvSpPr/>
          <p:nvPr/>
        </p:nvSpPr>
        <p:spPr>
          <a:xfrm>
            <a:off x="7977349" y="3848593"/>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 </a:t>
            </a:r>
          </a:p>
        </p:txBody>
      </p:sp>
      <p:sp>
        <p:nvSpPr>
          <p:cNvPr id="586" name="Akış Çizelgesi: Veri 585">
            <a:extLst>
              <a:ext uri="{FF2B5EF4-FFF2-40B4-BE49-F238E27FC236}">
                <a16:creationId xmlns:a16="http://schemas.microsoft.com/office/drawing/2014/main" id="{BBDE6187-BDB8-4671-AD1F-3112C54DB4BA}"/>
              </a:ext>
            </a:extLst>
          </p:cNvPr>
          <p:cNvSpPr/>
          <p:nvPr/>
        </p:nvSpPr>
        <p:spPr>
          <a:xfrm>
            <a:off x="7806134" y="4907143"/>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 </a:t>
            </a:r>
          </a:p>
        </p:txBody>
      </p:sp>
      <p:cxnSp>
        <p:nvCxnSpPr>
          <p:cNvPr id="587" name="Düz Ok Bağlayıcısı 586">
            <a:extLst>
              <a:ext uri="{FF2B5EF4-FFF2-40B4-BE49-F238E27FC236}">
                <a16:creationId xmlns:a16="http://schemas.microsoft.com/office/drawing/2014/main" id="{28997CD4-E53D-4FA0-9A1C-27C466920342}"/>
              </a:ext>
            </a:extLst>
          </p:cNvPr>
          <p:cNvCxnSpPr>
            <a:cxnSpLocks/>
            <a:stCxn id="526" idx="1"/>
            <a:endCxn id="583" idx="5"/>
          </p:cNvCxnSpPr>
          <p:nvPr/>
        </p:nvCxnSpPr>
        <p:spPr>
          <a:xfrm flipH="1">
            <a:off x="8949815" y="2171964"/>
            <a:ext cx="274364" cy="1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0" name="Düz Ok Bağlayıcısı 589">
            <a:extLst>
              <a:ext uri="{FF2B5EF4-FFF2-40B4-BE49-F238E27FC236}">
                <a16:creationId xmlns:a16="http://schemas.microsoft.com/office/drawing/2014/main" id="{41CF9386-2D5B-4D86-985D-FF5CBF95657E}"/>
              </a:ext>
            </a:extLst>
          </p:cNvPr>
          <p:cNvCxnSpPr>
            <a:cxnSpLocks/>
            <a:stCxn id="517" idx="1"/>
            <a:endCxn id="584" idx="5"/>
          </p:cNvCxnSpPr>
          <p:nvPr/>
        </p:nvCxnSpPr>
        <p:spPr>
          <a:xfrm flipH="1" flipV="1">
            <a:off x="9002065" y="3159555"/>
            <a:ext cx="222114" cy="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3" name="Düz Ok Bağlayıcısı 592">
            <a:extLst>
              <a:ext uri="{FF2B5EF4-FFF2-40B4-BE49-F238E27FC236}">
                <a16:creationId xmlns:a16="http://schemas.microsoft.com/office/drawing/2014/main" id="{485EE6CA-CAC5-4DB6-8D91-8654DB2F7712}"/>
              </a:ext>
            </a:extLst>
          </p:cNvPr>
          <p:cNvCxnSpPr>
            <a:cxnSpLocks/>
            <a:stCxn id="504" idx="1"/>
            <a:endCxn id="585" idx="5"/>
          </p:cNvCxnSpPr>
          <p:nvPr/>
        </p:nvCxnSpPr>
        <p:spPr>
          <a:xfrm flipH="1" flipV="1">
            <a:off x="8861876" y="4116766"/>
            <a:ext cx="376245" cy="8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6" name="Düz Ok Bağlayıcısı 595">
            <a:extLst>
              <a:ext uri="{FF2B5EF4-FFF2-40B4-BE49-F238E27FC236}">
                <a16:creationId xmlns:a16="http://schemas.microsoft.com/office/drawing/2014/main" id="{62297928-1161-44EF-9702-5A381A174559}"/>
              </a:ext>
            </a:extLst>
          </p:cNvPr>
          <p:cNvCxnSpPr>
            <a:cxnSpLocks/>
            <a:stCxn id="475" idx="1"/>
            <a:endCxn id="586" idx="5"/>
          </p:cNvCxnSpPr>
          <p:nvPr/>
        </p:nvCxnSpPr>
        <p:spPr>
          <a:xfrm flipH="1">
            <a:off x="8690661" y="5165691"/>
            <a:ext cx="555481"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8" name="Bağlayıcı: Dirsek 617">
            <a:extLst>
              <a:ext uri="{FF2B5EF4-FFF2-40B4-BE49-F238E27FC236}">
                <a16:creationId xmlns:a16="http://schemas.microsoft.com/office/drawing/2014/main" id="{8FEA7651-1854-47E0-B82B-46410F91224F}"/>
              </a:ext>
            </a:extLst>
          </p:cNvPr>
          <p:cNvCxnSpPr>
            <a:cxnSpLocks/>
            <a:stCxn id="26" idx="3"/>
            <a:endCxn id="310" idx="0"/>
          </p:cNvCxnSpPr>
          <p:nvPr/>
        </p:nvCxnSpPr>
        <p:spPr>
          <a:xfrm>
            <a:off x="4479155" y="3174606"/>
            <a:ext cx="598683" cy="337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1" name="Düz Ok Bağlayıcısı 630">
            <a:extLst>
              <a:ext uri="{FF2B5EF4-FFF2-40B4-BE49-F238E27FC236}">
                <a16:creationId xmlns:a16="http://schemas.microsoft.com/office/drawing/2014/main" id="{9A1FA048-38BA-4313-B71D-D2BE48899137}"/>
              </a:ext>
            </a:extLst>
          </p:cNvPr>
          <p:cNvCxnSpPr>
            <a:cxnSpLocks/>
            <a:stCxn id="585" idx="2"/>
            <a:endCxn id="252" idx="3"/>
          </p:cNvCxnSpPr>
          <p:nvPr/>
        </p:nvCxnSpPr>
        <p:spPr>
          <a:xfrm flipH="1" flipV="1">
            <a:off x="7737759" y="4114185"/>
            <a:ext cx="337871" cy="2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9" name="Düz Ok Bağlayıcısı 638">
            <a:extLst>
              <a:ext uri="{FF2B5EF4-FFF2-40B4-BE49-F238E27FC236}">
                <a16:creationId xmlns:a16="http://schemas.microsoft.com/office/drawing/2014/main" id="{FD4A2013-2000-4ECD-980D-789922A81C70}"/>
              </a:ext>
            </a:extLst>
          </p:cNvPr>
          <p:cNvCxnSpPr>
            <a:cxnSpLocks/>
            <a:stCxn id="586" idx="2"/>
            <a:endCxn id="235" idx="3"/>
          </p:cNvCxnSpPr>
          <p:nvPr/>
        </p:nvCxnSpPr>
        <p:spPr>
          <a:xfrm flipH="1" flipV="1">
            <a:off x="7598374" y="5169950"/>
            <a:ext cx="306041" cy="5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8" name="Düz Ok Bağlayıcısı 677">
            <a:extLst>
              <a:ext uri="{FF2B5EF4-FFF2-40B4-BE49-F238E27FC236}">
                <a16:creationId xmlns:a16="http://schemas.microsoft.com/office/drawing/2014/main" id="{375A3F55-2ECF-42E9-B824-8B913BE91367}"/>
              </a:ext>
            </a:extLst>
          </p:cNvPr>
          <p:cNvCxnSpPr>
            <a:cxnSpLocks/>
            <a:stCxn id="567" idx="2"/>
            <a:endCxn id="310" idx="0"/>
          </p:cNvCxnSpPr>
          <p:nvPr/>
        </p:nvCxnSpPr>
        <p:spPr>
          <a:xfrm>
            <a:off x="5056979" y="1350807"/>
            <a:ext cx="20859" cy="2161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6" name="Akış Çizelgesi: Veri 755">
            <a:extLst>
              <a:ext uri="{FF2B5EF4-FFF2-40B4-BE49-F238E27FC236}">
                <a16:creationId xmlns:a16="http://schemas.microsoft.com/office/drawing/2014/main" id="{C2D195BF-EABB-442A-B62A-99658CF3788B}"/>
              </a:ext>
            </a:extLst>
          </p:cNvPr>
          <p:cNvSpPr/>
          <p:nvPr/>
        </p:nvSpPr>
        <p:spPr>
          <a:xfrm>
            <a:off x="7290125" y="907883"/>
            <a:ext cx="982808" cy="536346"/>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100" b="1" dirty="0"/>
              <a:t>Cevap </a:t>
            </a:r>
          </a:p>
        </p:txBody>
      </p:sp>
      <p:cxnSp>
        <p:nvCxnSpPr>
          <p:cNvPr id="757" name="Düz Ok Bağlayıcısı 756">
            <a:extLst>
              <a:ext uri="{FF2B5EF4-FFF2-40B4-BE49-F238E27FC236}">
                <a16:creationId xmlns:a16="http://schemas.microsoft.com/office/drawing/2014/main" id="{F49D5AB9-24FD-4531-80B1-901243A154AE}"/>
              </a:ext>
            </a:extLst>
          </p:cNvPr>
          <p:cNvCxnSpPr>
            <a:cxnSpLocks/>
            <a:stCxn id="549" idx="1"/>
            <a:endCxn id="756" idx="5"/>
          </p:cNvCxnSpPr>
          <p:nvPr/>
        </p:nvCxnSpPr>
        <p:spPr>
          <a:xfrm flipH="1">
            <a:off x="8174652" y="1172183"/>
            <a:ext cx="1023023" cy="3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3" name="Düz Ok Bağlayıcısı 762">
            <a:extLst>
              <a:ext uri="{FF2B5EF4-FFF2-40B4-BE49-F238E27FC236}">
                <a16:creationId xmlns:a16="http://schemas.microsoft.com/office/drawing/2014/main" id="{62E18D20-7345-4318-84CE-EB4C8B89133A}"/>
              </a:ext>
            </a:extLst>
          </p:cNvPr>
          <p:cNvCxnSpPr>
            <a:cxnSpLocks/>
            <a:stCxn id="756" idx="2"/>
            <a:endCxn id="551" idx="3"/>
          </p:cNvCxnSpPr>
          <p:nvPr/>
        </p:nvCxnSpPr>
        <p:spPr>
          <a:xfrm flipH="1" flipV="1">
            <a:off x="7210556" y="1167764"/>
            <a:ext cx="177850" cy="8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9" name="Başlık 1">
            <a:extLst>
              <a:ext uri="{FF2B5EF4-FFF2-40B4-BE49-F238E27FC236}">
                <a16:creationId xmlns:a16="http://schemas.microsoft.com/office/drawing/2014/main" id="{CAB9A4BA-7445-490C-9C80-D9863FFED934}"/>
              </a:ext>
            </a:extLst>
          </p:cNvPr>
          <p:cNvSpPr>
            <a:spLocks noGrp="1"/>
          </p:cNvSpPr>
          <p:nvPr>
            <p:ph type="title"/>
          </p:nvPr>
        </p:nvSpPr>
        <p:spPr>
          <a:xfrm>
            <a:off x="605736" y="559111"/>
            <a:ext cx="5514808" cy="329280"/>
          </a:xfrm>
        </p:spPr>
        <p:txBody>
          <a:bodyPr>
            <a:normAutofit fontScale="90000"/>
          </a:bodyPr>
          <a:lstStyle/>
          <a:p>
            <a:r>
              <a:rPr lang="tr-TR" sz="1600" dirty="0"/>
              <a:t>Bilgi yarışması oyununun akış diyagramı</a:t>
            </a:r>
          </a:p>
        </p:txBody>
      </p:sp>
      <p:sp>
        <p:nvSpPr>
          <p:cNvPr id="860" name="Metin kutusu 859">
            <a:extLst>
              <a:ext uri="{FF2B5EF4-FFF2-40B4-BE49-F238E27FC236}">
                <a16:creationId xmlns:a16="http://schemas.microsoft.com/office/drawing/2014/main" id="{ED4F37A1-FD69-467D-920E-94C82DE27406}"/>
              </a:ext>
            </a:extLst>
          </p:cNvPr>
          <p:cNvSpPr txBox="1"/>
          <p:nvPr/>
        </p:nvSpPr>
        <p:spPr>
          <a:xfrm>
            <a:off x="2316226" y="1834113"/>
            <a:ext cx="555122" cy="307777"/>
          </a:xfrm>
          <a:prstGeom prst="rect">
            <a:avLst/>
          </a:prstGeom>
          <a:noFill/>
        </p:spPr>
        <p:txBody>
          <a:bodyPr wrap="square" rtlCol="0">
            <a:spAutoFit/>
          </a:bodyPr>
          <a:lstStyle/>
          <a:p>
            <a:r>
              <a:rPr lang="tr-TR" sz="1400" dirty="0"/>
              <a:t>Çık</a:t>
            </a:r>
          </a:p>
        </p:txBody>
      </p:sp>
      <p:cxnSp>
        <p:nvCxnSpPr>
          <p:cNvPr id="862" name="Düz Ok Bağlayıcısı 861">
            <a:extLst>
              <a:ext uri="{FF2B5EF4-FFF2-40B4-BE49-F238E27FC236}">
                <a16:creationId xmlns:a16="http://schemas.microsoft.com/office/drawing/2014/main" id="{F103C280-D614-45C3-80AA-569C96B9DC56}"/>
              </a:ext>
            </a:extLst>
          </p:cNvPr>
          <p:cNvCxnSpPr>
            <a:cxnSpLocks/>
            <a:stCxn id="55" idx="5"/>
            <a:endCxn id="860" idx="1"/>
          </p:cNvCxnSpPr>
          <p:nvPr/>
        </p:nvCxnSpPr>
        <p:spPr>
          <a:xfrm>
            <a:off x="1622687" y="1987617"/>
            <a:ext cx="693539" cy="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5" name="Bağlayıcı: Dirsek 904">
            <a:extLst>
              <a:ext uri="{FF2B5EF4-FFF2-40B4-BE49-F238E27FC236}">
                <a16:creationId xmlns:a16="http://schemas.microsoft.com/office/drawing/2014/main" id="{358D9185-6617-4B71-870B-D5021EE8BFB2}"/>
              </a:ext>
            </a:extLst>
          </p:cNvPr>
          <p:cNvCxnSpPr>
            <a:cxnSpLocks/>
            <a:stCxn id="860" idx="3"/>
            <a:endCxn id="310" idx="0"/>
          </p:cNvCxnSpPr>
          <p:nvPr/>
        </p:nvCxnSpPr>
        <p:spPr>
          <a:xfrm>
            <a:off x="2871348" y="1988002"/>
            <a:ext cx="2206490" cy="15244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 name="Akış Çizelgesi: Karar 25">
            <a:extLst>
              <a:ext uri="{FF2B5EF4-FFF2-40B4-BE49-F238E27FC236}">
                <a16:creationId xmlns:a16="http://schemas.microsoft.com/office/drawing/2014/main" id="{3F27125D-2D03-4D49-BC2C-C1F4A3ECB9EA}"/>
              </a:ext>
            </a:extLst>
          </p:cNvPr>
          <p:cNvSpPr/>
          <p:nvPr/>
        </p:nvSpPr>
        <p:spPr>
          <a:xfrm>
            <a:off x="3564755" y="2868282"/>
            <a:ext cx="914400" cy="612648"/>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000" b="1" dirty="0"/>
              <a:t>Süre</a:t>
            </a:r>
          </a:p>
        </p:txBody>
      </p:sp>
      <p:sp>
        <p:nvSpPr>
          <p:cNvPr id="28" name="Metin kutusu 27">
            <a:extLst>
              <a:ext uri="{FF2B5EF4-FFF2-40B4-BE49-F238E27FC236}">
                <a16:creationId xmlns:a16="http://schemas.microsoft.com/office/drawing/2014/main" id="{870B8103-D198-4736-B2CA-811C9A476E03}"/>
              </a:ext>
            </a:extLst>
          </p:cNvPr>
          <p:cNvSpPr txBox="1"/>
          <p:nvPr/>
        </p:nvSpPr>
        <p:spPr>
          <a:xfrm>
            <a:off x="4264711" y="2874088"/>
            <a:ext cx="1101227" cy="230832"/>
          </a:xfrm>
          <a:prstGeom prst="rect">
            <a:avLst/>
          </a:prstGeom>
          <a:noFill/>
        </p:spPr>
        <p:txBody>
          <a:bodyPr wrap="square" rtlCol="0">
            <a:spAutoFit/>
          </a:bodyPr>
          <a:lstStyle/>
          <a:p>
            <a:r>
              <a:rPr lang="tr-TR" sz="900" dirty="0"/>
              <a:t>Yeterli değilse</a:t>
            </a:r>
          </a:p>
        </p:txBody>
      </p:sp>
      <p:cxnSp>
        <p:nvCxnSpPr>
          <p:cNvPr id="35" name="Bağlayıcı: Dirsek 34">
            <a:extLst>
              <a:ext uri="{FF2B5EF4-FFF2-40B4-BE49-F238E27FC236}">
                <a16:creationId xmlns:a16="http://schemas.microsoft.com/office/drawing/2014/main" id="{0EC4FAC6-7A86-43E1-806D-7C0558A3B7A7}"/>
              </a:ext>
            </a:extLst>
          </p:cNvPr>
          <p:cNvCxnSpPr>
            <a:cxnSpLocks/>
            <a:stCxn id="26" idx="2"/>
            <a:endCxn id="113" idx="3"/>
          </p:cNvCxnSpPr>
          <p:nvPr/>
        </p:nvCxnSpPr>
        <p:spPr>
          <a:xfrm rot="5400000">
            <a:off x="2939146" y="2665457"/>
            <a:ext cx="267336" cy="18982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4" name="Akış Çizelgesi: Karar 143">
            <a:extLst>
              <a:ext uri="{FF2B5EF4-FFF2-40B4-BE49-F238E27FC236}">
                <a16:creationId xmlns:a16="http://schemas.microsoft.com/office/drawing/2014/main" id="{C25D8F3E-9D4C-4D5D-8ACC-89856A71867B}"/>
              </a:ext>
            </a:extLst>
          </p:cNvPr>
          <p:cNvSpPr/>
          <p:nvPr/>
        </p:nvSpPr>
        <p:spPr>
          <a:xfrm>
            <a:off x="3403009" y="3976221"/>
            <a:ext cx="914400" cy="612648"/>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000" b="1" dirty="0"/>
              <a:t>Süre</a:t>
            </a:r>
          </a:p>
        </p:txBody>
      </p:sp>
      <p:cxnSp>
        <p:nvCxnSpPr>
          <p:cNvPr id="70" name="Bağlayıcı: Dirsek 69">
            <a:extLst>
              <a:ext uri="{FF2B5EF4-FFF2-40B4-BE49-F238E27FC236}">
                <a16:creationId xmlns:a16="http://schemas.microsoft.com/office/drawing/2014/main" id="{3E6CC3C9-0C9A-4B17-9498-A39E6C688CAD}"/>
              </a:ext>
            </a:extLst>
          </p:cNvPr>
          <p:cNvCxnSpPr>
            <a:cxnSpLocks/>
            <a:stCxn id="144" idx="2"/>
            <a:endCxn id="206" idx="3"/>
          </p:cNvCxnSpPr>
          <p:nvPr/>
        </p:nvCxnSpPr>
        <p:spPr>
          <a:xfrm rot="5400000">
            <a:off x="2638660" y="3745310"/>
            <a:ext cx="377991" cy="20651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58" name="Akış Çizelgesi: Karar 157">
            <a:extLst>
              <a:ext uri="{FF2B5EF4-FFF2-40B4-BE49-F238E27FC236}">
                <a16:creationId xmlns:a16="http://schemas.microsoft.com/office/drawing/2014/main" id="{B3D85265-BA02-45EB-9CC7-46EDB12AF0F9}"/>
              </a:ext>
            </a:extLst>
          </p:cNvPr>
          <p:cNvSpPr/>
          <p:nvPr/>
        </p:nvSpPr>
        <p:spPr>
          <a:xfrm>
            <a:off x="3478560" y="5155123"/>
            <a:ext cx="914400" cy="612648"/>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000" b="1" dirty="0"/>
              <a:t>Süre</a:t>
            </a:r>
          </a:p>
        </p:txBody>
      </p:sp>
      <p:cxnSp>
        <p:nvCxnSpPr>
          <p:cNvPr id="78" name="Düz Ok Bağlayıcısı 77">
            <a:extLst>
              <a:ext uri="{FF2B5EF4-FFF2-40B4-BE49-F238E27FC236}">
                <a16:creationId xmlns:a16="http://schemas.microsoft.com/office/drawing/2014/main" id="{32FBB1E7-B817-48F1-ACE9-332CF7C6C1C3}"/>
              </a:ext>
            </a:extLst>
          </p:cNvPr>
          <p:cNvCxnSpPr>
            <a:cxnSpLocks/>
            <a:stCxn id="177" idx="3"/>
            <a:endCxn id="158" idx="1"/>
          </p:cNvCxnSpPr>
          <p:nvPr/>
        </p:nvCxnSpPr>
        <p:spPr>
          <a:xfrm flipV="1">
            <a:off x="3203546" y="5461447"/>
            <a:ext cx="275014" cy="10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Bağlayıcı: Dirsek 83">
            <a:extLst>
              <a:ext uri="{FF2B5EF4-FFF2-40B4-BE49-F238E27FC236}">
                <a16:creationId xmlns:a16="http://schemas.microsoft.com/office/drawing/2014/main" id="{317EF2BA-F1D4-4C91-8902-FB8BD67EC8B7}"/>
              </a:ext>
            </a:extLst>
          </p:cNvPr>
          <p:cNvCxnSpPr>
            <a:cxnSpLocks/>
            <a:stCxn id="158" idx="2"/>
            <a:endCxn id="269" idx="0"/>
          </p:cNvCxnSpPr>
          <p:nvPr/>
        </p:nvCxnSpPr>
        <p:spPr>
          <a:xfrm rot="5400000">
            <a:off x="2534239" y="4784664"/>
            <a:ext cx="418415" cy="238462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9" name="Bağlayıcı: Dirsek 88">
            <a:extLst>
              <a:ext uri="{FF2B5EF4-FFF2-40B4-BE49-F238E27FC236}">
                <a16:creationId xmlns:a16="http://schemas.microsoft.com/office/drawing/2014/main" id="{587906AC-E8E9-461C-B140-DC984CB37DB3}"/>
              </a:ext>
            </a:extLst>
          </p:cNvPr>
          <p:cNvCxnSpPr>
            <a:cxnSpLocks/>
            <a:stCxn id="177" idx="0"/>
            <a:endCxn id="310" idx="2"/>
          </p:cNvCxnSpPr>
          <p:nvPr/>
        </p:nvCxnSpPr>
        <p:spPr>
          <a:xfrm rot="5400000" flipH="1" flipV="1">
            <a:off x="3273964" y="3544911"/>
            <a:ext cx="1473963" cy="2133785"/>
          </a:xfrm>
          <a:prstGeom prst="bentConnector3">
            <a:avLst>
              <a:gd name="adj1" fmla="val 18532"/>
            </a:avLst>
          </a:prstGeom>
          <a:ln>
            <a:tailEnd type="triangle"/>
          </a:ln>
        </p:spPr>
        <p:style>
          <a:lnRef idx="1">
            <a:schemeClr val="dk1"/>
          </a:lnRef>
          <a:fillRef idx="0">
            <a:schemeClr val="dk1"/>
          </a:fillRef>
          <a:effectRef idx="0">
            <a:schemeClr val="dk1"/>
          </a:effectRef>
          <a:fontRef idx="minor">
            <a:schemeClr val="tx1"/>
          </a:fontRef>
        </p:style>
      </p:cxnSp>
      <p:cxnSp>
        <p:nvCxnSpPr>
          <p:cNvPr id="94" name="Bağlayıcı: Dirsek 93">
            <a:extLst>
              <a:ext uri="{FF2B5EF4-FFF2-40B4-BE49-F238E27FC236}">
                <a16:creationId xmlns:a16="http://schemas.microsoft.com/office/drawing/2014/main" id="{D22B9FCD-F99C-4A1F-B78E-12C843E99899}"/>
              </a:ext>
            </a:extLst>
          </p:cNvPr>
          <p:cNvCxnSpPr>
            <a:cxnSpLocks/>
            <a:stCxn id="154" idx="0"/>
            <a:endCxn id="310" idx="2"/>
          </p:cNvCxnSpPr>
          <p:nvPr/>
        </p:nvCxnSpPr>
        <p:spPr>
          <a:xfrm rot="5400000" flipH="1" flipV="1">
            <a:off x="3849951" y="2924804"/>
            <a:ext cx="277869" cy="2177905"/>
          </a:xfrm>
          <a:prstGeom prst="bentConnector3">
            <a:avLst>
              <a:gd name="adj1" fmla="val 78616"/>
            </a:avLst>
          </a:prstGeom>
        </p:spPr>
        <p:style>
          <a:lnRef idx="1">
            <a:schemeClr val="dk1"/>
          </a:lnRef>
          <a:fillRef idx="0">
            <a:schemeClr val="dk1"/>
          </a:fillRef>
          <a:effectRef idx="0">
            <a:schemeClr val="dk1"/>
          </a:effectRef>
          <a:fontRef idx="minor">
            <a:schemeClr val="tx1"/>
          </a:fontRef>
        </p:style>
      </p:cxnSp>
      <p:sp>
        <p:nvSpPr>
          <p:cNvPr id="185" name="Akış Çizelgesi: Karar 184">
            <a:extLst>
              <a:ext uri="{FF2B5EF4-FFF2-40B4-BE49-F238E27FC236}">
                <a16:creationId xmlns:a16="http://schemas.microsoft.com/office/drawing/2014/main" id="{48AB9C5E-7C65-4C8B-8FDC-7CE63D7AA3F4}"/>
              </a:ext>
            </a:extLst>
          </p:cNvPr>
          <p:cNvSpPr/>
          <p:nvPr/>
        </p:nvSpPr>
        <p:spPr>
          <a:xfrm>
            <a:off x="5876116" y="5991688"/>
            <a:ext cx="914400" cy="612648"/>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000" b="1" dirty="0"/>
              <a:t>Süre</a:t>
            </a:r>
          </a:p>
        </p:txBody>
      </p:sp>
      <p:cxnSp>
        <p:nvCxnSpPr>
          <p:cNvPr id="107" name="Düz Ok Bağlayıcısı 106">
            <a:extLst>
              <a:ext uri="{FF2B5EF4-FFF2-40B4-BE49-F238E27FC236}">
                <a16:creationId xmlns:a16="http://schemas.microsoft.com/office/drawing/2014/main" id="{83FE5D13-D7FD-4F03-AA1C-4BE1324EBA3B}"/>
              </a:ext>
            </a:extLst>
          </p:cNvPr>
          <p:cNvCxnSpPr>
            <a:cxnSpLocks/>
            <a:stCxn id="287" idx="3"/>
            <a:endCxn id="185" idx="1"/>
          </p:cNvCxnSpPr>
          <p:nvPr/>
        </p:nvCxnSpPr>
        <p:spPr>
          <a:xfrm flipV="1">
            <a:off x="5698894" y="6298012"/>
            <a:ext cx="177222" cy="17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Bağlayıcı: Dirsek 111">
            <a:extLst>
              <a:ext uri="{FF2B5EF4-FFF2-40B4-BE49-F238E27FC236}">
                <a16:creationId xmlns:a16="http://schemas.microsoft.com/office/drawing/2014/main" id="{F206DA77-0C9E-4E30-8503-2EE29E1FE407}"/>
              </a:ext>
            </a:extLst>
          </p:cNvPr>
          <p:cNvCxnSpPr>
            <a:cxnSpLocks/>
            <a:stCxn id="144" idx="3"/>
            <a:endCxn id="310" idx="2"/>
          </p:cNvCxnSpPr>
          <p:nvPr/>
        </p:nvCxnSpPr>
        <p:spPr>
          <a:xfrm flipV="1">
            <a:off x="4317409" y="3874821"/>
            <a:ext cx="760429" cy="4077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3" name="Metin kutusu 192">
            <a:extLst>
              <a:ext uri="{FF2B5EF4-FFF2-40B4-BE49-F238E27FC236}">
                <a16:creationId xmlns:a16="http://schemas.microsoft.com/office/drawing/2014/main" id="{87BDACF9-C1ED-476D-A9B0-4B60AB74ABC5}"/>
              </a:ext>
            </a:extLst>
          </p:cNvPr>
          <p:cNvSpPr txBox="1"/>
          <p:nvPr/>
        </p:nvSpPr>
        <p:spPr>
          <a:xfrm>
            <a:off x="4212948" y="4018610"/>
            <a:ext cx="1101227" cy="230832"/>
          </a:xfrm>
          <a:prstGeom prst="rect">
            <a:avLst/>
          </a:prstGeom>
          <a:noFill/>
        </p:spPr>
        <p:txBody>
          <a:bodyPr wrap="square" rtlCol="0">
            <a:spAutoFit/>
          </a:bodyPr>
          <a:lstStyle/>
          <a:p>
            <a:r>
              <a:rPr lang="tr-TR" sz="900" dirty="0"/>
              <a:t>Yeterli değilse</a:t>
            </a:r>
          </a:p>
        </p:txBody>
      </p:sp>
      <p:sp>
        <p:nvSpPr>
          <p:cNvPr id="194" name="Metin kutusu 193">
            <a:extLst>
              <a:ext uri="{FF2B5EF4-FFF2-40B4-BE49-F238E27FC236}">
                <a16:creationId xmlns:a16="http://schemas.microsoft.com/office/drawing/2014/main" id="{3A8E3D78-67FC-450B-9959-6CC082D046B5}"/>
              </a:ext>
            </a:extLst>
          </p:cNvPr>
          <p:cNvSpPr txBox="1"/>
          <p:nvPr/>
        </p:nvSpPr>
        <p:spPr>
          <a:xfrm>
            <a:off x="4249393" y="5232270"/>
            <a:ext cx="1101227" cy="230832"/>
          </a:xfrm>
          <a:prstGeom prst="rect">
            <a:avLst/>
          </a:prstGeom>
          <a:noFill/>
        </p:spPr>
        <p:txBody>
          <a:bodyPr wrap="square" rtlCol="0">
            <a:spAutoFit/>
          </a:bodyPr>
          <a:lstStyle/>
          <a:p>
            <a:r>
              <a:rPr lang="tr-TR" sz="900" dirty="0"/>
              <a:t>Yeterli değilse</a:t>
            </a:r>
          </a:p>
        </p:txBody>
      </p:sp>
      <p:cxnSp>
        <p:nvCxnSpPr>
          <p:cNvPr id="116" name="Bağlayıcı: Dirsek 115">
            <a:extLst>
              <a:ext uri="{FF2B5EF4-FFF2-40B4-BE49-F238E27FC236}">
                <a16:creationId xmlns:a16="http://schemas.microsoft.com/office/drawing/2014/main" id="{AC67AE6F-3F33-47E0-BFA5-F6DB2C80492B}"/>
              </a:ext>
            </a:extLst>
          </p:cNvPr>
          <p:cNvCxnSpPr>
            <a:cxnSpLocks/>
            <a:stCxn id="158" idx="3"/>
            <a:endCxn id="310" idx="2"/>
          </p:cNvCxnSpPr>
          <p:nvPr/>
        </p:nvCxnSpPr>
        <p:spPr>
          <a:xfrm flipV="1">
            <a:off x="4392960" y="3874821"/>
            <a:ext cx="684878" cy="15866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3" name="Düz Ok Bağlayıcısı 122">
            <a:extLst>
              <a:ext uri="{FF2B5EF4-FFF2-40B4-BE49-F238E27FC236}">
                <a16:creationId xmlns:a16="http://schemas.microsoft.com/office/drawing/2014/main" id="{1797E6E1-C68B-41A2-BD47-91E28DF5C02A}"/>
              </a:ext>
            </a:extLst>
          </p:cNvPr>
          <p:cNvCxnSpPr>
            <a:cxnSpLocks/>
            <a:stCxn id="185" idx="2"/>
          </p:cNvCxnSpPr>
          <p:nvPr/>
        </p:nvCxnSpPr>
        <p:spPr>
          <a:xfrm>
            <a:off x="6333316" y="6604336"/>
            <a:ext cx="0" cy="184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Düz Ok Bağlayıcısı 130">
            <a:extLst>
              <a:ext uri="{FF2B5EF4-FFF2-40B4-BE49-F238E27FC236}">
                <a16:creationId xmlns:a16="http://schemas.microsoft.com/office/drawing/2014/main" id="{8F09F3F0-20F2-407C-BD45-63034B9F1BF6}"/>
              </a:ext>
            </a:extLst>
          </p:cNvPr>
          <p:cNvCxnSpPr>
            <a:cxnSpLocks/>
            <a:stCxn id="175" idx="4"/>
          </p:cNvCxnSpPr>
          <p:nvPr/>
        </p:nvCxnSpPr>
        <p:spPr>
          <a:xfrm flipH="1">
            <a:off x="1850552" y="5801879"/>
            <a:ext cx="61" cy="21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Düz Ok Bağlayıcısı 133">
            <a:extLst>
              <a:ext uri="{FF2B5EF4-FFF2-40B4-BE49-F238E27FC236}">
                <a16:creationId xmlns:a16="http://schemas.microsoft.com/office/drawing/2014/main" id="{E46494AD-5F64-4113-AF1D-17D243BC9A72}"/>
              </a:ext>
            </a:extLst>
          </p:cNvPr>
          <p:cNvCxnSpPr>
            <a:cxnSpLocks/>
            <a:stCxn id="266" idx="4"/>
          </p:cNvCxnSpPr>
          <p:nvPr/>
        </p:nvCxnSpPr>
        <p:spPr>
          <a:xfrm>
            <a:off x="4412960" y="6629929"/>
            <a:ext cx="0" cy="159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Bağlayıcı: Dirsek 137">
            <a:extLst>
              <a:ext uri="{FF2B5EF4-FFF2-40B4-BE49-F238E27FC236}">
                <a16:creationId xmlns:a16="http://schemas.microsoft.com/office/drawing/2014/main" id="{C0DB470C-9EF4-4EBF-86BB-793872941708}"/>
              </a:ext>
            </a:extLst>
          </p:cNvPr>
          <p:cNvCxnSpPr>
            <a:cxnSpLocks/>
            <a:stCxn id="185" idx="0"/>
            <a:endCxn id="310" idx="2"/>
          </p:cNvCxnSpPr>
          <p:nvPr/>
        </p:nvCxnSpPr>
        <p:spPr>
          <a:xfrm rot="16200000" flipV="1">
            <a:off x="4647144" y="4305516"/>
            <a:ext cx="2116867" cy="12554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8" name="Metin kutusu 217">
            <a:extLst>
              <a:ext uri="{FF2B5EF4-FFF2-40B4-BE49-F238E27FC236}">
                <a16:creationId xmlns:a16="http://schemas.microsoft.com/office/drawing/2014/main" id="{51611486-B3E3-4B42-9032-DA2122E6B109}"/>
              </a:ext>
            </a:extLst>
          </p:cNvPr>
          <p:cNvSpPr txBox="1"/>
          <p:nvPr/>
        </p:nvSpPr>
        <p:spPr>
          <a:xfrm>
            <a:off x="5350620" y="5720967"/>
            <a:ext cx="1101227" cy="230832"/>
          </a:xfrm>
          <a:prstGeom prst="rect">
            <a:avLst/>
          </a:prstGeom>
          <a:noFill/>
        </p:spPr>
        <p:txBody>
          <a:bodyPr wrap="square" rtlCol="0">
            <a:spAutoFit/>
          </a:bodyPr>
          <a:lstStyle/>
          <a:p>
            <a:r>
              <a:rPr lang="tr-TR" sz="900" dirty="0"/>
              <a:t>Yeterli değilse</a:t>
            </a:r>
          </a:p>
        </p:txBody>
      </p:sp>
      <p:sp>
        <p:nvSpPr>
          <p:cNvPr id="225" name="Metin kutusu 224">
            <a:extLst>
              <a:ext uri="{FF2B5EF4-FFF2-40B4-BE49-F238E27FC236}">
                <a16:creationId xmlns:a16="http://schemas.microsoft.com/office/drawing/2014/main" id="{E49DE219-D19A-40DB-8DB3-A16CA557161F}"/>
              </a:ext>
            </a:extLst>
          </p:cNvPr>
          <p:cNvSpPr txBox="1"/>
          <p:nvPr/>
        </p:nvSpPr>
        <p:spPr>
          <a:xfrm>
            <a:off x="7215900" y="6177861"/>
            <a:ext cx="518987" cy="246221"/>
          </a:xfrm>
          <a:prstGeom prst="rect">
            <a:avLst/>
          </a:prstGeom>
          <a:noFill/>
        </p:spPr>
        <p:txBody>
          <a:bodyPr wrap="square" rtlCol="0">
            <a:spAutoFit/>
          </a:bodyPr>
          <a:lstStyle/>
          <a:p>
            <a:r>
              <a:rPr lang="tr-TR" sz="1000" dirty="0"/>
              <a:t>Yanlış</a:t>
            </a:r>
          </a:p>
        </p:txBody>
      </p:sp>
      <p:cxnSp>
        <p:nvCxnSpPr>
          <p:cNvPr id="149" name="Düz Ok Bağlayıcısı 148">
            <a:extLst>
              <a:ext uri="{FF2B5EF4-FFF2-40B4-BE49-F238E27FC236}">
                <a16:creationId xmlns:a16="http://schemas.microsoft.com/office/drawing/2014/main" id="{EB9E8652-52B0-43AF-9D06-FE3A69B126F2}"/>
              </a:ext>
            </a:extLst>
          </p:cNvPr>
          <p:cNvCxnSpPr>
            <a:cxnSpLocks/>
            <a:stCxn id="225" idx="1"/>
            <a:endCxn id="185" idx="3"/>
          </p:cNvCxnSpPr>
          <p:nvPr/>
        </p:nvCxnSpPr>
        <p:spPr>
          <a:xfrm flipH="1" flipV="1">
            <a:off x="6790516" y="6298012"/>
            <a:ext cx="425384" cy="2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5" name="Metin kutusu 234">
            <a:extLst>
              <a:ext uri="{FF2B5EF4-FFF2-40B4-BE49-F238E27FC236}">
                <a16:creationId xmlns:a16="http://schemas.microsoft.com/office/drawing/2014/main" id="{A697294C-6AD2-42F4-B4A1-A79B5DC137CB}"/>
              </a:ext>
            </a:extLst>
          </p:cNvPr>
          <p:cNvSpPr txBox="1"/>
          <p:nvPr/>
        </p:nvSpPr>
        <p:spPr>
          <a:xfrm>
            <a:off x="7005223" y="5046839"/>
            <a:ext cx="593151" cy="246221"/>
          </a:xfrm>
          <a:prstGeom prst="rect">
            <a:avLst/>
          </a:prstGeom>
          <a:noFill/>
        </p:spPr>
        <p:txBody>
          <a:bodyPr wrap="square" rtlCol="0">
            <a:spAutoFit/>
          </a:bodyPr>
          <a:lstStyle/>
          <a:p>
            <a:r>
              <a:rPr lang="tr-TR" sz="1000" dirty="0"/>
              <a:t>Yanlış</a:t>
            </a:r>
          </a:p>
        </p:txBody>
      </p:sp>
      <p:cxnSp>
        <p:nvCxnSpPr>
          <p:cNvPr id="238" name="Düz Ok Bağlayıcısı 237">
            <a:extLst>
              <a:ext uri="{FF2B5EF4-FFF2-40B4-BE49-F238E27FC236}">
                <a16:creationId xmlns:a16="http://schemas.microsoft.com/office/drawing/2014/main" id="{16E10352-083D-4C06-A4EB-7DF96415AD3F}"/>
              </a:ext>
            </a:extLst>
          </p:cNvPr>
          <p:cNvCxnSpPr>
            <a:cxnSpLocks/>
            <a:stCxn id="235" idx="1"/>
          </p:cNvCxnSpPr>
          <p:nvPr/>
        </p:nvCxnSpPr>
        <p:spPr>
          <a:xfrm flipH="1" flipV="1">
            <a:off x="6321135" y="5155306"/>
            <a:ext cx="684088" cy="14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Bağlayıcı: Dirsek 169">
            <a:extLst>
              <a:ext uri="{FF2B5EF4-FFF2-40B4-BE49-F238E27FC236}">
                <a16:creationId xmlns:a16="http://schemas.microsoft.com/office/drawing/2014/main" id="{D4E1B767-7B3B-4BD2-A502-227F05B947FB}"/>
              </a:ext>
            </a:extLst>
          </p:cNvPr>
          <p:cNvCxnSpPr>
            <a:cxnSpLocks/>
            <a:stCxn id="453" idx="0"/>
            <a:endCxn id="469" idx="1"/>
          </p:cNvCxnSpPr>
          <p:nvPr/>
        </p:nvCxnSpPr>
        <p:spPr>
          <a:xfrm rot="5400000" flipH="1" flipV="1">
            <a:off x="8655153" y="5758616"/>
            <a:ext cx="371515" cy="1979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8" name="Bağlayıcı: Dirsek 247">
            <a:extLst>
              <a:ext uri="{FF2B5EF4-FFF2-40B4-BE49-F238E27FC236}">
                <a16:creationId xmlns:a16="http://schemas.microsoft.com/office/drawing/2014/main" id="{66A01B2B-4C71-42BC-99E2-62C411201BB6}"/>
              </a:ext>
            </a:extLst>
          </p:cNvPr>
          <p:cNvCxnSpPr>
            <a:cxnSpLocks/>
            <a:stCxn id="586" idx="1"/>
            <a:endCxn id="485" idx="1"/>
          </p:cNvCxnSpPr>
          <p:nvPr/>
        </p:nvCxnSpPr>
        <p:spPr>
          <a:xfrm rot="5400000" flipH="1" flipV="1">
            <a:off x="8489341" y="4470196"/>
            <a:ext cx="245145" cy="6287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52" name="Metin kutusu 251">
            <a:extLst>
              <a:ext uri="{FF2B5EF4-FFF2-40B4-BE49-F238E27FC236}">
                <a16:creationId xmlns:a16="http://schemas.microsoft.com/office/drawing/2014/main" id="{88072B48-57E6-4DF5-A186-1F7FC4F8408C}"/>
              </a:ext>
            </a:extLst>
          </p:cNvPr>
          <p:cNvSpPr txBox="1"/>
          <p:nvPr/>
        </p:nvSpPr>
        <p:spPr>
          <a:xfrm>
            <a:off x="7144608" y="3991074"/>
            <a:ext cx="593151" cy="246221"/>
          </a:xfrm>
          <a:prstGeom prst="rect">
            <a:avLst/>
          </a:prstGeom>
          <a:noFill/>
        </p:spPr>
        <p:txBody>
          <a:bodyPr wrap="square" rtlCol="0">
            <a:spAutoFit/>
          </a:bodyPr>
          <a:lstStyle/>
          <a:p>
            <a:r>
              <a:rPr lang="tr-TR" sz="1000" dirty="0"/>
              <a:t>Yanlış</a:t>
            </a:r>
          </a:p>
        </p:txBody>
      </p:sp>
      <p:cxnSp>
        <p:nvCxnSpPr>
          <p:cNvPr id="254" name="Düz Ok Bağlayıcısı 253">
            <a:extLst>
              <a:ext uri="{FF2B5EF4-FFF2-40B4-BE49-F238E27FC236}">
                <a16:creationId xmlns:a16="http://schemas.microsoft.com/office/drawing/2014/main" id="{47FC5547-4FB6-42D3-8D3B-3310B4530CB8}"/>
              </a:ext>
            </a:extLst>
          </p:cNvPr>
          <p:cNvCxnSpPr>
            <a:cxnSpLocks/>
            <a:stCxn id="252" idx="1"/>
            <a:endCxn id="259" idx="3"/>
          </p:cNvCxnSpPr>
          <p:nvPr/>
        </p:nvCxnSpPr>
        <p:spPr>
          <a:xfrm flipH="1">
            <a:off x="6983477" y="4114185"/>
            <a:ext cx="161131" cy="3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9" name="Akış Çizelgesi: Karar 258">
            <a:extLst>
              <a:ext uri="{FF2B5EF4-FFF2-40B4-BE49-F238E27FC236}">
                <a16:creationId xmlns:a16="http://schemas.microsoft.com/office/drawing/2014/main" id="{18637099-C007-48ED-8E54-5FD06A508D8B}"/>
              </a:ext>
            </a:extLst>
          </p:cNvPr>
          <p:cNvSpPr/>
          <p:nvPr/>
        </p:nvSpPr>
        <p:spPr>
          <a:xfrm>
            <a:off x="6069077" y="3811093"/>
            <a:ext cx="914400" cy="612648"/>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000" b="1" dirty="0"/>
              <a:t>Süre</a:t>
            </a:r>
          </a:p>
        </p:txBody>
      </p:sp>
      <p:sp>
        <p:nvSpPr>
          <p:cNvPr id="260" name="Metin kutusu 259">
            <a:extLst>
              <a:ext uri="{FF2B5EF4-FFF2-40B4-BE49-F238E27FC236}">
                <a16:creationId xmlns:a16="http://schemas.microsoft.com/office/drawing/2014/main" id="{84771FCE-2CEB-49C3-A98A-85CE1B5FF86A}"/>
              </a:ext>
            </a:extLst>
          </p:cNvPr>
          <p:cNvSpPr txBox="1"/>
          <p:nvPr/>
        </p:nvSpPr>
        <p:spPr>
          <a:xfrm>
            <a:off x="5293152" y="3844238"/>
            <a:ext cx="1101227" cy="230832"/>
          </a:xfrm>
          <a:prstGeom prst="rect">
            <a:avLst/>
          </a:prstGeom>
          <a:noFill/>
        </p:spPr>
        <p:txBody>
          <a:bodyPr wrap="square" rtlCol="0">
            <a:spAutoFit/>
          </a:bodyPr>
          <a:lstStyle/>
          <a:p>
            <a:r>
              <a:rPr lang="tr-TR" sz="900" dirty="0"/>
              <a:t>Yeterli değilse</a:t>
            </a:r>
          </a:p>
        </p:txBody>
      </p:sp>
      <p:cxnSp>
        <p:nvCxnSpPr>
          <p:cNvPr id="186" name="Bağlayıcı: Dirsek 185">
            <a:extLst>
              <a:ext uri="{FF2B5EF4-FFF2-40B4-BE49-F238E27FC236}">
                <a16:creationId xmlns:a16="http://schemas.microsoft.com/office/drawing/2014/main" id="{A51770EC-5AB3-408B-B80E-763F098BC477}"/>
              </a:ext>
            </a:extLst>
          </p:cNvPr>
          <p:cNvCxnSpPr>
            <a:cxnSpLocks/>
            <a:stCxn id="259" idx="1"/>
            <a:endCxn id="310" idx="2"/>
          </p:cNvCxnSpPr>
          <p:nvPr/>
        </p:nvCxnSpPr>
        <p:spPr>
          <a:xfrm rot="10800000">
            <a:off x="5077839" y="3874821"/>
            <a:ext cx="991239" cy="2425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2" name="Bağlayıcı: Dirsek 271">
            <a:extLst>
              <a:ext uri="{FF2B5EF4-FFF2-40B4-BE49-F238E27FC236}">
                <a16:creationId xmlns:a16="http://schemas.microsoft.com/office/drawing/2014/main" id="{F946D256-0740-4AD5-9E02-DC7939E50EAE}"/>
              </a:ext>
            </a:extLst>
          </p:cNvPr>
          <p:cNvCxnSpPr>
            <a:cxnSpLocks/>
            <a:stCxn id="585" idx="1"/>
            <a:endCxn id="506" idx="1"/>
          </p:cNvCxnSpPr>
          <p:nvPr/>
        </p:nvCxnSpPr>
        <p:spPr>
          <a:xfrm rot="5400000" flipH="1" flipV="1">
            <a:off x="8617605" y="3524925"/>
            <a:ext cx="174817" cy="4725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3" name="Bağlayıcı: Dirsek 272">
            <a:extLst>
              <a:ext uri="{FF2B5EF4-FFF2-40B4-BE49-F238E27FC236}">
                <a16:creationId xmlns:a16="http://schemas.microsoft.com/office/drawing/2014/main" id="{E216B00E-2BFD-469D-8546-CA26F761990A}"/>
              </a:ext>
            </a:extLst>
          </p:cNvPr>
          <p:cNvCxnSpPr>
            <a:cxnSpLocks/>
            <a:stCxn id="584" idx="0"/>
            <a:endCxn id="519" idx="1"/>
          </p:cNvCxnSpPr>
          <p:nvPr/>
        </p:nvCxnSpPr>
        <p:spPr>
          <a:xfrm rot="5400000" flipH="1" flipV="1">
            <a:off x="8712325" y="2698372"/>
            <a:ext cx="187908" cy="1981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8" name="Bağlayıcı: Dirsek 197">
            <a:extLst>
              <a:ext uri="{FF2B5EF4-FFF2-40B4-BE49-F238E27FC236}">
                <a16:creationId xmlns:a16="http://schemas.microsoft.com/office/drawing/2014/main" id="{F863728C-A05D-4701-8D51-33297B65206A}"/>
              </a:ext>
            </a:extLst>
          </p:cNvPr>
          <p:cNvCxnSpPr>
            <a:cxnSpLocks/>
            <a:stCxn id="584" idx="2"/>
            <a:endCxn id="252" idx="0"/>
          </p:cNvCxnSpPr>
          <p:nvPr/>
        </p:nvCxnSpPr>
        <p:spPr>
          <a:xfrm rot="10800000" flipV="1">
            <a:off x="7441185" y="3159554"/>
            <a:ext cx="774635" cy="8315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6" name="Bağlayıcı: Dirsek 275">
            <a:extLst>
              <a:ext uri="{FF2B5EF4-FFF2-40B4-BE49-F238E27FC236}">
                <a16:creationId xmlns:a16="http://schemas.microsoft.com/office/drawing/2014/main" id="{741A6CAC-FCF6-4540-9DE2-84EE12F80939}"/>
              </a:ext>
            </a:extLst>
          </p:cNvPr>
          <p:cNvCxnSpPr>
            <a:cxnSpLocks/>
            <a:stCxn id="583" idx="2"/>
          </p:cNvCxnSpPr>
          <p:nvPr/>
        </p:nvCxnSpPr>
        <p:spPr>
          <a:xfrm rot="10800000" flipV="1">
            <a:off x="7462495" y="2182208"/>
            <a:ext cx="701074" cy="10061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9" name="Bağlayıcı: Dirsek 278">
            <a:extLst>
              <a:ext uri="{FF2B5EF4-FFF2-40B4-BE49-F238E27FC236}">
                <a16:creationId xmlns:a16="http://schemas.microsoft.com/office/drawing/2014/main" id="{740CD1D0-5BA3-4E44-AA50-041ED3F762BB}"/>
              </a:ext>
            </a:extLst>
          </p:cNvPr>
          <p:cNvCxnSpPr>
            <a:cxnSpLocks/>
            <a:stCxn id="583" idx="0"/>
            <a:endCxn id="528" idx="1"/>
          </p:cNvCxnSpPr>
          <p:nvPr/>
        </p:nvCxnSpPr>
        <p:spPr>
          <a:xfrm rot="5400000" flipH="1" flipV="1">
            <a:off x="8629959" y="1630317"/>
            <a:ext cx="308732" cy="25870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 name="Düz Ok Bağlayıcısı 6">
            <a:extLst>
              <a:ext uri="{FF2B5EF4-FFF2-40B4-BE49-F238E27FC236}">
                <a16:creationId xmlns:a16="http://schemas.microsoft.com/office/drawing/2014/main" id="{01351C9F-1E19-4F78-A840-F7D6C92CC902}"/>
              </a:ext>
            </a:extLst>
          </p:cNvPr>
          <p:cNvCxnSpPr>
            <a:cxnSpLocks/>
            <a:stCxn id="756" idx="4"/>
          </p:cNvCxnSpPr>
          <p:nvPr/>
        </p:nvCxnSpPr>
        <p:spPr>
          <a:xfrm>
            <a:off x="7781529" y="1444229"/>
            <a:ext cx="24605" cy="768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516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7E904-7DB7-4131-95C9-967E24E7D071}"/>
              </a:ext>
            </a:extLst>
          </p:cNvPr>
          <p:cNvSpPr>
            <a:spLocks noGrp="1"/>
          </p:cNvSpPr>
          <p:nvPr>
            <p:ph type="title"/>
          </p:nvPr>
        </p:nvSpPr>
        <p:spPr/>
        <p:txBody>
          <a:bodyPr/>
          <a:lstStyle/>
          <a:p>
            <a:r>
              <a:rPr lang="tr-TR" dirty="0"/>
              <a:t>PROGRAM DOSYALARI</a:t>
            </a:r>
          </a:p>
        </p:txBody>
      </p:sp>
      <p:sp>
        <p:nvSpPr>
          <p:cNvPr id="3" name="İçerik Yer Tutucusu 2">
            <a:extLst>
              <a:ext uri="{FF2B5EF4-FFF2-40B4-BE49-F238E27FC236}">
                <a16:creationId xmlns:a16="http://schemas.microsoft.com/office/drawing/2014/main" id="{C8D5895C-1425-40A5-8824-CBC4A9AE7EFB}"/>
              </a:ext>
            </a:extLst>
          </p:cNvPr>
          <p:cNvSpPr>
            <a:spLocks noGrp="1"/>
          </p:cNvSpPr>
          <p:nvPr>
            <p:ph idx="1"/>
          </p:nvPr>
        </p:nvSpPr>
        <p:spPr>
          <a:xfrm>
            <a:off x="304800" y="2267501"/>
            <a:ext cx="10577137" cy="2715315"/>
          </a:xfrm>
        </p:spPr>
        <p:txBody>
          <a:bodyPr/>
          <a:lstStyle/>
          <a:p>
            <a:r>
              <a:rPr lang="tr-TR" dirty="0" err="1">
                <a:hlinkClick r:id="rId2" action="ppaction://hlinkfile"/>
              </a:rPr>
              <a:t>vizeOdeviOyun.rar</a:t>
            </a:r>
            <a:endParaRPr lang="tr-TR" dirty="0"/>
          </a:p>
        </p:txBody>
      </p:sp>
      <p:sp>
        <p:nvSpPr>
          <p:cNvPr id="4" name="Veri Yer Tutucusu 3">
            <a:extLst>
              <a:ext uri="{FF2B5EF4-FFF2-40B4-BE49-F238E27FC236}">
                <a16:creationId xmlns:a16="http://schemas.microsoft.com/office/drawing/2014/main" id="{204A48B1-FDA8-4B5A-AC87-7EF13B8ED728}"/>
              </a:ext>
            </a:extLst>
          </p:cNvPr>
          <p:cNvSpPr>
            <a:spLocks noGrp="1"/>
          </p:cNvSpPr>
          <p:nvPr>
            <p:ph type="dt" sz="half" idx="10"/>
          </p:nvPr>
        </p:nvSpPr>
        <p:spPr/>
        <p:txBody>
          <a:bodyPr/>
          <a:lstStyle/>
          <a:p>
            <a:pPr rtl="0"/>
            <a:fld id="{76A9825F-C3AA-4AD4-BC72-1567D71BC87A}" type="datetime1">
              <a:rPr lang="tr-TR" smtClean="0"/>
              <a:t>10.05.2020</a:t>
            </a:fld>
            <a:endParaRPr lang="en-US" dirty="0"/>
          </a:p>
        </p:txBody>
      </p:sp>
    </p:spTree>
    <p:extLst>
      <p:ext uri="{BB962C8B-B14F-4D97-AF65-F5344CB8AC3E}">
        <p14:creationId xmlns:p14="http://schemas.microsoft.com/office/powerpoint/2010/main" val="8522958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03_TF33552983.potx" id="{783FD09D-35D6-4F10-B6AC-AADCA6974620}" vid="{300B62DD-E7B9-4820-BE86-F84ECB151E3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4920234e-93f5-4be6-8da3-e513e16113dd">39d28380-734c-4648-aa14-b8bb7bdb6df3</Reference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367DC7A2C4C0214B8D1553E8817A0FF0" ma:contentTypeVersion="9" ma:contentTypeDescription="Yeni belge oluşturun." ma:contentTypeScope="" ma:versionID="53717b3c9eac15362eaf7f32bf557e52">
  <xsd:schema xmlns:xsd="http://www.w3.org/2001/XMLSchema" xmlns:xs="http://www.w3.org/2001/XMLSchema" xmlns:p="http://schemas.microsoft.com/office/2006/metadata/properties" xmlns:ns2="4920234e-93f5-4be6-8da3-e513e16113dd" targetNamespace="http://schemas.microsoft.com/office/2006/metadata/properties" ma:root="true" ma:fieldsID="80e6d4e1de3def737f510186748dc489" ns2:_="">
    <xsd:import namespace="4920234e-93f5-4be6-8da3-e513e16113d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20234e-93f5-4be6-8da3-e513e16113d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491DEE-A7E3-443B-8F7D-9226296DB0C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920234e-93f5-4be6-8da3-e513e16113dd"/>
    <ds:schemaRef ds:uri="http://www.w3.org/XML/1998/namespace"/>
  </ds:schemaRefs>
</ds:datastoreItem>
</file>

<file path=customXml/itemProps2.xml><?xml version="1.0" encoding="utf-8"?>
<ds:datastoreItem xmlns:ds="http://schemas.openxmlformats.org/officeDocument/2006/customXml" ds:itemID="{B3708578-2EE5-4CDD-B57F-2E6BFE276458}">
  <ds:schemaRefs>
    <ds:schemaRef ds:uri="http://schemas.microsoft.com/sharepoint/v3/contenttype/forms"/>
  </ds:schemaRefs>
</ds:datastoreItem>
</file>

<file path=customXml/itemProps3.xml><?xml version="1.0" encoding="utf-8"?>
<ds:datastoreItem xmlns:ds="http://schemas.openxmlformats.org/officeDocument/2006/customXml" ds:itemID="{EAB118AF-782E-47E8-8591-555590249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20234e-93f5-4be6-8da3-e513e1611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Geniş ekran</PresentationFormat>
  <Paragraphs>101</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Calibri</vt:lpstr>
      <vt:lpstr>Franklin Gothic Book</vt:lpstr>
      <vt:lpstr>Franklin Gothic Demi</vt:lpstr>
      <vt:lpstr>Wingdings 2</vt:lpstr>
      <vt:lpstr>DividendVTI</vt:lpstr>
      <vt:lpstr>Bilgi Yarışması oyunu</vt:lpstr>
      <vt:lpstr>BİLGİ Yarışması oyunu OYNANIŞ ŞEKLİ</vt:lpstr>
      <vt:lpstr>Bilgi yarışması OYUNUNUN ALGORİTMASI</vt:lpstr>
      <vt:lpstr>PowerPoint Sunusu</vt:lpstr>
      <vt:lpstr>Bilgi yarışması oyununun akış diyagramı</vt:lpstr>
      <vt:lpstr>PROGRAM DOSYALARI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2020-05-08T18:24:43Z</dcterms:created>
  <dcterms:modified xsi:type="dcterms:W3CDTF">2020-05-10T16:39:03Z</dcterms:modified>
</cp:coreProperties>
</file>