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75" r:id="rId3"/>
    <p:sldId id="279" r:id="rId4"/>
    <p:sldId id="278" r:id="rId5"/>
    <p:sldId id="261" r:id="rId6"/>
    <p:sldId id="259" r:id="rId7"/>
    <p:sldId id="274" r:id="rId8"/>
  </p:sldIdLst>
  <p:sldSz cx="9144000" cy="5143500" type="screen16x9"/>
  <p:notesSz cx="6858000" cy="9144000"/>
  <p:embeddedFontLst>
    <p:embeddedFont>
      <p:font typeface="Karla" pitchFamily="2" charset="0"/>
      <p:regular r:id="rId10"/>
      <p:bold r:id="rId11"/>
      <p:italic r:id="rId12"/>
      <p:boldItalic r:id="rId13"/>
    </p:embeddedFont>
    <p:embeddedFont>
      <p:font typeface="Outfit" panose="020B0604020202020204" charset="0"/>
      <p:regular r:id="rId14"/>
      <p:bold r:id="rId15"/>
    </p:embeddedFont>
    <p:embeddedFont>
      <p:font typeface="Outfit ExtraBold" panose="020B0604020202020204" charset="0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9878A-8FEE-4593-A4CB-92BC173032BB}">
  <a:tblStyle styleId="{FC59878A-8FEE-4593-A4CB-92BC173032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46c12675b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46c12675b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e1f83d285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e1f83d285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45c251fee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145c251fee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137655" y="474698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111830" y="260133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600371" y="4541375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0750" y="1124775"/>
            <a:ext cx="82425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771050" y="3519225"/>
            <a:ext cx="56019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3402" y="-2226216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57881" y="-1691735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35719" y="-769590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401498" y="-20539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139208" y="-13386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06734" y="-27449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223582" y="-25066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35187" y="7963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805274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600384" y="1005803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768185" y="3161119"/>
            <a:ext cx="749038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177263" y="3486824"/>
            <a:ext cx="447489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2019548" y="4190684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451191" y="4455707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4125126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139201" y="4777769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704630" y="50142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title" idx="2"/>
          </p:nvPr>
        </p:nvSpPr>
        <p:spPr>
          <a:xfrm>
            <a:off x="5318775" y="1853650"/>
            <a:ext cx="2570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1"/>
          </p:nvPr>
        </p:nvSpPr>
        <p:spPr>
          <a:xfrm>
            <a:off x="5318788" y="2381350"/>
            <a:ext cx="2570700" cy="17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 idx="3"/>
          </p:nvPr>
        </p:nvSpPr>
        <p:spPr>
          <a:xfrm>
            <a:off x="1254650" y="1853650"/>
            <a:ext cx="2570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4"/>
          </p:nvPr>
        </p:nvSpPr>
        <p:spPr>
          <a:xfrm>
            <a:off x="1254513" y="2381350"/>
            <a:ext cx="2570700" cy="17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"/>
          <p:cNvSpPr/>
          <p:nvPr/>
        </p:nvSpPr>
        <p:spPr>
          <a:xfrm rot="10800000" flipH="1">
            <a:off x="7736493" y="-280077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 rot="10800000" flipH="1">
            <a:off x="-620390" y="-1463650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 rot="10800000" flipH="1">
            <a:off x="-431940" y="-141264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 rot="10800000" flipH="1">
            <a:off x="7861212" y="4631749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 rot="10800000" flipH="1">
            <a:off x="8046637" y="4631761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/>
          <p:nvPr/>
        </p:nvSpPr>
        <p:spPr>
          <a:xfrm rot="10800000" flipH="1">
            <a:off x="210993" y="462127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 rot="10800000" flipH="1">
            <a:off x="8861181" y="592520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 rot="10800000" flipH="1">
            <a:off x="8426127" y="347594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 rot="10800000" flipH="1">
            <a:off x="570364" y="4329160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 rot="10800000" flipH="1">
            <a:off x="-172475" y="416028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 rot="10800000" flipH="1">
            <a:off x="8808099" y="439842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 rot="10800000" flipH="1">
            <a:off x="8495602" y="4247007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 rot="10800000" flipH="1">
            <a:off x="826520" y="153363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 rot="10800000" flipH="1">
            <a:off x="114300" y="709578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 rot="10800000" flipH="1">
            <a:off x="294291" y="63142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 rot="10800000" flipH="1">
            <a:off x="7772164" y="-296542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 rot="10800000" flipH="1">
            <a:off x="8854978" y="3710365"/>
            <a:ext cx="495116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 rot="1799986" flipH="1">
            <a:off x="-4391772" y="-1104887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 rot="1799986" flipH="1">
            <a:off x="4580778" y="-321787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 rot="1799986" flipH="1">
            <a:off x="-3091447" y="38574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 rot="-1799986">
            <a:off x="5144753" y="44477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 flipH="1">
            <a:off x="-854520" y="4665200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 flipH="1">
            <a:off x="8200461" y="383958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1617725" y="1474488"/>
            <a:ext cx="5590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subTitle" idx="1"/>
          </p:nvPr>
        </p:nvSpPr>
        <p:spPr>
          <a:xfrm>
            <a:off x="1617725" y="2179488"/>
            <a:ext cx="5590200" cy="13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9"/>
          <p:cNvSpPr/>
          <p:nvPr/>
        </p:nvSpPr>
        <p:spPr>
          <a:xfrm flipH="1">
            <a:off x="-2721555" y="-2102391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"/>
          <p:cNvSpPr/>
          <p:nvPr/>
        </p:nvSpPr>
        <p:spPr>
          <a:xfrm flipH="1">
            <a:off x="-2187327" y="-1567910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 flipH="1">
            <a:off x="7488655" y="-645765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/>
          <p:nvPr/>
        </p:nvSpPr>
        <p:spPr>
          <a:xfrm flipH="1">
            <a:off x="6042957" y="-16684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 flipH="1">
            <a:off x="4191370" y="-16091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/>
          <p:nvPr/>
        </p:nvSpPr>
        <p:spPr>
          <a:xfrm flipH="1">
            <a:off x="8034723" y="-150670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/>
          <p:nvPr/>
        </p:nvSpPr>
        <p:spPr>
          <a:xfrm flipH="1">
            <a:off x="1227331" y="-126843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"/>
          <p:cNvSpPr/>
          <p:nvPr/>
        </p:nvSpPr>
        <p:spPr>
          <a:xfrm flipH="1">
            <a:off x="4125126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"/>
          <p:cNvSpPr/>
          <p:nvPr/>
        </p:nvSpPr>
        <p:spPr>
          <a:xfrm flipH="1">
            <a:off x="2170882" y="203462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"/>
          <p:cNvSpPr/>
          <p:nvPr/>
        </p:nvSpPr>
        <p:spPr>
          <a:xfrm flipH="1">
            <a:off x="352529" y="252305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"/>
          <p:cNvSpPr/>
          <p:nvPr/>
        </p:nvSpPr>
        <p:spPr>
          <a:xfrm flipH="1">
            <a:off x="3324439" y="284637"/>
            <a:ext cx="213838" cy="182914"/>
          </a:xfrm>
          <a:custGeom>
            <a:avLst/>
            <a:gdLst/>
            <a:ahLst/>
            <a:cxnLst/>
            <a:rect l="l" t="t" r="r" b="b"/>
            <a:pathLst>
              <a:path w="885" h="757" extrusionOk="0">
                <a:moveTo>
                  <a:pt x="506" y="1"/>
                </a:moveTo>
                <a:cubicBezTo>
                  <a:pt x="170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4" y="378"/>
                </a:cubicBezTo>
                <a:cubicBezTo>
                  <a:pt x="884" y="169"/>
                  <a:pt x="715" y="1"/>
                  <a:pt x="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"/>
          <p:cNvSpPr/>
          <p:nvPr/>
        </p:nvSpPr>
        <p:spPr>
          <a:xfrm flipH="1">
            <a:off x="-592128" y="1129628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"/>
          <p:cNvSpPr/>
          <p:nvPr/>
        </p:nvSpPr>
        <p:spPr>
          <a:xfrm flipH="1">
            <a:off x="8839575" y="3039924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"/>
          <p:cNvSpPr/>
          <p:nvPr/>
        </p:nvSpPr>
        <p:spPr>
          <a:xfrm flipH="1">
            <a:off x="8034713" y="3446834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"/>
          <p:cNvSpPr/>
          <p:nvPr/>
        </p:nvSpPr>
        <p:spPr>
          <a:xfrm flipH="1">
            <a:off x="-279823" y="3843106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"/>
          <p:cNvSpPr/>
          <p:nvPr/>
        </p:nvSpPr>
        <p:spPr>
          <a:xfrm flipH="1">
            <a:off x="8599420" y="3907134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"/>
          <p:cNvSpPr/>
          <p:nvPr/>
        </p:nvSpPr>
        <p:spPr>
          <a:xfrm flipH="1">
            <a:off x="7848606" y="4253881"/>
            <a:ext cx="293333" cy="267243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"/>
          <p:cNvSpPr/>
          <p:nvPr/>
        </p:nvSpPr>
        <p:spPr>
          <a:xfrm flipH="1">
            <a:off x="-805274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"/>
          <p:cNvSpPr/>
          <p:nvPr/>
        </p:nvSpPr>
        <p:spPr>
          <a:xfrm flipH="1">
            <a:off x="262355" y="44224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"/>
          <p:cNvSpPr/>
          <p:nvPr/>
        </p:nvSpPr>
        <p:spPr>
          <a:xfrm flipH="1">
            <a:off x="6734620" y="4665194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"/>
          <p:cNvSpPr/>
          <p:nvPr/>
        </p:nvSpPr>
        <p:spPr>
          <a:xfrm flipH="1">
            <a:off x="7316868" y="49138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7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title" idx="2"/>
          </p:nvPr>
        </p:nvSpPr>
        <p:spPr>
          <a:xfrm>
            <a:off x="5070754" y="2412300"/>
            <a:ext cx="243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subTitle" idx="1"/>
          </p:nvPr>
        </p:nvSpPr>
        <p:spPr>
          <a:xfrm>
            <a:off x="5070738" y="2886350"/>
            <a:ext cx="2431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title" idx="3"/>
          </p:nvPr>
        </p:nvSpPr>
        <p:spPr>
          <a:xfrm>
            <a:off x="1641475" y="2412300"/>
            <a:ext cx="243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1" name="Google Shape;341;p16"/>
          <p:cNvSpPr txBox="1">
            <a:spLocks noGrp="1"/>
          </p:cNvSpPr>
          <p:nvPr>
            <p:ph type="subTitle" idx="4"/>
          </p:nvPr>
        </p:nvSpPr>
        <p:spPr>
          <a:xfrm>
            <a:off x="1641463" y="2886350"/>
            <a:ext cx="2431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6"/>
          <p:cNvSpPr/>
          <p:nvPr/>
        </p:nvSpPr>
        <p:spPr>
          <a:xfrm flipH="1">
            <a:off x="-1892028" y="3859901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6"/>
          <p:cNvSpPr/>
          <p:nvPr/>
        </p:nvSpPr>
        <p:spPr>
          <a:xfrm flipH="1">
            <a:off x="7826394" y="4354256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"/>
          <p:cNvSpPr/>
          <p:nvPr/>
        </p:nvSpPr>
        <p:spPr>
          <a:xfrm flipH="1">
            <a:off x="8605505" y="3564378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"/>
          <p:cNvSpPr/>
          <p:nvPr/>
        </p:nvSpPr>
        <p:spPr>
          <a:xfrm flipH="1">
            <a:off x="886955" y="258183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"/>
          <p:cNvSpPr/>
          <p:nvPr/>
        </p:nvSpPr>
        <p:spPr>
          <a:xfrm flipH="1">
            <a:off x="8150951" y="-220930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6"/>
          <p:cNvSpPr/>
          <p:nvPr/>
        </p:nvSpPr>
        <p:spPr>
          <a:xfrm flipH="1">
            <a:off x="436507" y="3559191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6"/>
          <p:cNvSpPr/>
          <p:nvPr/>
        </p:nvSpPr>
        <p:spPr>
          <a:xfrm flipH="1">
            <a:off x="662788" y="3992242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6"/>
          <p:cNvSpPr/>
          <p:nvPr/>
        </p:nvSpPr>
        <p:spPr>
          <a:xfrm flipH="1">
            <a:off x="8052236" y="308041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6"/>
          <p:cNvSpPr/>
          <p:nvPr/>
        </p:nvSpPr>
        <p:spPr>
          <a:xfrm flipH="1">
            <a:off x="7969213" y="4352486"/>
            <a:ext cx="141028" cy="12090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6"/>
          <p:cNvSpPr/>
          <p:nvPr/>
        </p:nvSpPr>
        <p:spPr>
          <a:xfrm flipH="1">
            <a:off x="8344357" y="902596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6"/>
          <p:cNvSpPr/>
          <p:nvPr/>
        </p:nvSpPr>
        <p:spPr>
          <a:xfrm flipH="1">
            <a:off x="8664108" y="328700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6"/>
          <p:cNvSpPr/>
          <p:nvPr/>
        </p:nvSpPr>
        <p:spPr>
          <a:xfrm flipH="1">
            <a:off x="-182913" y="359036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6"/>
          <p:cNvSpPr/>
          <p:nvPr/>
        </p:nvSpPr>
        <p:spPr>
          <a:xfrm flipH="1">
            <a:off x="552190" y="947754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6"/>
          <p:cNvSpPr/>
          <p:nvPr/>
        </p:nvSpPr>
        <p:spPr>
          <a:xfrm flipH="1">
            <a:off x="239556" y="1076000"/>
            <a:ext cx="130168" cy="109884"/>
          </a:xfrm>
          <a:custGeom>
            <a:avLst/>
            <a:gdLst/>
            <a:ahLst/>
            <a:cxnLst/>
            <a:rect l="l" t="t" r="r" b="b"/>
            <a:pathLst>
              <a:path w="815" h="688" extrusionOk="0">
                <a:moveTo>
                  <a:pt x="434" y="0"/>
                </a:moveTo>
                <a:cubicBezTo>
                  <a:pt x="179" y="0"/>
                  <a:pt x="1" y="287"/>
                  <a:pt x="144" y="524"/>
                </a:cubicBezTo>
                <a:cubicBezTo>
                  <a:pt x="213" y="635"/>
                  <a:pt x="325" y="687"/>
                  <a:pt x="435" y="687"/>
                </a:cubicBezTo>
                <a:cubicBezTo>
                  <a:pt x="583" y="687"/>
                  <a:pt x="730" y="594"/>
                  <a:pt x="770" y="424"/>
                </a:cubicBezTo>
                <a:cubicBezTo>
                  <a:pt x="814" y="241"/>
                  <a:pt x="702" y="56"/>
                  <a:pt x="517" y="10"/>
                </a:cubicBezTo>
                <a:cubicBezTo>
                  <a:pt x="489" y="4"/>
                  <a:pt x="461" y="0"/>
                  <a:pt x="4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"/>
          <p:cNvSpPr/>
          <p:nvPr/>
        </p:nvSpPr>
        <p:spPr>
          <a:xfrm flipH="1">
            <a:off x="1013510" y="4187983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6"/>
          <p:cNvSpPr/>
          <p:nvPr/>
        </p:nvSpPr>
        <p:spPr>
          <a:xfrm flipH="1">
            <a:off x="-89164" y="1434914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6"/>
          <p:cNvSpPr/>
          <p:nvPr/>
        </p:nvSpPr>
        <p:spPr>
          <a:xfrm flipH="1">
            <a:off x="-182923" y="3080743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6"/>
          <p:cNvSpPr/>
          <p:nvPr/>
        </p:nvSpPr>
        <p:spPr>
          <a:xfrm flipH="1">
            <a:off x="1650368" y="-22091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"/>
          <p:cNvSpPr/>
          <p:nvPr/>
        </p:nvSpPr>
        <p:spPr>
          <a:xfrm flipH="1">
            <a:off x="6956357" y="-260908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"/>
          <p:cNvSpPr/>
          <p:nvPr/>
        </p:nvSpPr>
        <p:spPr>
          <a:xfrm>
            <a:off x="7204684" y="93472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6"/>
          <p:cNvSpPr/>
          <p:nvPr/>
        </p:nvSpPr>
        <p:spPr>
          <a:xfrm>
            <a:off x="-3922466" y="93472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"/>
          <p:cNvSpPr/>
          <p:nvPr/>
        </p:nvSpPr>
        <p:spPr>
          <a:xfrm flipH="1">
            <a:off x="-1457241" y="4163735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6"/>
          <p:cNvSpPr/>
          <p:nvPr/>
        </p:nvSpPr>
        <p:spPr>
          <a:xfrm flipH="1">
            <a:off x="4909484" y="4163735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"/>
          <p:cNvSpPr txBox="1">
            <a:spLocks noGrp="1"/>
          </p:cNvSpPr>
          <p:nvPr>
            <p:ph type="title"/>
          </p:nvPr>
        </p:nvSpPr>
        <p:spPr>
          <a:xfrm>
            <a:off x="3403800" y="2381144"/>
            <a:ext cx="2336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1" name="Google Shape;391;p18"/>
          <p:cNvSpPr txBox="1">
            <a:spLocks noGrp="1"/>
          </p:cNvSpPr>
          <p:nvPr>
            <p:ph type="subTitle" idx="1"/>
          </p:nvPr>
        </p:nvSpPr>
        <p:spPr>
          <a:xfrm>
            <a:off x="3403800" y="2914025"/>
            <a:ext cx="2336400" cy="85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8"/>
          <p:cNvSpPr txBox="1">
            <a:spLocks noGrp="1"/>
          </p:cNvSpPr>
          <p:nvPr>
            <p:ph type="title" idx="2"/>
          </p:nvPr>
        </p:nvSpPr>
        <p:spPr>
          <a:xfrm>
            <a:off x="732300" y="2381144"/>
            <a:ext cx="2336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3" name="Google Shape;393;p18"/>
          <p:cNvSpPr txBox="1">
            <a:spLocks noGrp="1"/>
          </p:cNvSpPr>
          <p:nvPr>
            <p:ph type="subTitle" idx="3"/>
          </p:nvPr>
        </p:nvSpPr>
        <p:spPr>
          <a:xfrm>
            <a:off x="732300" y="2908850"/>
            <a:ext cx="2336400" cy="85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8"/>
          <p:cNvSpPr txBox="1">
            <a:spLocks noGrp="1"/>
          </p:cNvSpPr>
          <p:nvPr>
            <p:ph type="title" idx="4"/>
          </p:nvPr>
        </p:nvSpPr>
        <p:spPr>
          <a:xfrm>
            <a:off x="6075300" y="2381144"/>
            <a:ext cx="2336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subTitle" idx="5"/>
          </p:nvPr>
        </p:nvSpPr>
        <p:spPr>
          <a:xfrm>
            <a:off x="6075300" y="2914025"/>
            <a:ext cx="2336400" cy="85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title" idx="6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8"/>
          <p:cNvSpPr/>
          <p:nvPr/>
        </p:nvSpPr>
        <p:spPr>
          <a:xfrm rot="-5400000" flipH="1">
            <a:off x="-368205" y="1729625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8"/>
          <p:cNvSpPr/>
          <p:nvPr/>
        </p:nvSpPr>
        <p:spPr>
          <a:xfrm rot="10800000" flipH="1">
            <a:off x="8177175" y="-226737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8"/>
          <p:cNvSpPr/>
          <p:nvPr/>
        </p:nvSpPr>
        <p:spPr>
          <a:xfrm rot="10800000" flipH="1">
            <a:off x="-232746" y="-1120575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8"/>
          <p:cNvSpPr/>
          <p:nvPr/>
        </p:nvSpPr>
        <p:spPr>
          <a:xfrm rot="10800000" flipH="1">
            <a:off x="8742" y="-87924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8"/>
          <p:cNvSpPr/>
          <p:nvPr/>
        </p:nvSpPr>
        <p:spPr>
          <a:xfrm rot="10800000" flipH="1">
            <a:off x="7813731" y="4993274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8"/>
          <p:cNvSpPr/>
          <p:nvPr/>
        </p:nvSpPr>
        <p:spPr>
          <a:xfrm rot="10800000" flipH="1">
            <a:off x="8331844" y="5444311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8"/>
          <p:cNvSpPr/>
          <p:nvPr/>
        </p:nvSpPr>
        <p:spPr>
          <a:xfrm rot="10800000" flipH="1">
            <a:off x="651675" y="515467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8"/>
          <p:cNvSpPr/>
          <p:nvPr/>
        </p:nvSpPr>
        <p:spPr>
          <a:xfrm rot="10800000" flipH="1">
            <a:off x="8866809" y="880994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8"/>
          <p:cNvSpPr/>
          <p:nvPr/>
        </p:nvSpPr>
        <p:spPr>
          <a:xfrm rot="10800000" flipH="1">
            <a:off x="215421" y="243932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8"/>
          <p:cNvSpPr/>
          <p:nvPr/>
        </p:nvSpPr>
        <p:spPr>
          <a:xfrm rot="10800000" flipH="1">
            <a:off x="-749821" y="3241162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8"/>
          <p:cNvSpPr/>
          <p:nvPr/>
        </p:nvSpPr>
        <p:spPr>
          <a:xfrm rot="10800000" flipH="1">
            <a:off x="268206" y="469368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8"/>
          <p:cNvSpPr/>
          <p:nvPr/>
        </p:nvSpPr>
        <p:spPr>
          <a:xfrm rot="10800000" flipH="1">
            <a:off x="8952006" y="499327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8"/>
          <p:cNvSpPr/>
          <p:nvPr/>
        </p:nvSpPr>
        <p:spPr>
          <a:xfrm rot="10800000" flipH="1">
            <a:off x="8936284" y="4780407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8"/>
          <p:cNvSpPr/>
          <p:nvPr/>
        </p:nvSpPr>
        <p:spPr>
          <a:xfrm rot="10800000" flipH="1">
            <a:off x="1354442" y="87862"/>
            <a:ext cx="256183" cy="224719"/>
          </a:xfrm>
          <a:custGeom>
            <a:avLst/>
            <a:gdLst/>
            <a:ahLst/>
            <a:cxnLst/>
            <a:rect l="l" t="t" r="r" b="b"/>
            <a:pathLst>
              <a:path w="1604" h="1407" extrusionOk="0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8"/>
          <p:cNvSpPr/>
          <p:nvPr/>
        </p:nvSpPr>
        <p:spPr>
          <a:xfrm rot="10800000" flipH="1">
            <a:off x="7770236" y="319771"/>
            <a:ext cx="197727" cy="182714"/>
          </a:xfrm>
          <a:custGeom>
            <a:avLst/>
            <a:gdLst/>
            <a:ahLst/>
            <a:cxnLst/>
            <a:rect l="l" t="t" r="r" b="b"/>
            <a:pathLst>
              <a:path w="1238" h="1144" extrusionOk="0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8"/>
          <p:cNvSpPr/>
          <p:nvPr/>
        </p:nvSpPr>
        <p:spPr>
          <a:xfrm rot="10800000" flipH="1">
            <a:off x="8226621" y="87846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8"/>
          <p:cNvSpPr/>
          <p:nvPr/>
        </p:nvSpPr>
        <p:spPr>
          <a:xfrm rot="10800000" flipH="1">
            <a:off x="-348690" y="2508477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 flipH="1">
            <a:off x="-1171441" y="3854260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 flipH="1">
            <a:off x="7139384" y="-225790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0"/>
          <p:cNvSpPr/>
          <p:nvPr/>
        </p:nvSpPr>
        <p:spPr>
          <a:xfrm flipH="1">
            <a:off x="-2721555" y="-2102391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0"/>
          <p:cNvSpPr/>
          <p:nvPr/>
        </p:nvSpPr>
        <p:spPr>
          <a:xfrm flipH="1">
            <a:off x="-2187327" y="-1567910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0"/>
          <p:cNvSpPr/>
          <p:nvPr/>
        </p:nvSpPr>
        <p:spPr>
          <a:xfrm flipH="1">
            <a:off x="-279823" y="3843106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0"/>
          <p:cNvSpPr/>
          <p:nvPr/>
        </p:nvSpPr>
        <p:spPr>
          <a:xfrm flipH="1">
            <a:off x="7488655" y="-645765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0"/>
          <p:cNvSpPr/>
          <p:nvPr/>
        </p:nvSpPr>
        <p:spPr>
          <a:xfrm flipH="1">
            <a:off x="8034723" y="-150670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0"/>
          <p:cNvSpPr/>
          <p:nvPr/>
        </p:nvSpPr>
        <p:spPr>
          <a:xfrm flipH="1">
            <a:off x="8599420" y="3907134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0"/>
          <p:cNvSpPr/>
          <p:nvPr/>
        </p:nvSpPr>
        <p:spPr>
          <a:xfrm flipH="1">
            <a:off x="7316868" y="49138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0"/>
          <p:cNvSpPr/>
          <p:nvPr/>
        </p:nvSpPr>
        <p:spPr>
          <a:xfrm flipH="1">
            <a:off x="8839575" y="3039924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0"/>
          <p:cNvSpPr/>
          <p:nvPr/>
        </p:nvSpPr>
        <p:spPr>
          <a:xfrm flipH="1">
            <a:off x="8034713" y="3446834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0"/>
          <p:cNvSpPr/>
          <p:nvPr/>
        </p:nvSpPr>
        <p:spPr>
          <a:xfrm flipH="1">
            <a:off x="7848606" y="4253881"/>
            <a:ext cx="293333" cy="267243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0"/>
          <p:cNvSpPr/>
          <p:nvPr/>
        </p:nvSpPr>
        <p:spPr>
          <a:xfrm flipH="1">
            <a:off x="6734620" y="4665194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0"/>
          <p:cNvSpPr/>
          <p:nvPr/>
        </p:nvSpPr>
        <p:spPr>
          <a:xfrm flipH="1">
            <a:off x="3324439" y="284637"/>
            <a:ext cx="213838" cy="182914"/>
          </a:xfrm>
          <a:custGeom>
            <a:avLst/>
            <a:gdLst/>
            <a:ahLst/>
            <a:cxnLst/>
            <a:rect l="l" t="t" r="r" b="b"/>
            <a:pathLst>
              <a:path w="885" h="757" extrusionOk="0">
                <a:moveTo>
                  <a:pt x="506" y="1"/>
                </a:moveTo>
                <a:cubicBezTo>
                  <a:pt x="170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4" y="378"/>
                </a:cubicBezTo>
                <a:cubicBezTo>
                  <a:pt x="884" y="169"/>
                  <a:pt x="715" y="1"/>
                  <a:pt x="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0"/>
          <p:cNvSpPr/>
          <p:nvPr/>
        </p:nvSpPr>
        <p:spPr>
          <a:xfrm flipH="1">
            <a:off x="8200461" y="383958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0"/>
          <p:cNvSpPr/>
          <p:nvPr/>
        </p:nvSpPr>
        <p:spPr>
          <a:xfrm flipH="1">
            <a:off x="262355" y="44224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0"/>
          <p:cNvSpPr/>
          <p:nvPr/>
        </p:nvSpPr>
        <p:spPr>
          <a:xfrm flipH="1">
            <a:off x="-854520" y="4665200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0"/>
          <p:cNvSpPr/>
          <p:nvPr/>
        </p:nvSpPr>
        <p:spPr>
          <a:xfrm flipH="1">
            <a:off x="-592128" y="1129628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0"/>
          <p:cNvSpPr/>
          <p:nvPr/>
        </p:nvSpPr>
        <p:spPr>
          <a:xfrm flipH="1">
            <a:off x="4191370" y="-16091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0"/>
          <p:cNvSpPr/>
          <p:nvPr/>
        </p:nvSpPr>
        <p:spPr>
          <a:xfrm flipH="1">
            <a:off x="1227331" y="-126843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0"/>
          <p:cNvSpPr/>
          <p:nvPr/>
        </p:nvSpPr>
        <p:spPr>
          <a:xfrm flipH="1">
            <a:off x="2170882" y="203462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0"/>
          <p:cNvSpPr/>
          <p:nvPr/>
        </p:nvSpPr>
        <p:spPr>
          <a:xfrm flipH="1">
            <a:off x="352529" y="252305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0"/>
          <p:cNvSpPr/>
          <p:nvPr/>
        </p:nvSpPr>
        <p:spPr>
          <a:xfrm flipH="1">
            <a:off x="6042957" y="-16684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0"/>
          <p:cNvSpPr/>
          <p:nvPr/>
        </p:nvSpPr>
        <p:spPr>
          <a:xfrm flipH="1">
            <a:off x="4125126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0"/>
          <p:cNvSpPr/>
          <p:nvPr/>
        </p:nvSpPr>
        <p:spPr>
          <a:xfrm flipH="1">
            <a:off x="-805274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1"/>
          <p:cNvSpPr/>
          <p:nvPr/>
        </p:nvSpPr>
        <p:spPr>
          <a:xfrm flipH="1">
            <a:off x="-2248105" y="4152893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1"/>
          <p:cNvSpPr/>
          <p:nvPr/>
        </p:nvSpPr>
        <p:spPr>
          <a:xfrm flipH="1">
            <a:off x="8009067" y="4716060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1"/>
          <p:cNvSpPr/>
          <p:nvPr/>
        </p:nvSpPr>
        <p:spPr>
          <a:xfrm flipH="1">
            <a:off x="8303595" y="5147873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1"/>
          <p:cNvSpPr/>
          <p:nvPr/>
        </p:nvSpPr>
        <p:spPr>
          <a:xfrm flipH="1">
            <a:off x="-258197" y="-1098080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1"/>
          <p:cNvSpPr/>
          <p:nvPr/>
        </p:nvSpPr>
        <p:spPr>
          <a:xfrm flipH="1">
            <a:off x="525529" y="-195863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1"/>
          <p:cNvSpPr/>
          <p:nvPr/>
        </p:nvSpPr>
        <p:spPr>
          <a:xfrm flipH="1">
            <a:off x="8372512" y="-132989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1"/>
          <p:cNvSpPr/>
          <p:nvPr/>
        </p:nvSpPr>
        <p:spPr>
          <a:xfrm flipH="1">
            <a:off x="-118919" y="4040307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1"/>
          <p:cNvSpPr/>
          <p:nvPr/>
        </p:nvSpPr>
        <p:spPr>
          <a:xfrm flipH="1">
            <a:off x="306711" y="4285233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1"/>
          <p:cNvSpPr/>
          <p:nvPr/>
        </p:nvSpPr>
        <p:spPr>
          <a:xfrm flipH="1">
            <a:off x="8273796" y="39598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1"/>
          <p:cNvSpPr/>
          <p:nvPr/>
        </p:nvSpPr>
        <p:spPr>
          <a:xfrm flipH="1">
            <a:off x="8885669" y="416641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1"/>
          <p:cNvSpPr/>
          <p:nvPr/>
        </p:nvSpPr>
        <p:spPr>
          <a:xfrm flipH="1">
            <a:off x="-358914" y="-85348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1"/>
          <p:cNvSpPr/>
          <p:nvPr/>
        </p:nvSpPr>
        <p:spPr>
          <a:xfrm flipH="1">
            <a:off x="376189" y="503371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1"/>
          <p:cNvSpPr/>
          <p:nvPr/>
        </p:nvSpPr>
        <p:spPr>
          <a:xfrm flipH="1">
            <a:off x="8031695" y="4596855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1"/>
          <p:cNvSpPr/>
          <p:nvPr/>
        </p:nvSpPr>
        <p:spPr>
          <a:xfrm flipH="1">
            <a:off x="8743755" y="4040320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1"/>
          <p:cNvSpPr/>
          <p:nvPr/>
        </p:nvSpPr>
        <p:spPr>
          <a:xfrm flipH="1">
            <a:off x="8536453" y="4646987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1"/>
          <p:cNvSpPr/>
          <p:nvPr/>
        </p:nvSpPr>
        <p:spPr>
          <a:xfrm flipH="1">
            <a:off x="770933" y="4748412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1"/>
          <p:cNvSpPr/>
          <p:nvPr/>
        </p:nvSpPr>
        <p:spPr>
          <a:xfrm flipH="1">
            <a:off x="-312041" y="741505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1"/>
          <p:cNvSpPr/>
          <p:nvPr/>
        </p:nvSpPr>
        <p:spPr>
          <a:xfrm rot="-1799986">
            <a:off x="7160187" y="-237909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1"/>
          <p:cNvSpPr/>
          <p:nvPr/>
        </p:nvSpPr>
        <p:spPr>
          <a:xfrm rot="-1799986">
            <a:off x="-1831413" y="23311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1"/>
          <p:cNvSpPr/>
          <p:nvPr/>
        </p:nvSpPr>
        <p:spPr>
          <a:xfrm rot="-1799986">
            <a:off x="6069412" y="342851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1"/>
          <p:cNvSpPr/>
          <p:nvPr/>
        </p:nvSpPr>
        <p:spPr>
          <a:xfrm rot="1799986" flipH="1">
            <a:off x="-2204888" y="399336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2300" y="1152475"/>
            <a:ext cx="7679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2" r:id="rId5"/>
    <p:sldLayoutId id="2147483664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5"/>
          <p:cNvSpPr txBox="1">
            <a:spLocks noGrp="1"/>
          </p:cNvSpPr>
          <p:nvPr>
            <p:ph type="subTitle" idx="1"/>
          </p:nvPr>
        </p:nvSpPr>
        <p:spPr>
          <a:xfrm>
            <a:off x="1771050" y="3041088"/>
            <a:ext cx="5601900" cy="438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Aysha Ahmed Kassem     202004534</a:t>
            </a:r>
            <a:endParaRPr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A2A62-CCD5-40A9-DD1C-AF678442AF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168147" y="1526341"/>
            <a:ext cx="680770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YOLOv11 Model Performance Report on ECG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05F2-FF52-4789-F92C-55809998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25" y="1150807"/>
            <a:ext cx="5590200" cy="705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4C4963-8D6D-4A31-AEE8-476F1C4A1B4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21890" y="1862251"/>
            <a:ext cx="678187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ECG Signals: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Crucial for diagnosing heart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of Traditional Methods: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interpretation is slow and error-prone.</a:t>
            </a:r>
            <a:endParaRPr kumimoji="0" lang="ar-EG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Rule-based algorithms are limited in real-time settings.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Leverage YOLOv11 for faster and more accurate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80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A09E-203E-F064-FA14-132D0F75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 and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A21AD0-96F3-1FB6-C1BA-AF50D0A2F58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318788" y="1435687"/>
            <a:ext cx="2570700" cy="527700"/>
          </a:xfrm>
        </p:spPr>
        <p:txBody>
          <a:bodyPr/>
          <a:lstStyle/>
          <a:p>
            <a:r>
              <a:rPr lang="en-US" dirty="0"/>
              <a:t>Disadvantages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EEB91B-DFC5-309F-9E3C-35CD7F8D73E7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504816" y="1435687"/>
            <a:ext cx="2570700" cy="527700"/>
          </a:xfrm>
        </p:spPr>
        <p:txBody>
          <a:bodyPr/>
          <a:lstStyle/>
          <a:p>
            <a:r>
              <a:rPr lang="en-US" dirty="0"/>
              <a:t>Advantages 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ACA605C-7280-FEE7-0D0F-7E8CDE555401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402071" y="1963387"/>
            <a:ext cx="429508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and Efficient: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performance with quick inference.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 precision, recall,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Complexity: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Adapts to noisy and variable data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Architecture: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with 1D and 2D data across domains.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Performs Well on Small Datasets: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techniques like augmentation.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Use: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 API for training and deployment. 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A39A009-A879-2FE2-7577-29860395C7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91912" y="1841286"/>
            <a:ext cx="409329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Noise Sensitivity: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May struggle with low-quality signals.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Improving Recall is Challenging: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Requires additional effort for rare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Heavy: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Demands high computational power.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 Tuning: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Needs expertise for optimal setup.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for Rare Cases: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Struggles with underrepresented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Signals: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Requires customization for overlapping features. </a:t>
            </a:r>
          </a:p>
        </p:txBody>
      </p:sp>
    </p:spTree>
    <p:extLst>
      <p:ext uri="{BB962C8B-B14F-4D97-AF65-F5344CB8AC3E}">
        <p14:creationId xmlns:p14="http://schemas.microsoft.com/office/powerpoint/2010/main" val="61614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B75E2F-66B4-8774-422A-05C62C098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2233" y="2126343"/>
            <a:ext cx="3644363" cy="1583575"/>
          </a:xfrm>
        </p:spPr>
        <p:txBody>
          <a:bodyPr/>
          <a:lstStyle/>
          <a:p>
            <a:pPr algn="l"/>
            <a:r>
              <a:rPr lang="en-US" dirty="0"/>
              <a:t>path: /path/to/dataset  </a:t>
            </a:r>
          </a:p>
          <a:p>
            <a:pPr algn="l"/>
            <a:r>
              <a:rPr lang="en-US" dirty="0"/>
              <a:t>train: /path/to/train  </a:t>
            </a:r>
          </a:p>
          <a:p>
            <a:pPr algn="l"/>
            <a:r>
              <a:rPr lang="en-US" dirty="0" err="1"/>
              <a:t>val</a:t>
            </a:r>
            <a:r>
              <a:rPr lang="en-US" dirty="0"/>
              <a:t>: /path/to/</a:t>
            </a:r>
            <a:r>
              <a:rPr lang="en-US" dirty="0" err="1"/>
              <a:t>val</a:t>
            </a:r>
            <a:r>
              <a:rPr lang="en-US" dirty="0"/>
              <a:t>  </a:t>
            </a:r>
            <a:endParaRPr lang="ar-EG" dirty="0"/>
          </a:p>
          <a:p>
            <a:pPr algn="l"/>
            <a:r>
              <a:rPr lang="en-US" dirty="0"/>
              <a:t>Nc: number of class</a:t>
            </a:r>
          </a:p>
          <a:p>
            <a:pPr algn="l"/>
            <a:r>
              <a:rPr lang="en-US" dirty="0"/>
              <a:t>names: [‘*', ‘*’, ‘*’] names of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B31D7F-941D-228E-B434-ECF653818C0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32300" y="1581779"/>
            <a:ext cx="2336400" cy="527700"/>
          </a:xfrm>
        </p:spPr>
        <p:txBody>
          <a:bodyPr/>
          <a:lstStyle/>
          <a:p>
            <a:r>
              <a:rPr lang="en-US" sz="1800" b="1" dirty="0"/>
              <a:t>Data Preparation: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B2CE9CC-DA8D-AF17-C95C-2E21DD226475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4A68E17-46AB-04A5-7016-D435E3F8034A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732300" y="2109479"/>
            <a:ext cx="333946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Noise reduction with bandpass filters.</a:t>
            </a:r>
            <a:endParaRPr kumimoji="0" lang="ar-EG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Segmenting signals into fixed-length windows.</a:t>
            </a:r>
            <a:endParaRPr kumimoji="0" lang="ar-EG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augmentation with amplitude scaling and time warping.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7B14DA8-3F46-34CB-A774-8E74BE16C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21380" y="1660963"/>
            <a:ext cx="33394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utfit ExtraBold" panose="020B0604020202020204" charset="0"/>
              </a:rPr>
              <a:t>Data.yaml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 ExtraBold" panose="020B0604020202020204" charset="0"/>
              </a:rPr>
              <a:t> Configuration: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utfit Extra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0"/>
          <p:cNvSpPr txBox="1">
            <a:spLocks noGrp="1"/>
          </p:cNvSpPr>
          <p:nvPr>
            <p:ph type="title"/>
          </p:nvPr>
        </p:nvSpPr>
        <p:spPr>
          <a:xfrm>
            <a:off x="732300" y="857755"/>
            <a:ext cx="7679400" cy="934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Training and Evaluation</a:t>
            </a:r>
          </a:p>
        </p:txBody>
      </p:sp>
      <p:sp>
        <p:nvSpPr>
          <p:cNvPr id="823" name="Google Shape;823;p40"/>
          <p:cNvSpPr txBox="1">
            <a:spLocks noGrp="1"/>
          </p:cNvSpPr>
          <p:nvPr>
            <p:ph type="title" idx="2"/>
          </p:nvPr>
        </p:nvSpPr>
        <p:spPr>
          <a:xfrm>
            <a:off x="5026581" y="1724479"/>
            <a:ext cx="243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</a:t>
            </a:r>
            <a:endParaRPr dirty="0"/>
          </a:p>
        </p:txBody>
      </p:sp>
      <p:sp>
        <p:nvSpPr>
          <p:cNvPr id="824" name="Google Shape;824;p40"/>
          <p:cNvSpPr txBox="1">
            <a:spLocks noGrp="1"/>
          </p:cNvSpPr>
          <p:nvPr>
            <p:ph type="subTitle" idx="1"/>
          </p:nvPr>
        </p:nvSpPr>
        <p:spPr>
          <a:xfrm>
            <a:off x="5070737" y="2266114"/>
            <a:ext cx="3425900" cy="1779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metrics: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Precision, Recall, </a:t>
            </a:r>
            <a:r>
              <a:rPr lang="en-US" dirty="0" err="1"/>
              <a:t>mAP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 Code: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C00000"/>
                </a:solidFill>
              </a:rPr>
              <a:t>val_metrics</a:t>
            </a:r>
            <a:r>
              <a:rPr lang="en-US" sz="1400" dirty="0">
                <a:solidFill>
                  <a:srgbClr val="C00000"/>
                </a:solidFill>
              </a:rPr>
              <a:t> = </a:t>
            </a:r>
            <a:r>
              <a:rPr lang="en-US" sz="1400" dirty="0" err="1">
                <a:solidFill>
                  <a:srgbClr val="C00000"/>
                </a:solidFill>
              </a:rPr>
              <a:t>model.val</a:t>
            </a:r>
            <a:r>
              <a:rPr lang="en-US" sz="1400" dirty="0">
                <a:solidFill>
                  <a:srgbClr val="C00000"/>
                </a:solidFill>
              </a:rPr>
              <a:t>(data='path/to/</a:t>
            </a:r>
            <a:r>
              <a:rPr lang="en-US" sz="1400" dirty="0" err="1">
                <a:solidFill>
                  <a:srgbClr val="C00000"/>
                </a:solidFill>
              </a:rPr>
              <a:t>data.yaml</a:t>
            </a:r>
            <a:r>
              <a:rPr lang="en-US" sz="1400" dirty="0">
                <a:solidFill>
                  <a:srgbClr val="C00000"/>
                </a:solidFill>
              </a:rPr>
              <a:t>')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C00000"/>
                </a:solidFill>
              </a:rPr>
              <a:t>print(</a:t>
            </a:r>
            <a:r>
              <a:rPr lang="en-US" sz="1400" dirty="0" err="1">
                <a:solidFill>
                  <a:srgbClr val="C00000"/>
                </a:solidFill>
              </a:rPr>
              <a:t>val_metrics</a:t>
            </a:r>
            <a:r>
              <a:rPr lang="en-US" sz="1400" dirty="0">
                <a:solidFill>
                  <a:srgbClr val="C00000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825" name="Google Shape;825;p40"/>
          <p:cNvSpPr txBox="1">
            <a:spLocks noGrp="1"/>
          </p:cNvSpPr>
          <p:nvPr>
            <p:ph type="title" idx="3"/>
          </p:nvPr>
        </p:nvSpPr>
        <p:spPr>
          <a:xfrm>
            <a:off x="1641463" y="1792115"/>
            <a:ext cx="243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Training </a:t>
            </a:r>
            <a:endParaRPr sz="2000" dirty="0"/>
          </a:p>
        </p:txBody>
      </p:sp>
      <p:sp>
        <p:nvSpPr>
          <p:cNvPr id="826" name="Google Shape;826;p40"/>
          <p:cNvSpPr txBox="1">
            <a:spLocks noGrp="1"/>
          </p:cNvSpPr>
          <p:nvPr>
            <p:ph type="subTitle" idx="4"/>
          </p:nvPr>
        </p:nvSpPr>
        <p:spPr>
          <a:xfrm>
            <a:off x="1173345" y="2224296"/>
            <a:ext cx="3544312" cy="1999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Parameters: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20 epochs.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Image size: 416x416.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Batch size: 16.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Code: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C00000"/>
                </a:solidFill>
              </a:rPr>
              <a:t>model.train</a:t>
            </a:r>
            <a:r>
              <a:rPr lang="en-US" dirty="0">
                <a:solidFill>
                  <a:srgbClr val="C00000"/>
                </a:solidFill>
              </a:rPr>
              <a:t>(data='path/to/</a:t>
            </a:r>
            <a:r>
              <a:rPr lang="en-US" dirty="0" err="1">
                <a:solidFill>
                  <a:srgbClr val="C00000"/>
                </a:solidFill>
              </a:rPr>
              <a:t>data.yaml</a:t>
            </a:r>
            <a:r>
              <a:rPr lang="en-US" dirty="0">
                <a:solidFill>
                  <a:srgbClr val="C00000"/>
                </a:solidFill>
              </a:rPr>
              <a:t>', epochs=20, </a:t>
            </a:r>
            <a:r>
              <a:rPr lang="en-US" dirty="0" err="1">
                <a:solidFill>
                  <a:srgbClr val="C00000"/>
                </a:solidFill>
              </a:rPr>
              <a:t>imgsz</a:t>
            </a:r>
            <a:r>
              <a:rPr lang="en-US" dirty="0">
                <a:solidFill>
                  <a:srgbClr val="C00000"/>
                </a:solidFill>
              </a:rPr>
              <a:t>=416, batch=16)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8"/>
          <p:cNvSpPr txBox="1">
            <a:spLocks noGrp="1"/>
          </p:cNvSpPr>
          <p:nvPr>
            <p:ph type="title"/>
          </p:nvPr>
        </p:nvSpPr>
        <p:spPr>
          <a:xfrm>
            <a:off x="1617725" y="1280280"/>
            <a:ext cx="5590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Overall Performance</a:t>
            </a:r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7BEADA-5D69-C3DA-3C5B-9B2484344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2159"/>
              </p:ext>
            </p:extLst>
          </p:nvPr>
        </p:nvGraphicFramePr>
        <p:xfrm>
          <a:off x="1364825" y="2098568"/>
          <a:ext cx="6096000" cy="1630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690819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274349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283777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407671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18288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mAP50-95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1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Wave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60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QRS Complex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55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 Wave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0487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3"/>
          <p:cNvSpPr txBox="1">
            <a:spLocks noGrp="1"/>
          </p:cNvSpPr>
          <p:nvPr>
            <p:ph type="title"/>
          </p:nvPr>
        </p:nvSpPr>
        <p:spPr>
          <a:xfrm>
            <a:off x="165858" y="1280950"/>
            <a:ext cx="49159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158" name="Google Shape;1158;p53"/>
          <p:cNvSpPr txBox="1">
            <a:spLocks noGrp="1"/>
          </p:cNvSpPr>
          <p:nvPr>
            <p:ph type="title" idx="2"/>
          </p:nvPr>
        </p:nvSpPr>
        <p:spPr>
          <a:xfrm>
            <a:off x="4527931" y="1942088"/>
            <a:ext cx="2570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1159" name="Google Shape;1159;p53"/>
          <p:cNvSpPr txBox="1">
            <a:spLocks noGrp="1"/>
          </p:cNvSpPr>
          <p:nvPr>
            <p:ph type="subTitle" idx="1"/>
          </p:nvPr>
        </p:nvSpPr>
        <p:spPr>
          <a:xfrm>
            <a:off x="4728070" y="2395242"/>
            <a:ext cx="3145480" cy="1467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Enhance recall and mAP50-95 for T waves.</a:t>
            </a:r>
          </a:p>
          <a:p>
            <a:pPr marL="285750" lvl="0" indent="-285750" algn="l" rtl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Experiment with additional preprocessing techniques</a:t>
            </a:r>
          </a:p>
          <a:p>
            <a:pPr marL="285750" lvl="0" indent="-285750" algn="l" rtl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.Develop real-time applications for clinical use.</a:t>
            </a:r>
            <a:endParaRPr dirty="0"/>
          </a:p>
          <a:p>
            <a:pPr marL="0" lvl="0" indent="0" algn="l" rtl="0"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161" name="Google Shape;1161;p53"/>
          <p:cNvSpPr txBox="1">
            <a:spLocks noGrp="1"/>
          </p:cNvSpPr>
          <p:nvPr>
            <p:ph type="subTitle" idx="4"/>
          </p:nvPr>
        </p:nvSpPr>
        <p:spPr>
          <a:xfrm>
            <a:off x="1001498" y="1942088"/>
            <a:ext cx="3244659" cy="2462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Strong performance in detecting key ECG waves, especially QRS.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High speed suitable for real-time applications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Challenges remain in improving T wave detection.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rdiovascular Diseases: Arrhythmia by Slidesgo">
  <a:themeElements>
    <a:clrScheme name="Simple Light">
      <a:dk1>
        <a:srgbClr val="010440"/>
      </a:dk1>
      <a:lt1>
        <a:srgbClr val="F2F2F2"/>
      </a:lt1>
      <a:dk2>
        <a:srgbClr val="9E9E9E"/>
      </a:dk2>
      <a:lt2>
        <a:srgbClr val="D93B48"/>
      </a:lt2>
      <a:accent1>
        <a:srgbClr val="A229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04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423</Words>
  <Application>Microsoft Office PowerPoint</Application>
  <PresentationFormat>On-screen Show (16:9)</PresentationFormat>
  <Paragraphs>80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Outfit ExtraBold</vt:lpstr>
      <vt:lpstr>Outfit</vt:lpstr>
      <vt:lpstr>Karla</vt:lpstr>
      <vt:lpstr>Cardiovascular Diseases: Arrhythmia by Slidesgo</vt:lpstr>
      <vt:lpstr> YOLOv11 Model Performance Report on ECG Data </vt:lpstr>
      <vt:lpstr>Introduction</vt:lpstr>
      <vt:lpstr>Advantages  and </vt:lpstr>
      <vt:lpstr>Data Preparation: </vt:lpstr>
      <vt:lpstr>Model Training and Evaluation</vt:lpstr>
      <vt:lpstr>Overall Performance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shosho kassem</dc:creator>
  <cp:lastModifiedBy>shosho kassem</cp:lastModifiedBy>
  <cp:revision>5</cp:revision>
  <dcterms:modified xsi:type="dcterms:W3CDTF">2024-12-18T08:35:02Z</dcterms:modified>
</cp:coreProperties>
</file>