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5" r:id="rId6"/>
    <p:sldId id="260" r:id="rId7"/>
    <p:sldId id="261" r:id="rId8"/>
    <p:sldId id="262" r:id="rId9"/>
    <p:sldId id="266" r:id="rId10"/>
    <p:sldId id="267" r:id="rId11"/>
    <p:sldId id="263" r:id="rId12"/>
    <p:sldId id="264" r:id="rId13"/>
  </p:sldIdLst>
  <p:sldSz cx="18288000" cy="10287000"/>
  <p:notesSz cx="6858000" cy="9144000"/>
  <p:embeddedFontLst>
    <p:embeddedFont>
      <p:font typeface="Brick Sans" panose="020B0604020202020204" charset="0"/>
      <p:regular r:id="rId15"/>
    </p:embeddedFont>
    <p:embeddedFont>
      <p:font typeface="Canva Sans" panose="020B0604020202020204" charset="0"/>
      <p:regular r:id="rId16"/>
    </p:embeddedFont>
    <p:embeddedFont>
      <p:font typeface="Public Sans" panose="020B0604020202020204" charset="0"/>
      <p:regular r:id="rId17"/>
    </p:embeddedFont>
    <p:embeddedFont>
      <p:font typeface="Public Sans Bold" panose="020B0604020202020204" charset="0"/>
      <p:regular r:id="rId18"/>
    </p:embeddedFont>
    <p:embeddedFont>
      <p:font typeface="Public Sans Heavy"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812C4-EEA9-4F2B-9F39-40FEADFCFB65}" v="13" dt="2024-04-03T13:53:16.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3595" autoAdjust="0"/>
  </p:normalViewPr>
  <p:slideViewPr>
    <p:cSldViewPr>
      <p:cViewPr varScale="1">
        <p:scale>
          <a:sx n="52" d="100"/>
          <a:sy n="52" d="100"/>
        </p:scale>
        <p:origin x="8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sha Gheewala" userId="819ba6fb6ea0380f" providerId="LiveId" clId="{650812C4-EEA9-4F2B-9F39-40FEADFCFB65}"/>
    <pc:docChg chg="undo redo custSel modSld">
      <pc:chgData name="Aysha Gheewala" userId="819ba6fb6ea0380f" providerId="LiveId" clId="{650812C4-EEA9-4F2B-9F39-40FEADFCFB65}" dt="2024-04-03T14:01:04.041" v="209" actId="1038"/>
      <pc:docMkLst>
        <pc:docMk/>
      </pc:docMkLst>
      <pc:sldChg chg="modSp mod">
        <pc:chgData name="Aysha Gheewala" userId="819ba6fb6ea0380f" providerId="LiveId" clId="{650812C4-EEA9-4F2B-9F39-40FEADFCFB65}" dt="2024-04-03T13:34:04.579" v="0" actId="20577"/>
        <pc:sldMkLst>
          <pc:docMk/>
          <pc:sldMk cId="0" sldId="258"/>
        </pc:sldMkLst>
        <pc:spChg chg="mod">
          <ac:chgData name="Aysha Gheewala" userId="819ba6fb6ea0380f" providerId="LiveId" clId="{650812C4-EEA9-4F2B-9F39-40FEADFCFB65}" dt="2024-04-03T13:34:04.579" v="0" actId="20577"/>
          <ac:spMkLst>
            <pc:docMk/>
            <pc:sldMk cId="0" sldId="258"/>
            <ac:spMk id="12" creationId="{00000000-0000-0000-0000-000000000000}"/>
          </ac:spMkLst>
        </pc:spChg>
      </pc:sldChg>
      <pc:sldChg chg="modSp mod">
        <pc:chgData name="Aysha Gheewala" userId="819ba6fb6ea0380f" providerId="LiveId" clId="{650812C4-EEA9-4F2B-9F39-40FEADFCFB65}" dt="2024-04-03T13:38:51.195" v="25" actId="255"/>
        <pc:sldMkLst>
          <pc:docMk/>
          <pc:sldMk cId="0" sldId="259"/>
        </pc:sldMkLst>
        <pc:spChg chg="mod">
          <ac:chgData name="Aysha Gheewala" userId="819ba6fb6ea0380f" providerId="LiveId" clId="{650812C4-EEA9-4F2B-9F39-40FEADFCFB65}" dt="2024-04-03T13:38:51.195" v="25" actId="255"/>
          <ac:spMkLst>
            <pc:docMk/>
            <pc:sldMk cId="0" sldId="259"/>
            <ac:spMk id="49" creationId="{00000000-0000-0000-0000-000000000000}"/>
          </ac:spMkLst>
        </pc:spChg>
        <pc:spChg chg="mod">
          <ac:chgData name="Aysha Gheewala" userId="819ba6fb6ea0380f" providerId="LiveId" clId="{650812C4-EEA9-4F2B-9F39-40FEADFCFB65}" dt="2024-04-03T13:35:24.317" v="6" actId="1035"/>
          <ac:spMkLst>
            <pc:docMk/>
            <pc:sldMk cId="0" sldId="259"/>
            <ac:spMk id="54" creationId="{00000000-0000-0000-0000-000000000000}"/>
          </ac:spMkLst>
        </pc:spChg>
      </pc:sldChg>
      <pc:sldChg chg="modSp mod">
        <pc:chgData name="Aysha Gheewala" userId="819ba6fb6ea0380f" providerId="LiveId" clId="{650812C4-EEA9-4F2B-9F39-40FEADFCFB65}" dt="2024-04-03T14:01:04.041" v="209" actId="1038"/>
        <pc:sldMkLst>
          <pc:docMk/>
          <pc:sldMk cId="0" sldId="263"/>
        </pc:sldMkLst>
        <pc:spChg chg="mod">
          <ac:chgData name="Aysha Gheewala" userId="819ba6fb6ea0380f" providerId="LiveId" clId="{650812C4-EEA9-4F2B-9F39-40FEADFCFB65}" dt="2024-04-03T14:01:04.041" v="209" actId="1038"/>
          <ac:spMkLst>
            <pc:docMk/>
            <pc:sldMk cId="0" sldId="263"/>
            <ac:spMk id="8" creationId="{00000000-0000-0000-0000-000000000000}"/>
          </ac:spMkLst>
        </pc:spChg>
        <pc:graphicFrameChg chg="mod">
          <ac:chgData name="Aysha Gheewala" userId="819ba6fb6ea0380f" providerId="LiveId" clId="{650812C4-EEA9-4F2B-9F39-40FEADFCFB65}" dt="2024-04-03T14:00:57.739" v="208" actId="1037"/>
          <ac:graphicFrameMkLst>
            <pc:docMk/>
            <pc:sldMk cId="0" sldId="263"/>
            <ac:graphicFrameMk id="6" creationId="{00000000-0000-0000-0000-000000000000}"/>
          </ac:graphicFrameMkLst>
        </pc:graphicFrameChg>
      </pc:sldChg>
      <pc:sldChg chg="addSp delSp modSp mod">
        <pc:chgData name="Aysha Gheewala" userId="819ba6fb6ea0380f" providerId="LiveId" clId="{650812C4-EEA9-4F2B-9F39-40FEADFCFB65}" dt="2024-04-03T13:38:10.113" v="23" actId="1038"/>
        <pc:sldMkLst>
          <pc:docMk/>
          <pc:sldMk cId="3462539987" sldId="265"/>
        </pc:sldMkLst>
        <pc:spChg chg="del">
          <ac:chgData name="Aysha Gheewala" userId="819ba6fb6ea0380f" providerId="LiveId" clId="{650812C4-EEA9-4F2B-9F39-40FEADFCFB65}" dt="2024-04-03T13:37:49.510" v="15" actId="478"/>
          <ac:spMkLst>
            <pc:docMk/>
            <pc:sldMk cId="3462539987" sldId="265"/>
            <ac:spMk id="40" creationId="{00000000-0000-0000-0000-000000000000}"/>
          </ac:spMkLst>
        </pc:spChg>
        <pc:spChg chg="mod">
          <ac:chgData name="Aysha Gheewala" userId="819ba6fb6ea0380f" providerId="LiveId" clId="{650812C4-EEA9-4F2B-9F39-40FEADFCFB65}" dt="2024-04-03T13:37:04.080" v="13" actId="1035"/>
          <ac:spMkLst>
            <pc:docMk/>
            <pc:sldMk cId="3462539987" sldId="265"/>
            <ac:spMk id="43" creationId="{00000000-0000-0000-0000-000000000000}"/>
          </ac:spMkLst>
        </pc:spChg>
        <pc:spChg chg="mod">
          <ac:chgData name="Aysha Gheewala" userId="819ba6fb6ea0380f" providerId="LiveId" clId="{650812C4-EEA9-4F2B-9F39-40FEADFCFB65}" dt="2024-04-03T13:38:10.113" v="23" actId="1038"/>
          <ac:spMkLst>
            <pc:docMk/>
            <pc:sldMk cId="3462539987" sldId="265"/>
            <ac:spMk id="49" creationId="{00000000-0000-0000-0000-000000000000}"/>
          </ac:spMkLst>
        </pc:spChg>
        <pc:spChg chg="mod">
          <ac:chgData name="Aysha Gheewala" userId="819ba6fb6ea0380f" providerId="LiveId" clId="{650812C4-EEA9-4F2B-9F39-40FEADFCFB65}" dt="2024-04-03T13:35:35.110" v="9" actId="1035"/>
          <ac:spMkLst>
            <pc:docMk/>
            <pc:sldMk cId="3462539987" sldId="265"/>
            <ac:spMk id="54" creationId="{00000000-0000-0000-0000-000000000000}"/>
          </ac:spMkLst>
        </pc:spChg>
        <pc:spChg chg="add mod">
          <ac:chgData name="Aysha Gheewala" userId="819ba6fb6ea0380f" providerId="LiveId" clId="{650812C4-EEA9-4F2B-9F39-40FEADFCFB65}" dt="2024-04-03T13:37:46.061" v="14"/>
          <ac:spMkLst>
            <pc:docMk/>
            <pc:sldMk cId="3462539987" sldId="265"/>
            <ac:spMk id="55" creationId="{19CC46C9-4870-08A5-6D05-5252DDA12176}"/>
          </ac:spMkLst>
        </pc:spChg>
      </pc:sldChg>
      <pc:sldChg chg="addSp delSp modSp mod">
        <pc:chgData name="Aysha Gheewala" userId="819ba6fb6ea0380f" providerId="LiveId" clId="{650812C4-EEA9-4F2B-9F39-40FEADFCFB65}" dt="2024-04-03T13:58:23.792" v="173" actId="1036"/>
        <pc:sldMkLst>
          <pc:docMk/>
          <pc:sldMk cId="2676376378" sldId="266"/>
        </pc:sldMkLst>
        <pc:spChg chg="add mod">
          <ac:chgData name="Aysha Gheewala" userId="819ba6fb6ea0380f" providerId="LiveId" clId="{650812C4-EEA9-4F2B-9F39-40FEADFCFB65}" dt="2024-04-03T13:39:56.817" v="26"/>
          <ac:spMkLst>
            <pc:docMk/>
            <pc:sldMk cId="2676376378" sldId="266"/>
            <ac:spMk id="2" creationId="{992CC301-3AD0-3305-9424-2A78F98731C9}"/>
          </ac:spMkLst>
        </pc:spChg>
        <pc:spChg chg="del">
          <ac:chgData name="Aysha Gheewala" userId="819ba6fb6ea0380f" providerId="LiveId" clId="{650812C4-EEA9-4F2B-9F39-40FEADFCFB65}" dt="2024-04-03T13:40:00.840" v="27" actId="478"/>
          <ac:spMkLst>
            <pc:docMk/>
            <pc:sldMk cId="2676376378" sldId="266"/>
            <ac:spMk id="11" creationId="{00000000-0000-0000-0000-000000000000}"/>
          </ac:spMkLst>
        </pc:spChg>
        <pc:spChg chg="mod">
          <ac:chgData name="Aysha Gheewala" userId="819ba6fb6ea0380f" providerId="LiveId" clId="{650812C4-EEA9-4F2B-9F39-40FEADFCFB65}" dt="2024-04-03T13:40:42.196" v="35" actId="1035"/>
          <ac:spMkLst>
            <pc:docMk/>
            <pc:sldMk cId="2676376378" sldId="266"/>
            <ac:spMk id="13" creationId="{00000000-0000-0000-0000-000000000000}"/>
          </ac:spMkLst>
        </pc:spChg>
        <pc:picChg chg="mod">
          <ac:chgData name="Aysha Gheewala" userId="819ba6fb6ea0380f" providerId="LiveId" clId="{650812C4-EEA9-4F2B-9F39-40FEADFCFB65}" dt="2024-04-03T13:58:23.792" v="173" actId="1036"/>
          <ac:picMkLst>
            <pc:docMk/>
            <pc:sldMk cId="2676376378" sldId="266"/>
            <ac:picMk id="17" creationId="{15C64702-1FC0-9A06-11F9-26F4817C6414}"/>
          </ac:picMkLst>
        </pc:picChg>
      </pc:sldChg>
      <pc:sldChg chg="addSp delSp modSp mod">
        <pc:chgData name="Aysha Gheewala" userId="819ba6fb6ea0380f" providerId="LiveId" clId="{650812C4-EEA9-4F2B-9F39-40FEADFCFB65}" dt="2024-04-03T13:59:54.632" v="185" actId="1076"/>
        <pc:sldMkLst>
          <pc:docMk/>
          <pc:sldMk cId="4153134350" sldId="267"/>
        </pc:sldMkLst>
        <pc:spChg chg="del mod">
          <ac:chgData name="Aysha Gheewala" userId="819ba6fb6ea0380f" providerId="LiveId" clId="{650812C4-EEA9-4F2B-9F39-40FEADFCFB65}" dt="2024-04-03T13:56:52.100" v="155" actId="478"/>
          <ac:spMkLst>
            <pc:docMk/>
            <pc:sldMk cId="4153134350" sldId="267"/>
            <ac:spMk id="2" creationId="{54B5C03A-E20C-212C-F6B9-B44059BB7FFF}"/>
          </ac:spMkLst>
        </pc:spChg>
        <pc:spChg chg="del mod">
          <ac:chgData name="Aysha Gheewala" userId="819ba6fb6ea0380f" providerId="LiveId" clId="{650812C4-EEA9-4F2B-9F39-40FEADFCFB65}" dt="2024-04-03T13:54:40.985" v="138" actId="478"/>
          <ac:spMkLst>
            <pc:docMk/>
            <pc:sldMk cId="4153134350" sldId="267"/>
            <ac:spMk id="4" creationId="{B84200C3-3E38-0FA4-9267-4DFA15EE31C7}"/>
          </ac:spMkLst>
        </pc:spChg>
        <pc:spChg chg="mod">
          <ac:chgData name="Aysha Gheewala" userId="819ba6fb6ea0380f" providerId="LiveId" clId="{650812C4-EEA9-4F2B-9F39-40FEADFCFB65}" dt="2024-04-03T13:42:24.007" v="41"/>
          <ac:spMkLst>
            <pc:docMk/>
            <pc:sldMk cId="4153134350" sldId="267"/>
            <ac:spMk id="5" creationId="{F20D7554-6094-D205-6FA1-B66D1218FDF1}"/>
          </ac:spMkLst>
        </pc:spChg>
        <pc:spChg chg="mod">
          <ac:chgData name="Aysha Gheewala" userId="819ba6fb6ea0380f" providerId="LiveId" clId="{650812C4-EEA9-4F2B-9F39-40FEADFCFB65}" dt="2024-04-03T13:42:24.007" v="41"/>
          <ac:spMkLst>
            <pc:docMk/>
            <pc:sldMk cId="4153134350" sldId="267"/>
            <ac:spMk id="7" creationId="{8D98DFC0-A770-5173-CEF2-129AF80CEF45}"/>
          </ac:spMkLst>
        </pc:spChg>
        <pc:spChg chg="mod">
          <ac:chgData name="Aysha Gheewala" userId="819ba6fb6ea0380f" providerId="LiveId" clId="{650812C4-EEA9-4F2B-9F39-40FEADFCFB65}" dt="2024-04-03T13:42:24.007" v="41"/>
          <ac:spMkLst>
            <pc:docMk/>
            <pc:sldMk cId="4153134350" sldId="267"/>
            <ac:spMk id="9" creationId="{D8DFC8E0-DC03-CEB8-C120-1DE967E22407}"/>
          </ac:spMkLst>
        </pc:spChg>
        <pc:spChg chg="mod">
          <ac:chgData name="Aysha Gheewala" userId="819ba6fb6ea0380f" providerId="LiveId" clId="{650812C4-EEA9-4F2B-9F39-40FEADFCFB65}" dt="2024-04-03T13:42:24.007" v="41"/>
          <ac:spMkLst>
            <pc:docMk/>
            <pc:sldMk cId="4153134350" sldId="267"/>
            <ac:spMk id="10" creationId="{35959466-85B0-C22F-9AF8-75DBCA921B18}"/>
          </ac:spMkLst>
        </pc:spChg>
        <pc:spChg chg="del">
          <ac:chgData name="Aysha Gheewala" userId="819ba6fb6ea0380f" providerId="LiveId" clId="{650812C4-EEA9-4F2B-9F39-40FEADFCFB65}" dt="2024-04-03T13:44:50.864" v="58" actId="478"/>
          <ac:spMkLst>
            <pc:docMk/>
            <pc:sldMk cId="4153134350" sldId="267"/>
            <ac:spMk id="11" creationId="{00000000-0000-0000-0000-000000000000}"/>
          </ac:spMkLst>
        </pc:spChg>
        <pc:spChg chg="add mod">
          <ac:chgData name="Aysha Gheewala" userId="819ba6fb6ea0380f" providerId="LiveId" clId="{650812C4-EEA9-4F2B-9F39-40FEADFCFB65}" dt="2024-04-03T13:59:34.712" v="181" actId="1076"/>
          <ac:spMkLst>
            <pc:docMk/>
            <pc:sldMk cId="4153134350" sldId="267"/>
            <ac:spMk id="12" creationId="{3C0D405B-1250-F766-59A2-CB39BB042DA0}"/>
          </ac:spMkLst>
        </pc:spChg>
        <pc:spChg chg="mod">
          <ac:chgData name="Aysha Gheewala" userId="819ba6fb6ea0380f" providerId="LiveId" clId="{650812C4-EEA9-4F2B-9F39-40FEADFCFB65}" dt="2024-04-03T13:41:29.770" v="40"/>
          <ac:spMkLst>
            <pc:docMk/>
            <pc:sldMk cId="4153134350" sldId="267"/>
            <ac:spMk id="13" creationId="{00000000-0000-0000-0000-000000000000}"/>
          </ac:spMkLst>
        </pc:spChg>
        <pc:spChg chg="add mod">
          <ac:chgData name="Aysha Gheewala" userId="819ba6fb6ea0380f" providerId="LiveId" clId="{650812C4-EEA9-4F2B-9F39-40FEADFCFB65}" dt="2024-04-03T13:59:34.712" v="181" actId="1076"/>
          <ac:spMkLst>
            <pc:docMk/>
            <pc:sldMk cId="4153134350" sldId="267"/>
            <ac:spMk id="14" creationId="{5606A40F-2815-F82D-4EF0-8665637675E5}"/>
          </ac:spMkLst>
        </pc:spChg>
        <pc:spChg chg="add mod">
          <ac:chgData name="Aysha Gheewala" userId="819ba6fb6ea0380f" providerId="LiveId" clId="{650812C4-EEA9-4F2B-9F39-40FEADFCFB65}" dt="2024-04-03T13:44:49.074" v="57"/>
          <ac:spMkLst>
            <pc:docMk/>
            <pc:sldMk cId="4153134350" sldId="267"/>
            <ac:spMk id="15" creationId="{2ECB01DE-7BE8-2C9C-E4CF-676BC0EE9227}"/>
          </ac:spMkLst>
        </pc:spChg>
        <pc:spChg chg="mod ord">
          <ac:chgData name="Aysha Gheewala" userId="819ba6fb6ea0380f" providerId="LiveId" clId="{650812C4-EEA9-4F2B-9F39-40FEADFCFB65}" dt="2024-04-03T13:51:09.573" v="120" actId="1076"/>
          <ac:spMkLst>
            <pc:docMk/>
            <pc:sldMk cId="4153134350" sldId="267"/>
            <ac:spMk id="17" creationId="{5159BE0F-1948-0096-00A5-634B9866DB6C}"/>
          </ac:spMkLst>
        </pc:spChg>
        <pc:spChg chg="mod">
          <ac:chgData name="Aysha Gheewala" userId="819ba6fb6ea0380f" providerId="LiveId" clId="{650812C4-EEA9-4F2B-9F39-40FEADFCFB65}" dt="2024-04-03T13:49:04.465" v="96"/>
          <ac:spMkLst>
            <pc:docMk/>
            <pc:sldMk cId="4153134350" sldId="267"/>
            <ac:spMk id="18" creationId="{2E0E25F1-4EE7-014B-15D7-754DC6908EFC}"/>
          </ac:spMkLst>
        </pc:spChg>
        <pc:spChg chg="add del">
          <ac:chgData name="Aysha Gheewala" userId="819ba6fb6ea0380f" providerId="LiveId" clId="{650812C4-EEA9-4F2B-9F39-40FEADFCFB65}" dt="2024-04-03T13:52:15.381" v="122" actId="478"/>
          <ac:spMkLst>
            <pc:docMk/>
            <pc:sldMk cId="4153134350" sldId="267"/>
            <ac:spMk id="19" creationId="{16D7035A-A18E-83D6-BCB4-AF7384F48BE4}"/>
          </ac:spMkLst>
        </pc:spChg>
        <pc:spChg chg="add del">
          <ac:chgData name="Aysha Gheewala" userId="819ba6fb6ea0380f" providerId="LiveId" clId="{650812C4-EEA9-4F2B-9F39-40FEADFCFB65}" dt="2024-04-03T13:52:25.590" v="124" actId="478"/>
          <ac:spMkLst>
            <pc:docMk/>
            <pc:sldMk cId="4153134350" sldId="267"/>
            <ac:spMk id="20" creationId="{486C4902-6F8E-B76E-677E-2E65D5D1FACA}"/>
          </ac:spMkLst>
        </pc:spChg>
        <pc:spChg chg="mod ord">
          <ac:chgData name="Aysha Gheewala" userId="819ba6fb6ea0380f" providerId="LiveId" clId="{650812C4-EEA9-4F2B-9F39-40FEADFCFB65}" dt="2024-04-03T13:53:40.472" v="131" actId="167"/>
          <ac:spMkLst>
            <pc:docMk/>
            <pc:sldMk cId="4153134350" sldId="267"/>
            <ac:spMk id="22" creationId="{24FB697E-0B04-5F8B-8307-D3632635E123}"/>
          </ac:spMkLst>
        </pc:spChg>
        <pc:spChg chg="mod">
          <ac:chgData name="Aysha Gheewala" userId="819ba6fb6ea0380f" providerId="LiveId" clId="{650812C4-EEA9-4F2B-9F39-40FEADFCFB65}" dt="2024-04-03T13:53:16.051" v="125"/>
          <ac:spMkLst>
            <pc:docMk/>
            <pc:sldMk cId="4153134350" sldId="267"/>
            <ac:spMk id="23" creationId="{C58BC2D9-4771-02C5-ACE0-138FB971802D}"/>
          </ac:spMkLst>
        </pc:spChg>
        <pc:grpChg chg="add del mod">
          <ac:chgData name="Aysha Gheewala" userId="819ba6fb6ea0380f" providerId="LiveId" clId="{650812C4-EEA9-4F2B-9F39-40FEADFCFB65}" dt="2024-04-03T13:53:23.094" v="128" actId="478"/>
          <ac:grpSpMkLst>
            <pc:docMk/>
            <pc:sldMk cId="4153134350" sldId="267"/>
            <ac:grpSpMk id="3" creationId="{50721756-5485-B10E-0A1C-5B66B1630742}"/>
          </ac:grpSpMkLst>
        </pc:grpChg>
        <pc:grpChg chg="add mod">
          <ac:chgData name="Aysha Gheewala" userId="819ba6fb6ea0380f" providerId="LiveId" clId="{650812C4-EEA9-4F2B-9F39-40FEADFCFB65}" dt="2024-04-03T13:59:34.712" v="181" actId="1076"/>
          <ac:grpSpMkLst>
            <pc:docMk/>
            <pc:sldMk cId="4153134350" sldId="267"/>
            <ac:grpSpMk id="8" creationId="{77EBB6D0-1DE0-02D7-7802-AF5C6BFFC42A}"/>
          </ac:grpSpMkLst>
        </pc:grpChg>
        <pc:grpChg chg="add del mod ord">
          <ac:chgData name="Aysha Gheewala" userId="819ba6fb6ea0380f" providerId="LiveId" clId="{650812C4-EEA9-4F2B-9F39-40FEADFCFB65}" dt="2024-04-03T13:54:23.525" v="137" actId="478"/>
          <ac:grpSpMkLst>
            <pc:docMk/>
            <pc:sldMk cId="4153134350" sldId="267"/>
            <ac:grpSpMk id="16" creationId="{C245FBB3-E258-0998-D668-425207221A33}"/>
          </ac:grpSpMkLst>
        </pc:grpChg>
        <pc:grpChg chg="add mod ord">
          <ac:chgData name="Aysha Gheewala" userId="819ba6fb6ea0380f" providerId="LiveId" clId="{650812C4-EEA9-4F2B-9F39-40FEADFCFB65}" dt="2024-04-03T13:59:34.712" v="181" actId="1076"/>
          <ac:grpSpMkLst>
            <pc:docMk/>
            <pc:sldMk cId="4153134350" sldId="267"/>
            <ac:grpSpMk id="21" creationId="{B997F880-0723-9C30-02C2-F650998FEF54}"/>
          </ac:grpSpMkLst>
        </pc:grpChg>
        <pc:picChg chg="mod">
          <ac:chgData name="Aysha Gheewala" userId="819ba6fb6ea0380f" providerId="LiveId" clId="{650812C4-EEA9-4F2B-9F39-40FEADFCFB65}" dt="2024-04-03T13:59:54.632" v="185" actId="1076"/>
          <ac:picMkLst>
            <pc:docMk/>
            <pc:sldMk cId="4153134350" sldId="267"/>
            <ac:picMk id="6" creationId="{77BBF90E-89F3-6948-AE3E-34E96D9DE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Model features showing the features significance in predicting diabetes among all variables</a:t>
            </a: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153099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6</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using Python-Flask, HTML, CSS and JavaScript</a:t>
            </a:r>
          </a:p>
        </p:txBody>
      </p:sp>
      <p:sp>
        <p:nvSpPr>
          <p:cNvPr id="4" name="Slide Number Placeholder 3"/>
          <p:cNvSpPr>
            <a:spLocks noGrp="1"/>
          </p:cNvSpPr>
          <p:nvPr>
            <p:ph type="sldNum" sz="quarter" idx="5"/>
          </p:nvPr>
        </p:nvSpPr>
        <p:spPr/>
        <p:txBody>
          <a:bodyPr/>
          <a:lstStyle/>
          <a:p>
            <a:fld id="{4D7E02E5-87D3-E448-947F-831956D1A2E7}" type="slidenum">
              <a:rPr lang="en-US" smtClean="0"/>
              <a:t>10</a:t>
            </a:fld>
            <a:endParaRPr lang="en-US"/>
          </a:p>
        </p:txBody>
      </p:sp>
    </p:spTree>
    <p:extLst>
      <p:ext uri="{BB962C8B-B14F-4D97-AF65-F5344CB8AC3E}">
        <p14:creationId xmlns:p14="http://schemas.microsoft.com/office/powerpoint/2010/main" val="390971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11</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12</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2.sv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txBody>
          <a:bodyPr/>
          <a:lstStyle/>
          <a:p>
            <a:endParaRPr lang="en-US"/>
          </a:p>
        </p:txBody>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txBody>
          <a:bodyPr/>
          <a:lstStyle/>
          <a:p>
            <a:endParaRPr lang="en-US"/>
          </a:p>
        </p:txBody>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txBody>
          <a:bodyPr/>
          <a:lstStyle/>
          <a:p>
            <a:endParaRPr lang="en-US"/>
          </a:p>
        </p:txBody>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txBody>
          <a:bodyPr/>
          <a:lstStyle/>
          <a:p>
            <a:endParaRPr lang="en-US"/>
          </a:p>
        </p:txBody>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1" name="Group 7">
            <a:extLst>
              <a:ext uri="{FF2B5EF4-FFF2-40B4-BE49-F238E27FC236}">
                <a16:creationId xmlns:a16="http://schemas.microsoft.com/office/drawing/2014/main" id="{B997F880-0723-9C30-02C2-F650998FEF54}"/>
              </a:ext>
            </a:extLst>
          </p:cNvPr>
          <p:cNvGrpSpPr/>
          <p:nvPr/>
        </p:nvGrpSpPr>
        <p:grpSpPr>
          <a:xfrm>
            <a:off x="1368011" y="3499970"/>
            <a:ext cx="5645977" cy="3287060"/>
            <a:chOff x="0" y="0"/>
            <a:chExt cx="655225" cy="381469"/>
          </a:xfrm>
        </p:grpSpPr>
        <p:sp>
          <p:nvSpPr>
            <p:cNvPr id="22" name="Freeform 8">
              <a:extLst>
                <a:ext uri="{FF2B5EF4-FFF2-40B4-BE49-F238E27FC236}">
                  <a16:creationId xmlns:a16="http://schemas.microsoft.com/office/drawing/2014/main" id="{24FB697E-0B04-5F8B-8307-D3632635E123}"/>
                </a:ext>
              </a:extLst>
            </p:cNvPr>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dirty="0"/>
            </a:p>
          </p:txBody>
        </p:sp>
        <p:sp>
          <p:nvSpPr>
            <p:cNvPr id="23" name="TextBox 9">
              <a:extLst>
                <a:ext uri="{FF2B5EF4-FFF2-40B4-BE49-F238E27FC236}">
                  <a16:creationId xmlns:a16="http://schemas.microsoft.com/office/drawing/2014/main" id="{C58BC2D9-4771-02C5-ACE0-138FB971802D}"/>
                </a:ext>
              </a:extLst>
            </p:cNvPr>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76200" y="21771"/>
            <a:ext cx="18135600" cy="954300"/>
          </a:xfrm>
          <a:prstGeom prst="rect">
            <a:avLst/>
          </a:prstGeom>
        </p:spPr>
        <p:txBody>
          <a:bodyPr wrap="square" lIns="0" tIns="0" rIns="0" bIns="0" rtlCol="0" anchor="t">
            <a:spAutoFit/>
          </a:bodyPr>
          <a:lstStyle/>
          <a:p>
            <a:pPr algn="ctr">
              <a:lnSpc>
                <a:spcPts val="8819"/>
              </a:lnSpc>
            </a:pPr>
            <a:r>
              <a:rPr lang="en-US" sz="4400" dirty="0">
                <a:solidFill>
                  <a:srgbClr val="222366"/>
                </a:solidFill>
                <a:latin typeface="Brick Sans"/>
              </a:rPr>
              <a:t>Front-end Visualisation Of Model Performance</a:t>
            </a:r>
          </a:p>
        </p:txBody>
      </p:sp>
      <p:pic>
        <p:nvPicPr>
          <p:cNvPr id="6" name="Picture 5">
            <a:extLst>
              <a:ext uri="{FF2B5EF4-FFF2-40B4-BE49-F238E27FC236}">
                <a16:creationId xmlns:a16="http://schemas.microsoft.com/office/drawing/2014/main" id="{77BBF90E-89F3-6948-AE3E-34E96D9DE52D}"/>
              </a:ext>
            </a:extLst>
          </p:cNvPr>
          <p:cNvPicPr>
            <a:picLocks noChangeAspect="1"/>
          </p:cNvPicPr>
          <p:nvPr/>
        </p:nvPicPr>
        <p:blipFill>
          <a:blip r:embed="rId3"/>
          <a:stretch>
            <a:fillRect/>
          </a:stretch>
        </p:blipFill>
        <p:spPr>
          <a:xfrm>
            <a:off x="7663189" y="1409700"/>
            <a:ext cx="6629400" cy="84688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8" name="Group 16">
            <a:extLst>
              <a:ext uri="{FF2B5EF4-FFF2-40B4-BE49-F238E27FC236}">
                <a16:creationId xmlns:a16="http://schemas.microsoft.com/office/drawing/2014/main" id="{77EBB6D0-1DE0-02D7-7802-AF5C6BFFC42A}"/>
              </a:ext>
            </a:extLst>
          </p:cNvPr>
          <p:cNvGrpSpPr/>
          <p:nvPr/>
        </p:nvGrpSpPr>
        <p:grpSpPr>
          <a:xfrm>
            <a:off x="2580680" y="3195170"/>
            <a:ext cx="3202584" cy="592330"/>
            <a:chOff x="0" y="0"/>
            <a:chExt cx="2121149" cy="381469"/>
          </a:xfrm>
        </p:grpSpPr>
        <p:sp>
          <p:nvSpPr>
            <p:cNvPr id="9" name="Freeform 17">
              <a:extLst>
                <a:ext uri="{FF2B5EF4-FFF2-40B4-BE49-F238E27FC236}">
                  <a16:creationId xmlns:a16="http://schemas.microsoft.com/office/drawing/2014/main" id="{D8DFC8E0-DC03-CEB8-C120-1DE967E22407}"/>
                </a:ext>
              </a:extLst>
            </p:cNvPr>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0" name="TextBox 18">
              <a:extLst>
                <a:ext uri="{FF2B5EF4-FFF2-40B4-BE49-F238E27FC236}">
                  <a16:creationId xmlns:a16="http://schemas.microsoft.com/office/drawing/2014/main" id="{35959466-85B0-C22F-9AF8-75DBCA921B18}"/>
                </a:ext>
              </a:extLst>
            </p:cNvPr>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2" name="TextBox 41">
            <a:extLst>
              <a:ext uri="{FF2B5EF4-FFF2-40B4-BE49-F238E27FC236}">
                <a16:creationId xmlns:a16="http://schemas.microsoft.com/office/drawing/2014/main" id="{3C0D405B-1250-F766-59A2-CB39BB042DA0}"/>
              </a:ext>
            </a:extLst>
          </p:cNvPr>
          <p:cNvSpPr txBox="1"/>
          <p:nvPr/>
        </p:nvSpPr>
        <p:spPr>
          <a:xfrm>
            <a:off x="2123480" y="3957170"/>
            <a:ext cx="4327040" cy="2631490"/>
          </a:xfrm>
          <a:prstGeom prst="rect">
            <a:avLst/>
          </a:prstGeom>
        </p:spPr>
        <p:txBody>
          <a:bodyPr wrap="square" lIns="0" tIns="0" rIns="0" bIns="0" rtlCol="0" anchor="t">
            <a:spAutoFit/>
          </a:bodyPr>
          <a:lstStyle/>
          <a:p>
            <a:pPr marL="285750" indent="-285750" algn="just">
              <a:buFont typeface="Wingdings" panose="05000000000000000000" pitchFamily="2" charset="2"/>
              <a:buChar char="§"/>
            </a:pPr>
            <a:r>
              <a:rPr lang="en-GB" sz="1900" b="0" i="0" dirty="0">
                <a:solidFill>
                  <a:srgbClr val="0D0D0D"/>
                </a:solidFill>
                <a:effectLst/>
                <a:latin typeface="Public Sans" panose="020B0604020202020204" charset="0"/>
              </a:rPr>
              <a:t>Web app predicts diabetes risk using machine learning. </a:t>
            </a:r>
          </a:p>
          <a:p>
            <a:pPr marL="285750" indent="-285750" algn="just">
              <a:buFont typeface="Wingdings" panose="05000000000000000000" pitchFamily="2" charset="2"/>
              <a:buChar char="§"/>
            </a:pPr>
            <a:r>
              <a:rPr lang="en-GB" sz="1900" b="0" i="0" dirty="0">
                <a:solidFill>
                  <a:srgbClr val="0D0D0D"/>
                </a:solidFill>
                <a:effectLst/>
                <a:latin typeface="Public Sans" panose="020B0604020202020204" charset="0"/>
              </a:rPr>
              <a:t>With input on age, gender, lifestyle, and medical history, it instantly assesses diabetes status and probability. </a:t>
            </a:r>
          </a:p>
          <a:p>
            <a:pPr marL="285750" indent="-285750" algn="just">
              <a:buFont typeface="Wingdings" panose="05000000000000000000" pitchFamily="2" charset="2"/>
              <a:buChar char="§"/>
            </a:pPr>
            <a:r>
              <a:rPr lang="en-GB" sz="1900" b="0" i="0" dirty="0">
                <a:solidFill>
                  <a:srgbClr val="0D0D0D"/>
                </a:solidFill>
                <a:effectLst/>
                <a:latin typeface="Public Sans" panose="020B0604020202020204" charset="0"/>
              </a:rPr>
              <a:t>Built on Flask and </a:t>
            </a:r>
            <a:r>
              <a:rPr lang="en-GB" sz="1900" b="0" i="0" dirty="0" err="1">
                <a:solidFill>
                  <a:srgbClr val="0D0D0D"/>
                </a:solidFill>
                <a:effectLst/>
                <a:latin typeface="Public Sans" panose="020B0604020202020204" charset="0"/>
              </a:rPr>
              <a:t>Keras</a:t>
            </a:r>
            <a:r>
              <a:rPr lang="en-GB" sz="1900" b="0" i="0" dirty="0">
                <a:solidFill>
                  <a:srgbClr val="0D0D0D"/>
                </a:solidFill>
                <a:effectLst/>
                <a:latin typeface="Public Sans" panose="020B0604020202020204" charset="0"/>
              </a:rPr>
              <a:t>, it offers accurate predictions and promotes health awareness.</a:t>
            </a:r>
            <a:endParaRPr lang="en-US" sz="1900" dirty="0">
              <a:latin typeface="Public Sans" panose="020B0604020202020204" charset="0"/>
            </a:endParaRPr>
          </a:p>
        </p:txBody>
      </p:sp>
      <p:sp>
        <p:nvSpPr>
          <p:cNvPr id="14" name="TextBox 45">
            <a:extLst>
              <a:ext uri="{FF2B5EF4-FFF2-40B4-BE49-F238E27FC236}">
                <a16:creationId xmlns:a16="http://schemas.microsoft.com/office/drawing/2014/main" id="{5606A40F-2815-F82D-4EF0-8665637675E5}"/>
              </a:ext>
            </a:extLst>
          </p:cNvPr>
          <p:cNvSpPr txBox="1"/>
          <p:nvPr/>
        </p:nvSpPr>
        <p:spPr>
          <a:xfrm>
            <a:off x="2685352" y="3202307"/>
            <a:ext cx="3015663" cy="492444"/>
          </a:xfrm>
          <a:prstGeom prst="rect">
            <a:avLst/>
          </a:prstGeom>
        </p:spPr>
        <p:txBody>
          <a:bodyPr wrap="square" lIns="0" tIns="0" rIns="0" bIns="0" rtlCol="0" anchor="t">
            <a:spAutoFit/>
          </a:bodyPr>
          <a:lstStyle/>
          <a:p>
            <a:pPr algn="ctr"/>
            <a:r>
              <a:rPr lang="en-GB" sz="2800" i="0" dirty="0">
                <a:effectLst/>
                <a:latin typeface="Public Sans Bold" panose="020B0604020202020204" charset="0"/>
              </a:rPr>
              <a:t>DiabPredict</a:t>
            </a:r>
            <a:r>
              <a:rPr lang="en-GB" sz="3200" i="0" dirty="0">
                <a:effectLst/>
                <a:latin typeface="Public Sans Bold" panose="020B0604020202020204" charset="0"/>
              </a:rPr>
              <a:t>+ </a:t>
            </a:r>
          </a:p>
        </p:txBody>
      </p:sp>
      <p:sp>
        <p:nvSpPr>
          <p:cNvPr id="15" name="Freeform 11">
            <a:extLst>
              <a:ext uri="{FF2B5EF4-FFF2-40B4-BE49-F238E27FC236}">
                <a16:creationId xmlns:a16="http://schemas.microsoft.com/office/drawing/2014/main" id="{2ECB01DE-7BE8-2C9C-E4CF-676BC0EE9227}"/>
              </a:ext>
            </a:extLst>
          </p:cNvPr>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415313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2319005890"/>
              </p:ext>
            </p:extLst>
          </p:nvPr>
        </p:nvGraphicFramePr>
        <p:xfrm>
          <a:off x="1524000"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012566" y="809625"/>
            <a:ext cx="6836034" cy="1362075"/>
          </a:xfrm>
          <a:prstGeom prst="rect">
            <a:avLst/>
          </a:prstGeom>
        </p:spPr>
        <p:txBody>
          <a:bodyPr lIns="0" tIns="0" rIns="0" bIns="0" rtlCol="0" anchor="t">
            <a:spAutoFit/>
          </a:bodyPr>
          <a:lstStyle/>
          <a:p>
            <a:pPr>
              <a:lnSpc>
                <a:spcPts val="10500"/>
              </a:lnSpc>
            </a:pPr>
            <a:r>
              <a:rPr lang="en-US" sz="7500" dirty="0">
                <a:solidFill>
                  <a:srgbClr val="222366"/>
                </a:solidFill>
                <a:latin typeface="Brick Sans"/>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txBody>
          <a:bodyPr/>
          <a:lstStyle/>
          <a:p>
            <a:endParaRPr lang="en-US"/>
          </a:p>
        </p:txBody>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standardised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0" name="Freeform 40"/>
          <p:cNvSpPr/>
          <p:nvPr/>
        </p:nvSpPr>
        <p:spPr>
          <a:xfrm rot="-829265">
            <a:off x="444917" y="453986"/>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9" name="TextBox 49"/>
          <p:cNvSpPr txBox="1"/>
          <p:nvPr/>
        </p:nvSpPr>
        <p:spPr>
          <a:xfrm>
            <a:off x="1762406" y="557490"/>
            <a:ext cx="14763189" cy="1000851"/>
          </a:xfrm>
          <a:prstGeom prst="rect">
            <a:avLst/>
          </a:prstGeom>
        </p:spPr>
        <p:txBody>
          <a:bodyPr lIns="0" tIns="0" rIns="0" bIns="0" rtlCol="0" anchor="t">
            <a:spAutoFit/>
          </a:bodyPr>
          <a:lstStyle/>
          <a:p>
            <a:pPr algn="ctr">
              <a:lnSpc>
                <a:spcPts val="8819"/>
              </a:lnSpc>
            </a:pPr>
            <a:r>
              <a:rPr lang="en-US" sz="6200" dirty="0">
                <a:solidFill>
                  <a:srgbClr val="222366"/>
                </a:solidFill>
                <a:latin typeface="Brick Sans"/>
              </a:rPr>
              <a:t>Model Feature Importances</a:t>
            </a:r>
          </a:p>
        </p:txBody>
      </p:sp>
      <p:sp>
        <p:nvSpPr>
          <p:cNvPr id="54" name="Freeform 54"/>
          <p:cNvSpPr/>
          <p:nvPr/>
        </p:nvSpPr>
        <p:spPr>
          <a:xfrm rot="814863">
            <a:off x="16558697" y="54598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6" name="Picture 55">
            <a:extLst>
              <a:ext uri="{FF2B5EF4-FFF2-40B4-BE49-F238E27FC236}">
                <a16:creationId xmlns:a16="http://schemas.microsoft.com/office/drawing/2014/main" id="{2106F3B5-C8ED-B94E-A524-9CFA2FA4700D}"/>
              </a:ext>
            </a:extLst>
          </p:cNvPr>
          <p:cNvPicPr>
            <a:picLocks noChangeAspect="1"/>
          </p:cNvPicPr>
          <p:nvPr/>
        </p:nvPicPr>
        <p:blipFill>
          <a:blip r:embed="rId7"/>
          <a:stretch>
            <a:fillRect/>
          </a:stretch>
        </p:blipFill>
        <p:spPr>
          <a:xfrm>
            <a:off x="2743200" y="1764197"/>
            <a:ext cx="13432683" cy="79653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12470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696011" y="557490"/>
            <a:ext cx="14763189" cy="1144905"/>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558697" y="54598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5" name="Freeform 40">
            <a:extLst>
              <a:ext uri="{FF2B5EF4-FFF2-40B4-BE49-F238E27FC236}">
                <a16:creationId xmlns:a16="http://schemas.microsoft.com/office/drawing/2014/main" id="{19CC46C9-4870-08A5-6D05-5252DDA12176}"/>
              </a:ext>
            </a:extLst>
          </p:cNvPr>
          <p:cNvSpPr/>
          <p:nvPr/>
        </p:nvSpPr>
        <p:spPr>
          <a:xfrm rot="-829265">
            <a:off x="444917" y="453986"/>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46253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txBody>
          <a:bodyPr/>
          <a:lstStyle/>
          <a:p>
            <a:endParaRPr lang="en-US"/>
          </a:p>
        </p:txBody>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txBody>
          <a:bodyPr/>
          <a:lstStyle/>
          <a:p>
            <a:endParaRPr lang="en-US"/>
          </a:p>
        </p:txBody>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txBody>
          <a:bodyPr/>
          <a:lstStyle/>
          <a:p>
            <a:endParaRPr lang="en-US"/>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txBody>
          <a:bodyPr/>
          <a:lstStyle/>
          <a:p>
            <a:endParaRPr lang="en-US"/>
          </a:p>
        </p:txBody>
      </p:sp>
      <p:sp>
        <p:nvSpPr>
          <p:cNvPr id="9" name="Freeform 9"/>
          <p:cNvSpPr/>
          <p:nvPr/>
        </p:nvSpPr>
        <p:spPr>
          <a:xfrm>
            <a:off x="78424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txBody>
          <a:bodyPr/>
          <a:lstStyle/>
          <a:p>
            <a:endParaRPr lang="en-US"/>
          </a:p>
        </p:txBody>
      </p:sp>
      <p:sp>
        <p:nvSpPr>
          <p:cNvPr id="10" name="Freeform 10"/>
          <p:cNvSpPr/>
          <p:nvPr/>
        </p:nvSpPr>
        <p:spPr>
          <a:xfrm>
            <a:off x="112125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txBody>
          <a:bodyPr/>
          <a:lstStyle/>
          <a:p>
            <a:endParaRPr lang="en-US"/>
          </a:p>
        </p:txBody>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39625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txBody>
          <a:bodyPr/>
          <a:lstStyle/>
          <a:p>
            <a:endParaRPr lang="en-US"/>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07663"/>
            <a:ext cx="3598497" cy="457588"/>
          </a:xfrm>
          <a:prstGeom prst="rect">
            <a:avLst/>
          </a:prstGeom>
        </p:spPr>
        <p:txBody>
          <a:bodyPr lIns="0" tIns="0" rIns="0" bIns="0" rtlCol="0" anchor="t">
            <a:spAutoFit/>
          </a:bodyPr>
          <a:lstStyle/>
          <a:p>
            <a:pPr algn="ctr">
              <a:lnSpc>
                <a:spcPts val="3653"/>
              </a:lnSpc>
            </a:pPr>
            <a:r>
              <a:rPr lang="en-US" sz="2609">
                <a:solidFill>
                  <a:srgbClr val="222366"/>
                </a:solidFill>
                <a:latin typeface="Public Sans Bold"/>
              </a:rPr>
              <a:t>K-Nearest Neighbors</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3" name="TextBox 13"/>
          <p:cNvSpPr txBox="1"/>
          <p:nvPr/>
        </p:nvSpPr>
        <p:spPr>
          <a:xfrm>
            <a:off x="1771931" y="190500"/>
            <a:ext cx="14763189" cy="993477"/>
          </a:xfrm>
          <a:prstGeom prst="rect">
            <a:avLst/>
          </a:prstGeom>
        </p:spPr>
        <p:txBody>
          <a:bodyPr lIns="0" tIns="0" rIns="0" bIns="0" rtlCol="0" anchor="t">
            <a:spAutoFit/>
          </a:bodyPr>
          <a:lstStyle/>
          <a:p>
            <a:pPr algn="ctr">
              <a:lnSpc>
                <a:spcPts val="8819"/>
              </a:lnSpc>
            </a:pPr>
            <a:r>
              <a:rPr lang="en-US" sz="5400" dirty="0">
                <a:solidFill>
                  <a:srgbClr val="222366"/>
                </a:solidFill>
                <a:latin typeface="Brick Sans"/>
              </a:rPr>
              <a:t>Model Results &amp; Evaluation</a:t>
            </a:r>
          </a:p>
        </p:txBody>
      </p:sp>
      <p:pic>
        <p:nvPicPr>
          <p:cNvPr id="17" name="Picture 16">
            <a:extLst>
              <a:ext uri="{FF2B5EF4-FFF2-40B4-BE49-F238E27FC236}">
                <a16:creationId xmlns:a16="http://schemas.microsoft.com/office/drawing/2014/main" id="{15C64702-1FC0-9A06-11F9-26F4817C6414}"/>
              </a:ext>
            </a:extLst>
          </p:cNvPr>
          <p:cNvPicPr>
            <a:picLocks noChangeAspect="1"/>
          </p:cNvPicPr>
          <p:nvPr/>
        </p:nvPicPr>
        <p:blipFill>
          <a:blip r:embed="rId2"/>
          <a:stretch>
            <a:fillRect/>
          </a:stretch>
        </p:blipFill>
        <p:spPr>
          <a:xfrm>
            <a:off x="1143000" y="1500198"/>
            <a:ext cx="16002000" cy="63103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Freeform 11">
            <a:extLst>
              <a:ext uri="{FF2B5EF4-FFF2-40B4-BE49-F238E27FC236}">
                <a16:creationId xmlns:a16="http://schemas.microsoft.com/office/drawing/2014/main" id="{992CC301-3AD0-3305-9424-2A78F98731C9}"/>
              </a:ext>
            </a:extLst>
          </p:cNvPr>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67637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1298</Words>
  <Application>Microsoft Office PowerPoint</Application>
  <PresentationFormat>Custom</PresentationFormat>
  <Paragraphs>114</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Brick Sans</vt:lpstr>
      <vt:lpstr>Public Sans Bold</vt:lpstr>
      <vt:lpstr>Calibri</vt:lpstr>
      <vt:lpstr>Public Sans Heavy</vt:lpstr>
      <vt:lpstr>Wingdings</vt:lpstr>
      <vt:lpstr>Canva Sans</vt:lpstr>
      <vt:lpstr>Public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Godswill Anyasor</dc:creator>
  <cp:lastModifiedBy>Aysha Gheewala</cp:lastModifiedBy>
  <cp:revision>12</cp:revision>
  <dcterms:created xsi:type="dcterms:W3CDTF">2006-08-16T00:00:00Z</dcterms:created>
  <dcterms:modified xsi:type="dcterms:W3CDTF">2024-04-03T14:01:11Z</dcterms:modified>
  <dc:identifier>DAGAvC1N5kI</dc:identifier>
</cp:coreProperties>
</file>