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rick Sans" pitchFamily="2" charset="77"/>
      <p:regular r:id="rId12"/>
    </p:embeddedFont>
    <p:embeddedFont>
      <p:font typeface="Calibri" panose="020F0502020204030204" pitchFamily="34" charset="0"/>
      <p:regular r:id="rId13"/>
      <p:bold r:id="rId14"/>
      <p:italic r:id="rId15"/>
      <p:boldItalic r:id="rId16"/>
    </p:embeddedFont>
    <p:embeddedFont>
      <p:font typeface="Canva Sans" panose="020B0503030501040103" pitchFamily="34" charset="0"/>
      <p:regular r:id="rId17"/>
    </p:embeddedFont>
    <p:embeddedFont>
      <p:font typeface="Public Sans" pitchFamily="2" charset="77"/>
      <p:regular r:id="rId18"/>
    </p:embeddedFont>
    <p:embeddedFont>
      <p:font typeface="Public Sans Bold" pitchFamily="2" charset="77"/>
      <p:regular r:id="rId19"/>
    </p:embeddedFont>
    <p:embeddedFont>
      <p:font typeface="Public Sans Heavy" pitchFamily="2" charset="77"/>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6048" autoAdjust="0"/>
  </p:normalViewPr>
  <p:slideViewPr>
    <p:cSldViewPr>
      <p:cViewPr varScale="1">
        <p:scale>
          <a:sx n="65" d="100"/>
          <a:sy n="65" d="100"/>
        </p:scale>
        <p:origin x="116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8</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9</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6.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35.png"/><Relationship Id="rId5" Type="http://schemas.openxmlformats.org/officeDocument/2006/relationships/image" Target="../media/image31.png"/><Relationship Id="rId10" Type="http://schemas.openxmlformats.org/officeDocument/2006/relationships/image" Target="../media/image34.svg"/><Relationship Id="rId4" Type="http://schemas.openxmlformats.org/officeDocument/2006/relationships/image" Target="../media/image2.svg"/><Relationship Id="rId9"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307247"/>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sp>
      <p:sp>
        <p:nvSpPr>
          <p:cNvPr id="9" name="Freeform 9"/>
          <p:cNvSpPr/>
          <p:nvPr/>
        </p:nvSpPr>
        <p:spPr>
          <a:xfrm>
            <a:off x="78424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sp>
      <p:sp>
        <p:nvSpPr>
          <p:cNvPr id="10" name="Freeform 10"/>
          <p:cNvSpPr/>
          <p:nvPr/>
        </p:nvSpPr>
        <p:spPr>
          <a:xfrm>
            <a:off x="112125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39625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07663"/>
            <a:ext cx="3598497" cy="457588"/>
          </a:xfrm>
          <a:prstGeom prst="rect">
            <a:avLst/>
          </a:prstGeom>
        </p:spPr>
        <p:txBody>
          <a:bodyPr lIns="0" tIns="0" rIns="0" bIns="0" rtlCol="0" anchor="t">
            <a:spAutoFit/>
          </a:bodyPr>
          <a:lstStyle/>
          <a:p>
            <a:pPr algn="ctr">
              <a:lnSpc>
                <a:spcPts val="3653"/>
              </a:lnSpc>
            </a:pPr>
            <a:r>
              <a:rPr lang="en-US" sz="2609">
                <a:solidFill>
                  <a:srgbClr val="222366"/>
                </a:solidFill>
                <a:latin typeface="Public Sans Bold"/>
              </a:rPr>
              <a:t>K-Nearest Neighbors</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4165619433"/>
              </p:ext>
            </p:extLst>
          </p:nvPr>
        </p:nvGraphicFramePr>
        <p:xfrm>
          <a:off x="2026069"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555840" y="809625"/>
            <a:ext cx="6836034"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1216</Words>
  <Application>Microsoft Macintosh PowerPoint</Application>
  <PresentationFormat>Custom</PresentationFormat>
  <Paragraphs>103</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Public Sans Heavy</vt:lpstr>
      <vt:lpstr>Calibri</vt:lpstr>
      <vt:lpstr>Canva Sans</vt:lpstr>
      <vt:lpstr>Public Sans</vt:lpstr>
      <vt:lpstr>Brick Sans</vt:lpstr>
      <vt:lpstr>Public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cp:lastModifiedBy>Sum Yeung Bernard Tse</cp:lastModifiedBy>
  <cp:revision>8</cp:revision>
  <dcterms:created xsi:type="dcterms:W3CDTF">2006-08-16T00:00:00Z</dcterms:created>
  <dcterms:modified xsi:type="dcterms:W3CDTF">2024-04-02T11:17:55Z</dcterms:modified>
  <dc:identifier>DAGAvC1N5kI</dc:identifier>
</cp:coreProperties>
</file>