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rick Sans" pitchFamily="2" charset="77"/>
      <p:regular r:id="rId12"/>
    </p:embeddedFont>
    <p:embeddedFont>
      <p:font typeface="Calibri" panose="020F0502020204030204" pitchFamily="34" charset="0"/>
      <p:regular r:id="rId13"/>
      <p:bold r:id="rId14"/>
      <p:italic r:id="rId15"/>
      <p:boldItalic r:id="rId16"/>
    </p:embeddedFont>
    <p:embeddedFont>
      <p:font typeface="Canva Sans" panose="020B0503030501040103" pitchFamily="34" charset="0"/>
      <p:regular r:id="rId17"/>
    </p:embeddedFont>
    <p:embeddedFont>
      <p:font typeface="Public Sans" pitchFamily="2" charset="77"/>
      <p:regular r:id="rId18"/>
    </p:embeddedFont>
    <p:embeddedFont>
      <p:font typeface="Public Sans Bold" pitchFamily="2" charset="77"/>
      <p:regular r:id="rId19"/>
    </p:embeddedFont>
    <p:embeddedFont>
      <p:font typeface="Public Sans Heavy" pitchFamily="2" charset="77"/>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6048" autoAdjust="0"/>
  </p:normalViewPr>
  <p:slideViewPr>
    <p:cSldViewPr>
      <p:cViewPr varScale="1">
        <p:scale>
          <a:sx n="65" d="100"/>
          <a:sy n="65" d="100"/>
        </p:scale>
        <p:origin x="1160" y="5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8</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9</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6.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2.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2">
              <a:extLst>
                <a:ext uri="{96DAC541-7B7A-43D3-8B79-37D633B846F1}">
                  <asvg:svgBlip xmlns:asvg="http://schemas.microsoft.com/office/drawing/2016/SVG/main" r:embed="rId3"/>
                </a:ext>
              </a:extLst>
            </a:blip>
            <a:stretch>
              <a:fillRect l="-87829" b="-15017"/>
            </a:stretch>
          </a:blipFill>
        </p:spPr>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2">
              <a:extLst>
                <a:ext uri="{96DAC541-7B7A-43D3-8B79-37D633B846F1}">
                  <asvg:svgBlip xmlns:asvg="http://schemas.microsoft.com/office/drawing/2016/SVG/main" r:embed="rId3"/>
                </a:ext>
              </a:extLst>
            </a:blip>
            <a:stretch>
              <a:fillRect r="-40001" b="-15761"/>
            </a:stretch>
          </a:blipFill>
        </p:spPr>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2">
              <a:extLst>
                <a:ext uri="{96DAC541-7B7A-43D3-8B79-37D633B846F1}">
                  <asvg:svgBlip xmlns:asvg="http://schemas.microsoft.com/office/drawing/2016/SVG/main" r:embed="rId3"/>
                </a:ext>
              </a:extLst>
            </a:blip>
            <a:stretch>
              <a:fillRect b="-86232"/>
            </a:stretch>
          </a:blipFill>
        </p:spPr>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2">
              <a:extLst>
                <a:ext uri="{96DAC541-7B7A-43D3-8B79-37D633B846F1}">
                  <asvg:svgBlip xmlns:asvg="http://schemas.microsoft.com/office/drawing/2016/SVG/main" r:embed="rId3"/>
                </a:ext>
              </a:extLst>
            </a:blip>
            <a:stretch>
              <a:fillRect t="-37800" b="-39682"/>
            </a:stretch>
          </a:blipFill>
        </p:spPr>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(Linear kernel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2"/>
            <a:stretch>
              <a:fillRect/>
            </a:stretch>
          </a:blipFill>
        </p:spPr>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3"/>
            <a:stretch>
              <a:fillRect/>
            </a:stretch>
          </a:blipFill>
        </p:spPr>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1115</Words>
  <Application>Microsoft Macintosh PowerPoint</Application>
  <PresentationFormat>Custom</PresentationFormat>
  <Paragraphs>96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Public Sans Bold</vt:lpstr>
      <vt:lpstr>Public Sans</vt:lpstr>
      <vt:lpstr>Brick Sans</vt:lpstr>
      <vt:lpstr>Arial</vt:lpstr>
      <vt:lpstr>Canva Sans</vt:lpstr>
      <vt:lpstr>Calibri</vt:lpstr>
      <vt:lpstr>Public Sans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Sum Yeung Bernard Tse</cp:lastModifiedBy>
  <cp:revision>6</cp:revision>
  <dcterms:created xsi:type="dcterms:W3CDTF">2006-08-16T00:00:00Z</dcterms:created>
  <dcterms:modified xsi:type="dcterms:W3CDTF">2024-04-02T03:26:21Z</dcterms:modified>
  <dc:identifier>DAGAvC1N5kI</dc:identifier>
</cp:coreProperties>
</file>