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6" r:id="rId10"/>
    <p:sldId id="267" r:id="rId11"/>
    <p:sldId id="263" r:id="rId12"/>
    <p:sldId id="264" r:id="rId13"/>
  </p:sldIdLst>
  <p:sldSz cx="18288000" cy="10287000"/>
  <p:notesSz cx="6858000" cy="9144000"/>
  <p:embeddedFontLst>
    <p:embeddedFont>
      <p:font typeface="Aptos SemiBold" panose="020B0004020202020204" pitchFamily="34" charset="0"/>
      <p:bold r:id="rId15"/>
    </p:embeddedFont>
    <p:embeddedFont>
      <p:font typeface="Brick Sans" panose="020B0604020202020204" charset="0"/>
      <p:regular r:id="rId16"/>
    </p:embeddedFont>
    <p:embeddedFont>
      <p:font typeface="Canva Sans" panose="020B0604020202020204" charset="0"/>
      <p:regular r:id="rId17"/>
    </p:embeddedFont>
    <p:embeddedFont>
      <p:font typeface="Public Sans" panose="020B0604020202020204" charset="0"/>
      <p:regular r:id="rId18"/>
    </p:embeddedFont>
    <p:embeddedFont>
      <p:font typeface="Public Sans Bold" panose="020B0604020202020204" charset="0"/>
      <p:regular r:id="rId19"/>
    </p:embeddedFont>
    <p:embeddedFont>
      <p:font typeface="Public Sans Heavy"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3595" autoAdjust="0"/>
  </p:normalViewPr>
  <p:slideViewPr>
    <p:cSldViewPr>
      <p:cViewPr varScale="1">
        <p:scale>
          <a:sx n="101" d="100"/>
          <a:sy n="101" d="100"/>
        </p:scale>
        <p:origin x="6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6</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10</a:t>
            </a:fld>
            <a:endParaRPr lang="en-US"/>
          </a:p>
        </p:txBody>
      </p:sp>
    </p:spTree>
    <p:extLst>
      <p:ext uri="{BB962C8B-B14F-4D97-AF65-F5344CB8AC3E}">
        <p14:creationId xmlns:p14="http://schemas.microsoft.com/office/powerpoint/2010/main" val="390971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11</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12</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1.pn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2.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PERFORMACE</a:t>
            </a:r>
          </a:p>
        </p:txBody>
      </p:sp>
      <p:pic>
        <p:nvPicPr>
          <p:cNvPr id="3" name="Picture 2">
            <a:extLst>
              <a:ext uri="{FF2B5EF4-FFF2-40B4-BE49-F238E27FC236}">
                <a16:creationId xmlns:a16="http://schemas.microsoft.com/office/drawing/2014/main" id="{51D6412C-C561-60F6-E167-5699F9A2CA9C}"/>
              </a:ext>
            </a:extLst>
          </p:cNvPr>
          <p:cNvPicPr>
            <a:picLocks noChangeAspect="1"/>
          </p:cNvPicPr>
          <p:nvPr/>
        </p:nvPicPr>
        <p:blipFill>
          <a:blip r:embed="rId5"/>
          <a:stretch>
            <a:fillRect/>
          </a:stretch>
        </p:blipFill>
        <p:spPr>
          <a:xfrm>
            <a:off x="5715000" y="1219200"/>
            <a:ext cx="7162800" cy="8877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54B5C03A-E20C-212C-F6B9-B44059BB7FFF}"/>
              </a:ext>
            </a:extLst>
          </p:cNvPr>
          <p:cNvSpPr txBox="1"/>
          <p:nvPr/>
        </p:nvSpPr>
        <p:spPr>
          <a:xfrm>
            <a:off x="381000" y="3290047"/>
            <a:ext cx="4876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0" i="0" dirty="0" err="1">
                <a:solidFill>
                  <a:srgbClr val="0070C0"/>
                </a:solidFill>
                <a:effectLst/>
                <a:latin typeface="Aptos SemiBold" panose="020F0502020204030204" pitchFamily="34" charset="0"/>
              </a:rPr>
              <a:t>DiabPredict</a:t>
            </a:r>
            <a:r>
              <a:rPr lang="en-GB" sz="2400" b="0" i="0" dirty="0">
                <a:solidFill>
                  <a:srgbClr val="0070C0"/>
                </a:solidFill>
                <a:effectLst/>
                <a:latin typeface="Aptos SemiBold" panose="020F0502020204030204" pitchFamily="34" charset="0"/>
              </a:rPr>
              <a:t>+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Web app predicts diabetes risk using machine learning.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With input on age, gender, lifestyle, and medical history, it instantly assesses diabetes status and probability.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Built on Flask and </a:t>
            </a:r>
            <a:r>
              <a:rPr lang="en-GB" b="0" i="0" dirty="0" err="1">
                <a:solidFill>
                  <a:srgbClr val="0D0D0D"/>
                </a:solidFill>
                <a:effectLst/>
                <a:latin typeface="Aptos SemiBold" panose="020F0502020204030204" pitchFamily="34" charset="0"/>
              </a:rPr>
              <a:t>Keras</a:t>
            </a:r>
            <a:r>
              <a:rPr lang="en-GB" b="0" i="0" dirty="0">
                <a:solidFill>
                  <a:srgbClr val="0D0D0D"/>
                </a:solidFill>
                <a:effectLst/>
                <a:latin typeface="Aptos SemiBold" panose="020F0502020204030204" pitchFamily="34" charset="0"/>
              </a:rPr>
              <a:t>, it offers accurate predictions and promotes health awareness.“</a:t>
            </a:r>
            <a:endParaRPr lang="en-US" dirty="0">
              <a:latin typeface="Aptos SemiBold" panose="020F0502020204030204" pitchFamily="34" charset="0"/>
            </a:endParaRPr>
          </a:p>
        </p:txBody>
      </p:sp>
      <p:sp>
        <p:nvSpPr>
          <p:cNvPr id="4" name="Freeform 16">
            <a:extLst>
              <a:ext uri="{FF2B5EF4-FFF2-40B4-BE49-F238E27FC236}">
                <a16:creationId xmlns:a16="http://schemas.microsoft.com/office/drawing/2014/main" id="{B84200C3-3E38-0FA4-9267-4DFA15EE31C7}"/>
              </a:ext>
            </a:extLst>
          </p:cNvPr>
          <p:cNvSpPr/>
          <p:nvPr/>
        </p:nvSpPr>
        <p:spPr>
          <a:xfrm rot="905778">
            <a:off x="14904023" y="3465264"/>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415313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43200" y="1764197"/>
            <a:ext cx="13432683" cy="79653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771931" y="27174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4"/>
          <a:stretch>
            <a:fillRect/>
          </a:stretch>
        </p:blipFill>
        <p:spPr>
          <a:xfrm>
            <a:off x="609600" y="1454769"/>
            <a:ext cx="17363788" cy="64905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637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1298</Words>
  <Application>Microsoft Office PowerPoint</Application>
  <PresentationFormat>Custom</PresentationFormat>
  <Paragraphs>114</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Brick Sans</vt:lpstr>
      <vt:lpstr>Canva Sans</vt:lpstr>
      <vt:lpstr>Wingdings</vt:lpstr>
      <vt:lpstr>Aptos SemiBold</vt:lpstr>
      <vt:lpstr>Public Sans Heavy</vt:lpstr>
      <vt:lpstr>Arial</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Godswill Anyasor</cp:lastModifiedBy>
  <cp:revision>11</cp:revision>
  <dcterms:created xsi:type="dcterms:W3CDTF">2006-08-16T00:00:00Z</dcterms:created>
  <dcterms:modified xsi:type="dcterms:W3CDTF">2024-04-02T18:52:11Z</dcterms:modified>
  <dc:identifier>DAGAvC1N5kI</dc:identifier>
</cp:coreProperties>
</file>