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62" r:id="rId14"/>
  </p:sldIdLst>
  <p:sldSz cx="12192000" cy="6858000"/>
  <p:notesSz cx="6858000" cy="9144000"/>
  <p:embeddedFontLst>
    <p:embeddedFont>
      <p:font typeface="Calibri" panose="020F0502020204030204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" panose="0000050000000000000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  <a:defRPr sz="4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2 Title and Content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 panose="020B0604020202020204"/>
              <a:buNone/>
              <a:defRPr sz="6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 panose="020B0604020202020204"/>
              <a:buNone/>
              <a:defRPr sz="4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</a:pPr>
            <a:r>
              <a:rPr lang="en-US" sz="5400" dirty="0"/>
              <a:t>Financial Analytics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67490" y="1816764"/>
            <a:ext cx="10114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Balkrishna Industries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and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Cholaman Investment and Finance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has the Highest Market Capital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21.37K Crores</a:t>
            </a:r>
            <a:r>
              <a:rPr lang="en-IN" sz="2000" b="1" dirty="0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</a:t>
            </a:r>
            <a:r>
              <a:rPr lang="en-IN" sz="2000" b="1" dirty="0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20.83K Crores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respectively 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606.6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Orient Cement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which has the lowest Market Capital at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3024 Crores.</a:t>
            </a: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NCC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has the Highest Quarterly Sales at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2780 Crores</a:t>
            </a:r>
            <a:r>
              <a:rPr lang="en-IN" sz="2000" b="1" dirty="0">
                <a:solidFill>
                  <a:schemeClr val="accent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which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14531.5 %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more than </a:t>
            </a:r>
            <a:r>
              <a:rPr lang="en-IN" sz="20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Bombay Burmah </a:t>
            </a:r>
            <a:r>
              <a:rPr lang="en-IN" sz="20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which has the lowest Quarterly Sales of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19 Crores.</a:t>
            </a: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C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20/02/2024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</a:pPr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15/05/2024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" name="Google Shape;196;p2"/>
          <p:cNvSpPr txBox="1"/>
          <p:nvPr/>
        </p:nvSpPr>
        <p:spPr>
          <a:xfrm>
            <a:off x="1167491" y="2811007"/>
            <a:ext cx="9779183" cy="24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Market Capital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10 Companies with highest Quarterly Sales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Market Capital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Bottom 10 Companies with lowest Quarterly Sales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/>
          <p:cNvSpPr txBox="1"/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15/05/2024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7491" y="1924060"/>
            <a:ext cx="9045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Data has been collected in the form of a CSV file named “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financial_data_analysis.csv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”. </a:t>
            </a:r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CSV file has the data (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Market capital and Quarterly Sales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) of top 500 companies.</a:t>
            </a:r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15/05/2024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7491" y="1721846"/>
            <a:ext cx="9779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Removed the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S. No.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column as it is not required for analysis.</a:t>
            </a:r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Some values of the column ‘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Sales Qtr. - Crore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’ are written on the adjacent column. I used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Paste Special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dialogue box and check the ‘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skip blanks’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option to move those values to its original column.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Then I used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python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to deal with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NaN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values and removed the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outliers.</a:t>
            </a:r>
            <a:endParaRPr lang="en-IN" sz="2400" b="1" dirty="0">
              <a:solidFill>
                <a:schemeClr val="tx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15/05/2024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603" y="2002973"/>
            <a:ext cx="8225552" cy="45649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Balkrishna Inds </a:t>
            </a:r>
            <a:r>
              <a:rPr lang="en-IN" sz="18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has the highest Market Capital at </a:t>
            </a:r>
            <a:r>
              <a:rPr lang="en-IN" sz="1800" b="1" dirty="0">
                <a:solidFill>
                  <a:schemeClr val="accent6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21.37K Crores</a:t>
            </a:r>
            <a:endParaRPr lang="en-IN" sz="1800" b="1" dirty="0">
              <a:solidFill>
                <a:schemeClr val="accent6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15/05/2024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Ink 8"/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11021634" y="5885937"/>
                <a:ext cx="357480" cy="31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Ink 10"/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4"/>
            </p:blipFill>
            <p:spPr>
              <a:xfrm>
                <a:off x="11001474" y="6091497"/>
                <a:ext cx="119520" cy="193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12"/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6"/>
            </p:blipFill>
            <p:spPr>
              <a:xfrm>
                <a:off x="10888794" y="5790897"/>
                <a:ext cx="457200" cy="401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Ink 13"/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8"/>
            </p:blipFill>
            <p:spPr>
              <a:xfrm>
                <a:off x="11060514" y="5811057"/>
                <a:ext cx="292680" cy="29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Ink 14"/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0"/>
            </p:blipFill>
            <p:spPr>
              <a:xfrm>
                <a:off x="10856034" y="5738337"/>
                <a:ext cx="556200" cy="48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" name="Ink 19"/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10943514" y="5723577"/>
                <a:ext cx="468720" cy="459360"/>
              </a:xfrm>
              <a:prstGeom prst="rect"/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9214" y="2075543"/>
            <a:ext cx="8827822" cy="44633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NCC </a:t>
            </a:r>
            <a:r>
              <a:rPr lang="en-IN" sz="18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has the highest Quarterly Sales at </a:t>
            </a:r>
            <a:r>
              <a:rPr lang="en-IN" sz="1800" b="1" dirty="0">
                <a:solidFill>
                  <a:schemeClr val="accent6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2780 Crores</a:t>
            </a:r>
            <a:endParaRPr lang="en-IN" sz="1800" b="1" dirty="0">
              <a:solidFill>
                <a:schemeClr val="accent6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15/05/2024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485" y="2098091"/>
            <a:ext cx="8298545" cy="45859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Orient Cement </a:t>
            </a:r>
            <a:r>
              <a:rPr lang="en-IN" sz="18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has the lowest Market Capital at </a:t>
            </a:r>
            <a:r>
              <a:rPr lang="en-IN" sz="1800" b="1" dirty="0">
                <a:solidFill>
                  <a:srgbClr val="C00000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3024 Crores</a:t>
            </a:r>
            <a:endParaRPr lang="en-IN" sz="1800" b="1" dirty="0">
              <a:solidFill>
                <a:srgbClr val="C00000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15/05/2024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536" y="2044879"/>
            <a:ext cx="8567543" cy="44940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7491" y="1558705"/>
            <a:ext cx="904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Bombay Burmah </a:t>
            </a:r>
            <a:r>
              <a:rPr lang="en-IN" sz="18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has the lowest Quarterly Sales at </a:t>
            </a:r>
            <a:r>
              <a:rPr lang="en-IN" sz="1800" b="1" dirty="0">
                <a:solidFill>
                  <a:srgbClr val="C00000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19 Crores</a:t>
            </a:r>
            <a:r>
              <a:rPr lang="en-IN" sz="18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 only</a:t>
            </a:r>
            <a:endParaRPr lang="en-IN" sz="18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15/05/2024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WPS Presentation</Application>
  <PresentationFormat>Widescreen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Poppins</vt:lpstr>
      <vt:lpstr>Poppins</vt:lpstr>
      <vt:lpstr>Microsoft YaHei</vt:lpstr>
      <vt:lpstr>Arial Unicode MS</vt:lpstr>
      <vt:lpstr>Office Theme</vt:lpstr>
      <vt:lpstr>Financial Analytics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Aishwarya Baiju</cp:lastModifiedBy>
  <cp:revision>62</cp:revision>
  <dcterms:created xsi:type="dcterms:W3CDTF">2022-12-29T06:36:00Z</dcterms:created>
  <dcterms:modified xsi:type="dcterms:W3CDTF">2024-06-03T15:18:05Z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2C70CD3A9B1641ADBCC8C8226D4F88F4_12</vt:lpwstr>
  </property>
  <property fmtid="{D5CDD505-2E9C-101B-9397-08002B2CF9AE}" pid="4" name="KSOProductBuildVer">
    <vt:lpwstr>1033-12.2.0.13472</vt:lpwstr>
  </property>
</Properties>
</file>