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3" r:id="rId7"/>
    <p:sldId id="264" r:id="rId8"/>
    <p:sldId id="265" r:id="rId9"/>
    <p:sldId id="266" r:id="rId10"/>
    <p:sldId id="277" r:id="rId11"/>
    <p:sldId id="275" r:id="rId12"/>
    <p:sldId id="274" r:id="rId13"/>
    <p:sldId id="276" r:id="rId14"/>
    <p:sldId id="278" r:id="rId15"/>
    <p:sldId id="262" r:id="rId16"/>
  </p:sldIdLst>
  <p:sldSz cx="12192000" cy="6858000"/>
  <p:notesSz cx="6858000" cy="9144000"/>
  <p:embeddedFontLst>
    <p:embeddedFont>
      <p:font typeface="Calibri" panose="020F0502020204030204"/>
      <p:regular r:id="rId20"/>
      <p:bold r:id="rId21"/>
      <p:italic r:id="rId22"/>
      <p:boldItalic r:id="rId23"/>
    </p:embeddedFont>
    <p:embeddedFont>
      <p:font typeface="Poppins" panose="00000500000000000000" pitchFamily="2" charset="0"/>
      <p:regular r:id="rId24"/>
      <p:bold r:id="rId25"/>
      <p:italic r:id="rId26"/>
      <p:boldItalic r:id="rId27"/>
    </p:embeddedFont>
    <p:embeddedFont>
      <p:font typeface="Poppins" panose="0000050000000000000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30" Type="http://schemas.openxmlformats.org/officeDocument/2006/relationships/font" Target="fonts/font11.fntdata"/><Relationship Id="rId3" Type="http://schemas.openxmlformats.org/officeDocument/2006/relationships/slide" Target="slides/slide1.xml"/><Relationship Id="rId29" Type="http://schemas.openxmlformats.org/officeDocument/2006/relationships/font" Target="fonts/font10.fntdata"/><Relationship Id="rId28" Type="http://schemas.openxmlformats.org/officeDocument/2006/relationships/font" Target="fonts/font9.fntdata"/><Relationship Id="rId27" Type="http://schemas.openxmlformats.org/officeDocument/2006/relationships/font" Target="fonts/font8.fntdata"/><Relationship Id="rId26" Type="http://schemas.openxmlformats.org/officeDocument/2006/relationships/font" Target="fonts/font7.fntdata"/><Relationship Id="rId25" Type="http://schemas.openxmlformats.org/officeDocument/2006/relationships/font" Target="fonts/font6.fntdata"/><Relationship Id="rId24" Type="http://schemas.openxmlformats.org/officeDocument/2006/relationships/font" Target="fonts/font5.fntdata"/><Relationship Id="rId23" Type="http://schemas.openxmlformats.org/officeDocument/2006/relationships/font" Target="fonts/font4.fntdata"/><Relationship Id="rId22" Type="http://schemas.openxmlformats.org/officeDocument/2006/relationships/font" Target="fonts/font3.fntdata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08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</inkml:brush>
  </inkml:definitions>
  <inkml:trace contextRef="#ctx0" brushRef="#br0">550 784,'3'-1,"1"-1,-1 1,0-1,1 0,-1 0,0 0,0-1,0 1,0-1,-1 1,1-1,-1 0,1 0,3-6,0 1,116-166,15-16,-137 189,19-23,-18 23,0 1,-1-1,1 0,0 0,-1 0,1 0,-1 0,1 0,-1 0,1 0,-1 0,0 0,0 0,1 0,-1 0,0 0,0 0,0 0,0 0,0 0,0 0,0-1,-1-1,0 3,0 0,1 0,-1 0,0 0,1 0,-1 0,0 0,0 0,1 0,-1 0,0 0,1 0,-1 0,0 1,1-1,-1 0,0 0,1 1,-1-1,0 1,1-1,-1 0,1 1,-1-1,1 1,-1-1,0 2,-19 18,17-16,-76 94,52-60,-39 38,26-34,22-21,-2 0,-1-2,-34 26,55-44,-1-1,1 1,-1 0,0-1,1 1,-1-1,0 1,1-1,-1 1,0-1,0 1,0-1,1 0,-1 0,0 1,0-1,0 0,0 0,0 0,1 0,-1 0,0 0,0 0,0 0,0 0,0 0,1 0,-1-1,0 1,-1-1,2 0,-1-1,1 1,0-1,0 1,0-1,0 1,0-1,0 1,0-1,1 1,-1-1,0 1,1-1,-1 1,2-2,28-58,-3 22,3 0,39-40,39-51,-84 97,-20 28,-16 21,-2-1,-1-1,0 0,0 0,-36 21,9-4,-207 177,233-196,19-20,22-25,59-65,-29 32,86-80,-65 81,-257 226,-134 127,293-268,-1-1,-26 17,-7 5,40-31,20-21,25-25,263-247,24 22,-240 200,96-87,-157 130,-11 12,-11 11,-269 244,-126 104,311-271,-21 15,8-14,205-201,30-19,253-201,-360 322,-28 23,-37 31,-256 203,256-209,-3 3,0-2,-71 38,87-57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19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</inkml:brush>
  </inkml:definitions>
  <inkml:trace contextRef="#ctx0" brushRef="#br0">562 509,'1'-5,"1"-1,0 1,-1 0,2 0,-1 0,1 1,-1-1,1 0,6-6,10-19,-2-7,-5 8,1 0,2 1,1 1,0 0,40-46,-31 37,-22 31,0-1,0 1,1 0,0 1,0-1,8-7,-39 69,-105 169,132-225,0 0,-1 0,1 0,-1-1,1 1,-1 0,1 0,-1 0,0 0,1-1,-1 1,0 0,0 0,1-1,-1 1,0-1,0 1,0-1,0 1,0-1,0 0,-2 1,0-20,14-37,-1 18,1 0,2 1,2 0,30-55,-33 78,-11 20,-16 30,-37 24,36-44,2 0,-20 29,26-32,5-14,8-26,19-44,31-44,-119 228,-53 90,96-174,20-28,0 0,1 1,-1-1,0 0,-1 0,1 1,0-1,0 0,0 0,-1 0,1 0,-1-1,1 1,0 0,-1-1,1 1,-1 0,-2-1,4-1,-1 0,1 0,0 0,-1 0,1 0,0 0,0 0,0 0,0 0,0 0,0 0,0-1,0 1,1 0,-1 0,0 0,0 0,1 0,0-2,10-27,-10 28,17-44,2 0,2 1,2 1,51-71,-26 62,-62 69,1 1,1 1,1-1,-11 26,-10 17,8-20,-2-1,-2-1,-1-2,-2 0,-46 41,-162 164,193-194,-20 22,35-37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22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</inkml:brush>
  </inkml:definitions>
  <inkml:trace contextRef="#ctx0" brushRef="#br0">1 1356,'0'-2,"1"0,-1 0,1 0,0 0,0 0,0 0,0 0,0 1,0-1,0 0,0 1,1-1,-1 1,1-1,-1 1,3-2,33-23,-21 15,49-43,87-94,-68 62,-66 71,0 1,30-19,-27 19,36-29,94-89,101-100,-229 211,50-34,6-6,10-26,-59 56,1 1,1 1,44-29,-49 38,0-1,23-24,-1 2,-30 27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24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</inkml:brush>
  </inkml:definitions>
  <inkml:trace contextRef="#ctx0" brushRef="#br0">0 1276,'2'-6,"1"0,-1 0,1 0,0 0,1 1,0-1,-1 1,2 0,-1 0,0 0,1 1,7-6,2-3,186-214,-92 102,160-144,-114 120,-112 106,-12 12,1 0,2 2,42-29,-43 35,39-35,-41 31,39-26,1 3,-50 36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08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</inkml:brush>
  </inkml:definitions>
  <inkml:trace contextRef="#ctx0" brushRef="#br0">550 784,'3'-1,"1"-1,-1 1,0-1,1 0,-1 0,0 0,0-1,0 1,0-1,-1 1,1-1,-1 0,1 0,3-6,0 1,116-166,15-16,-137 189,19-23,-18 23,0 1,-1-1,1 0,0 0,-1 0,1 0,-1 0,1 0,-1 0,1 0,-1 0,0 0,0 0,1 0,-1 0,0 0,0 0,0 0,0 0,0 0,0 0,0-1,-1-1,0 3,0 0,1 0,-1 0,0 0,1 0,-1 0,0 0,0 0,1 0,-1 0,0 0,1 0,-1 0,0 1,1-1,-1 0,0 0,1 1,-1-1,0 1,1-1,-1 0,1 1,-1-1,1 1,-1-1,0 2,-19 18,17-16,-76 94,52-60,-39 38,26-34,22-21,-2 0,-1-2,-34 26,55-44,-1-1,1 1,-1 0,0-1,1 1,-1-1,0 1,1-1,-1 1,0-1,0 1,0-1,1 0,-1 0,0 1,0-1,0 0,0 0,0 0,1 0,-1 0,0 0,0 0,0 0,0 0,0 0,1 0,-1-1,0 1,-1-1,2 0,-1-1,1 1,0-1,0 1,0-1,0 1,0-1,0 1,0-1,1 1,-1-1,0 1,1-1,-1 1,2-2,28-58,-3 22,3 0,39-40,39-51,-84 97,-20 28,-16 21,-2-1,-1-1,0 0,0 0,-36 21,9-4,-207 177,233-196,19-20,22-25,59-65,-29 32,86-80,-65 81,-257 226,-134 127,293-268,-1-1,-26 17,-7 5,40-31,20-21,25-25,263-247,24 22,-240 200,96-87,-157 130,-11 12,-11 11,-269 244,-126 104,311-271,-21 15,8-14,205-201,30-19,253-201,-360 322,-28 23,-37 31,-256 203,256-209,-3 3,0-2,-71 38,87-57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12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</inkml:brush>
  </inkml:definitions>
  <inkml:trace contextRef="#ctx0" brushRef="#br0">1 536,'2'-7,"1"1,0-1,0 1,0 0,1 0,0 0,0 0,1 0,-1 1,1 0,6-5,7-9,240-275,-258 294,0 0,0 0,0 0,0 1,0-1,0 0,0 0,0 0,1 0,-1 0,0 0,0 0,0 0,0 0,0 0,0 0,0 0,0 0,0 0,0 0,0 0,0 0,1 0,-1 0,0 0,0 0,0 0,0 0,0 0,0 0,0 0,0 0,0 0,0 0,0 0,1 0,-1 0,0 0,0 0,0 0,0 0,0 0,0 0,0 0,0 0,0 0,0-1,0 1,0 0,0 0,-3 13,-11 16,-11 5,-2-2,-57 53,57-58,17-18,0-1,0 0,-1-1,0 0,-1 0,-12 4,24-11,0 0,0 0,0 0,0 1,0-1,0 0,-1 0,1 0,0 0,0 0,0-1,0 1,0 0,0 0,0 0,0 0,-1 0,1 0,0 0,0 0,0 0,0 0,0 0,0 0,0 0,0 0,0 0,-1 0,1-1,0 1,0 0,0 0,0 0,0 0,0 0,0 0,0 0,0 0,0-1,0 1,0 0,0 0,0 0,0 0,0 0,0 0,0 0,0-1,0 1,0 0,0 0,0 0,0 0,0 0,0 0,0 0,0 0,0-1,1 1,-1 0,0 0,0 0,0 0,0 0,0 0,6-15,11-16,23-23,61-67,-77 95,57-54,-173 143,58-36,13-10,0-1,-32 19,53-35,0 0,0 0,0 0,0-1,0 1,0 0,0 0,0 0,0 0,0 0,0 0,0-1,0 1,0 0,0 0,0 0,0 0,0 0,0-1,0 1,0 0,0 0,0 0,0 0,0 0,-1 0,1-1,0 1,0 0,0 0,0 0,0 0,0 0,0 0,0 0,-1 0,1 0,0 0,0-1,0 1,0 0,0 0,0 0,-1 0,1 0,0 0,0 0,0 0,0 0,0 0,0 0,-1 0,1 0,0 0,0 0,0 0,0 0,0 1,-1-1,1 0,0 0,0 0,0 0,0 0,0 0,0 0,8-19,17-20,21-16,77-72,-119 122,-6 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16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</inkml:brush>
  </inkml:definitions>
  <inkml:trace contextRef="#ctx0" brushRef="#br0">394 1048,'3'-8,"-1"0,1 0,0 0,0 0,1 1,0-1,0 1,1 0,0 0,9-8,-1-3,-3 5,1 1,0 1,1 0,13-11,-103 87,54-44,1-1,-2 0,-1-3,-51 28,67-40,6-2,-1-1,1 1,-1-1,0 0,0-1,0 1,1-1,-1 0,-1 0,1 0,0-1,-7 0,12-1,0 0,0 0,0 0,1 0,-1 0,0 1,0-1,0 0,1 0,-1 0,1 0,-1 0,0 1,1-1,-1 0,1 0,0 0,-1 1,1-1,0 1,-1-1,1 0,0 1,1-1,22-23,-22 23,189-155,-144 117,2 1,60-34,-88 62,-26 18,-31 20,-17 6,-99 71,105-70,-1-1,-1-3,-2-3,-1-1,-97 35,149-63,0 1,0 0,0 0,0 0,0 0,0 0,0-1,0 1,0 0,0 0,0 0,0 0,0-1,0 1,0 0,0 0,0 0,0 0,0 0,0-1,0 1,0 0,-1 0,1 0,0 0,0 0,0 0,0-1,0 1,0 0,0 0,-1 0,1 0,0 0,0 0,0 0,0 0,0 0,0 0,-1 0,1-1,0 1,0 0,0 0,0 0,-1 0,1 0,0 0,0 0,0 0,0 0,0 1,-1-1,1 0,0 0,0 0,0 0,17-20,28-21,280-193,-287 207,-2-3,-1-1,36-41,-37 50,-24 22,-18 18,-22 20,-1-1,-73 63,27-27,42-41,-50 35,-16 15,84-71,14-19,20-27,21-6,2 1,1 2,3 2,63-42,-71 52,44-38,124-127,-187 176,0 1,33-21,27-22,144-164,-184 182,-1-2,37-55,-60 82,-12 19,-18 29,-114 134,93-121,-51 50,-29 36,-44 110,148-224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19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</inkml:brush>
  </inkml:definitions>
  <inkml:trace contextRef="#ctx0" brushRef="#br0">562 509,'1'-5,"1"-1,0 1,-1 0,2 0,-1 0,1 1,-1-1,1 0,6-6,10-19,-2-7,-5 8,1 0,2 1,1 1,0 0,40-46,-31 37,-22 31,0-1,0 1,1 0,0 1,0-1,8-7,-39 69,-105 169,132-225,0 0,-1 0,1 0,-1-1,1 1,-1 0,1 0,-1 0,0 0,1-1,-1 1,0 0,0 0,1-1,-1 1,0-1,0 1,0-1,0 1,0-1,0 0,-2 1,0-20,14-37,-1 18,1 0,2 1,2 0,30-55,-33 78,-11 20,-16 30,-37 24,36-44,2 0,-20 29,26-32,5-14,8-26,19-44,31-44,-119 228,-53 90,96-174,20-28,0 0,1 1,-1-1,0 0,-1 0,1 1,0-1,0 0,0 0,-1 0,1 0,-1-1,1 1,0 0,-1-1,1 1,-1 0,-2-1,4-1,-1 0,1 0,0 0,-1 0,1 0,0 0,0 0,0 0,0 0,0 0,0 0,0-1,0 1,1 0,-1 0,0 0,0 0,1 0,0-2,10-27,-10 28,17-44,2 0,2 1,2 1,51-71,-26 62,-62 69,1 1,1 1,1-1,-11 26,-10 17,8-20,-2-1,-2-1,-1-2,-2 0,-46 41,-162 164,193-194,-20 22,35-37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22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</inkml:brush>
  </inkml:definitions>
  <inkml:trace contextRef="#ctx0" brushRef="#br0">1 1356,'0'-2,"1"0,-1 0,1 0,0 0,0 0,0 0,0 0,0 1,0-1,0 0,0 1,1-1,-1 1,1-1,-1 1,3-2,33-23,-21 15,49-43,87-94,-68 62,-66 71,0 1,30-19,-27 19,36-29,94-89,101-100,-229 211,50-34,6-6,10-26,-59 56,1 1,1 1,44-29,-49 38,0-1,23-24,-1 2,-30 27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24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</inkml:brush>
  </inkml:definitions>
  <inkml:trace contextRef="#ctx0" brushRef="#br0">0 1276,'2'-6,"1"0,-1 0,1 0,0 0,1 1,0-1,-1 1,2 0,-1 0,0 0,1 1,7-6,2-3,186-214,-92 102,160-144,-114 120,-112 106,-12 12,1 0,2 2,42-29,-43 35,39-35,-41 31,39-26,1 3,-50 36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12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</inkml:brush>
  </inkml:definitions>
  <inkml:trace contextRef="#ctx0" brushRef="#br0">1 536,'2'-7,"1"1,0-1,0 1,0 0,1 0,0 0,0 0,1 0,-1 1,1 0,6-5,7-9,240-275,-258 294,0 0,0 0,0 0,0 1,0-1,0 0,0 0,0 0,1 0,-1 0,0 0,0 0,0 0,0 0,0 0,0 0,0 0,0 0,0 0,0 0,0 0,0 0,1 0,-1 0,0 0,0 0,0 0,0 0,0 0,0 0,0 0,0 0,0 0,0 0,0 0,1 0,-1 0,0 0,0 0,0 0,0 0,0 0,0 0,0 0,0 0,0 0,0-1,0 1,0 0,0 0,-3 13,-11 16,-11 5,-2-2,-57 53,57-58,17-18,0-1,0 0,-1-1,0 0,-1 0,-12 4,24-11,0 0,0 0,0 0,0 1,0-1,0 0,-1 0,1 0,0 0,0 0,0-1,0 1,0 0,0 0,0 0,0 0,-1 0,1 0,0 0,0 0,0 0,0 0,0 0,0 0,0 0,0 0,0 0,-1 0,1-1,0 1,0 0,0 0,0 0,0 0,0 0,0 0,0 0,0 0,0-1,0 1,0 0,0 0,0 0,0 0,0 0,0 0,0 0,0-1,0 1,0 0,0 0,0 0,0 0,0 0,0 0,0 0,0 0,0-1,1 1,-1 0,0 0,0 0,0 0,0 0,0 0,6-15,11-16,23-23,61-67,-77 95,57-54,-173 143,58-36,13-10,0-1,-32 19,53-35,0 0,0 0,0 0,0-1,0 1,0 0,0 0,0 0,0 0,0 0,0 0,0-1,0 1,0 0,0 0,0 0,0 0,0 0,0-1,0 1,0 0,0 0,0 0,0 0,0 0,-1 0,1-1,0 1,0 0,0 0,0 0,0 0,0 0,0 0,0 0,-1 0,1 0,0 0,0-1,0 1,0 0,0 0,0 0,-1 0,1 0,0 0,0 0,0 0,0 0,0 0,0 0,-1 0,1 0,0 0,0 0,0 0,0 0,0 1,-1-1,1 0,0 0,0 0,0 0,0 0,0 0,0 0,8-19,17-20,21-16,77-72,-119 122,-6 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16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</inkml:brush>
  </inkml:definitions>
  <inkml:trace contextRef="#ctx0" brushRef="#br0">394 1048,'3'-8,"-1"0,1 0,0 0,0 0,1 1,0-1,0 1,1 0,0 0,9-8,-1-3,-3 5,1 1,0 1,1 0,13-11,-103 87,54-44,1-1,-2 0,-1-3,-51 28,67-40,6-2,-1-1,1 1,-1-1,0 0,0-1,0 1,1-1,-1 0,-1 0,1 0,0-1,-7 0,12-1,0 0,0 0,0 0,1 0,-1 0,0 1,0-1,0 0,1 0,-1 0,1 0,-1 0,0 1,1-1,-1 0,1 0,0 0,-1 1,1-1,0 1,-1-1,1 0,0 1,1-1,22-23,-22 23,189-155,-144 117,2 1,60-34,-88 62,-26 18,-31 20,-17 6,-99 71,105-70,-1-1,-1-3,-2-3,-1-1,-97 35,149-63,0 1,0 0,0 0,0 0,0 0,0 0,0-1,0 1,0 0,0 0,0 0,0 0,0-1,0 1,0 0,0 0,0 0,0 0,0 0,0-1,0 1,0 0,-1 0,1 0,0 0,0 0,0 0,0-1,0 1,0 0,0 0,-1 0,1 0,0 0,0 0,0 0,0 0,0 0,0 0,-1 0,1-1,0 1,0 0,0 0,0 0,-1 0,1 0,0 0,0 0,0 0,0 0,0 1,-1-1,1 0,0 0,0 0,0 0,17-20,28-21,280-193,-287 207,-2-3,-1-1,36-41,-37 50,-24 22,-18 18,-22 20,-1-1,-73 63,27-27,42-41,-50 35,-16 15,84-71,14-19,20-27,21-6,2 1,1 2,3 2,63-42,-71 52,44-38,124-127,-187 176,0 1,33-21,27-22,144-164,-184 182,-1-2,37-55,-60 82,-12 19,-18 29,-114 134,93-121,-51 50,-29 36,-44 110,148-224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19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</inkml:brush>
  </inkml:definitions>
  <inkml:trace contextRef="#ctx0" brushRef="#br0">562 509,'1'-5,"1"-1,0 1,-1 0,2 0,-1 0,1 1,-1-1,1 0,6-6,10-19,-2-7,-5 8,1 0,2 1,1 1,0 0,40-46,-31 37,-22 31,0-1,0 1,1 0,0 1,0-1,8-7,-39 69,-105 169,132-225,0 0,-1 0,1 0,-1-1,1 1,-1 0,1 0,-1 0,0 0,1-1,-1 1,0 0,0 0,1-1,-1 1,0-1,0 1,0-1,0 1,0-1,0 0,-2 1,0-20,14-37,-1 18,1 0,2 1,2 0,30-55,-33 78,-11 20,-16 30,-37 24,36-44,2 0,-20 29,26-32,5-14,8-26,19-44,31-44,-119 228,-53 90,96-174,20-28,0 0,1 1,-1-1,0 0,-1 0,1 1,0-1,0 0,0 0,-1 0,1 0,-1-1,1 1,0 0,-1-1,1 1,-1 0,-2-1,4-1,-1 0,1 0,0 0,-1 0,1 0,0 0,0 0,0 0,0 0,0 0,0 0,0-1,0 1,1 0,-1 0,0 0,0 0,1 0,0-2,10-27,-10 28,17-44,2 0,2 1,2 1,51-71,-26 62,-62 69,1 1,1 1,1-1,-11 26,-10 17,8-20,-2-1,-2-1,-1-2,-2 0,-46 41,-162 164,193-194,-20 22,35-37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22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</inkml:brush>
  </inkml:definitions>
  <inkml:trace contextRef="#ctx0" brushRef="#br0">1 1356,'0'-2,"1"0,-1 0,1 0,0 0,0 0,0 0,0 0,0 1,0-1,0 0,0 1,1-1,-1 1,1-1,-1 1,3-2,33-23,-21 15,49-43,87-94,-68 62,-66 71,0 1,30-19,-27 19,36-29,94-89,101-100,-229 211,50-34,6-6,10-26,-59 56,1 1,1 1,44-29,-49 38,0-1,23-24,-1 2,-30 27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24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</inkml:brush>
  </inkml:definitions>
  <inkml:trace contextRef="#ctx0" brushRef="#br0">0 1276,'2'-6,"1"0,-1 0,1 0,0 0,1 1,0-1,-1 1,2 0,-1 0,0 0,1 1,7-6,2-3,186-214,-92 102,160-144,-114 120,-112 106,-12 12,1 0,2 2,42-29,-43 35,39-35,-41 31,39-26,1 3,-50 36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08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</inkml:brush>
  </inkml:definitions>
  <inkml:trace contextRef="#ctx0" brushRef="#br0">550 784,'3'-1,"1"-1,-1 1,0-1,1 0,-1 0,0 0,0-1,0 1,0-1,-1 1,1-1,-1 0,1 0,3-6,0 1,116-166,15-16,-137 189,19-23,-18 23,0 1,-1-1,1 0,0 0,-1 0,1 0,-1 0,1 0,-1 0,1 0,-1 0,0 0,0 0,1 0,-1 0,0 0,0 0,0 0,0 0,0 0,0 0,0-1,-1-1,0 3,0 0,1 0,-1 0,0 0,1 0,-1 0,0 0,0 0,1 0,-1 0,0 0,1 0,-1 0,0 1,1-1,-1 0,0 0,1 1,-1-1,0 1,1-1,-1 0,1 1,-1-1,1 1,-1-1,0 2,-19 18,17-16,-76 94,52-60,-39 38,26-34,22-21,-2 0,-1-2,-34 26,55-44,-1-1,1 1,-1 0,0-1,1 1,-1-1,0 1,1-1,-1 1,0-1,0 1,0-1,1 0,-1 0,0 1,0-1,0 0,0 0,0 0,1 0,-1 0,0 0,0 0,0 0,0 0,0 0,1 0,-1-1,0 1,-1-1,2 0,-1-1,1 1,0-1,0 1,0-1,0 1,0-1,0 1,0-1,1 1,-1-1,0 1,1-1,-1 1,2-2,28-58,-3 22,3 0,39-40,39-51,-84 97,-20 28,-16 21,-2-1,-1-1,0 0,0 0,-36 21,9-4,-207 177,233-196,19-20,22-25,59-65,-29 32,86-80,-65 81,-257 226,-134 127,293-268,-1-1,-26 17,-7 5,40-31,20-21,25-25,263-247,24 22,-240 200,96-87,-157 130,-11 12,-11 11,-269 244,-126 104,311-271,-21 15,8-14,205-201,30-19,253-201,-360 322,-28 23,-37 31,-256 203,256-209,-3 3,0-2,-71 38,87-57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12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</inkml:brush>
  </inkml:definitions>
  <inkml:trace contextRef="#ctx0" brushRef="#br0">1 536,'2'-7,"1"1,0-1,0 1,0 0,1 0,0 0,0 0,1 0,-1 1,1 0,6-5,7-9,240-275,-258 294,0 0,0 0,0 0,0 1,0-1,0 0,0 0,0 0,1 0,-1 0,0 0,0 0,0 0,0 0,0 0,0 0,0 0,0 0,0 0,0 0,0 0,0 0,1 0,-1 0,0 0,0 0,0 0,0 0,0 0,0 0,0 0,0 0,0 0,0 0,0 0,1 0,-1 0,0 0,0 0,0 0,0 0,0 0,0 0,0 0,0 0,0 0,0-1,0 1,0 0,0 0,-3 13,-11 16,-11 5,-2-2,-57 53,57-58,17-18,0-1,0 0,-1-1,0 0,-1 0,-12 4,24-11,0 0,0 0,0 0,0 1,0-1,0 0,-1 0,1 0,0 0,0 0,0-1,0 1,0 0,0 0,0 0,0 0,-1 0,1 0,0 0,0 0,0 0,0 0,0 0,0 0,0 0,0 0,0 0,-1 0,1-1,0 1,0 0,0 0,0 0,0 0,0 0,0 0,0 0,0 0,0-1,0 1,0 0,0 0,0 0,0 0,0 0,0 0,0 0,0-1,0 1,0 0,0 0,0 0,0 0,0 0,0 0,0 0,0 0,0-1,1 1,-1 0,0 0,0 0,0 0,0 0,0 0,6-15,11-16,23-23,61-67,-77 95,57-54,-173 143,58-36,13-10,0-1,-32 19,53-35,0 0,0 0,0 0,0-1,0 1,0 0,0 0,0 0,0 0,0 0,0 0,0-1,0 1,0 0,0 0,0 0,0 0,0 0,0-1,0 1,0 0,0 0,0 0,0 0,0 0,-1 0,1-1,0 1,0 0,0 0,0 0,0 0,0 0,0 0,0 0,-1 0,1 0,0 0,0-1,0 1,0 0,0 0,0 0,-1 0,1 0,0 0,0 0,0 0,0 0,0 0,0 0,-1 0,1 0,0 0,0 0,0 0,0 0,0 1,-1-1,1 0,0 0,0 0,0 0,0 0,0 0,0 0,8-19,17-20,21-16,77-72,-119 122,-6 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4T04:29:16"/>
    </inkml:context>
    <inkml:brush xml:id="br0">
      <inkml:brushProperty name="width" value="0.3" units="cm"/>
      <inkml:brushProperty name="height" value="0.6" units="cm"/>
      <inkml:brushProperty name="color" value="#0168ff"/>
      <inkml:brushProperty name="tip" value="rectangle"/>
      <inkml:brushProperty name="rasterOp" value="maskPen"/>
    </inkml:brush>
  </inkml:definitions>
  <inkml:trace contextRef="#ctx0" brushRef="#br0">394 1048,'3'-8,"-1"0,1 0,0 0,0 0,1 1,0-1,0 1,1 0,0 0,9-8,-1-3,-3 5,1 1,0 1,1 0,13-11,-103 87,54-44,1-1,-2 0,-1-3,-51 28,67-40,6-2,-1-1,1 1,-1-1,0 0,0-1,0 1,1-1,-1 0,-1 0,1 0,0-1,-7 0,12-1,0 0,0 0,0 0,1 0,-1 0,0 1,0-1,0 0,1 0,-1 0,1 0,-1 0,0 1,1-1,-1 0,1 0,0 0,-1 1,1-1,0 1,-1-1,1 0,0 1,1-1,22-23,-22 23,189-155,-144 117,2 1,60-34,-88 62,-26 18,-31 20,-17 6,-99 71,105-70,-1-1,-1-3,-2-3,-1-1,-97 35,149-63,0 1,0 0,0 0,0 0,0 0,0 0,0-1,0 1,0 0,0 0,0 0,0 0,0-1,0 1,0 0,0 0,0 0,0 0,0 0,0-1,0 1,0 0,-1 0,1 0,0 0,0 0,0 0,0-1,0 1,0 0,0 0,-1 0,1 0,0 0,0 0,0 0,0 0,0 0,0 0,-1 0,1-1,0 1,0 0,0 0,0 0,-1 0,1 0,0 0,0 0,0 0,0 0,0 1,-1-1,1 0,0 0,0 0,0 0,17-20,28-21,280-193,-287 207,-2-3,-1-1,36-41,-37 50,-24 22,-18 18,-22 20,-1-1,-73 63,27-27,42-41,-50 35,-16 15,84-71,14-19,20-27,21-6,2 1,1 2,3 2,63-42,-71 52,44-38,124-127,-187 176,0 1,33-21,27-22,144-164,-184 182,-1-2,37-55,-60 82,-12 19,-18 29,-114 134,93-121,-51 50,-29 36,-44 110,148-224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8" name="Google Shape;1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9" name="Google Shape;2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4" name="Google Shape;1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 panose="020B0604020202020204"/>
              <a:buNone/>
              <a:defRPr sz="6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9"/>
          <p:cNvSpPr/>
          <p:nvPr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" name="Google Shape;19;p9"/>
          <p:cNvSpPr/>
          <p:nvPr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dk2"/>
          </a:solidFill>
          <a:ln w="12700" cap="flat" cmpd="sng">
            <a:solidFill>
              <a:srgbClr val="004B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" name="Google Shape;20;p9"/>
          <p:cNvSpPr/>
          <p:nvPr/>
        </p:nvSpPr>
        <p:spPr>
          <a:xfrm>
            <a:off x="1" y="4571999"/>
            <a:ext cx="1118508" cy="111850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" name="Google Shape;21;p9"/>
          <p:cNvSpPr/>
          <p:nvPr/>
        </p:nvSpPr>
        <p:spPr>
          <a:xfrm>
            <a:off x="1" y="5739492"/>
            <a:ext cx="1118508" cy="111850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22" name="Google Shape;22;p9"/>
          <p:cNvGrpSpPr/>
          <p:nvPr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23" name="Google Shape;23;p9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" name="Google Shape;24;p9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5" name="Google Shape;25;p9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" name="Google Shape;26;p9"/>
          <p:cNvSpPr/>
          <p:nvPr/>
        </p:nvSpPr>
        <p:spPr>
          <a:xfrm>
            <a:off x="11024507" y="4580708"/>
            <a:ext cx="1167493" cy="2277292"/>
          </a:xfrm>
          <a:custGeom>
            <a:avLst/>
            <a:gdLst/>
            <a:ahLst/>
            <a:cxnLst/>
            <a:rect l="l" t="t" r="r" b="b"/>
            <a:pathLst>
              <a:path w="1167493" h="2272167" extrusionOk="0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8"/>
          <p:cNvSpPr>
            <a:spLocks noGrp="1"/>
          </p:cNvSpPr>
          <p:nvPr>
            <p:ph type="pic" idx="2"/>
          </p:nvPr>
        </p:nvSpPr>
        <p:spPr>
          <a:xfrm>
            <a:off x="750429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2123351" y="2426400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18"/>
          <p:cNvSpPr txBox="1">
            <a:spLocks noGrp="1"/>
          </p:cNvSpPr>
          <p:nvPr>
            <p:ph type="body" idx="3"/>
          </p:nvPr>
        </p:nvSpPr>
        <p:spPr>
          <a:xfrm>
            <a:off x="2123350" y="2811646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18"/>
          <p:cNvSpPr>
            <a:spLocks noGrp="1"/>
          </p:cNvSpPr>
          <p:nvPr>
            <p:ph type="pic" idx="4"/>
          </p:nvPr>
        </p:nvSpPr>
        <p:spPr>
          <a:xfrm>
            <a:off x="5495813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18"/>
          <p:cNvSpPr txBox="1">
            <a:spLocks noGrp="1"/>
          </p:cNvSpPr>
          <p:nvPr>
            <p:ph type="body" idx="5"/>
          </p:nvPr>
        </p:nvSpPr>
        <p:spPr>
          <a:xfrm>
            <a:off x="6870817" y="242256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8"/>
          <p:cNvSpPr txBox="1">
            <a:spLocks noGrp="1"/>
          </p:cNvSpPr>
          <p:nvPr>
            <p:ph type="body" idx="6"/>
          </p:nvPr>
        </p:nvSpPr>
        <p:spPr>
          <a:xfrm>
            <a:off x="6870816" y="280781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18"/>
          <p:cNvSpPr>
            <a:spLocks noGrp="1"/>
          </p:cNvSpPr>
          <p:nvPr>
            <p:ph type="pic" idx="7"/>
          </p:nvPr>
        </p:nvSpPr>
        <p:spPr>
          <a:xfrm>
            <a:off x="750429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18"/>
          <p:cNvSpPr txBox="1">
            <a:spLocks noGrp="1"/>
          </p:cNvSpPr>
          <p:nvPr>
            <p:ph type="body" idx="8"/>
          </p:nvPr>
        </p:nvSpPr>
        <p:spPr>
          <a:xfrm>
            <a:off x="2123351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18"/>
          <p:cNvSpPr txBox="1">
            <a:spLocks noGrp="1"/>
          </p:cNvSpPr>
          <p:nvPr>
            <p:ph type="body" idx="9"/>
          </p:nvPr>
        </p:nvSpPr>
        <p:spPr>
          <a:xfrm>
            <a:off x="2123350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18"/>
          <p:cNvSpPr>
            <a:spLocks noGrp="1"/>
          </p:cNvSpPr>
          <p:nvPr>
            <p:ph type="pic" idx="13"/>
          </p:nvPr>
        </p:nvSpPr>
        <p:spPr>
          <a:xfrm>
            <a:off x="5495813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18"/>
          <p:cNvSpPr txBox="1">
            <a:spLocks noGrp="1"/>
          </p:cNvSpPr>
          <p:nvPr>
            <p:ph type="body" idx="14"/>
          </p:nvPr>
        </p:nvSpPr>
        <p:spPr>
          <a:xfrm>
            <a:off x="6870817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18"/>
          <p:cNvSpPr txBox="1">
            <a:spLocks noGrp="1"/>
          </p:cNvSpPr>
          <p:nvPr>
            <p:ph type="body" idx="15"/>
          </p:nvPr>
        </p:nvSpPr>
        <p:spPr>
          <a:xfrm>
            <a:off x="6870816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18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5698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8"/>
          <p:cNvSpPr txBox="1">
            <a:spLocks noGrp="1"/>
          </p:cNvSpPr>
          <p:nvPr>
            <p:ph type="ftr" idx="11"/>
          </p:nvPr>
        </p:nvSpPr>
        <p:spPr>
          <a:xfrm>
            <a:off x="2871106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8"/>
          <p:cNvSpPr txBox="1">
            <a:spLocks noGrp="1"/>
          </p:cNvSpPr>
          <p:nvPr>
            <p:ph type="sldNum" idx="12"/>
          </p:nvPr>
        </p:nvSpPr>
        <p:spPr>
          <a:xfrm>
            <a:off x="8332334" y="6356350"/>
            <a:ext cx="11674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25" name="Google Shape;125;p18"/>
          <p:cNvSpPr/>
          <p:nvPr/>
        </p:nvSpPr>
        <p:spPr>
          <a:xfrm rot="5400000" flipH="1">
            <a:off x="9499940" y="355410"/>
            <a:ext cx="1881641" cy="1167493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6" name="Google Shape;126;p18"/>
          <p:cNvSpPr/>
          <p:nvPr/>
        </p:nvSpPr>
        <p:spPr>
          <a:xfrm flipH="1">
            <a:off x="10866436" y="1879977"/>
            <a:ext cx="1325563" cy="1325563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11024507" y="-1664"/>
            <a:ext cx="1167494" cy="188164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9" name="Google Shape;129;p18"/>
          <p:cNvSpPr/>
          <p:nvPr/>
        </p:nvSpPr>
        <p:spPr>
          <a:xfrm rot="-5400000" flipH="1">
            <a:off x="10667432" y="5333432"/>
            <a:ext cx="1881641" cy="1167493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0" name="Google Shape;130;p18"/>
          <p:cNvSpPr/>
          <p:nvPr/>
        </p:nvSpPr>
        <p:spPr>
          <a:xfrm rot="10800000" flipH="1">
            <a:off x="9857012" y="3651505"/>
            <a:ext cx="1325563" cy="1325563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1" name="Google Shape;131;p18"/>
          <p:cNvSpPr/>
          <p:nvPr/>
        </p:nvSpPr>
        <p:spPr>
          <a:xfrm rot="10800000">
            <a:off x="9857013" y="4976359"/>
            <a:ext cx="1167494" cy="188164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ole team">
  <p:cSld name="Whole team">
    <p:bg>
      <p:bgPr>
        <a:solidFill>
          <a:schemeClr val="accent2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9"/>
          <p:cNvSpPr>
            <a:spLocks noGrp="1"/>
          </p:cNvSpPr>
          <p:nvPr>
            <p:ph type="pic" idx="2"/>
          </p:nvPr>
        </p:nvSpPr>
        <p:spPr>
          <a:xfrm>
            <a:off x="750429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750430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19"/>
          <p:cNvSpPr txBox="1">
            <a:spLocks noGrp="1"/>
          </p:cNvSpPr>
          <p:nvPr>
            <p:ph type="body" idx="3"/>
          </p:nvPr>
        </p:nvSpPr>
        <p:spPr>
          <a:xfrm>
            <a:off x="750429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19"/>
          <p:cNvSpPr>
            <a:spLocks noGrp="1"/>
          </p:cNvSpPr>
          <p:nvPr>
            <p:ph type="pic" idx="4"/>
          </p:nvPr>
        </p:nvSpPr>
        <p:spPr>
          <a:xfrm>
            <a:off x="354939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9"/>
          <p:cNvSpPr txBox="1">
            <a:spLocks noGrp="1"/>
          </p:cNvSpPr>
          <p:nvPr>
            <p:ph type="body" idx="5"/>
          </p:nvPr>
        </p:nvSpPr>
        <p:spPr>
          <a:xfrm>
            <a:off x="354939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19"/>
          <p:cNvSpPr txBox="1">
            <a:spLocks noGrp="1"/>
          </p:cNvSpPr>
          <p:nvPr>
            <p:ph type="body" idx="6"/>
          </p:nvPr>
        </p:nvSpPr>
        <p:spPr>
          <a:xfrm>
            <a:off x="354939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19"/>
          <p:cNvSpPr>
            <a:spLocks noGrp="1"/>
          </p:cNvSpPr>
          <p:nvPr>
            <p:ph type="pic" idx="7"/>
          </p:nvPr>
        </p:nvSpPr>
        <p:spPr>
          <a:xfrm>
            <a:off x="634836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19"/>
          <p:cNvSpPr txBox="1">
            <a:spLocks noGrp="1"/>
          </p:cNvSpPr>
          <p:nvPr>
            <p:ph type="body" idx="8"/>
          </p:nvPr>
        </p:nvSpPr>
        <p:spPr>
          <a:xfrm>
            <a:off x="634836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19"/>
          <p:cNvSpPr txBox="1">
            <a:spLocks noGrp="1"/>
          </p:cNvSpPr>
          <p:nvPr>
            <p:ph type="body" idx="9"/>
          </p:nvPr>
        </p:nvSpPr>
        <p:spPr>
          <a:xfrm>
            <a:off x="634836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19"/>
          <p:cNvSpPr>
            <a:spLocks noGrp="1"/>
          </p:cNvSpPr>
          <p:nvPr>
            <p:ph type="pic" idx="13"/>
          </p:nvPr>
        </p:nvSpPr>
        <p:spPr>
          <a:xfrm>
            <a:off x="9147335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19"/>
          <p:cNvSpPr txBox="1">
            <a:spLocks noGrp="1"/>
          </p:cNvSpPr>
          <p:nvPr>
            <p:ph type="body" idx="14"/>
          </p:nvPr>
        </p:nvSpPr>
        <p:spPr>
          <a:xfrm>
            <a:off x="9147336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19"/>
          <p:cNvSpPr txBox="1">
            <a:spLocks noGrp="1"/>
          </p:cNvSpPr>
          <p:nvPr>
            <p:ph type="body" idx="15"/>
          </p:nvPr>
        </p:nvSpPr>
        <p:spPr>
          <a:xfrm>
            <a:off x="9147335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19"/>
          <p:cNvSpPr>
            <a:spLocks noGrp="1"/>
          </p:cNvSpPr>
          <p:nvPr>
            <p:ph type="pic" idx="16"/>
          </p:nvPr>
        </p:nvSpPr>
        <p:spPr>
          <a:xfrm>
            <a:off x="750429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19"/>
          <p:cNvSpPr txBox="1">
            <a:spLocks noGrp="1"/>
          </p:cNvSpPr>
          <p:nvPr>
            <p:ph type="body" idx="17"/>
          </p:nvPr>
        </p:nvSpPr>
        <p:spPr>
          <a:xfrm>
            <a:off x="750430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19"/>
          <p:cNvSpPr txBox="1">
            <a:spLocks noGrp="1"/>
          </p:cNvSpPr>
          <p:nvPr>
            <p:ph type="body" idx="18"/>
          </p:nvPr>
        </p:nvSpPr>
        <p:spPr>
          <a:xfrm>
            <a:off x="750429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19"/>
          <p:cNvSpPr>
            <a:spLocks noGrp="1"/>
          </p:cNvSpPr>
          <p:nvPr>
            <p:ph type="pic" idx="19"/>
          </p:nvPr>
        </p:nvSpPr>
        <p:spPr>
          <a:xfrm>
            <a:off x="354939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Google Shape;150;p19"/>
          <p:cNvSpPr txBox="1">
            <a:spLocks noGrp="1"/>
          </p:cNvSpPr>
          <p:nvPr>
            <p:ph type="body" idx="20"/>
          </p:nvPr>
        </p:nvSpPr>
        <p:spPr>
          <a:xfrm>
            <a:off x="354939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19"/>
          <p:cNvSpPr txBox="1">
            <a:spLocks noGrp="1"/>
          </p:cNvSpPr>
          <p:nvPr>
            <p:ph type="body" idx="21"/>
          </p:nvPr>
        </p:nvSpPr>
        <p:spPr>
          <a:xfrm>
            <a:off x="354939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19"/>
          <p:cNvSpPr>
            <a:spLocks noGrp="1"/>
          </p:cNvSpPr>
          <p:nvPr>
            <p:ph type="pic" idx="22"/>
          </p:nvPr>
        </p:nvSpPr>
        <p:spPr>
          <a:xfrm>
            <a:off x="634836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19"/>
          <p:cNvSpPr txBox="1">
            <a:spLocks noGrp="1"/>
          </p:cNvSpPr>
          <p:nvPr>
            <p:ph type="body" idx="23"/>
          </p:nvPr>
        </p:nvSpPr>
        <p:spPr>
          <a:xfrm>
            <a:off x="634836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19"/>
          <p:cNvSpPr txBox="1">
            <a:spLocks noGrp="1"/>
          </p:cNvSpPr>
          <p:nvPr>
            <p:ph type="body" idx="24"/>
          </p:nvPr>
        </p:nvSpPr>
        <p:spPr>
          <a:xfrm>
            <a:off x="634836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19"/>
          <p:cNvSpPr>
            <a:spLocks noGrp="1"/>
          </p:cNvSpPr>
          <p:nvPr>
            <p:ph type="pic" idx="25"/>
          </p:nvPr>
        </p:nvSpPr>
        <p:spPr>
          <a:xfrm>
            <a:off x="9147335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6" name="Google Shape;156;p19"/>
          <p:cNvSpPr txBox="1">
            <a:spLocks noGrp="1"/>
          </p:cNvSpPr>
          <p:nvPr>
            <p:ph type="body" idx="26"/>
          </p:nvPr>
        </p:nvSpPr>
        <p:spPr>
          <a:xfrm>
            <a:off x="9147336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19"/>
          <p:cNvSpPr txBox="1">
            <a:spLocks noGrp="1"/>
          </p:cNvSpPr>
          <p:nvPr>
            <p:ph type="body" idx="27"/>
          </p:nvPr>
        </p:nvSpPr>
        <p:spPr>
          <a:xfrm>
            <a:off x="9147335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19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bg>
      <p:bgPr>
        <a:solidFill>
          <a:schemeClr val="accen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3" name="Google Shape;163;p20"/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" name="Google Shape;164;p2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 panose="020B0604020202020204"/>
              <a:buNone/>
              <a:defRPr sz="48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0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2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0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Title and Content">
  <p:cSld name="3 Title and Conten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1"/>
          <p:cNvSpPr txBox="1">
            <a:spLocks noGrp="1"/>
          </p:cNvSpPr>
          <p:nvPr>
            <p:ph type="body" idx="1"/>
          </p:nvPr>
        </p:nvSpPr>
        <p:spPr>
          <a:xfrm>
            <a:off x="1167491" y="2526318"/>
            <a:ext cx="3218688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21"/>
          <p:cNvSpPr/>
          <p:nvPr/>
        </p:nvSpPr>
        <p:spPr>
          <a:xfrm rot="5400000">
            <a:off x="8580896" y="0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3" name="Google Shape;173;p21"/>
          <p:cNvSpPr/>
          <p:nvPr/>
        </p:nvSpPr>
        <p:spPr>
          <a:xfrm>
            <a:off x="-2364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4" name="Google Shape;174;p21"/>
          <p:cNvSpPr/>
          <p:nvPr/>
        </p:nvSpPr>
        <p:spPr>
          <a:xfrm rot="5400000" flipH="1">
            <a:off x="11258144" y="5924144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75" name="Google Shape;175;p21"/>
          <p:cNvGrpSpPr/>
          <p:nvPr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176" name="Google Shape;176;p21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7" name="Google Shape;177;p21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78" name="Google Shape;178;p2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1"/>
          <p:cNvSpPr txBox="1">
            <a:spLocks noGrp="1"/>
          </p:cNvSpPr>
          <p:nvPr>
            <p:ph type="body" idx="2"/>
          </p:nvPr>
        </p:nvSpPr>
        <p:spPr>
          <a:xfrm>
            <a:off x="4683787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21"/>
          <p:cNvSpPr txBox="1">
            <a:spLocks noGrp="1"/>
          </p:cNvSpPr>
          <p:nvPr>
            <p:ph type="body" idx="3"/>
          </p:nvPr>
        </p:nvSpPr>
        <p:spPr>
          <a:xfrm>
            <a:off x="116749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p21"/>
          <p:cNvSpPr txBox="1">
            <a:spLocks noGrp="1"/>
          </p:cNvSpPr>
          <p:nvPr>
            <p:ph type="body" idx="4"/>
          </p:nvPr>
        </p:nvSpPr>
        <p:spPr>
          <a:xfrm>
            <a:off x="4683788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p21"/>
          <p:cNvSpPr txBox="1">
            <a:spLocks noGrp="1"/>
          </p:cNvSpPr>
          <p:nvPr>
            <p:ph type="body" idx="5"/>
          </p:nvPr>
        </p:nvSpPr>
        <p:spPr>
          <a:xfrm>
            <a:off x="8200082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p21"/>
          <p:cNvSpPr txBox="1">
            <a:spLocks noGrp="1"/>
          </p:cNvSpPr>
          <p:nvPr>
            <p:ph type="body" idx="6"/>
          </p:nvPr>
        </p:nvSpPr>
        <p:spPr>
          <a:xfrm>
            <a:off x="820008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5" name="Google Shape;185;p2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bg>
      <p:bgPr>
        <a:solidFill>
          <a:schemeClr val="accent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/>
          <p:nvPr/>
        </p:nvSpPr>
        <p:spPr>
          <a:xfrm>
            <a:off x="0" y="2286002"/>
            <a:ext cx="12208822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" name="Google Shape;29;p10"/>
          <p:cNvSpPr/>
          <p:nvPr/>
        </p:nvSpPr>
        <p:spPr>
          <a:xfrm flipH="1">
            <a:off x="8597718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" name="Google Shape;30;p10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" name="Google Shape;31;p10"/>
          <p:cNvSpPr/>
          <p:nvPr/>
        </p:nvSpPr>
        <p:spPr>
          <a:xfrm rot="-5400000">
            <a:off x="10344100" y="438098"/>
            <a:ext cx="2285999" cy="1409801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2 Title and Content">
  <p:cSld name="OBJEC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>
            <a:spLocks noGrp="1"/>
          </p:cNvSpPr>
          <p:nvPr>
            <p:ph type="body" idx="1"/>
          </p:nvPr>
        </p:nvSpPr>
        <p:spPr>
          <a:xfrm>
            <a:off x="1167493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" name="Google Shape;41;p11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2" name="Google Shape;42;p11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43" name="Google Shape;43;p11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44" name="Google Shape;44;p11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5" name="Google Shape;45;p11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6283235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1"/>
          <p:cNvSpPr txBox="1">
            <a:spLocks noGrp="1"/>
          </p:cNvSpPr>
          <p:nvPr>
            <p:ph type="body" idx="3"/>
          </p:nvPr>
        </p:nvSpPr>
        <p:spPr>
          <a:xfrm>
            <a:off x="1167493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1"/>
          <p:cNvSpPr txBox="1">
            <a:spLocks noGrp="1"/>
          </p:cNvSpPr>
          <p:nvPr>
            <p:ph type="body" idx="4"/>
          </p:nvPr>
        </p:nvSpPr>
        <p:spPr>
          <a:xfrm>
            <a:off x="6283235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 panose="020B0604020202020204"/>
              <a:buNone/>
              <a:defRPr sz="6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5" name="Google Shape;55;p12"/>
          <p:cNvSpPr/>
          <p:nvPr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56" name="Google Shape;56;p12"/>
          <p:cNvGrpSpPr/>
          <p:nvPr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57" name="Google Shape;57;p12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8" name="Google Shape;58;p12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59" name="Google Shape;59;p12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0" name="Google Shape;60;p12"/>
          <p:cNvSpPr/>
          <p:nvPr/>
        </p:nvSpPr>
        <p:spPr>
          <a:xfrm>
            <a:off x="10228214" y="-1"/>
            <a:ext cx="1963787" cy="3178856"/>
          </a:xfrm>
          <a:custGeom>
            <a:avLst/>
            <a:gdLst/>
            <a:ahLst/>
            <a:cxnLst/>
            <a:rect l="l" t="t" r="r" b="b"/>
            <a:pathLst>
              <a:path w="1963787" h="3178856" extrusionOk="0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1167493" y="2017467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3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5" name="Google Shape;65;p13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67" name="Google Shape;67;p13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68" name="Google Shape;68;p13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70" name="Google Shape;70;p13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>
            <a:off x="0" y="0"/>
            <a:ext cx="8025490" cy="6858000"/>
          </a:xfrm>
          <a:custGeom>
            <a:avLst/>
            <a:gdLst/>
            <a:ahLst/>
            <a:cxnLst/>
            <a:rect l="l" t="t" r="r" b="b"/>
            <a:pathLst>
              <a:path w="8025490" h="6858000" extrusionOk="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 panose="020B0604020202020204"/>
              <a:buNone/>
              <a:defRPr sz="60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grpSp>
        <p:nvGrpSpPr>
          <p:cNvPr id="77" name="Google Shape;77;p14"/>
          <p:cNvGrpSpPr/>
          <p:nvPr/>
        </p:nvGrpSpPr>
        <p:grpSpPr>
          <a:xfrm rot="-54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78" name="Google Shape;78;p14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80" name="Google Shape;80;p14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1" name="Google Shape;81;p14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">
  <p:cSld name="Graph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5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6" name="Google Shape;86;p15"/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7" name="Google Shape;87;p15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2">
  <p:cSld name="Chart 2">
    <p:bg>
      <p:bgPr>
        <a:solidFill>
          <a:schemeClr val="accen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6"/>
          <p:cNvGrpSpPr/>
          <p:nvPr/>
        </p:nvGrpSpPr>
        <p:grpSpPr>
          <a:xfrm rot="-54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92" name="Google Shape;92;p16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1167493" y="2087563"/>
            <a:ext cx="9779182" cy="3366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6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" panose="020B0604020202020204"/>
              <a:buNone/>
              <a:defRPr sz="46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7"/>
          <p:cNvSpPr txBox="1">
            <a:spLocks noGrp="1"/>
          </p:cNvSpPr>
          <p:nvPr>
            <p:ph type="body" idx="1"/>
          </p:nvPr>
        </p:nvSpPr>
        <p:spPr>
          <a:xfrm>
            <a:off x="381000" y="519405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sz="23900" b="1">
                <a:solidFill>
                  <a:srgbClr val="004DB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17"/>
          <p:cNvSpPr txBox="1">
            <a:spLocks noGrp="1"/>
          </p:cNvSpPr>
          <p:nvPr>
            <p:ph type="body" idx="2"/>
          </p:nvPr>
        </p:nvSpPr>
        <p:spPr>
          <a:xfrm>
            <a:off x="6881813" y="4494213"/>
            <a:ext cx="3511550" cy="67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17"/>
          <p:cNvSpPr txBox="1">
            <a:spLocks noGrp="1"/>
          </p:cNvSpPr>
          <p:nvPr>
            <p:ph type="body" idx="3"/>
          </p:nvPr>
        </p:nvSpPr>
        <p:spPr>
          <a:xfrm>
            <a:off x="10609104" y="3399692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sz="23900" b="1">
                <a:solidFill>
                  <a:srgbClr val="004DB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17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7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customXml" Target="../ink/ink5.xml"/><Relationship Id="rId8" Type="http://schemas.openxmlformats.org/officeDocument/2006/relationships/image" Target="../media/image5.png"/><Relationship Id="rId7" Type="http://schemas.openxmlformats.org/officeDocument/2006/relationships/customXml" Target="../ink/ink4.xml"/><Relationship Id="rId6" Type="http://schemas.openxmlformats.org/officeDocument/2006/relationships/image" Target="../media/image4.png"/><Relationship Id="rId5" Type="http://schemas.openxmlformats.org/officeDocument/2006/relationships/customXml" Target="../ink/ink3.xml"/><Relationship Id="rId4" Type="http://schemas.openxmlformats.org/officeDocument/2006/relationships/image" Target="../media/image3.png"/><Relationship Id="rId3" Type="http://schemas.openxmlformats.org/officeDocument/2006/relationships/customXml" Target="../ink/ink2.xml"/><Relationship Id="rId2" Type="http://schemas.openxmlformats.org/officeDocument/2006/relationships/image" Target="../media/image2.png"/><Relationship Id="rId16" Type="http://schemas.openxmlformats.org/officeDocument/2006/relationships/notesSlide" Target="../notesSlides/notesSlide7.xml"/><Relationship Id="rId15" Type="http://schemas.openxmlformats.org/officeDocument/2006/relationships/slideLayout" Target="../slideLayouts/slideLayout3.xml"/><Relationship Id="rId14" Type="http://schemas.openxmlformats.org/officeDocument/2006/relationships/image" Target="../media/image9.png"/><Relationship Id="rId13" Type="http://schemas.openxmlformats.org/officeDocument/2006/relationships/image" Target="../media/image8.png"/><Relationship Id="rId12" Type="http://schemas.openxmlformats.org/officeDocument/2006/relationships/image" Target="../media/image7.png"/><Relationship Id="rId11" Type="http://schemas.openxmlformats.org/officeDocument/2006/relationships/customXml" Target="../ink/ink6.xml"/><Relationship Id="rId10" Type="http://schemas.openxmlformats.org/officeDocument/2006/relationships/image" Target="../media/image6.png"/><Relationship Id="rId1" Type="http://schemas.openxmlformats.org/officeDocument/2006/relationships/customXml" Target="../ink/ink1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customXml" Target="../ink/ink11.xml"/><Relationship Id="rId8" Type="http://schemas.openxmlformats.org/officeDocument/2006/relationships/image" Target="../media/image5.png"/><Relationship Id="rId7" Type="http://schemas.openxmlformats.org/officeDocument/2006/relationships/customXml" Target="../ink/ink10.xml"/><Relationship Id="rId6" Type="http://schemas.openxmlformats.org/officeDocument/2006/relationships/image" Target="../media/image4.png"/><Relationship Id="rId5" Type="http://schemas.openxmlformats.org/officeDocument/2006/relationships/customXml" Target="../ink/ink9.xml"/><Relationship Id="rId4" Type="http://schemas.openxmlformats.org/officeDocument/2006/relationships/image" Target="../media/image3.png"/><Relationship Id="rId3" Type="http://schemas.openxmlformats.org/officeDocument/2006/relationships/customXml" Target="../ink/ink8.xml"/><Relationship Id="rId2" Type="http://schemas.openxmlformats.org/officeDocument/2006/relationships/image" Target="../media/image2.png"/><Relationship Id="rId15" Type="http://schemas.openxmlformats.org/officeDocument/2006/relationships/notesSlide" Target="../notesSlides/notesSlide8.xml"/><Relationship Id="rId14" Type="http://schemas.openxmlformats.org/officeDocument/2006/relationships/slideLayout" Target="../slideLayouts/slideLayout3.xml"/><Relationship Id="rId13" Type="http://schemas.openxmlformats.org/officeDocument/2006/relationships/image" Target="../media/image10.png"/><Relationship Id="rId12" Type="http://schemas.openxmlformats.org/officeDocument/2006/relationships/image" Target="../media/image7.png"/><Relationship Id="rId11" Type="http://schemas.openxmlformats.org/officeDocument/2006/relationships/customXml" Target="../ink/ink12.xml"/><Relationship Id="rId10" Type="http://schemas.openxmlformats.org/officeDocument/2006/relationships/image" Target="../media/image6.png"/><Relationship Id="rId1" Type="http://schemas.openxmlformats.org/officeDocument/2006/relationships/customXml" Target="../ink/ink7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customXml" Target="../ink/ink17.xml"/><Relationship Id="rId8" Type="http://schemas.openxmlformats.org/officeDocument/2006/relationships/image" Target="../media/image5.png"/><Relationship Id="rId7" Type="http://schemas.openxmlformats.org/officeDocument/2006/relationships/customXml" Target="../ink/ink16.xml"/><Relationship Id="rId6" Type="http://schemas.openxmlformats.org/officeDocument/2006/relationships/image" Target="../media/image4.png"/><Relationship Id="rId5" Type="http://schemas.openxmlformats.org/officeDocument/2006/relationships/customXml" Target="../ink/ink15.xml"/><Relationship Id="rId4" Type="http://schemas.openxmlformats.org/officeDocument/2006/relationships/image" Target="../media/image3.png"/><Relationship Id="rId3" Type="http://schemas.openxmlformats.org/officeDocument/2006/relationships/customXml" Target="../ink/ink14.xml"/><Relationship Id="rId2" Type="http://schemas.openxmlformats.org/officeDocument/2006/relationships/image" Target="../media/image2.png"/><Relationship Id="rId15" Type="http://schemas.openxmlformats.org/officeDocument/2006/relationships/notesSlide" Target="../notesSlides/notesSlide9.xml"/><Relationship Id="rId14" Type="http://schemas.openxmlformats.org/officeDocument/2006/relationships/slideLayout" Target="../slideLayouts/slideLayout3.xml"/><Relationship Id="rId13" Type="http://schemas.openxmlformats.org/officeDocument/2006/relationships/image" Target="../media/image11.png"/><Relationship Id="rId12" Type="http://schemas.openxmlformats.org/officeDocument/2006/relationships/image" Target="../media/image7.png"/><Relationship Id="rId11" Type="http://schemas.openxmlformats.org/officeDocument/2006/relationships/customXml" Target="../ink/ink18.xml"/><Relationship Id="rId10" Type="http://schemas.openxmlformats.org/officeDocument/2006/relationships/image" Target="../media/image6.png"/><Relationship Id="rId1" Type="http://schemas.openxmlformats.org/officeDocument/2006/relationships/customXml" Target="../ink/ink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"/>
          <p:cNvSpPr txBox="1">
            <a:spLocks noGrp="1"/>
          </p:cNvSpPr>
          <p:nvPr>
            <p:ph type="ctrTitle"/>
          </p:nvPr>
        </p:nvSpPr>
        <p:spPr>
          <a:xfrm>
            <a:off x="427265" y="1383620"/>
            <a:ext cx="788882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 panose="020B0604020202020204"/>
              <a:buNone/>
            </a:pPr>
            <a:r>
              <a:rPr lang="en-US" sz="5400" dirty="0"/>
              <a:t>Entertainers Data Analysis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53668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19" name="Google Shape;196;p2"/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</a:pPr>
            <a:r>
              <a:rPr lang="en-US" dirty="0">
                <a:solidFill>
                  <a:schemeClr val="tx1"/>
                </a:solidFill>
              </a:rPr>
              <a:t>Insights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1167490" y="1816764"/>
            <a:ext cx="10114905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Out of 70 only </a:t>
            </a:r>
            <a:r>
              <a:rPr lang="en-IN" sz="2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40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Entertainers had won the </a:t>
            </a:r>
            <a:r>
              <a:rPr lang="en-IN" sz="2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Oscar, Grammy or Emmy awards.</a:t>
            </a:r>
            <a:endParaRPr lang="en-IN" sz="2300" b="1" dirty="0">
              <a:solidFill>
                <a:schemeClr val="tx1">
                  <a:lumMod val="95000"/>
                  <a:lumOff val="5000"/>
                </a:schemeClr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300" dirty="0">
              <a:solidFill>
                <a:schemeClr val="accent1">
                  <a:lumMod val="75000"/>
                </a:schemeClr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There are </a:t>
            </a:r>
            <a:r>
              <a:rPr lang="en-IN" sz="2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20 Female 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and </a:t>
            </a:r>
            <a:r>
              <a:rPr lang="en-IN" sz="2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50 Male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Entertainers.</a:t>
            </a:r>
            <a:endParaRPr lang="en-IN" sz="2300" dirty="0">
              <a:solidFill>
                <a:schemeClr val="accent1">
                  <a:lumMod val="75000"/>
                </a:schemeClr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300" dirty="0">
              <a:solidFill>
                <a:schemeClr val="accent1">
                  <a:lumMod val="75000"/>
                </a:schemeClr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Only </a:t>
            </a:r>
            <a:r>
              <a:rPr lang="en-IN" sz="2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40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Entertainers are still alive.</a:t>
            </a:r>
            <a:endParaRPr lang="en-IN" sz="2300" dirty="0">
              <a:solidFill>
                <a:schemeClr val="accent1">
                  <a:lumMod val="75000"/>
                </a:schemeClr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300" dirty="0">
              <a:solidFill>
                <a:schemeClr val="accent1">
                  <a:lumMod val="75000"/>
                </a:schemeClr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Adele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was the youngest female Entertainer with an </a:t>
            </a:r>
            <a:r>
              <a:rPr lang="en-IN" sz="2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age of 20 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at the time of her breakthrough.</a:t>
            </a:r>
            <a:endParaRPr lang="en-IN" sz="2300" dirty="0">
              <a:solidFill>
                <a:schemeClr val="accent1">
                  <a:lumMod val="75000"/>
                </a:schemeClr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300" dirty="0">
              <a:solidFill>
                <a:schemeClr val="accent1">
                  <a:lumMod val="75000"/>
                </a:schemeClr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Stevie Wonder 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was the youngest male Entertainer with an </a:t>
            </a:r>
            <a:r>
              <a:rPr lang="en-IN" sz="23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age of 13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at the time of his breakthrough.</a:t>
            </a:r>
            <a:endParaRPr lang="en-IN" sz="2300" dirty="0">
              <a:solidFill>
                <a:schemeClr val="accent1">
                  <a:lumMod val="75000"/>
                </a:schemeClr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3" name="Google Shape;198;p2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ym typeface="+mn-ea"/>
              </a:rPr>
              <a:t>19/05/2024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53668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19" name="Google Shape;196;p2"/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</a:pPr>
            <a:r>
              <a:rPr lang="en-US" dirty="0">
                <a:solidFill>
                  <a:schemeClr val="tx1"/>
                </a:solidFill>
              </a:rPr>
              <a:t>Insights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1167490" y="1729680"/>
            <a:ext cx="10114905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Year </a:t>
            </a:r>
            <a:r>
              <a:rPr lang="en-IN" sz="2300" b="1" dirty="0">
                <a:solidFill>
                  <a:schemeClr val="tx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1967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had the most breakthrough at </a:t>
            </a:r>
            <a:r>
              <a:rPr lang="en-IN" sz="2300" b="1" dirty="0">
                <a:solidFill>
                  <a:schemeClr val="tx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4 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Entertainers</a:t>
            </a:r>
            <a:endParaRPr lang="en-IN" sz="2300" dirty="0">
              <a:solidFill>
                <a:schemeClr val="accent1">
                  <a:lumMod val="75000"/>
                </a:schemeClr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endParaRPr lang="en-IN" sz="2300" dirty="0">
              <a:solidFill>
                <a:schemeClr val="accent1">
                  <a:lumMod val="75000"/>
                </a:schemeClr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Out of </a:t>
            </a:r>
            <a:r>
              <a:rPr lang="en-IN" sz="2300" b="1" dirty="0">
                <a:solidFill>
                  <a:schemeClr val="tx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40 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Entertainers who are still alive, </a:t>
            </a:r>
            <a:r>
              <a:rPr lang="en-IN" sz="2300" b="1" dirty="0">
                <a:solidFill>
                  <a:schemeClr val="tx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12 are female 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and </a:t>
            </a:r>
            <a:r>
              <a:rPr lang="en-IN" sz="2300" b="1" dirty="0">
                <a:solidFill>
                  <a:schemeClr val="tx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28 are male.</a:t>
            </a:r>
            <a:endParaRPr lang="en-IN" sz="2300" b="1" dirty="0">
              <a:solidFill>
                <a:schemeClr val="tx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300" dirty="0">
              <a:solidFill>
                <a:schemeClr val="accent1">
                  <a:lumMod val="75000"/>
                </a:schemeClr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b="1" dirty="0">
                <a:solidFill>
                  <a:schemeClr val="tx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Tony Bennett 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was the most active male Entertainer with </a:t>
            </a:r>
            <a:r>
              <a:rPr lang="en-IN" sz="2300" b="1" dirty="0">
                <a:solidFill>
                  <a:schemeClr val="tx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65 years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. While </a:t>
            </a:r>
            <a:r>
              <a:rPr lang="en-IN" sz="2300" b="1" dirty="0">
                <a:solidFill>
                  <a:schemeClr val="tx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James Dean 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was the least active male Entertainer with only </a:t>
            </a:r>
            <a:r>
              <a:rPr lang="en-IN" sz="2300" b="1" dirty="0">
                <a:solidFill>
                  <a:schemeClr val="tx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2 years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.</a:t>
            </a:r>
            <a:endParaRPr lang="en-IN" sz="2300" dirty="0">
              <a:solidFill>
                <a:schemeClr val="accent1">
                  <a:lumMod val="75000"/>
                </a:schemeClr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300" dirty="0">
              <a:solidFill>
                <a:schemeClr val="accent1">
                  <a:lumMod val="75000"/>
                </a:schemeClr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b="1" dirty="0">
                <a:solidFill>
                  <a:schemeClr val="tx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Betty White 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was the most active female Entertainer with </a:t>
            </a:r>
            <a:r>
              <a:rPr lang="en-IN" sz="2300" b="1" dirty="0">
                <a:solidFill>
                  <a:schemeClr val="tx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64 years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. While </a:t>
            </a:r>
            <a:r>
              <a:rPr lang="en-IN" sz="2300" b="1" dirty="0">
                <a:solidFill>
                  <a:schemeClr val="tx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Clara Bow 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was the least active female Entertainer with </a:t>
            </a:r>
            <a:r>
              <a:rPr lang="en-IN" sz="2300" b="1" dirty="0">
                <a:solidFill>
                  <a:schemeClr val="tx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7 years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.</a:t>
            </a:r>
            <a:endParaRPr lang="en-IN" sz="2300" dirty="0">
              <a:solidFill>
                <a:schemeClr val="accent1">
                  <a:lumMod val="75000"/>
                </a:schemeClr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3" name="Google Shape;198;p2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ym typeface="+mn-ea"/>
              </a:rPr>
              <a:t>19/05/2024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53668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19" name="Google Shape;196;p2"/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</a:pPr>
            <a:r>
              <a:rPr lang="en-US" dirty="0">
                <a:solidFill>
                  <a:schemeClr val="tx1"/>
                </a:solidFill>
              </a:rPr>
              <a:t>Insights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1167490" y="1729680"/>
            <a:ext cx="10114905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Year </a:t>
            </a:r>
            <a:r>
              <a:rPr lang="en-IN" sz="2300" b="1" dirty="0">
                <a:solidFill>
                  <a:schemeClr val="tx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1962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has seen the most win of</a:t>
            </a:r>
            <a:r>
              <a:rPr lang="en-IN" sz="2300" b="1" dirty="0">
                <a:solidFill>
                  <a:schemeClr val="tx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4 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Oscars/Grammy/Emmy.</a:t>
            </a:r>
            <a:endParaRPr lang="en-IN" sz="2300" dirty="0">
              <a:solidFill>
                <a:schemeClr val="accent1">
                  <a:lumMod val="75000"/>
                </a:schemeClr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endParaRPr lang="en-IN" sz="2300" dirty="0">
              <a:solidFill>
                <a:schemeClr val="accent1">
                  <a:lumMod val="75000"/>
                </a:schemeClr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b="1" dirty="0">
                <a:solidFill>
                  <a:schemeClr val="tx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Bing Crosby(M), Carol Burnett(F), Gregory Peck(M) and Leonard Bernstein(M)</a:t>
            </a:r>
            <a:r>
              <a:rPr lang="en-IN" sz="2300" dirty="0">
                <a:solidFill>
                  <a:schemeClr val="accent1">
                    <a:lumMod val="75000"/>
                  </a:schemeClr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had won the awards that year.</a:t>
            </a:r>
            <a:endParaRPr lang="en-IN" sz="2300" dirty="0">
              <a:solidFill>
                <a:schemeClr val="accent1">
                  <a:lumMod val="75000"/>
                </a:schemeClr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endParaRPr lang="en-IN" sz="2300" dirty="0">
              <a:solidFill>
                <a:schemeClr val="accent1">
                  <a:lumMod val="75000"/>
                </a:schemeClr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3" name="Google Shape;198;p2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ym typeface="+mn-ea"/>
              </a:rPr>
              <a:t>19/05/2024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 panose="020B0604020202020204"/>
              <a:buNone/>
            </a:pPr>
            <a:r>
              <a:rPr lang="en-US"/>
              <a:t>Thank you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</a:pPr>
            <a:r>
              <a:rPr lang="en-US" dirty="0"/>
              <a:t>Objectives</a:t>
            </a:r>
            <a:endParaRPr dirty="0"/>
          </a:p>
        </p:txBody>
      </p:sp>
      <p:sp>
        <p:nvSpPr>
          <p:cNvPr id="198" name="Google Shape;198;p2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ym typeface="+mn-ea"/>
              </a:rPr>
              <a:t>19/05/2024</a:t>
            </a:r>
            <a:endParaRPr dirty="0"/>
          </a:p>
        </p:txBody>
      </p:sp>
      <p:sp>
        <p:nvSpPr>
          <p:cNvPr id="200" name="Google Shape;200;p2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2" name="Google Shape;196;p2"/>
          <p:cNvSpPr txBox="1"/>
          <p:nvPr/>
        </p:nvSpPr>
        <p:spPr>
          <a:xfrm>
            <a:off x="1167491" y="2811007"/>
            <a:ext cx="9779183" cy="2893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Find youngest Male and Female Entertainer at the time of Breakthrough</a:t>
            </a:r>
            <a:endParaRPr lang="en-US" sz="2400" b="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Which year has the most breakthroughs</a:t>
            </a:r>
            <a:endParaRPr lang="en-US" sz="2400" b="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Gender distribution of alive Entertainers</a:t>
            </a:r>
            <a:endParaRPr lang="en-US" sz="2400" b="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Entertainers with longest and shortest active years</a:t>
            </a:r>
            <a:endParaRPr lang="en-US" sz="2400" b="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19" name="Google Shape;196;p2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</a:pPr>
            <a:r>
              <a:rPr lang="en-US" dirty="0"/>
              <a:t>The Process</a:t>
            </a:r>
            <a:endParaRPr dirty="0"/>
          </a:p>
        </p:txBody>
      </p:sp>
      <p:sp>
        <p:nvSpPr>
          <p:cNvPr id="20" name="Google Shape;196;p2"/>
          <p:cNvSpPr txBox="1"/>
          <p:nvPr/>
        </p:nvSpPr>
        <p:spPr>
          <a:xfrm>
            <a:off x="1167491" y="4203766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  <a:defRPr sz="4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Collection</a:t>
            </a:r>
            <a:endParaRPr lang="en-US" sz="2400" b="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Cleaning</a:t>
            </a:r>
            <a:endParaRPr lang="en-US" sz="2400" b="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Analysis</a:t>
            </a:r>
            <a:endParaRPr lang="en-US" sz="2400" b="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Insights</a:t>
            </a:r>
            <a:endParaRPr lang="en-US" sz="2400" b="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" name="Google Shape;198;p2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ym typeface="+mn-ea"/>
              </a:rPr>
              <a:t>19/05/2024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19" name="Google Shape;196;p2"/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</a:pPr>
            <a:r>
              <a:rPr lang="en-US" dirty="0">
                <a:solidFill>
                  <a:schemeClr val="tx1"/>
                </a:solidFill>
              </a:rPr>
              <a:t>Data Collection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67491" y="1924060"/>
            <a:ext cx="90450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The Data has been collected in the form of </a:t>
            </a:r>
            <a:r>
              <a:rPr lang="en-IN" sz="2400" b="1" dirty="0">
                <a:solidFill>
                  <a:schemeClr val="tx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three xlsx </a:t>
            </a:r>
            <a:r>
              <a:rPr lang="en-IN" sz="2400" dirty="0">
                <a:solidFill>
                  <a:schemeClr val="accen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files</a:t>
            </a:r>
            <a:endParaRPr lang="en-IN" sz="2400" dirty="0">
              <a:solidFill>
                <a:schemeClr val="accen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endParaRPr lang="en-IN" sz="2400" dirty="0">
              <a:solidFill>
                <a:schemeClr val="accen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r>
              <a:rPr lang="en-IN" sz="2400" dirty="0">
                <a:solidFill>
                  <a:schemeClr val="accen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The files contains the information about famous </a:t>
            </a:r>
            <a:r>
              <a:rPr lang="en-IN" sz="2400" b="1" dirty="0">
                <a:solidFill>
                  <a:schemeClr val="tx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Entertainers/Artists</a:t>
            </a:r>
            <a:endParaRPr lang="en-IN" sz="2400" b="1" dirty="0">
              <a:solidFill>
                <a:schemeClr val="tx1"/>
              </a:solidFill>
              <a:latin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1" name="Google Shape;198;p2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ym typeface="+mn-ea"/>
              </a:rPr>
              <a:t>19/05/2024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9" name="Google Shape;196;p2"/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</a:pPr>
            <a:r>
              <a:rPr lang="en-US" dirty="0">
                <a:solidFill>
                  <a:schemeClr val="tx1"/>
                </a:solidFill>
              </a:rPr>
              <a:t>Data Cleaning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6741425" y="4145710"/>
            <a:ext cx="3831771" cy="2713992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1167491" y="1721846"/>
            <a:ext cx="9779182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300" dirty="0">
                <a:solidFill>
                  <a:schemeClr val="accen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Combined all three xlsx files into a single table using </a:t>
            </a:r>
            <a:r>
              <a:rPr lang="en-IN" sz="2300" b="1" dirty="0">
                <a:solidFill>
                  <a:schemeClr val="tx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VLOOKUP</a:t>
            </a:r>
            <a:endParaRPr lang="en-IN" sz="2300" b="1" dirty="0">
              <a:solidFill>
                <a:schemeClr val="tx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endParaRPr lang="en-IN" sz="2300" dirty="0">
              <a:solidFill>
                <a:schemeClr val="accen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r>
              <a:rPr lang="en-IN" sz="2300" dirty="0">
                <a:solidFill>
                  <a:schemeClr val="accen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Column ‘</a:t>
            </a:r>
            <a:r>
              <a:rPr lang="en-IN" sz="2300" b="1" dirty="0">
                <a:solidFill>
                  <a:schemeClr val="tx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Year of first Oscar/Grammy/Emmy</a:t>
            </a:r>
            <a:r>
              <a:rPr lang="en-IN" sz="2300" dirty="0">
                <a:solidFill>
                  <a:schemeClr val="accen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’ has some </a:t>
            </a:r>
            <a:r>
              <a:rPr lang="en-IN" sz="2300" b="1" dirty="0">
                <a:solidFill>
                  <a:schemeClr val="tx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blank</a:t>
            </a:r>
            <a:r>
              <a:rPr lang="en-IN" sz="2300" dirty="0">
                <a:solidFill>
                  <a:schemeClr val="accen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spaces. Relaced them with </a:t>
            </a:r>
            <a:r>
              <a:rPr lang="en-IN" sz="2300" b="1" dirty="0">
                <a:solidFill>
                  <a:schemeClr val="tx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NA.</a:t>
            </a:r>
            <a:endParaRPr lang="en-IN" sz="2300" b="1" dirty="0">
              <a:solidFill>
                <a:schemeClr val="tx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endParaRPr lang="en-IN" sz="2300" dirty="0">
              <a:solidFill>
                <a:schemeClr val="accent1"/>
              </a:solidFill>
              <a:latin typeface="Poppins" panose="00000500000000000000"/>
              <a:cs typeface="Poppins" panose="00000500000000000000"/>
              <a:sym typeface="Poppins" panose="00000500000000000000"/>
            </a:endParaRPr>
          </a:p>
          <a:p>
            <a:r>
              <a:rPr lang="en-IN" sz="2300" dirty="0">
                <a:solidFill>
                  <a:schemeClr val="accen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Column ‘</a:t>
            </a:r>
            <a:r>
              <a:rPr lang="en-IN" sz="2300" b="1" dirty="0">
                <a:solidFill>
                  <a:schemeClr val="tx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Year of Death</a:t>
            </a:r>
            <a:r>
              <a:rPr lang="en-IN" sz="2300" dirty="0">
                <a:solidFill>
                  <a:schemeClr val="accen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’ has some blank spaces. Relaced them with a placeholder ‘</a:t>
            </a:r>
            <a:r>
              <a:rPr lang="en-IN" sz="2300" b="1" dirty="0">
                <a:solidFill>
                  <a:schemeClr val="tx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Still Alive</a:t>
            </a:r>
            <a:r>
              <a:rPr lang="en-IN" sz="2300" dirty="0">
                <a:solidFill>
                  <a:schemeClr val="accen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’.</a:t>
            </a:r>
            <a:endParaRPr lang="en-IN" sz="2300" dirty="0">
              <a:solidFill>
                <a:schemeClr val="accen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endParaRPr lang="en-IN" sz="2300" dirty="0">
              <a:solidFill>
                <a:schemeClr val="accent1"/>
              </a:solidFill>
              <a:latin typeface="Poppins" panose="00000500000000000000"/>
              <a:cs typeface="Poppins" panose="00000500000000000000"/>
              <a:sym typeface="Poppins" panose="00000500000000000000"/>
            </a:endParaRPr>
          </a:p>
          <a:p>
            <a:r>
              <a:rPr lang="en-IN" sz="2300" dirty="0">
                <a:solidFill>
                  <a:schemeClr val="accent1"/>
                </a:solidFill>
                <a:latin typeface="Poppins" panose="00000500000000000000"/>
                <a:cs typeface="Poppins" panose="00000500000000000000"/>
                <a:sym typeface="Poppins" panose="00000500000000000000"/>
              </a:rPr>
              <a:t>Created a new column ‘</a:t>
            </a:r>
            <a:r>
              <a:rPr lang="en-IN" sz="2300" b="1" dirty="0">
                <a:solidFill>
                  <a:schemeClr val="tx1"/>
                </a:solidFill>
                <a:latin typeface="Poppins" panose="00000500000000000000"/>
                <a:cs typeface="Poppins" panose="00000500000000000000"/>
                <a:sym typeface="Poppins" panose="00000500000000000000"/>
              </a:rPr>
              <a:t>Age at Breakthrough</a:t>
            </a:r>
            <a:r>
              <a:rPr lang="en-IN" sz="2300" dirty="0">
                <a:solidFill>
                  <a:schemeClr val="accent1"/>
                </a:solidFill>
                <a:latin typeface="Poppins" panose="00000500000000000000"/>
                <a:cs typeface="Poppins" panose="00000500000000000000"/>
                <a:sym typeface="Poppins" panose="00000500000000000000"/>
              </a:rPr>
              <a:t>’ which is ‘Year of Breakthrough’ minus ‘Birth Year’.</a:t>
            </a:r>
            <a:endParaRPr lang="en-IN" sz="2300" dirty="0">
              <a:solidFill>
                <a:schemeClr val="accent1"/>
              </a:solidFill>
              <a:latin typeface="Poppins" panose="00000500000000000000"/>
              <a:cs typeface="Poppins" panose="00000500000000000000"/>
              <a:sym typeface="Poppins" panose="00000500000000000000"/>
            </a:endParaRPr>
          </a:p>
          <a:p>
            <a:endParaRPr lang="en-IN" sz="2300" b="1" dirty="0">
              <a:solidFill>
                <a:schemeClr val="accent1"/>
              </a:solidFill>
              <a:latin typeface="Poppins" panose="00000500000000000000"/>
              <a:cs typeface="Poppins" panose="00000500000000000000"/>
              <a:sym typeface="Poppins" panose="00000500000000000000"/>
            </a:endParaRPr>
          </a:p>
          <a:p>
            <a:r>
              <a:rPr lang="en-IN" sz="2300" dirty="0">
                <a:solidFill>
                  <a:schemeClr val="accent1"/>
                </a:solidFill>
                <a:latin typeface="Poppins" panose="00000500000000000000"/>
                <a:cs typeface="Poppins" panose="00000500000000000000"/>
                <a:sym typeface="Poppins" panose="00000500000000000000"/>
              </a:rPr>
              <a:t>Created another column ‘</a:t>
            </a:r>
            <a:r>
              <a:rPr lang="en-IN" sz="2300" b="1" dirty="0">
                <a:solidFill>
                  <a:schemeClr val="tx1"/>
                </a:solidFill>
                <a:latin typeface="Poppins" panose="00000500000000000000"/>
                <a:cs typeface="Poppins" panose="00000500000000000000"/>
                <a:sym typeface="Poppins" panose="00000500000000000000"/>
              </a:rPr>
              <a:t>Active Years</a:t>
            </a:r>
            <a:r>
              <a:rPr lang="en-IN" sz="2300" dirty="0">
                <a:solidFill>
                  <a:schemeClr val="accent1"/>
                </a:solidFill>
                <a:latin typeface="Poppins" panose="00000500000000000000"/>
                <a:cs typeface="Poppins" panose="00000500000000000000"/>
                <a:sym typeface="Poppins" panose="00000500000000000000"/>
              </a:rPr>
              <a:t>’ which is ‘Year of Last Major Work’ minus ‘Year of Breakthrough’</a:t>
            </a:r>
            <a:endParaRPr lang="en-IN" sz="2300" dirty="0">
              <a:solidFill>
                <a:schemeClr val="tx1"/>
              </a:solidFill>
              <a:latin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2" name="Google Shape;198;p2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ym typeface="+mn-ea"/>
              </a:rPr>
              <a:t>19/05/2024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19" name="Google Shape;196;p2"/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4650" y="1437822"/>
            <a:ext cx="9344664" cy="4849259"/>
          </a:xfrm>
          <a:prstGeom prst="rect">
            <a:avLst/>
          </a:prstGeom>
        </p:spPr>
      </p:pic>
      <p:sp>
        <p:nvSpPr>
          <p:cNvPr id="11" name="Google Shape;198;p2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ym typeface="+mn-ea"/>
              </a:rPr>
              <a:t>19/05/2024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19" name="Google Shape;196;p2"/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9" name="Ink 8"/>
              <p14:cNvContentPartPr/>
              <p14:nvPr/>
            </p14:nvContentPartPr>
            <p14:xfrm>
              <a:off x="11021634" y="5885937"/>
              <a:ext cx="357480" cy="313200"/>
            </p14:xfrm>
          </p:contentPart>
        </mc:Choice>
        <mc:Fallback xmlns="">
          <p:pic>
            <p:nvPicPr>
              <p:cNvPr id="9" name="Ink 8"/>
            </p:nvPicPr>
            <p:blipFill>
              <a:blip r:embed="rId2"/>
            </p:blipFill>
            <p:spPr>
              <a:xfrm>
                <a:off x="11021634" y="5885937"/>
                <a:ext cx="357480" cy="31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11" name="Ink 10"/>
              <p14:cNvContentPartPr/>
              <p14:nvPr/>
            </p14:nvContentPartPr>
            <p14:xfrm>
              <a:off x="11001474" y="6091497"/>
              <a:ext cx="119520" cy="19332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4"/>
            </p:blipFill>
            <p:spPr>
              <a:xfrm>
                <a:off x="11001474" y="6091497"/>
                <a:ext cx="119520" cy="193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13" name="Ink 12"/>
              <p14:cNvContentPartPr/>
              <p14:nvPr/>
            </p14:nvContentPartPr>
            <p14:xfrm>
              <a:off x="10888794" y="5790897"/>
              <a:ext cx="457200" cy="40104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6"/>
            </p:blipFill>
            <p:spPr>
              <a:xfrm>
                <a:off x="10888794" y="5790897"/>
                <a:ext cx="457200" cy="4010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4" name="Ink 13"/>
              <p14:cNvContentPartPr/>
              <p14:nvPr/>
            </p14:nvContentPartPr>
            <p14:xfrm>
              <a:off x="11060514" y="5811057"/>
              <a:ext cx="292680" cy="29772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8"/>
            </p:blipFill>
            <p:spPr>
              <a:xfrm>
                <a:off x="11060514" y="5811057"/>
                <a:ext cx="292680" cy="2977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5" name="Ink 14"/>
              <p14:cNvContentPartPr/>
              <p14:nvPr/>
            </p14:nvContentPartPr>
            <p14:xfrm>
              <a:off x="10856034" y="5738337"/>
              <a:ext cx="556200" cy="48816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10"/>
            </p:blipFill>
            <p:spPr>
              <a:xfrm>
                <a:off x="10856034" y="5738337"/>
                <a:ext cx="556200" cy="488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20" name="Ink 19"/>
              <p14:cNvContentPartPr/>
              <p14:nvPr/>
            </p14:nvContentPartPr>
            <p14:xfrm>
              <a:off x="10943514" y="5723577"/>
              <a:ext cx="468720" cy="45936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12"/>
            </p:blipFill>
            <p:spPr>
              <a:xfrm>
                <a:off x="10943514" y="5723577"/>
                <a:ext cx="468720" cy="459360"/>
              </a:xfrm>
              <a:prstGeom prst="rect"/>
            </p:spPr>
          </p:pic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28663" y="1697595"/>
            <a:ext cx="5824531" cy="375946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24971" y="1683656"/>
            <a:ext cx="4800969" cy="4329445"/>
          </a:xfrm>
          <a:prstGeom prst="rect">
            <a:avLst/>
          </a:prstGeom>
        </p:spPr>
      </p:pic>
      <p:sp>
        <p:nvSpPr>
          <p:cNvPr id="21" name="Google Shape;198;p2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ym typeface="+mn-ea"/>
              </a:rPr>
              <a:t>19/05/2024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19" name="Google Shape;196;p2"/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9" name="Ink 8"/>
              <p14:cNvContentPartPr/>
              <p14:nvPr/>
            </p14:nvContentPartPr>
            <p14:xfrm>
              <a:off x="11021634" y="5885937"/>
              <a:ext cx="357480" cy="313200"/>
            </p14:xfrm>
          </p:contentPart>
        </mc:Choice>
        <mc:Fallback xmlns="">
          <p:pic>
            <p:nvPicPr>
              <p:cNvPr id="9" name="Ink 8"/>
            </p:nvPicPr>
            <p:blipFill>
              <a:blip r:embed="rId2"/>
            </p:blipFill>
            <p:spPr>
              <a:xfrm>
                <a:off x="11021634" y="5885937"/>
                <a:ext cx="357480" cy="31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11" name="Ink 10"/>
              <p14:cNvContentPartPr/>
              <p14:nvPr/>
            </p14:nvContentPartPr>
            <p14:xfrm>
              <a:off x="11001474" y="6091497"/>
              <a:ext cx="119520" cy="19332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4"/>
            </p:blipFill>
            <p:spPr>
              <a:xfrm>
                <a:off x="11001474" y="6091497"/>
                <a:ext cx="119520" cy="193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13" name="Ink 12"/>
              <p14:cNvContentPartPr/>
              <p14:nvPr/>
            </p14:nvContentPartPr>
            <p14:xfrm>
              <a:off x="10888794" y="5790897"/>
              <a:ext cx="457200" cy="40104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6"/>
            </p:blipFill>
            <p:spPr>
              <a:xfrm>
                <a:off x="10888794" y="5790897"/>
                <a:ext cx="457200" cy="4010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4" name="Ink 13"/>
              <p14:cNvContentPartPr/>
              <p14:nvPr/>
            </p14:nvContentPartPr>
            <p14:xfrm>
              <a:off x="11060514" y="5811057"/>
              <a:ext cx="292680" cy="29772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8"/>
            </p:blipFill>
            <p:spPr>
              <a:xfrm>
                <a:off x="11060514" y="5811057"/>
                <a:ext cx="292680" cy="2977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5" name="Ink 14"/>
              <p14:cNvContentPartPr/>
              <p14:nvPr/>
            </p14:nvContentPartPr>
            <p14:xfrm>
              <a:off x="10856034" y="5738337"/>
              <a:ext cx="556200" cy="48816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10"/>
            </p:blipFill>
            <p:spPr>
              <a:xfrm>
                <a:off x="10856034" y="5738337"/>
                <a:ext cx="556200" cy="488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20" name="Ink 19"/>
              <p14:cNvContentPartPr/>
              <p14:nvPr/>
            </p14:nvContentPartPr>
            <p14:xfrm>
              <a:off x="10943514" y="5723577"/>
              <a:ext cx="468720" cy="45936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12"/>
            </p:blipFill>
            <p:spPr>
              <a:xfrm>
                <a:off x="10943514" y="5723577"/>
                <a:ext cx="468720" cy="459360"/>
              </a:xfrm>
              <a:prstGeom prst="rect"/>
            </p:spPr>
          </p:pic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48492" y="1766283"/>
            <a:ext cx="6119310" cy="4657983"/>
          </a:xfrm>
          <a:prstGeom prst="rect">
            <a:avLst/>
          </a:prstGeom>
        </p:spPr>
      </p:pic>
      <p:sp>
        <p:nvSpPr>
          <p:cNvPr id="18" name="Google Shape;198;p2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ym typeface="+mn-ea"/>
              </a:rPr>
              <a:t>19/05/2024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19" name="Google Shape;196;p2"/>
          <p:cNvSpPr txBox="1">
            <a:spLocks noGrp="1"/>
          </p:cNvSpPr>
          <p:nvPr>
            <p:ph type="title"/>
          </p:nvPr>
        </p:nvSpPr>
        <p:spPr>
          <a:xfrm>
            <a:off x="1167491" y="13652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409904" y="5179135"/>
            <a:ext cx="2573126" cy="16643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9" name="Ink 8"/>
              <p14:cNvContentPartPr/>
              <p14:nvPr/>
            </p14:nvContentPartPr>
            <p14:xfrm>
              <a:off x="11021634" y="5885937"/>
              <a:ext cx="357480" cy="313200"/>
            </p14:xfrm>
          </p:contentPart>
        </mc:Choice>
        <mc:Fallback xmlns="">
          <p:pic>
            <p:nvPicPr>
              <p:cNvPr id="9" name="Ink 8"/>
            </p:nvPicPr>
            <p:blipFill>
              <a:blip r:embed="rId2"/>
            </p:blipFill>
            <p:spPr>
              <a:xfrm>
                <a:off x="11021634" y="5885937"/>
                <a:ext cx="357480" cy="31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11" name="Ink 10"/>
              <p14:cNvContentPartPr/>
              <p14:nvPr/>
            </p14:nvContentPartPr>
            <p14:xfrm>
              <a:off x="11001474" y="6091497"/>
              <a:ext cx="119520" cy="19332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4"/>
            </p:blipFill>
            <p:spPr>
              <a:xfrm>
                <a:off x="11001474" y="6091497"/>
                <a:ext cx="119520" cy="193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13" name="Ink 12"/>
              <p14:cNvContentPartPr/>
              <p14:nvPr/>
            </p14:nvContentPartPr>
            <p14:xfrm>
              <a:off x="10888794" y="5790897"/>
              <a:ext cx="457200" cy="40104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6"/>
            </p:blipFill>
            <p:spPr>
              <a:xfrm>
                <a:off x="10888794" y="5790897"/>
                <a:ext cx="457200" cy="4010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4" name="Ink 13"/>
              <p14:cNvContentPartPr/>
              <p14:nvPr/>
            </p14:nvContentPartPr>
            <p14:xfrm>
              <a:off x="11060514" y="5811057"/>
              <a:ext cx="292680" cy="29772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8"/>
            </p:blipFill>
            <p:spPr>
              <a:xfrm>
                <a:off x="11060514" y="5811057"/>
                <a:ext cx="292680" cy="2977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5" name="Ink 14"/>
              <p14:cNvContentPartPr/>
              <p14:nvPr/>
            </p14:nvContentPartPr>
            <p14:xfrm>
              <a:off x="10856034" y="5738337"/>
              <a:ext cx="556200" cy="48816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10"/>
            </p:blipFill>
            <p:spPr>
              <a:xfrm>
                <a:off x="10856034" y="5738337"/>
                <a:ext cx="556200" cy="488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20" name="Ink 19"/>
              <p14:cNvContentPartPr/>
              <p14:nvPr/>
            </p14:nvContentPartPr>
            <p14:xfrm>
              <a:off x="10943514" y="5723577"/>
              <a:ext cx="468720" cy="45936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12"/>
            </p:blipFill>
            <p:spPr>
              <a:xfrm>
                <a:off x="10943514" y="5723577"/>
                <a:ext cx="468720" cy="459360"/>
              </a:xfrm>
              <a:prstGeom prst="rect"/>
            </p:spPr>
          </p:pic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51032" y="1741714"/>
            <a:ext cx="5921934" cy="497976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530296" y="2989106"/>
            <a:ext cx="400942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tx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Year </a:t>
            </a:r>
            <a:r>
              <a:rPr lang="en-IN" sz="2000" b="1" dirty="0">
                <a:solidFill>
                  <a:srgbClr val="C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1962</a:t>
            </a:r>
            <a:r>
              <a:rPr lang="en-IN" sz="2000" dirty="0">
                <a:solidFill>
                  <a:schemeClr val="tx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had the highest number of Entertainers to won any Oscar, Grammy or Emmy</a:t>
            </a:r>
            <a:endParaRPr lang="en-IN" sz="2000" dirty="0">
              <a:solidFill>
                <a:schemeClr val="tx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8" name="Google Shape;198;p2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ym typeface="+mn-ea"/>
              </a:rPr>
              <a:t>19/05/2024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2114</Words>
  <Application>WPS Presentation</Application>
  <PresentationFormat>Widescreen</PresentationFormat>
  <Paragraphs>205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SimSun</vt:lpstr>
      <vt:lpstr>Wingdings</vt:lpstr>
      <vt:lpstr>Arial</vt:lpstr>
      <vt:lpstr>Calibri</vt:lpstr>
      <vt:lpstr>Poppins</vt:lpstr>
      <vt:lpstr>Poppins</vt:lpstr>
      <vt:lpstr>Microsoft YaHei</vt:lpstr>
      <vt:lpstr>Arial Unicode MS</vt:lpstr>
      <vt:lpstr>Office Theme</vt:lpstr>
      <vt:lpstr>Entertainers Data Analysis</vt:lpstr>
      <vt:lpstr>Objectives</vt:lpstr>
      <vt:lpstr>The Process</vt:lpstr>
      <vt:lpstr>Data Collection</vt:lpstr>
      <vt:lpstr>Data Cleaning</vt:lpstr>
      <vt:lpstr>Data Analysis</vt:lpstr>
      <vt:lpstr>Data Analysis</vt:lpstr>
      <vt:lpstr>Data Analysis</vt:lpstr>
      <vt:lpstr>Data Analysis</vt:lpstr>
      <vt:lpstr>Insights</vt:lpstr>
      <vt:lpstr>Insights</vt:lpstr>
      <vt:lpstr>Insights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Sales Data Analysis</dc:title>
  <dc:creator>NAVEEN SRINIVASAN</dc:creator>
  <cp:lastModifiedBy>Aishwarya Baiju</cp:lastModifiedBy>
  <cp:revision>98</cp:revision>
  <dcterms:created xsi:type="dcterms:W3CDTF">2022-12-29T06:36:00Z</dcterms:created>
  <dcterms:modified xsi:type="dcterms:W3CDTF">2024-06-03T15:27:52Z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EF40DE5C000745D285167CE8BA4E723B_12</vt:lpwstr>
  </property>
  <property fmtid="{D5CDD505-2E9C-101B-9397-08002B2CF9AE}" pid="4" name="KSOProductBuildVer">
    <vt:lpwstr>1033-12.2.0.13472</vt:lpwstr>
  </property>
</Properties>
</file>