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263" r:id="rId7"/>
    <p:sldId id="310" r:id="rId8"/>
    <p:sldId id="311" r:id="rId9"/>
    <p:sldId id="312" r:id="rId10"/>
    <p:sldId id="318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A994C-D977-471E-8C71-6717DF8E23F2}" v="1" dt="2025-10-26T07:59:23.422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58" d="100"/>
          <a:sy n="58" d="100"/>
        </p:scale>
        <p:origin x="77" y="49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dirty="0"/>
              <a:t>Sales Analysis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dashboard to analyze sales performance.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KPIs like Sales, Profit, and Growth.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business insights across Region, Category, and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060174"/>
          </a:xfrm>
        </p:spPr>
        <p:txBody>
          <a:bodyPr anchor="b"/>
          <a:lstStyle/>
          <a:p>
            <a:r>
              <a:rPr lang="en-IN" dirty="0"/>
              <a:t>Dataset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530" y="2398643"/>
            <a:ext cx="8441356" cy="40720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dirty="0" err="1"/>
              <a:t>:sales_data.csv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Columns: Order ID , Product Name , Category , Region , Quantity Sold ,Unit Cost ,Unit Price , Sale 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Source: Kaggle Sales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KPIs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813774" cy="3877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 Formula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- SUMX(Unit Price × Quantity) | Total revenue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- SUMX(Unit Cost × Quantity) | Total expenses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- Total Sales − Total Cost | Net earnings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(%)  - Profit ÷ Sales × 100 | Profitability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Growth (%) - Month-to-month growth | Trend tracking |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IN" dirty="0"/>
              <a:t> Design Features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2"/>
            <a:ext cx="10840279" cy="39044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Cards for totals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chart for sales trends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by Region &amp; Category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Slicers for interactivity (Region, Category)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 color theme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X had the highest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Y contributed most to profit margin.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peaked in March with a 20% increase.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focus on high-performing products. 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90361C-9849-85A2-D00D-C11DDA8A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770B7-DC68-CCB1-468A-45EC2AF8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613166"/>
            <a:ext cx="890093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7152" y="4863549"/>
            <a:ext cx="3867912" cy="1742660"/>
          </a:xfrm>
        </p:spPr>
        <p:txBody>
          <a:bodyPr anchor="ctr">
            <a:normAutofit/>
          </a:bodyPr>
          <a:lstStyle/>
          <a:p>
            <a:r>
              <a:rPr lang="en-US" dirty="0"/>
              <a:t>Aysha Mahshoofa</a:t>
            </a:r>
          </a:p>
          <a:p>
            <a:r>
              <a:rPr lang="en-US" dirty="0"/>
              <a:t>6363104435</a:t>
            </a:r>
          </a:p>
          <a:p>
            <a:pPr lvl="1"/>
            <a:r>
              <a:rPr lang="en-US" dirty="0"/>
              <a:t>ayshamahshoofa@gmail.com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29</TotalTime>
  <Words>220</Words>
  <Application>Microsoft Office PowerPoint</Application>
  <PresentationFormat>Widescreen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Sales Analysis Dashboard</vt:lpstr>
      <vt:lpstr>Objective</vt:lpstr>
      <vt:lpstr>Dataset Otverview</vt:lpstr>
      <vt:lpstr>Key KPIs</vt:lpstr>
      <vt:lpstr>Dashboard Design Features</vt:lpstr>
      <vt:lpstr>Insights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Aysha mahshoofa</dc:creator>
  <cp:lastModifiedBy>Aysha mahshoofa</cp:lastModifiedBy>
  <cp:revision>2</cp:revision>
  <dcterms:created xsi:type="dcterms:W3CDTF">2025-10-26T07:39:16Z</dcterms:created>
  <dcterms:modified xsi:type="dcterms:W3CDTF">2025-10-26T08:09:05Z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