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6E-AA17-4E1B-BE9D-687544ED59DF}" type="datetimeFigureOut">
              <a:rPr lang="en-US" smtClean="0"/>
              <a:t>05/17/2019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630C-ABE3-4B61-A6E2-12DBD3F1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4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6E-AA17-4E1B-BE9D-687544ED59DF}" type="datetimeFigureOut">
              <a:rPr lang="en-US" smtClean="0"/>
              <a:t>05/17/2019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630C-ABE3-4B61-A6E2-12DBD3F1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7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6E-AA17-4E1B-BE9D-687544ED59DF}" type="datetimeFigureOut">
              <a:rPr lang="en-US" smtClean="0"/>
              <a:t>05/17/2019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630C-ABE3-4B61-A6E2-12DBD3F1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5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6E-AA17-4E1B-BE9D-687544ED59DF}" type="datetimeFigureOut">
              <a:rPr lang="en-US" smtClean="0"/>
              <a:t>05/17/2019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630C-ABE3-4B61-A6E2-12DBD3F1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10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6E-AA17-4E1B-BE9D-687544ED59DF}" type="datetimeFigureOut">
              <a:rPr lang="en-US" smtClean="0"/>
              <a:t>05/17/2019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630C-ABE3-4B61-A6E2-12DBD3F1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58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6E-AA17-4E1B-BE9D-687544ED59DF}" type="datetimeFigureOut">
              <a:rPr lang="en-US" smtClean="0"/>
              <a:t>05/17/2019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630C-ABE3-4B61-A6E2-12DBD3F1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6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6E-AA17-4E1B-BE9D-687544ED59DF}" type="datetimeFigureOut">
              <a:rPr lang="en-US" smtClean="0"/>
              <a:t>05/17/2019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630C-ABE3-4B61-A6E2-12DBD3F1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35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6E-AA17-4E1B-BE9D-687544ED59DF}" type="datetimeFigureOut">
              <a:rPr lang="en-US" smtClean="0"/>
              <a:t>05/17/2019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630C-ABE3-4B61-A6E2-12DBD3F1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6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6E-AA17-4E1B-BE9D-687544ED59DF}" type="datetimeFigureOut">
              <a:rPr lang="en-US" smtClean="0"/>
              <a:t>05/17/2019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630C-ABE3-4B61-A6E2-12DBD3F1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1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6E-AA17-4E1B-BE9D-687544ED59DF}" type="datetimeFigureOut">
              <a:rPr lang="en-US" smtClean="0"/>
              <a:t>05/17/2019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F00630C-ABE3-4B61-A6E2-12DBD3F1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1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6E-AA17-4E1B-BE9D-687544ED59DF}" type="datetimeFigureOut">
              <a:rPr lang="en-US" smtClean="0"/>
              <a:t>05/17/2019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630C-ABE3-4B61-A6E2-12DBD3F1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0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6E-AA17-4E1B-BE9D-687544ED59DF}" type="datetimeFigureOut">
              <a:rPr lang="en-US" smtClean="0"/>
              <a:t>05/17/2019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630C-ABE3-4B61-A6E2-12DBD3F1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8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6E-AA17-4E1B-BE9D-687544ED59DF}" type="datetimeFigureOut">
              <a:rPr lang="en-US" smtClean="0"/>
              <a:t>05/17/2019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630C-ABE3-4B61-A6E2-12DBD3F1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1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6E-AA17-4E1B-BE9D-687544ED59DF}" type="datetimeFigureOut">
              <a:rPr lang="en-US" smtClean="0"/>
              <a:t>05/17/2019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630C-ABE3-4B61-A6E2-12DBD3F1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6E-AA17-4E1B-BE9D-687544ED59DF}" type="datetimeFigureOut">
              <a:rPr lang="en-US" smtClean="0"/>
              <a:t>05/17/2019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630C-ABE3-4B61-A6E2-12DBD3F1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9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6E-AA17-4E1B-BE9D-687544ED59DF}" type="datetimeFigureOut">
              <a:rPr lang="en-US" smtClean="0"/>
              <a:t>05/17/2019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630C-ABE3-4B61-A6E2-12DBD3F1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0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F46E-AA17-4E1B-BE9D-687544ED59DF}" type="datetimeFigureOut">
              <a:rPr lang="en-US" smtClean="0"/>
              <a:t>05/17/2019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630C-ABE3-4B61-A6E2-12DBD3F1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4CF46E-AA17-4E1B-BE9D-687544ED59DF}" type="datetimeFigureOut">
              <a:rPr lang="en-US" smtClean="0"/>
              <a:t>05/17/2019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00630C-ABE3-4B61-A6E2-12DBD3F1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2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235009"/>
            <a:ext cx="8574622" cy="2616199"/>
          </a:xfrm>
        </p:spPr>
        <p:txBody>
          <a:bodyPr/>
          <a:lstStyle/>
          <a:p>
            <a:r>
              <a:rPr lang="en-US" b="1" dirty="0" err="1" smtClean="0"/>
              <a:t>Siber</a:t>
            </a:r>
            <a:r>
              <a:rPr lang="en-US" b="1" dirty="0" smtClean="0"/>
              <a:t> </a:t>
            </a:r>
            <a:r>
              <a:rPr lang="en-US" b="1" dirty="0" err="1" smtClean="0"/>
              <a:t>Güvenlik</a:t>
            </a:r>
            <a:r>
              <a:rPr lang="en-US" b="1" dirty="0" smtClean="0"/>
              <a:t> </a:t>
            </a:r>
            <a:r>
              <a:rPr lang="en-US" b="1" dirty="0" err="1" smtClean="0"/>
              <a:t>Blogu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500" dirty="0" smtClean="0"/>
              <a:t>ÖMER KAYA</a:t>
            </a:r>
          </a:p>
          <a:p>
            <a:r>
              <a:rPr lang="en-US" sz="2500" dirty="0" smtClean="0"/>
              <a:t>BERK ERGÜN</a:t>
            </a:r>
          </a:p>
          <a:p>
            <a:r>
              <a:rPr lang="en-US" sz="2500" dirty="0" smtClean="0"/>
              <a:t>BARIŞ TANIŞLAR</a:t>
            </a:r>
          </a:p>
          <a:p>
            <a:r>
              <a:rPr lang="en-US" sz="2500" dirty="0" smtClean="0"/>
              <a:t>TOPRAK CAN TORUN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402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000" b="1" i="1" dirty="0" smtClean="0"/>
              <a:t>Ne </a:t>
            </a:r>
            <a:r>
              <a:rPr lang="en-US" sz="7000" b="1" i="1" dirty="0" err="1" smtClean="0"/>
              <a:t>İşe</a:t>
            </a:r>
            <a:r>
              <a:rPr lang="en-US" sz="7000" b="1" i="1" dirty="0" smtClean="0"/>
              <a:t> </a:t>
            </a:r>
            <a:r>
              <a:rPr lang="en-US" sz="7000" b="1" i="1" dirty="0" err="1" smtClean="0"/>
              <a:t>Yarıyor</a:t>
            </a:r>
            <a:r>
              <a:rPr lang="en-US" sz="7000" b="1" i="1" dirty="0" smtClean="0"/>
              <a:t> ?</a:t>
            </a:r>
            <a:endParaRPr lang="en-US" sz="7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200" dirty="0" smtClean="0"/>
              <a:t>Bu </a:t>
            </a:r>
            <a:r>
              <a:rPr lang="en-US" sz="2200" dirty="0" err="1" smtClean="0"/>
              <a:t>blogu</a:t>
            </a:r>
            <a:r>
              <a:rPr lang="en-US" sz="2200" dirty="0"/>
              <a:t> </a:t>
            </a:r>
            <a:r>
              <a:rPr lang="en-US" sz="2200" dirty="0" err="1" smtClean="0"/>
              <a:t>oluşturmaktaki</a:t>
            </a:r>
            <a:r>
              <a:rPr lang="en-US" sz="2200" dirty="0" smtClean="0"/>
              <a:t> </a:t>
            </a:r>
            <a:r>
              <a:rPr lang="en-US" sz="2200" dirty="0" err="1" smtClean="0"/>
              <a:t>amacımız</a:t>
            </a:r>
            <a:r>
              <a:rPr lang="en-US" sz="2200" dirty="0" smtClean="0"/>
              <a:t>, </a:t>
            </a:r>
            <a:r>
              <a:rPr lang="en-US" sz="2200" dirty="0" err="1" smtClean="0"/>
              <a:t>siber</a:t>
            </a:r>
            <a:r>
              <a:rPr lang="en-US" sz="2200" dirty="0" smtClean="0"/>
              <a:t> </a:t>
            </a:r>
            <a:r>
              <a:rPr lang="en-US" sz="2200" dirty="0" err="1" smtClean="0"/>
              <a:t>güvenlik</a:t>
            </a:r>
            <a:r>
              <a:rPr lang="en-US" sz="2200" dirty="0" smtClean="0"/>
              <a:t> </a:t>
            </a:r>
            <a:r>
              <a:rPr lang="en-US" sz="2200" dirty="0" err="1" smtClean="0"/>
              <a:t>ve</a:t>
            </a:r>
            <a:r>
              <a:rPr lang="en-US" sz="2200" dirty="0" smtClean="0"/>
              <a:t> </a:t>
            </a:r>
            <a:r>
              <a:rPr lang="en-US" sz="2200" dirty="0" err="1" smtClean="0"/>
              <a:t>hackingle</a:t>
            </a:r>
            <a:r>
              <a:rPr lang="en-US" sz="2200" dirty="0" smtClean="0"/>
              <a:t> </a:t>
            </a:r>
            <a:r>
              <a:rPr lang="en-US" sz="2200" dirty="0" err="1" smtClean="0"/>
              <a:t>ilgili</a:t>
            </a:r>
            <a:r>
              <a:rPr lang="en-US" sz="2200" dirty="0" smtClean="0"/>
              <a:t> </a:t>
            </a:r>
            <a:r>
              <a:rPr lang="en-US" sz="2200" dirty="0" err="1" smtClean="0"/>
              <a:t>bilgi</a:t>
            </a:r>
            <a:r>
              <a:rPr lang="en-US" sz="2200" dirty="0" smtClean="0"/>
              <a:t> </a:t>
            </a:r>
            <a:r>
              <a:rPr lang="en-US" sz="2200" dirty="0" err="1" smtClean="0"/>
              <a:t>sahibi</a:t>
            </a:r>
            <a:r>
              <a:rPr lang="en-US" sz="2200" dirty="0" smtClean="0"/>
              <a:t> </a:t>
            </a:r>
            <a:r>
              <a:rPr lang="en-US" sz="2200" dirty="0" err="1" smtClean="0"/>
              <a:t>olmak</a:t>
            </a:r>
            <a:r>
              <a:rPr lang="en-US" sz="2200" dirty="0" smtClean="0"/>
              <a:t> </a:t>
            </a:r>
            <a:r>
              <a:rPr lang="en-US" sz="2200" dirty="0" err="1" smtClean="0"/>
              <a:t>isteyen</a:t>
            </a:r>
            <a:r>
              <a:rPr lang="en-US" sz="2200" dirty="0" smtClean="0"/>
              <a:t> </a:t>
            </a:r>
            <a:r>
              <a:rPr lang="en-US" sz="2200" dirty="0" err="1" smtClean="0"/>
              <a:t>insanlar</a:t>
            </a:r>
            <a:r>
              <a:rPr lang="en-US" sz="2200" dirty="0" smtClean="0"/>
              <a:t> </a:t>
            </a:r>
            <a:r>
              <a:rPr lang="en-US" sz="2200" dirty="0" err="1" smtClean="0"/>
              <a:t>için</a:t>
            </a:r>
            <a:r>
              <a:rPr lang="en-US" sz="2200" dirty="0" smtClean="0"/>
              <a:t> </a:t>
            </a:r>
            <a:r>
              <a:rPr lang="en-US" sz="2200" dirty="0" err="1" smtClean="0"/>
              <a:t>bilgi</a:t>
            </a:r>
            <a:r>
              <a:rPr lang="en-US" sz="2200" dirty="0" smtClean="0"/>
              <a:t> </a:t>
            </a:r>
            <a:r>
              <a:rPr lang="en-US" sz="2200" dirty="0" err="1" smtClean="0"/>
              <a:t>ve</a:t>
            </a:r>
            <a:r>
              <a:rPr lang="en-US" sz="2200" dirty="0" smtClean="0"/>
              <a:t> </a:t>
            </a:r>
            <a:r>
              <a:rPr lang="en-US" sz="2200" dirty="0" err="1" smtClean="0"/>
              <a:t>eğitim</a:t>
            </a:r>
            <a:r>
              <a:rPr lang="en-US" sz="2200" dirty="0" smtClean="0"/>
              <a:t> </a:t>
            </a:r>
            <a:r>
              <a:rPr lang="en-US" sz="2200" dirty="0" err="1" smtClean="0"/>
              <a:t>veren</a:t>
            </a:r>
            <a:r>
              <a:rPr lang="en-US" sz="2200" dirty="0" smtClean="0"/>
              <a:t> </a:t>
            </a:r>
            <a:r>
              <a:rPr lang="en-US" sz="2200" dirty="0" err="1" smtClean="0"/>
              <a:t>bir</a:t>
            </a:r>
            <a:r>
              <a:rPr lang="en-US" sz="2200" dirty="0" smtClean="0"/>
              <a:t> blog </a:t>
            </a:r>
            <a:r>
              <a:rPr lang="en-US" sz="2200" dirty="0" err="1" smtClean="0"/>
              <a:t>yaptık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376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688" y="0"/>
            <a:ext cx="10018713" cy="1752599"/>
          </a:xfrm>
        </p:spPr>
        <p:txBody>
          <a:bodyPr/>
          <a:lstStyle/>
          <a:p>
            <a:r>
              <a:rPr lang="en-US" sz="5000" b="1" dirty="0" smtClean="0"/>
              <a:t>ANASAYFA</a:t>
            </a:r>
            <a:endParaRPr lang="en-US" sz="5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44" y="1254210"/>
            <a:ext cx="9422586" cy="5270157"/>
          </a:xfrm>
        </p:spPr>
      </p:pic>
    </p:spTree>
    <p:extLst>
      <p:ext uri="{BB962C8B-B14F-4D97-AF65-F5344CB8AC3E}">
        <p14:creationId xmlns:p14="http://schemas.microsoft.com/office/powerpoint/2010/main" val="16493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b="1" dirty="0" smtClean="0"/>
              <a:t>İÇERİK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09" y="1250091"/>
            <a:ext cx="9653413" cy="5158947"/>
          </a:xfrm>
        </p:spPr>
      </p:pic>
    </p:spTree>
    <p:extLst>
      <p:ext uri="{BB962C8B-B14F-4D97-AF65-F5344CB8AC3E}">
        <p14:creationId xmlns:p14="http://schemas.microsoft.com/office/powerpoint/2010/main" val="5044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b="1" smtClean="0"/>
              <a:t>KATEGORİLER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40" y="1182376"/>
            <a:ext cx="9493649" cy="5340178"/>
          </a:xfrm>
        </p:spPr>
      </p:pic>
    </p:spTree>
    <p:extLst>
      <p:ext uri="{BB962C8B-B14F-4D97-AF65-F5344CB8AC3E}">
        <p14:creationId xmlns:p14="http://schemas.microsoft.com/office/powerpoint/2010/main" val="2261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b="1" dirty="0" smtClean="0"/>
              <a:t>İLETİŞİM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75" y="1225378"/>
            <a:ext cx="9571030" cy="5383705"/>
          </a:xfrm>
        </p:spPr>
      </p:pic>
    </p:spTree>
    <p:extLst>
      <p:ext uri="{BB962C8B-B14F-4D97-AF65-F5344CB8AC3E}">
        <p14:creationId xmlns:p14="http://schemas.microsoft.com/office/powerpoint/2010/main" val="21744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</TotalTime>
  <Words>45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Siber Güvenlik Blogu</vt:lpstr>
      <vt:lpstr>Ne İşe Yarıyor ?</vt:lpstr>
      <vt:lpstr>ANASAYFA</vt:lpstr>
      <vt:lpstr>İÇERİK</vt:lpstr>
      <vt:lpstr>KATEGORİLER</vt:lpstr>
      <vt:lpstr>İLETİŞİM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Siber Güvenlik Blogu</dc:title>
  <dc:creator>Windows User</dc:creator>
  <cp:lastModifiedBy>Windows User</cp:lastModifiedBy>
  <cp:revision>6</cp:revision>
  <dcterms:created xsi:type="dcterms:W3CDTF">2019-05-17T10:10:15Z</dcterms:created>
  <dcterms:modified xsi:type="dcterms:W3CDTF">2019-05-17T10:47:49Z</dcterms:modified>
</cp:coreProperties>
</file>