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9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1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4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6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8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8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1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132B-E1A1-46DA-9BC9-0C500E006B0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2F7A0-6007-4760-9940-1F7098B1A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85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SBR_114 </a:t>
            </a:r>
            <a:r>
              <a:rPr lang="tr-TR" dirty="0" err="1" smtClean="0"/>
              <a:t>Asp.Net</a:t>
            </a:r>
            <a:r>
              <a:rPr lang="tr-TR" dirty="0"/>
              <a:t> </a:t>
            </a:r>
            <a:r>
              <a:rPr lang="tr-TR" dirty="0" smtClean="0"/>
              <a:t>Kadir Alp Akbaba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5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607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9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8162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196" cy="6858000"/>
          </a:xfrm>
        </p:spPr>
      </p:pic>
    </p:spTree>
    <p:extLst>
      <p:ext uri="{BB962C8B-B14F-4D97-AF65-F5344CB8AC3E}">
        <p14:creationId xmlns:p14="http://schemas.microsoft.com/office/powerpoint/2010/main" val="120589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8674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196" cy="6858000"/>
          </a:xfrm>
        </p:spPr>
      </p:pic>
    </p:spTree>
    <p:extLst>
      <p:ext uri="{BB962C8B-B14F-4D97-AF65-F5344CB8AC3E}">
        <p14:creationId xmlns:p14="http://schemas.microsoft.com/office/powerpoint/2010/main" val="262993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01415" cy="6858001"/>
          </a:xfrm>
        </p:spPr>
      </p:pic>
    </p:spTree>
    <p:extLst>
      <p:ext uri="{BB962C8B-B14F-4D97-AF65-F5344CB8AC3E}">
        <p14:creationId xmlns:p14="http://schemas.microsoft.com/office/powerpoint/2010/main" val="405721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534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7453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SBR_114 Asp.Net Kadir Alp Akbaba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2019-05-17T12:26:56Z</dcterms:created>
  <dcterms:modified xsi:type="dcterms:W3CDTF">2019-05-17T13:21:59Z</dcterms:modified>
</cp:coreProperties>
</file>