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0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1A90-72F1-48AD-A796-CE7AD7F78FC6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E3A8B-6DFB-489E-8B2D-E4D2CD27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suf.can@bilgiedu.net" TargetMode="External"/><Relationship Id="rId2" Type="http://schemas.openxmlformats.org/officeDocument/2006/relationships/hyperlink" Target="mailto:mertcan.yaylaoglu@bilgiedu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aris.koparmal@bilgiedu.n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SBR 114</a:t>
            </a:r>
            <a:br>
              <a:rPr lang="tr-TR" dirty="0" smtClean="0">
                <a:solidFill>
                  <a:srgbClr val="FF0000"/>
                </a:solidFill>
              </a:rPr>
            </a:br>
            <a:r>
              <a:rPr lang="tr-TR" dirty="0" smtClean="0">
                <a:solidFill>
                  <a:srgbClr val="FF0000"/>
                </a:solidFill>
              </a:rPr>
              <a:t>ASP.NET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Vehpi</a:t>
            </a:r>
            <a:r>
              <a:rPr lang="en-US" dirty="0" smtClean="0"/>
              <a:t> </a:t>
            </a:r>
            <a:r>
              <a:rPr lang="en-US" dirty="0" err="1" smtClean="0"/>
              <a:t>Mertcan</a:t>
            </a:r>
            <a:r>
              <a:rPr lang="en-US" dirty="0" smtClean="0"/>
              <a:t> </a:t>
            </a:r>
            <a:r>
              <a:rPr lang="en-US" dirty="0" err="1" smtClean="0"/>
              <a:t>Yaylaoğlu</a:t>
            </a:r>
            <a:r>
              <a:rPr lang="en-US" dirty="0" smtClean="0"/>
              <a:t> -  </a:t>
            </a:r>
            <a:r>
              <a:rPr lang="en-US" dirty="0" smtClean="0"/>
              <a:t>118428036</a:t>
            </a: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mertcan.yaylaoglu@bilgiedu.net</a:t>
            </a:r>
            <a:endParaRPr lang="en-US" dirty="0" smtClean="0"/>
          </a:p>
          <a:p>
            <a:r>
              <a:rPr lang="en-US" dirty="0" smtClean="0"/>
              <a:t>Yusuf </a:t>
            </a:r>
            <a:r>
              <a:rPr lang="en-US" dirty="0" err="1" smtClean="0"/>
              <a:t>Emre</a:t>
            </a:r>
            <a:r>
              <a:rPr lang="en-US" dirty="0" smtClean="0"/>
              <a:t> Can </a:t>
            </a:r>
            <a:r>
              <a:rPr lang="en-US" dirty="0" smtClean="0"/>
              <a:t>– 118428037</a:t>
            </a:r>
            <a:r>
              <a:rPr lang="tr-TR" dirty="0" smtClean="0"/>
              <a:t> </a:t>
            </a:r>
            <a:r>
              <a:rPr lang="tr-TR" dirty="0" smtClean="0">
                <a:hlinkClick r:id="rId3"/>
              </a:rPr>
              <a:t>yusuf.can@bilgiedu.net</a:t>
            </a:r>
            <a:endParaRPr lang="en-US" dirty="0" smtClean="0"/>
          </a:p>
          <a:p>
            <a:r>
              <a:rPr lang="en-US" dirty="0" err="1" smtClean="0"/>
              <a:t>Barış</a:t>
            </a:r>
            <a:r>
              <a:rPr lang="en-US" dirty="0" smtClean="0"/>
              <a:t> </a:t>
            </a:r>
            <a:r>
              <a:rPr lang="en-US" dirty="0" err="1" smtClean="0"/>
              <a:t>Koparmal</a:t>
            </a:r>
            <a:r>
              <a:rPr lang="en-US" dirty="0" smtClean="0"/>
              <a:t> – 118428024</a:t>
            </a:r>
            <a:r>
              <a:rPr lang="tr-TR" dirty="0" smtClean="0"/>
              <a:t> </a:t>
            </a:r>
            <a:r>
              <a:rPr lang="tr-TR" dirty="0" smtClean="0">
                <a:hlinkClick r:id="rId4"/>
              </a:rPr>
              <a:t>baris.koparmal@bilgiedu.net</a:t>
            </a:r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2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Ürünler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6257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Kredi kartı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5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5810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60582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Satın başarılı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8431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Destek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0" y="1788555"/>
            <a:ext cx="5739179" cy="3228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82" y="1788555"/>
            <a:ext cx="5739178" cy="32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1946532"/>
            <a:ext cx="5491131" cy="30887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2" y="1946532"/>
            <a:ext cx="5754130" cy="32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+mn-lt"/>
              </a:rPr>
              <a:t>Anasayfa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49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9647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Hakkımızda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6" y="1690688"/>
            <a:ext cx="7975600" cy="4486275"/>
          </a:xfrm>
        </p:spPr>
      </p:pic>
    </p:spTree>
    <p:extLst>
      <p:ext uri="{BB962C8B-B14F-4D97-AF65-F5344CB8AC3E}">
        <p14:creationId xmlns:p14="http://schemas.microsoft.com/office/powerpoint/2010/main" val="317738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İletişim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1290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+mn-lt"/>
              </a:rPr>
              <a:t>Blog</a:t>
            </a:r>
            <a:r>
              <a:rPr lang="tr-TR" dirty="0" smtClean="0">
                <a:latin typeface="+mn-lt"/>
              </a:rPr>
              <a:t> – malware.aspx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3" y="2540406"/>
            <a:ext cx="5540137" cy="31163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9" y="2540406"/>
            <a:ext cx="5214551" cy="29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Kayıt ol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038349"/>
            <a:ext cx="5779913" cy="3251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038349"/>
            <a:ext cx="5779912" cy="32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Giriş yap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3" y="2047102"/>
            <a:ext cx="5325534" cy="29956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2" y="2047102"/>
            <a:ext cx="5301049" cy="29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Oturum kapat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2877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Şifremi unuttum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2" y="2284411"/>
            <a:ext cx="5327211" cy="29965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9" y="2284411"/>
            <a:ext cx="5157119" cy="29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9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SBR 114 ASP.NET</vt:lpstr>
      <vt:lpstr>Anasayfa</vt:lpstr>
      <vt:lpstr>Hakkımızda</vt:lpstr>
      <vt:lpstr>İletişim</vt:lpstr>
      <vt:lpstr>Blog – malware.aspx</vt:lpstr>
      <vt:lpstr>Kayıt ol</vt:lpstr>
      <vt:lpstr>Giriş yap</vt:lpstr>
      <vt:lpstr>Oturum kapat</vt:lpstr>
      <vt:lpstr>Şifremi unuttum</vt:lpstr>
      <vt:lpstr>Ürünler</vt:lpstr>
      <vt:lpstr>Kredi kartı</vt:lpstr>
      <vt:lpstr>3D</vt:lpstr>
      <vt:lpstr>Satın başarılı</vt:lpstr>
      <vt:lpstr>Destek</vt:lpstr>
      <vt:lpstr>Görüş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 </dc:title>
  <dc:creator>Windows User</dc:creator>
  <cp:lastModifiedBy>Windows User</cp:lastModifiedBy>
  <cp:revision>37</cp:revision>
  <dcterms:created xsi:type="dcterms:W3CDTF">2019-05-17T12:39:05Z</dcterms:created>
  <dcterms:modified xsi:type="dcterms:W3CDTF">2019-05-17T14:19:35Z</dcterms:modified>
</cp:coreProperties>
</file>