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42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42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78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926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14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090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82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66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831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6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4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5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4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9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9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38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8DD-28CE-49BA-8ECC-9854B811DEDE}" type="datetimeFigureOut">
              <a:rPr lang="tr-TR" smtClean="0"/>
              <a:t>17.05.2019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1697-F8B1-4440-A13F-90C2C0CA97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280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68036" y="2867891"/>
            <a:ext cx="702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ELİFNUR KÜÇÜKSU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ŞERİFENUR ULAŞIR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AYŞE ELİF BÜYÜK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870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42" y="457632"/>
            <a:ext cx="77343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0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9" y="288347"/>
            <a:ext cx="5393315" cy="308493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36" y="3168360"/>
            <a:ext cx="5448300" cy="34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1" y="199159"/>
            <a:ext cx="5619750" cy="31623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58" y="2818534"/>
            <a:ext cx="46767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7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797"/>
            <a:ext cx="11201018" cy="56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0" y="411741"/>
            <a:ext cx="9715813" cy="52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450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</TotalTime>
  <Words>7</Words>
  <Application>Microsoft Office PowerPoint</Application>
  <PresentationFormat>Geniş ekran</PresentationFormat>
  <Paragraphs>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pc</cp:lastModifiedBy>
  <cp:revision>2</cp:revision>
  <dcterms:created xsi:type="dcterms:W3CDTF">2019-05-16T23:04:23Z</dcterms:created>
  <dcterms:modified xsi:type="dcterms:W3CDTF">2019-05-16T23:14:16Z</dcterms:modified>
</cp:coreProperties>
</file>