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F0F36F-90B6-487D-965F-1CBC7DB4C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8BDFE0-DE06-416A-849F-218C5A30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210EB7-5C46-437F-A603-6503DD17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BA4BD0-6B1F-44E3-A35E-CB5A97EC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4504D9-3453-41A7-9718-0B5314E6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1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14D124-123D-4E1E-A180-0F850D0B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D2C0421-F2DC-495B-931C-CFF2E1450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5AF281-3F22-43AE-A766-67AA30BC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B3565C-1C43-4E63-AF82-1B4E1CCB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137ADF-C543-4F7D-99F1-2EAFFE28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0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617C843-E1D2-45A2-A072-A9F5E0507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A7E0C2-79A1-42AF-B5A6-D7888488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0CB1C6-6F61-4084-865C-A08C47FC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7C79BE-6C9D-42A9-8C13-506344DF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558EFA-EF34-4E63-84F5-46DB9341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82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B8FE8B-4081-4E80-A8D1-AB363ED8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AB41C3-EF39-4A79-8D2A-7613F047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994EA7-CAC8-4E58-A2D9-34EC5ABC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682AB2-0707-4F83-B27E-4C23A79D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CB2014-8FE1-48D2-9B05-4D028673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79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84E17C-2770-4277-9B13-5531C068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5371CF-CC4A-4394-9D54-18CD538E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365509-A0F5-4B5B-B264-C491052A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41EAC9-0215-4F57-B4AC-F53E80BB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9DD38B-A4C0-49B9-B390-2668F9FE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1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5129DDC-AE4C-4A4D-B2F3-CDC4336C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26719B-0579-44F7-841B-065B1ADE0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35E9986-9E92-4360-BBB0-3E56920E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ECACCC9-8253-4618-9DE5-A9A03A1B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15F32F-B90B-4427-A35D-72B9E4A9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257A77-B7F9-492B-B6BC-8D96FF84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3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065BC2E-A76F-47B3-B4F1-90274ACA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2B150E-C697-4974-9F77-6655BBB8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7E9D3F-E422-4043-988B-FEB44D20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A40E249-FADE-4AC5-8B58-3F320DD40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0F14FC-99F1-4DB1-9765-3E0851DC9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0E3E3F8-E4EE-47CE-970D-E31BAC5B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E42BCBE-E480-4000-9265-E2E9A2F3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948F811-D1DC-4465-9179-73AFCF1E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76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677FCC2-CF69-4426-986D-4146D84B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23F05D4-8879-4F7C-93F1-EB951151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1E4C24-3C42-4D4A-B870-D3DAEDF0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84F128B-9B43-4614-AE9C-084BEF15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42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3465158-B7C8-4CE3-A595-A1BA958E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F8734CB-FDD3-43ED-8320-6B79CEC5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768608-F0C0-463A-9AC6-8C873D65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1A4BDC-1052-43E1-BD67-24991773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EF5BD7-ED03-4026-BA29-E7CAF5BB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E36F1E8-042C-4ACC-8EE5-A976FF93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1C1F89-3F3F-45EC-AF0D-9B97C872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DFA1EE-F1B2-47A8-8444-C2180F8A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CE88D6C-B67C-47DF-A2F1-EC8AE0B6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73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F8071F5-CCD6-462B-902B-CB5029A8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A51B4D9-2336-4524-A8AB-C7B04D9E7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8DD334-CDB3-4B7A-BC24-C6A2A97B5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7563EF-C9B9-4B31-94CC-2719650E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67402D-9013-45D3-8021-AA74488A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8761C9-32FF-43D7-944A-B196B00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84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3D2573B-5C5F-440A-983B-C8A3906A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E0B47E-FDB4-4763-8F88-10BB8F5C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352DE2-760F-4237-B0FA-8A879626F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0F43D-BA1C-4CF8-863A-F5FD7A0CE832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721AF3-BEA9-4D47-86AA-C32D25F69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9F0AA6-6D21-4FB7-9EB0-B0B5C89BB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0677-3074-4A41-A2D2-E0E1EC2332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75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0BE3FE-6489-4BB4-83E0-BD5DA5011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7859" y="2965621"/>
            <a:ext cx="3772928" cy="1055087"/>
          </a:xfrm>
        </p:spPr>
        <p:txBody>
          <a:bodyPr>
            <a:noAutofit/>
          </a:bodyPr>
          <a:lstStyle/>
          <a:p>
            <a:r>
              <a:rPr lang="tr-TR" sz="2400" dirty="0" smtClean="0"/>
              <a:t>HİLAL KÖSE 118428028</a:t>
            </a:r>
            <a:br>
              <a:rPr lang="tr-TR" sz="2400" dirty="0" smtClean="0"/>
            </a:br>
            <a:r>
              <a:rPr lang="tr-TR" sz="2400" dirty="0" smtClean="0"/>
              <a:t>BÜŞRA </a:t>
            </a:r>
            <a:r>
              <a:rPr lang="tr-TR" sz="2400" dirty="0" smtClean="0"/>
              <a:t>POLAT 118428006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GÜLCE </a:t>
            </a:r>
            <a:r>
              <a:rPr lang="tr-TR" sz="2400" dirty="0" smtClean="0"/>
              <a:t>KIZIL 118428030</a:t>
            </a:r>
            <a:endParaRPr lang="tr-T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71100" y="914399"/>
            <a:ext cx="5362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 smtClean="0"/>
              <a:t>HASTANE SİTESİ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5265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F9A15B8-9FA8-47D2-9445-C5A4C5980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499653"/>
            <a:ext cx="9488224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1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01F73A2-3751-4D73-9A59-05347337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412"/>
            <a:ext cx="12192000" cy="5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6B2F5C3-940E-4D61-86DA-99A491CC4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" y="619767"/>
            <a:ext cx="8187407" cy="561846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E76508E-EDDE-4A39-ADDF-0C9F187ACF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9"/>
          <a:stretch/>
        </p:blipFill>
        <p:spPr>
          <a:xfrm>
            <a:off x="5254810" y="619767"/>
            <a:ext cx="662286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7F63688-5724-41AC-879F-8CE4638A3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190048"/>
            <a:ext cx="7049484" cy="647790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F77FCC0-0070-4E76-82FD-3C5110BB7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6" y="190048"/>
            <a:ext cx="7049484" cy="647790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C6A9C13-D1E1-475C-983B-42E53A2C7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43" y="190048"/>
            <a:ext cx="5915851" cy="630643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75416FE-7759-4212-B9C7-A75DA9E5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54" y="5448582"/>
            <a:ext cx="261974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3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2EC59F97-A475-4EA5-A0E8-9BF404FD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r="962" b="1261"/>
          <a:stretch/>
        </p:blipFill>
        <p:spPr>
          <a:xfrm>
            <a:off x="362465" y="0"/>
            <a:ext cx="5494638" cy="677150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0716778-87BA-4F10-8DE5-A151975F5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" b="390"/>
          <a:stretch/>
        </p:blipFill>
        <p:spPr>
          <a:xfrm>
            <a:off x="6153776" y="0"/>
            <a:ext cx="5521530" cy="67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2B20328-AD6A-4100-801B-55BEBFF88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" b="661"/>
          <a:stretch/>
        </p:blipFill>
        <p:spPr>
          <a:xfrm>
            <a:off x="392258" y="74141"/>
            <a:ext cx="5506147" cy="674678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95B0134-A338-43FF-B258-67579F070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"/>
          <a:stretch/>
        </p:blipFill>
        <p:spPr>
          <a:xfrm>
            <a:off x="6172867" y="37070"/>
            <a:ext cx="5535331" cy="68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5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525141E-4D60-480E-8FF8-B71F653A6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7247" r="10765" b="16585"/>
          <a:stretch/>
        </p:blipFill>
        <p:spPr>
          <a:xfrm>
            <a:off x="3311611" y="1808205"/>
            <a:ext cx="2051222" cy="249606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B3B3A36-0EF2-45D4-9B55-E95C6E9E4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" t="3674" r="4371" b="5663"/>
          <a:stretch/>
        </p:blipFill>
        <p:spPr>
          <a:xfrm>
            <a:off x="7232822" y="1804086"/>
            <a:ext cx="2042984" cy="24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HİLAL KÖSE 118428028 BÜŞRA POLAT 118428006 GÜLCE KIZIL 118428030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Hilal Köse</dc:creator>
  <cp:lastModifiedBy>Windows User</cp:lastModifiedBy>
  <cp:revision>4</cp:revision>
  <dcterms:created xsi:type="dcterms:W3CDTF">2019-05-16T22:37:20Z</dcterms:created>
  <dcterms:modified xsi:type="dcterms:W3CDTF">2019-05-17T11:46:43Z</dcterms:modified>
</cp:coreProperties>
</file>