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4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0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20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82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05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1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942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459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1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66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702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69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08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914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06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04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5C1E-7D39-42E7-BEA6-65202B839DE4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C4632-D3C6-42DA-B59E-17BC50FF97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67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E269D1A-D234-4C23-B846-F7B4BE3FF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ASP.net Proje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2DA0EE3-5605-47F3-9E3D-7F04A7B25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Ferhat Durgun – Emre Yalçın – Ahmet Gökhan </a:t>
            </a:r>
            <a:r>
              <a:rPr lang="tr-TR" dirty="0" err="1"/>
              <a:t>Ayışığı</a:t>
            </a:r>
            <a:r>
              <a:rPr lang="tr-TR" dirty="0"/>
              <a:t> –  Mertcan Kömürcü</a:t>
            </a:r>
          </a:p>
        </p:txBody>
      </p:sp>
    </p:spTree>
    <p:extLst>
      <p:ext uri="{BB962C8B-B14F-4D97-AF65-F5344CB8AC3E}">
        <p14:creationId xmlns:p14="http://schemas.microsoft.com/office/powerpoint/2010/main" val="32001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5DDBEF86-FAA6-4A34-8B1F-4D5D5CB2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09" r="4613"/>
          <a:stretch/>
        </p:blipFill>
        <p:spPr>
          <a:xfrm>
            <a:off x="0" y="0"/>
            <a:ext cx="12133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3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42FF80F-24DB-4F82-B360-BF75D6CE5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754" t="4133" r="4754" b="-4133"/>
          <a:stretch/>
        </p:blipFill>
        <p:spPr>
          <a:xfrm>
            <a:off x="-631064" y="0"/>
            <a:ext cx="12823064" cy="71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A468D999-6F59-4F0B-879B-3EB32A4F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7" r="4613" b="-26"/>
          <a:stretch/>
        </p:blipFill>
        <p:spPr>
          <a:xfrm>
            <a:off x="0" y="0"/>
            <a:ext cx="12192000" cy="68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4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82C6690-9267-499C-81D3-DDAFB3060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 r="4613"/>
          <a:stretch/>
        </p:blipFill>
        <p:spPr>
          <a:xfrm>
            <a:off x="0" y="0"/>
            <a:ext cx="12192000" cy="68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0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E269D1A-D234-4C23-B846-F7B4BE3FF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Teşekkürler.</a:t>
            </a:r>
          </a:p>
        </p:txBody>
      </p:sp>
    </p:spTree>
    <p:extLst>
      <p:ext uri="{BB962C8B-B14F-4D97-AF65-F5344CB8AC3E}">
        <p14:creationId xmlns:p14="http://schemas.microsoft.com/office/powerpoint/2010/main" val="4099762668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18</Words>
  <Application>Microsoft Office PowerPoint</Application>
  <PresentationFormat>Geniş ekran</PresentationFormat>
  <Paragraphs>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Duman</vt:lpstr>
      <vt:lpstr>ASP.net Proje</vt:lpstr>
      <vt:lpstr>PowerPoint Sunusu</vt:lpstr>
      <vt:lpstr>PowerPoint Sunusu</vt:lpstr>
      <vt:lpstr>PowerPoint Sunusu</vt:lpstr>
      <vt:lpstr>PowerPoint Sunusu</vt:lpstr>
      <vt:lpstr>Teşekkürler.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Proje</dc:title>
  <dc:creator>Ferhat Durgun</dc:creator>
  <cp:lastModifiedBy>Ferhat Durgun</cp:lastModifiedBy>
  <cp:revision>8</cp:revision>
  <dcterms:created xsi:type="dcterms:W3CDTF">2019-05-17T12:40:42Z</dcterms:created>
  <dcterms:modified xsi:type="dcterms:W3CDTF">2019-05-17T13:10:20Z</dcterms:modified>
</cp:coreProperties>
</file>