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17.05.2019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17.05.2019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17.05.2019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17.05.2019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17.05.2019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17.05.2019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17.05.2019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17.05.2019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17.05.2019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17.05.2019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17.05.2019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17.05.2019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Uçak Bilet Uygulaması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7030A0"/>
                </a:solidFill>
              </a:rPr>
              <a:t>Anıl Emre Aslan-118428035</a:t>
            </a:r>
          </a:p>
          <a:p>
            <a:r>
              <a:rPr lang="tr-TR" dirty="0" smtClean="0">
                <a:solidFill>
                  <a:srgbClr val="7030A0"/>
                </a:solidFill>
              </a:rPr>
              <a:t>Batuhan Kılıç-118428010</a:t>
            </a:r>
          </a:p>
          <a:p>
            <a:r>
              <a:rPr lang="tr-TR" dirty="0" smtClean="0">
                <a:solidFill>
                  <a:srgbClr val="7030A0"/>
                </a:solidFill>
              </a:rPr>
              <a:t>Görkem Koç-118428034</a:t>
            </a:r>
            <a:endParaRPr lang="tr-TR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3 İçerik Yer Tutucusu" descr="asp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788" y="1600200"/>
            <a:ext cx="7318424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3 İçerik Yer Tutucusu" descr="asp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598053"/>
            <a:ext cx="8229600" cy="25302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3 İçerik Yer Tutucusu" descr="asp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9085" y="1600200"/>
            <a:ext cx="5245829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Teşekkürler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PresentationFormat>Ekran Gösterisi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Ofis Teması</vt:lpstr>
      <vt:lpstr>Uçak Bilet Uygulaması</vt:lpstr>
      <vt:lpstr>Slayt 2</vt:lpstr>
      <vt:lpstr>Slayt 3</vt:lpstr>
      <vt:lpstr>Slayt 4</vt:lpstr>
      <vt:lpstr>Teşekkürler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Uçak Bilet Uygulaması</dc:title>
  <dc:creator>Görkem</dc:creator>
  <cp:lastModifiedBy>Windows Kullanıcısı</cp:lastModifiedBy>
  <cp:revision>2</cp:revision>
  <dcterms:created xsi:type="dcterms:W3CDTF">2019-05-17T12:34:34Z</dcterms:created>
  <dcterms:modified xsi:type="dcterms:W3CDTF">2019-05-17T12:45:10Z</dcterms:modified>
</cp:coreProperties>
</file>