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1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8392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2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7068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28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2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9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2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2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4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5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1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5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7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0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NASRETTİN HOCA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35567"/>
          </a:xfrm>
        </p:spPr>
        <p:txBody>
          <a:bodyPr>
            <a:normAutofit fontScale="47500" lnSpcReduction="20000"/>
          </a:bodyPr>
          <a:lstStyle/>
          <a:p>
            <a:r>
              <a:rPr lang="tr-TR" dirty="0" smtClean="0"/>
              <a:t> </a:t>
            </a:r>
            <a:r>
              <a:rPr lang="tr-TR" dirty="0" err="1" smtClean="0"/>
              <a:t>Mervenur</a:t>
            </a:r>
            <a:r>
              <a:rPr lang="tr-TR" dirty="0" smtClean="0"/>
              <a:t> Şimşek </a:t>
            </a:r>
            <a:r>
              <a:rPr lang="tr-TR" dirty="0" smtClean="0"/>
              <a:t>117428019</a:t>
            </a:r>
            <a:endParaRPr lang="tr-TR" dirty="0" smtClean="0"/>
          </a:p>
          <a:p>
            <a:r>
              <a:rPr lang="tr-TR" dirty="0" smtClean="0"/>
              <a:t>Mustafa Kont 117428013</a:t>
            </a:r>
          </a:p>
          <a:p>
            <a:r>
              <a:rPr lang="tr-TR" dirty="0" smtClean="0"/>
              <a:t>Ahmet Sevim </a:t>
            </a:r>
            <a:r>
              <a:rPr lang="tr-TR" dirty="0" smtClean="0"/>
              <a:t>117428042</a:t>
            </a:r>
          </a:p>
          <a:p>
            <a:r>
              <a:rPr lang="tr-TR" smtClean="0"/>
              <a:t>Esra Odabaşı ğ117428007</a:t>
            </a:r>
            <a:endParaRPr lang="tr-TR" dirty="0" smtClean="0"/>
          </a:p>
          <a:p>
            <a:r>
              <a:rPr lang="tr-TR" dirty="0" err="1" smtClean="0"/>
              <a:t>Korayk</a:t>
            </a:r>
            <a:r>
              <a:rPr lang="tr-TR" dirty="0" smtClean="0"/>
              <a:t> Köktürk 117428023</a:t>
            </a:r>
          </a:p>
          <a:p>
            <a:r>
              <a:rPr lang="tr-TR" dirty="0" smtClean="0"/>
              <a:t>Caner Berktaş 117428011</a:t>
            </a:r>
          </a:p>
        </p:txBody>
      </p:sp>
    </p:spTree>
    <p:extLst>
      <p:ext uri="{BB962C8B-B14F-4D97-AF65-F5344CB8AC3E}">
        <p14:creationId xmlns:p14="http://schemas.microsoft.com/office/powerpoint/2010/main" val="264727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Nasrettin Hoca	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961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23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NASRETTİN HOCA</vt:lpstr>
      <vt:lpstr>Nasrettin Hoca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NASRETTİN HOCA</dc:title>
  <dc:creator>Windows User</dc:creator>
  <cp:lastModifiedBy>Windows User</cp:lastModifiedBy>
  <cp:revision>4</cp:revision>
  <dcterms:created xsi:type="dcterms:W3CDTF">2019-05-18T23:11:54Z</dcterms:created>
  <dcterms:modified xsi:type="dcterms:W3CDTF">2019-05-17T09:41:58Z</dcterms:modified>
</cp:coreProperties>
</file>