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Star Otel </a:t>
            </a:r>
            <a:br>
              <a:rPr lang="tr-TR" dirty="0" smtClean="0"/>
            </a:br>
            <a:r>
              <a:rPr lang="tr-TR" sz="2000" dirty="0" smtClean="0"/>
              <a:t>(ASP.NET Proje)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Buğra Şengönül   118428042</a:t>
            </a:r>
          </a:p>
          <a:p>
            <a:r>
              <a:rPr lang="tr-TR" dirty="0" smtClean="0"/>
              <a:t>Doğukan Yener   118428032</a:t>
            </a:r>
          </a:p>
          <a:p>
            <a:r>
              <a:rPr lang="tr-TR" dirty="0" smtClean="0"/>
              <a:t> Emre Özyürek     118428019</a:t>
            </a:r>
          </a:p>
          <a:p>
            <a:r>
              <a:rPr lang="tr-TR" dirty="0" smtClean="0"/>
              <a:t>Hakan Baş          118428045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9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398602"/>
          </a:xfrm>
        </p:spPr>
        <p:txBody>
          <a:bodyPr/>
          <a:lstStyle/>
          <a:p>
            <a:r>
              <a:rPr lang="tr-TR" dirty="0" err="1" smtClean="0"/>
              <a:t>Rezarvasyon_yap’ın</a:t>
            </a:r>
            <a:r>
              <a:rPr lang="tr-TR" dirty="0" smtClean="0"/>
              <a:t> kodları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41" y="2473397"/>
            <a:ext cx="6384117" cy="3591411"/>
          </a:xfrm>
        </p:spPr>
      </p:pic>
    </p:spTree>
    <p:extLst>
      <p:ext uri="{BB962C8B-B14F-4D97-AF65-F5344CB8AC3E}">
        <p14:creationId xmlns:p14="http://schemas.microsoft.com/office/powerpoint/2010/main" val="59265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REZEVASYON SAYFASININ KODLARI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29" y="2589735"/>
            <a:ext cx="6310741" cy="3549213"/>
          </a:xfrm>
        </p:spPr>
      </p:pic>
    </p:spTree>
    <p:extLst>
      <p:ext uri="{BB962C8B-B14F-4D97-AF65-F5344CB8AC3E}">
        <p14:creationId xmlns:p14="http://schemas.microsoft.com/office/powerpoint/2010/main" val="1473306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20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Star Otel  (ASP.NET Proje)</vt:lpstr>
      <vt:lpstr>Rezarvasyon_yap’ın kodları</vt:lpstr>
      <vt:lpstr>REZEVASYON SAYFASININ KODLARI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Otel  (ASP.NET Proje)</dc:title>
  <dc:creator>Windows User</dc:creator>
  <cp:lastModifiedBy>Windows User</cp:lastModifiedBy>
  <cp:revision>2</cp:revision>
  <dcterms:created xsi:type="dcterms:W3CDTF">2019-05-17T09:59:10Z</dcterms:created>
  <dcterms:modified xsi:type="dcterms:W3CDTF">2019-05-17T10:08:45Z</dcterms:modified>
</cp:coreProperties>
</file>