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1E2E-4FF1-4271-9F1C-9423DDF14735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348F-9A8F-4266-A68B-4B3E707D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5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1E2E-4FF1-4271-9F1C-9423DDF14735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348F-9A8F-4266-A68B-4B3E707D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9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1E2E-4FF1-4271-9F1C-9423DDF14735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348F-9A8F-4266-A68B-4B3E707D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1E2E-4FF1-4271-9F1C-9423DDF14735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348F-9A8F-4266-A68B-4B3E707D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1E2E-4FF1-4271-9F1C-9423DDF14735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348F-9A8F-4266-A68B-4B3E707D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1E2E-4FF1-4271-9F1C-9423DDF14735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348F-9A8F-4266-A68B-4B3E707D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0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1E2E-4FF1-4271-9F1C-9423DDF14735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348F-9A8F-4266-A68B-4B3E707D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1E2E-4FF1-4271-9F1C-9423DDF14735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348F-9A8F-4266-A68B-4B3E707D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1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1E2E-4FF1-4271-9F1C-9423DDF14735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348F-9A8F-4266-A68B-4B3E707D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2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1E2E-4FF1-4271-9F1C-9423DDF14735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348F-9A8F-4266-A68B-4B3E707D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2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1E2E-4FF1-4271-9F1C-9423DDF14735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348F-9A8F-4266-A68B-4B3E707D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8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41E2E-4FF1-4271-9F1C-9423DDF14735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F348F-9A8F-4266-A68B-4B3E707D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4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2146"/>
            <a:ext cx="9496628" cy="2479675"/>
          </a:xfrm>
        </p:spPr>
        <p:txBody>
          <a:bodyPr>
            <a:normAutofit/>
          </a:bodyPr>
          <a:lstStyle/>
          <a:p>
            <a:r>
              <a:rPr lang="tr-TR" sz="8000" dirty="0" smtClean="0"/>
              <a:t>BLOG SİTESİ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Muhammed Talha DEMİRTAS </a:t>
            </a:r>
          </a:p>
          <a:p>
            <a:r>
              <a:rPr lang="tr-TR" dirty="0" smtClean="0"/>
              <a:t>Burak DEMİR</a:t>
            </a:r>
          </a:p>
          <a:p>
            <a:r>
              <a:rPr lang="tr-TR" dirty="0" smtClean="0"/>
              <a:t>Ömer Faruk ÖNCEL</a:t>
            </a:r>
          </a:p>
          <a:p>
            <a:r>
              <a:rPr lang="tr-TR" dirty="0" smtClean="0"/>
              <a:t>Ahmet AKAY</a:t>
            </a:r>
          </a:p>
        </p:txBody>
      </p:sp>
    </p:spTree>
    <p:extLst>
      <p:ext uri="{BB962C8B-B14F-4D97-AF65-F5344CB8AC3E}">
        <p14:creationId xmlns:p14="http://schemas.microsoft.com/office/powerpoint/2010/main" val="59773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40" y="919575"/>
            <a:ext cx="10070586" cy="520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1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7" y="434975"/>
            <a:ext cx="12192000" cy="598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4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28"/>
            <a:ext cx="12192000" cy="680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0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81" y="1353787"/>
            <a:ext cx="11517332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7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67" y="294837"/>
            <a:ext cx="11879333" cy="62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69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2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6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362" y="0"/>
            <a:ext cx="42692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8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159" y="1227738"/>
            <a:ext cx="7297747" cy="497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64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617" y="199122"/>
            <a:ext cx="5368424" cy="643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14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</Words>
  <Application>Microsoft Office PowerPoint</Application>
  <PresentationFormat>Widescreen</PresentationFormat>
  <Paragraphs>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BLOG SİTESİ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 SİTESİ</dc:title>
  <dc:creator>Windows User</dc:creator>
  <cp:lastModifiedBy>Windows User</cp:lastModifiedBy>
  <cp:revision>1</cp:revision>
  <dcterms:created xsi:type="dcterms:W3CDTF">2019-05-17T12:57:44Z</dcterms:created>
  <dcterms:modified xsi:type="dcterms:W3CDTF">2019-05-17T13:02:21Z</dcterms:modified>
</cp:coreProperties>
</file>