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3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6" r:id="rId12"/>
    <p:sldId id="1307" r:id="rId13"/>
    <p:sldId id="1308" r:id="rId14"/>
    <p:sldId id="1309" r:id="rId15"/>
    <p:sldId id="1310" r:id="rId16"/>
    <p:sldId id="1311" r:id="rId17"/>
    <p:sldId id="1312" r:id="rId18"/>
    <p:sldId id="1286" r:id="rId19"/>
    <p:sldId id="1297" r:id="rId20"/>
    <p:sldId id="1288" r:id="rId21"/>
    <p:sldId id="1249" r:id="rId22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9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163"/>
    <a:srgbClr val="213264"/>
    <a:srgbClr val="841910"/>
    <a:srgbClr val="DFDDFB"/>
    <a:srgbClr val="213164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38253B-B65A-4B1D-B77E-A6F0E22A59F6}" v="44" dt="2024-04-09T11:10:56.2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7" autoAdjust="0"/>
  </p:normalViewPr>
  <p:slideViewPr>
    <p:cSldViewPr snapToGrid="0">
      <p:cViewPr varScale="1">
        <p:scale>
          <a:sx n="109" d="100"/>
          <a:sy n="109" d="100"/>
        </p:scale>
        <p:origin x="682" y="62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IN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2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  <p:sldLayoutId id="2147483670" r:id="rId4"/>
    <p:sldLayoutId id="2147483656" r:id="rId5"/>
    <p:sldLayoutId id="2147483657" r:id="rId6"/>
    <p:sldLayoutId id="2147483659" r:id="rId7"/>
    <p:sldLayoutId id="2147483674" r:id="rId8"/>
    <p:sldLayoutId id="2147483687" r:id="rId9"/>
    <p:sldLayoutId id="214748370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xmlns="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366562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100" b="0" i="0" u="none" strike="noStrike" cap="none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Ayshwarya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M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</a:t>
            </a: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ID :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au820621104015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xmlns="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20BD188-F1AC-8947-CAF9-F4BF1056D5B6}"/>
              </a:ext>
            </a:extLst>
          </p:cNvPr>
          <p:cNvSpPr txBox="1"/>
          <p:nvPr/>
        </p:nvSpPr>
        <p:spPr>
          <a:xfrm>
            <a:off x="5596477" y="3956068"/>
            <a:ext cx="20955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Arasu Engineering College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xmlns="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85C957F-82E5-BB83-A393-4A2F70D7B2A3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Voting Details Page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09" y="1214547"/>
            <a:ext cx="8187720" cy="367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77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6C45B91-C286-A39B-80DB-CE37EC7FD503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Admin Login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72" y="1193606"/>
            <a:ext cx="7887572" cy="343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87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20D82CE-17C5-FD86-A7D8-748F973B0F89}"/>
              </a:ext>
            </a:extLst>
          </p:cNvPr>
          <p:cNvSpPr/>
          <p:nvPr/>
        </p:nvSpPr>
        <p:spPr>
          <a:xfrm>
            <a:off x="293914" y="715633"/>
            <a:ext cx="4106635" cy="3130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Authentication and Authorization Page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43" y="1490030"/>
            <a:ext cx="8462314" cy="341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22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AD498D0-DD18-70B1-587A-31F98A6E038B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Questions Adding Section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44" y="1228506"/>
            <a:ext cx="8718211" cy="340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36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AD498D0-DD18-70B1-587A-31F98A6E038B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Voting Details Page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5" y="1200586"/>
            <a:ext cx="8466178" cy="372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94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xmlns="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xmlns="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endParaRPr lang="en-IN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83057CD-097E-0890-C7CF-0EC581C5E700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rgbClr val="13343B"/>
                </a:solidFill>
                <a:latin typeface="__fkGroteskNeue_a82850"/>
              </a:rPr>
              <a:t>F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uture enhancements in a voting application using the Django framework, several key features and improvements can be considered based on the information from the provided sources,</a:t>
            </a:r>
          </a:p>
          <a:p>
            <a:pPr algn="l"/>
            <a:r>
              <a:rPr lang="en-US" b="1" dirty="0">
                <a:solidFill>
                  <a:srgbClr val="13343B"/>
                </a:solidFill>
                <a:latin typeface="__fkGroteskNeue_a82850"/>
              </a:rPr>
              <a:t>1.</a:t>
            </a: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Asynchronous Programming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Implementing asynchronous programming can enhance the performance of the application by allowing tasks to run concurrently, improving responsiveness and scalability</a:t>
            </a:r>
            <a:r>
              <a:rPr lang="en-US" b="0" i="0" dirty="0">
                <a:solidFill>
                  <a:srgbClr val="13343B"/>
                </a:solidFill>
                <a:effectLst/>
                <a:latin typeface="var(--font-berkeley-mono)"/>
              </a:rPr>
              <a:t>.</a:t>
            </a:r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2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.</a:t>
            </a: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Microservices Architecture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Adopting a microservices architecture can make the application more modular, easier to maintain, and scalable by breaking it into smaller, independent services that communicate with each other</a:t>
            </a:r>
            <a:endParaRPr lang="en-US" dirty="0">
              <a:solidFill>
                <a:srgbClr val="13343B"/>
              </a:solidFill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3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.</a:t>
            </a: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Serverless Computing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Utilizing serverless computing can optimize resource utilization and reduce costs by enabling automatic scaling and only paying for actual usage, enhancing the application's efficiency and cost-effectiveness</a:t>
            </a:r>
            <a:r>
              <a:rPr lang="en-US" b="0" i="0" dirty="0">
                <a:solidFill>
                  <a:srgbClr val="13343B"/>
                </a:solidFill>
                <a:effectLst/>
                <a:latin typeface="var(--font-berkeley-mono)"/>
              </a:rPr>
              <a:t>.</a:t>
            </a:r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4.Client-Side Encryption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Enhancing security by implementing client-side encryption can protect sensitive data and ensure the confidentiality of votes, contributing to a more secure e-voting platform</a:t>
            </a:r>
            <a:r>
              <a:rPr lang="en-US" b="0" i="0" dirty="0">
                <a:solidFill>
                  <a:srgbClr val="13343B"/>
                </a:solidFill>
                <a:effectLst/>
                <a:latin typeface="var(--font-berkeley-mono)"/>
              </a:rPr>
              <a:t>.</a:t>
            </a:r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5.Blockchain Technology: 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Integrating blockchain technology can provide transparent and verifiable voting processes, ensuring the integrity of elections and promoting trust in the system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1D7C23B-B87E-544B-60F9-330BBBCB71EE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To create a voting application using Django, one should have a solid understanding of Python programming, Django framework, HTML, CSS, and Bootstrap. The development process involves creating a new Django project, creating a Django app, defining models, creating views, defining templates, and creating URLs.</a:t>
            </a:r>
          </a:p>
          <a:p>
            <a:pPr algn="l"/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The application can be further enhanced with features such as real-time results, a user-friendly interface, and a secure database design. It can also include an admin panel for managing elections, candidates, and user accounts.</a:t>
            </a:r>
          </a:p>
          <a:p>
            <a:pPr algn="l"/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Overall, a voting application using the Django framework is a powerful and flexible solution for creating online voting systems that can cater to various use cases and requirements.</a:t>
            </a:r>
          </a:p>
          <a:p>
            <a:pPr algn="l"/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000" b="1" spc="-5" dirty="0">
                <a:solidFill>
                  <a:srgbClr val="223366"/>
                </a:solidFill>
              </a:rPr>
              <a:t>Thank </a:t>
            </a:r>
            <a:r>
              <a:rPr lang="en-US" sz="3200" b="1" spc="-5" dirty="0">
                <a:solidFill>
                  <a:srgbClr val="223366"/>
                </a:solidFill>
              </a:rPr>
              <a:t>You</a:t>
            </a:r>
            <a:r>
              <a:rPr lang="en-US" sz="3000" b="1" spc="-5" dirty="0">
                <a:solidFill>
                  <a:srgbClr val="223366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xmlns="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8DB24E31-75E2-D2BE-DEE1-91ADB5001A8F}"/>
              </a:ext>
            </a:extLst>
          </p:cNvPr>
          <p:cNvSpPr/>
          <p:nvPr/>
        </p:nvSpPr>
        <p:spPr>
          <a:xfrm>
            <a:off x="958215" y="3153557"/>
            <a:ext cx="7227570" cy="530626"/>
          </a:xfrm>
          <a:prstGeom prst="roundRect">
            <a:avLst>
              <a:gd name="adj" fmla="val 50000"/>
            </a:avLst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213163"/>
                </a:solidFill>
              </a:rPr>
              <a:t>Voting Application using </a:t>
            </a:r>
            <a:r>
              <a:rPr lang="en-IN" b="1" dirty="0" err="1">
                <a:solidFill>
                  <a:srgbClr val="213163"/>
                </a:solidFill>
              </a:rPr>
              <a:t>Django</a:t>
            </a:r>
            <a:r>
              <a:rPr lang="en-IN" b="1" dirty="0">
                <a:solidFill>
                  <a:srgbClr val="213163"/>
                </a:solidFill>
              </a:rPr>
              <a:t> </a:t>
            </a:r>
            <a:r>
              <a:rPr lang="en-IN" b="1" dirty="0" smtClean="0">
                <a:solidFill>
                  <a:srgbClr val="213163"/>
                </a:solidFill>
              </a:rPr>
              <a:t>Framework-</a:t>
            </a:r>
            <a:r>
              <a:rPr lang="en-IN" b="1" dirty="0" err="1" smtClean="0">
                <a:solidFill>
                  <a:srgbClr val="213163"/>
                </a:solidFill>
              </a:rPr>
              <a:t>Ayshwarya</a:t>
            </a:r>
            <a:r>
              <a:rPr lang="en-IN" b="1" dirty="0" smtClean="0">
                <a:solidFill>
                  <a:srgbClr val="213163"/>
                </a:solidFill>
              </a:rPr>
              <a:t>(4015,AEC</a:t>
            </a:r>
            <a:r>
              <a:rPr lang="en-IN" b="1" dirty="0">
                <a:solidFill>
                  <a:srgbClr val="213163"/>
                </a:solidFill>
              </a:rPr>
              <a:t>)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xmlns="" id="{5EA4B0C5-E33A-D592-C106-2AB96DBFDD04}"/>
              </a:ext>
            </a:extLst>
          </p:cNvPr>
          <p:cNvSpPr txBox="1"/>
          <p:nvPr/>
        </p:nvSpPr>
        <p:spPr>
          <a:xfrm>
            <a:off x="2129473" y="3183633"/>
            <a:ext cx="4881245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xmlns="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xmlns="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88F5F66-2F65-E370-CA35-160C7D15D775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The proposed voting application is a web-based platform that allows users to create and participate in online votes. The application is built using the Django framework, a popular and well-supported Python-based web framework that provides a robust foundation for building scalable and secure web applications . The application is also designed to be flexible and scalable, with a modular architecture that allows for easy customization and extension. This makes it suitable for a wide range of use cases, from small-scale internal votes to large-scale public elections . Overall, the proposed voting application is a secure, user-friendly, and flexible platform for conducting online votes. Its use of the Django framework ensures a robust and scalable foundation, while its focus on security and user experience makes it an ideal choice for a wide range of voting scenarios.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BF349ED-939A-DFB7-5FF8-654DCB455358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Online voting has become increasingly popular in recent years, with a growing number of organizations and governments turning to digital platforms to conduct elections and polls. However, online voting also presents a number of challenges, particularly in terms of security and integrity . Overall, the proposed voting application will address the challenges of security and integrity in online voting, while also providing a user-friendly platform for conducting online votes. Its use of the Django framework will ensure a robust and scalable foundation, while its focus on security and user experience will make it an ideal choice for a wide range of voting scenarios.</a:t>
            </a:r>
          </a:p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In addition to its focus on security, the application will also prioritize user experience, with a clean and intuitive interface that makes it easy for users to create and participate in votes. The application will support multiple types of votes, including single-choice and multiple-choice votes, and will allow users to set deadlines and restrictions for each vote.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B307070-B4B3-40BD-F1DF-441EA6E27AE0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The project overview for a voting application using the Django framework involves creating a secure and user-friendly online voting system. The application allows users to register, vote, and view real-time results. Here is a  steps involved in building the voting application:</a:t>
            </a:r>
          </a:p>
          <a:p>
            <a:pPr algn="l">
              <a:buFont typeface="+mj-lt"/>
              <a:buAutoNum type="arabicPeriod"/>
            </a:pPr>
            <a:endParaRPr lang="en-US" b="1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Setting up a Django Project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Create a Django project to serve as the foundation for the voting application.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Designing the Database Schema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Define the database structure to store user information, votes, and other relevant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Creating User Authentication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Implement user authentication to allow users to register, log in, and participate in voting.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Building the Voting Interface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Develop the interface where users can view options, select their choices, and submit votes.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Implementing Real-time Results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Display the voting results dynamically to provide instant feedback to users.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Developing an Admin Panel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Build an admin panel to manage the voting process, candidates, and user accounts effectively.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0038266-25C6-C079-C38B-A36AE035697B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The proposed solution for a voting application using the Django framework is to create a secure and user-friendly online voting platform. The application will allow users to register, vote, and view real-time results . To build the application, the Django framework will be used as the foundation due to its robustness and scalability. The application will have a user-friendly interface, a secure database, real-time results, and an admin panel for efficient management of elections, candidates, and user accounts.</a:t>
            </a:r>
            <a:b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</a:b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In summary, the proposed solution for a voting application using the Django framework is a secure, user-friendly, and flexible platform for conducting online votes. Its use of the Django framework ensures a robust and scalable foundation, while its focus on security and user experience makes it an ideal choice for a wide range of voting scenarios.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AB2285-16B6-67AB-39F2-7E03D6821A2A}"/>
              </a:ext>
            </a:extLst>
          </p:cNvPr>
          <p:cNvSpPr txBox="1"/>
          <p:nvPr/>
        </p:nvSpPr>
        <p:spPr>
          <a:xfrm>
            <a:off x="391358" y="762706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25D6875F-4ED5-6212-E1D6-A3C0B11A3C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06136" y="677636"/>
            <a:ext cx="7886700" cy="514350"/>
          </a:xfrm>
          <a:prstGeom prst="rect">
            <a:avLst/>
          </a:prstGeom>
        </p:spPr>
        <p:txBody>
          <a:bodyPr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</a:rPr>
              <a:t>      Home Page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94" y="1277056"/>
            <a:ext cx="7706088" cy="330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1416376-7DB5-9C87-9183-DB444EF0C526}"/>
              </a:ext>
            </a:extLst>
          </p:cNvPr>
          <p:cNvSpPr/>
          <p:nvPr/>
        </p:nvSpPr>
        <p:spPr>
          <a:xfrm>
            <a:off x="302079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Poll Page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15" y="1109844"/>
            <a:ext cx="7524606" cy="376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22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DF92F8C-FE09-66CC-A814-62399629FA0D}"/>
              </a:ext>
            </a:extLst>
          </p:cNvPr>
          <p:cNvSpPr/>
          <p:nvPr/>
        </p:nvSpPr>
        <p:spPr>
          <a:xfrm>
            <a:off x="302079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Voting Page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32" y="1256427"/>
            <a:ext cx="7740989" cy="341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8777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http://schemas.microsoft.com/office/2006/documentManagement/types"/>
    <ds:schemaRef ds:uri="http://schemas.microsoft.com/office/2006/metadata/properties"/>
    <ds:schemaRef ds:uri="c0fa2617-96bd-425d-8578-e93563fe37c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9162bd5b-4ed9-4da3-b376-05204580ba3f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852</Words>
  <Application>Microsoft Office PowerPoint</Application>
  <PresentationFormat>On-screen Show (16:9)</PresentationFormat>
  <Paragraphs>54</Paragraphs>
  <Slides>18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  <vt:variant>
        <vt:lpstr>Custom Shows</vt:lpstr>
      </vt:variant>
      <vt:variant>
        <vt:i4>1</vt:i4>
      </vt:variant>
    </vt:vector>
  </HeadingPairs>
  <TitlesOfParts>
    <vt:vector size="28" baseType="lpstr">
      <vt:lpstr>__fkGroteskNeue_a82850</vt:lpstr>
      <vt:lpstr>Arial</vt:lpstr>
      <vt:lpstr>Arial MT</vt:lpstr>
      <vt:lpstr>Calibri</vt:lpstr>
      <vt:lpstr>Poppins</vt:lpstr>
      <vt:lpstr>Söhne</vt:lpstr>
      <vt:lpstr>Times New Roman</vt:lpstr>
      <vt:lpstr>var(--font-berkeley-mono)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      Home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Technology Used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Megavarshini Ramesh</cp:lastModifiedBy>
  <cp:revision>8</cp:revision>
  <dcterms:modified xsi:type="dcterms:W3CDTF">2024-04-14T16:33:27Z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