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2069-0CEB-4630-B125-DF79DACA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353C7-358C-4029-B89D-46BBC6EFF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A07B-A939-430E-A40E-4044F808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F19-F281-4612-8320-6FF579190C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5C4DE-92A2-4702-8E6A-DE564576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C45E-E2CC-4282-8A74-99D9B158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1EF-8A4D-4375-807A-0B74CE7F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0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C996-73BE-4746-84A7-049A3509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9A53C-D5F1-49CC-ACBC-D53D90BEC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023D-AD9D-4704-9E7F-AA351BC1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F19-F281-4612-8320-6FF579190C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ECBC-5B4E-4F4C-946B-7DC22E20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00C9-CE12-4D2D-BE3C-515C0E4F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1EF-8A4D-4375-807A-0B74CE7F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E7DF6-8D4F-43B7-B0F0-113007D60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8B04E-AE8B-4704-B2EA-933BD680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124D-D2D6-44B6-8D40-1F7885D7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F19-F281-4612-8320-6FF579190C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F689-81D4-4586-8638-DF6AB9C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2CCB-2299-44B9-8C6A-4133E471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1EF-8A4D-4375-807A-0B74CE7F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3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B56A-025C-46C8-8D32-7A7DB147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6C6C-7974-42AE-A98F-75ACEFAF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DD07-9F02-4FF2-A132-4E6F1B15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F19-F281-4612-8320-6FF579190C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CA322-7B01-4BC3-932E-1F0B2130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BCE0-0619-4F2A-976C-8E59CA5A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1EF-8A4D-4375-807A-0B74CE7F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AA23-87D1-4BDE-998E-241D772A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97E4B-7CAE-478A-B9D9-CB9307E88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F5DEB-AF7C-4BB4-8564-82D9CFCA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F19-F281-4612-8320-6FF579190C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A8BF-995E-4F7A-90A9-D64E47DA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D728F-C382-4FD4-96D9-BACB6575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1EF-8A4D-4375-807A-0B74CE7F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7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E101-4D52-45CF-947B-443F7C7A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C54A-D6D9-4177-86D0-BC68BE4BB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EC18-6105-4116-BECF-53A5E2E2E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6D547-5A40-40E9-BE0B-F4CE6D7A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F19-F281-4612-8320-6FF579190C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FBAB8-3F01-4E08-BADD-E44FD319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D0B5-C28D-4068-9E0E-781B2B57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1EF-8A4D-4375-807A-0B74CE7F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3CA4-1BBB-4182-950C-CBB2DD2D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7A230-98DC-416F-BDBE-0E262A21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8903B-2D6E-427C-8707-C48A1D928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3743D-1EEC-408B-9607-7B3F8E36C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0F3F1-66F8-412C-8E9F-3E96F95E4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C12C8-E4AA-468D-98D2-D37C1FCD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F19-F281-4612-8320-6FF579190C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A97D0-1668-4946-BBB3-99D6133A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F928C-9620-491D-B311-D464CE91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1EF-8A4D-4375-807A-0B74CE7F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E03B-0A71-4294-9064-F854AC2B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4305C-A4D4-4F82-A940-49268C9C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F19-F281-4612-8320-6FF579190C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5F95A-885E-4C59-B63F-0643846D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0435C-FC21-461E-8875-201969C8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1EF-8A4D-4375-807A-0B74CE7F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B8687-1C90-476E-BF82-70C964BA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F19-F281-4612-8320-6FF579190C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C1A01-7808-48FA-941F-CB2B7E11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73AB8-37F6-4126-B246-4CA1A600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1EF-8A4D-4375-807A-0B74CE7F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7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C111-055C-4AE1-BFAA-E5308045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66AC-A5C4-476A-ABEC-17526A21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2127A-909F-496C-86D9-D298BB1BF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CB70-BDE9-494E-A321-044584C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F19-F281-4612-8320-6FF579190C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9716-22EB-48B5-9121-3819004E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E2138-5F68-40FF-BC0F-8371FCCF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1EF-8A4D-4375-807A-0B74CE7F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9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1C06-89A3-4F64-847F-26446BB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BF340-66EA-4C3A-8B55-1302491A9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F9143-99C5-47D7-8513-E74E226E8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1CB0-02CA-41D2-9059-113EB1B7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F19-F281-4612-8320-6FF579190C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402E5-1822-47EC-855F-1D0F9333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C3CE0-FA48-4B33-AF55-16CBD03F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1EF-8A4D-4375-807A-0B74CE7F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0AA5A-13EE-4851-A3C4-CE3DA995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D9AA-101A-4672-9029-6CCA1CA4E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68B9-05B7-45F5-9E8E-A6946695B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CF19-F281-4612-8320-6FF579190C7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56F7C-6CCD-4FCC-B2A1-3811B2CD0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1C0A-4EB2-483B-B6DF-A92B4F3C5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A1EF-8A4D-4375-807A-0B74CE7F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3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36970-0C85-4588-AB9A-381B401C6695}"/>
              </a:ext>
            </a:extLst>
          </p:cNvPr>
          <p:cNvSpPr txBox="1"/>
          <p:nvPr/>
        </p:nvSpPr>
        <p:spPr>
          <a:xfrm>
            <a:off x="2508068" y="827313"/>
            <a:ext cx="6984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INFORMATION TECHNOLOGY SECTOR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D9E3793-DEA0-4BF8-9550-E513EE4019DD}"/>
              </a:ext>
            </a:extLst>
          </p:cNvPr>
          <p:cNvSpPr/>
          <p:nvPr/>
        </p:nvSpPr>
        <p:spPr>
          <a:xfrm>
            <a:off x="3352801" y="21074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315DD-DF0E-482D-9185-56BD6ABAFE00}"/>
              </a:ext>
            </a:extLst>
          </p:cNvPr>
          <p:cNvSpPr txBox="1"/>
          <p:nvPr/>
        </p:nvSpPr>
        <p:spPr>
          <a:xfrm>
            <a:off x="1071154" y="21792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HIGH, LOW, OPEN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2557C06-E59E-4122-91E0-9DFBFEFAC74A}"/>
              </a:ext>
            </a:extLst>
          </p:cNvPr>
          <p:cNvSpPr/>
          <p:nvPr/>
        </p:nvSpPr>
        <p:spPr>
          <a:xfrm>
            <a:off x="3352801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FF2625C-3A94-4894-907F-C0851DD5052A}"/>
              </a:ext>
            </a:extLst>
          </p:cNvPr>
          <p:cNvSpPr/>
          <p:nvPr/>
        </p:nvSpPr>
        <p:spPr>
          <a:xfrm>
            <a:off x="3352801" y="388097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A668B0-1F31-46FD-9115-2AF02DE2304C}"/>
              </a:ext>
            </a:extLst>
          </p:cNvPr>
          <p:cNvSpPr/>
          <p:nvPr/>
        </p:nvSpPr>
        <p:spPr>
          <a:xfrm>
            <a:off x="3352801" y="4724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23FD09-DB49-4896-8C9A-36AAD4AA5FBC}"/>
              </a:ext>
            </a:extLst>
          </p:cNvPr>
          <p:cNvSpPr/>
          <p:nvPr/>
        </p:nvSpPr>
        <p:spPr>
          <a:xfrm>
            <a:off x="3352801" y="55460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6D9A8-4F2C-4F6E-BF06-07155D5D6571}"/>
              </a:ext>
            </a:extLst>
          </p:cNvPr>
          <p:cNvSpPr txBox="1"/>
          <p:nvPr/>
        </p:nvSpPr>
        <p:spPr>
          <a:xfrm>
            <a:off x="1071154" y="3059668"/>
            <a:ext cx="183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CAPITAL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03E23-ADF9-49ED-9B5A-F39AA5502A1A}"/>
              </a:ext>
            </a:extLst>
          </p:cNvPr>
          <p:cNvSpPr txBox="1"/>
          <p:nvPr/>
        </p:nvSpPr>
        <p:spPr>
          <a:xfrm>
            <a:off x="1110342" y="3968234"/>
            <a:ext cx="17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 REVENUE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F9A3C-E4FA-4116-9290-ABCC93701E82}"/>
              </a:ext>
            </a:extLst>
          </p:cNvPr>
          <p:cNvSpPr txBox="1"/>
          <p:nvPr/>
        </p:nvSpPr>
        <p:spPr>
          <a:xfrm>
            <a:off x="1110342" y="4782050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72F9C-2444-4AA0-AB86-7E8CF25548AF}"/>
              </a:ext>
            </a:extLst>
          </p:cNvPr>
          <p:cNvSpPr txBox="1"/>
          <p:nvPr/>
        </p:nvSpPr>
        <p:spPr>
          <a:xfrm>
            <a:off x="1110342" y="5596650"/>
            <a:ext cx="155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</a:t>
            </a:r>
          </a:p>
        </p:txBody>
      </p:sp>
      <p:pic>
        <p:nvPicPr>
          <p:cNvPr id="1026" name="Picture 2" descr="Image result for information technology stocks">
            <a:extLst>
              <a:ext uri="{FF2B5EF4-FFF2-40B4-BE49-F238E27FC236}">
                <a16:creationId xmlns:a16="http://schemas.microsoft.com/office/drawing/2014/main" id="{50B3EEA8-2ADC-40C6-8371-F8DDA704C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36" y="2548563"/>
            <a:ext cx="6019800" cy="30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6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Ayshwarya Sambasivan</dc:creator>
  <cp:lastModifiedBy>Ayshwarya Sambasivan</cp:lastModifiedBy>
  <cp:revision>2</cp:revision>
  <dcterms:created xsi:type="dcterms:W3CDTF">2018-04-26T14:39:16Z</dcterms:created>
  <dcterms:modified xsi:type="dcterms:W3CDTF">2018-04-26T14:48:32Z</dcterms:modified>
</cp:coreProperties>
</file>