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7"/>
  </p:notesMasterIdLst>
  <p:sldIdLst>
    <p:sldId id="256" r:id="rId2"/>
    <p:sldId id="265" r:id="rId3"/>
    <p:sldId id="257" r:id="rId4"/>
    <p:sldId id="266" r:id="rId5"/>
    <p:sldId id="264" r:id="rId6"/>
    <p:sldId id="258" r:id="rId7"/>
    <p:sldId id="260" r:id="rId8"/>
    <p:sldId id="298" r:id="rId9"/>
    <p:sldId id="299" r:id="rId10"/>
    <p:sldId id="300" r:id="rId11"/>
    <p:sldId id="259" r:id="rId12"/>
    <p:sldId id="262" r:id="rId13"/>
    <p:sldId id="261" r:id="rId14"/>
    <p:sldId id="296" r:id="rId15"/>
    <p:sldId id="301" r:id="rId16"/>
    <p:sldId id="303" r:id="rId17"/>
    <p:sldId id="302" r:id="rId18"/>
    <p:sldId id="263" r:id="rId19"/>
    <p:sldId id="267" r:id="rId20"/>
    <p:sldId id="307" r:id="rId21"/>
    <p:sldId id="304" r:id="rId22"/>
    <p:sldId id="305" r:id="rId23"/>
    <p:sldId id="306" r:id="rId24"/>
    <p:sldId id="308" r:id="rId25"/>
    <p:sldId id="275" r:id="rId26"/>
  </p:sldIdLst>
  <p:sldSz cx="9144000" cy="5143500" type="screen16x9"/>
  <p:notesSz cx="6858000" cy="9144000"/>
  <p:embeddedFontLst>
    <p:embeddedFont>
      <p:font typeface="Consolas" pitchFamily="49" charset="0"/>
      <p:regular r:id="rId28"/>
      <p:bold r:id="rId29"/>
      <p:italic r:id="rId30"/>
      <p:boldItalic r:id="rId31"/>
    </p:embeddedFont>
    <p:embeddedFont>
      <p:font typeface="Open Sans" charset="0"/>
      <p:regular r:id="rId32"/>
      <p:bold r:id="rId33"/>
      <p:italic r:id="rId34"/>
      <p:boldItalic r:id="rId35"/>
    </p:embeddedFont>
    <p:embeddedFont>
      <p:font typeface="Book Antiqua" pitchFamily="18" charset="0"/>
      <p:regular r:id="rId36"/>
      <p:bold r:id="rId37"/>
      <p:italic r:id="rId38"/>
      <p:boldItalic r:id="rId39"/>
    </p:embeddedFont>
    <p:embeddedFont>
      <p:font typeface="Segoe UI Black" pitchFamily="34" charset="0"/>
      <p:bold r:id="rId40"/>
      <p:boldItalic r:id="rId41"/>
    </p:embeddedFont>
    <p:embeddedFont>
      <p:font typeface="Arial Black" pitchFamily="34" charset="0"/>
      <p:bold r:id="rId42"/>
    </p:embeddedFont>
    <p:embeddedFont>
      <p:font typeface="Sora" charset="0"/>
      <p:regular r:id="rId43"/>
      <p:bold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61465B2-70F6-44B8-9C67-29D6F1B75BCD}">
  <a:tblStyle styleId="{761465B2-70F6-44B8-9C67-29D6F1B75BC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2EE19DC-1D89-4E61-B769-540F878E2FF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46" y="-25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956208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287fa921f8d_0_1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287fa921f8d_0_1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9"/>
        <p:cNvGrpSpPr/>
        <p:nvPr/>
      </p:nvGrpSpPr>
      <p:grpSpPr>
        <a:xfrm>
          <a:off x="0" y="0"/>
          <a:ext cx="0" cy="0"/>
          <a:chOff x="0" y="0"/>
          <a:chExt cx="0" cy="0"/>
        </a:xfrm>
      </p:grpSpPr>
      <p:sp>
        <p:nvSpPr>
          <p:cNvPr id="1850" name="Google Shape;1850;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1" name="Google Shape;1851;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5"/>
        <p:cNvGrpSpPr/>
        <p:nvPr/>
      </p:nvGrpSpPr>
      <p:grpSpPr>
        <a:xfrm>
          <a:off x="0" y="0"/>
          <a:ext cx="0" cy="0"/>
          <a:chOff x="0" y="0"/>
          <a:chExt cx="0" cy="0"/>
        </a:xfrm>
      </p:grpSpPr>
      <p:sp>
        <p:nvSpPr>
          <p:cNvPr id="1706" name="Google Shape;1706;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7" name="Google Shape;1707;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9"/>
        <p:cNvGrpSpPr/>
        <p:nvPr/>
      </p:nvGrpSpPr>
      <p:grpSpPr>
        <a:xfrm>
          <a:off x="0" y="0"/>
          <a:ext cx="0" cy="0"/>
          <a:chOff x="0" y="0"/>
          <a:chExt cx="0" cy="0"/>
        </a:xfrm>
      </p:grpSpPr>
      <p:sp>
        <p:nvSpPr>
          <p:cNvPr id="1850" name="Google Shape;1850;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1" name="Google Shape;1851;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9"/>
        <p:cNvGrpSpPr/>
        <p:nvPr/>
      </p:nvGrpSpPr>
      <p:grpSpPr>
        <a:xfrm>
          <a:off x="0" y="0"/>
          <a:ext cx="0" cy="0"/>
          <a:chOff x="0" y="0"/>
          <a:chExt cx="0" cy="0"/>
        </a:xfrm>
      </p:grpSpPr>
      <p:sp>
        <p:nvSpPr>
          <p:cNvPr id="1850" name="Google Shape;1850;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1" name="Google Shape;1851;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9"/>
        <p:cNvGrpSpPr/>
        <p:nvPr/>
      </p:nvGrpSpPr>
      <p:grpSpPr>
        <a:xfrm>
          <a:off x="0" y="0"/>
          <a:ext cx="0" cy="0"/>
          <a:chOff x="0" y="0"/>
          <a:chExt cx="0" cy="0"/>
        </a:xfrm>
      </p:grpSpPr>
      <p:sp>
        <p:nvSpPr>
          <p:cNvPr id="1850" name="Google Shape;1850;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1" name="Google Shape;1851;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9"/>
        <p:cNvGrpSpPr/>
        <p:nvPr/>
      </p:nvGrpSpPr>
      <p:grpSpPr>
        <a:xfrm>
          <a:off x="0" y="0"/>
          <a:ext cx="0" cy="0"/>
          <a:chOff x="0" y="0"/>
          <a:chExt cx="0" cy="0"/>
        </a:xfrm>
      </p:grpSpPr>
      <p:sp>
        <p:nvSpPr>
          <p:cNvPr id="1850" name="Google Shape;1850;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1" name="Google Shape;1851;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9"/>
        <p:cNvGrpSpPr/>
        <p:nvPr/>
      </p:nvGrpSpPr>
      <p:grpSpPr>
        <a:xfrm>
          <a:off x="0" y="0"/>
          <a:ext cx="0" cy="0"/>
          <a:chOff x="0" y="0"/>
          <a:chExt cx="0" cy="0"/>
        </a:xfrm>
      </p:grpSpPr>
      <p:sp>
        <p:nvSpPr>
          <p:cNvPr id="1850" name="Google Shape;1850;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1" name="Google Shape;1851;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7"/>
        <p:cNvGrpSpPr/>
        <p:nvPr/>
      </p:nvGrpSpPr>
      <p:grpSpPr>
        <a:xfrm>
          <a:off x="0" y="0"/>
          <a:ext cx="0" cy="0"/>
          <a:chOff x="0" y="0"/>
          <a:chExt cx="0" cy="0"/>
        </a:xfrm>
      </p:grpSpPr>
      <p:sp>
        <p:nvSpPr>
          <p:cNvPr id="2118" name="Google Shape;2118;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9" name="Google Shape;2119;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8" name="Google Shape;102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0"/>
        <p:cNvGrpSpPr/>
        <p:nvPr/>
      </p:nvGrpSpPr>
      <p:grpSpPr>
        <a:xfrm>
          <a:off x="0" y="0"/>
          <a:ext cx="0" cy="0"/>
          <a:chOff x="0" y="0"/>
          <a:chExt cx="0" cy="0"/>
        </a:xfrm>
      </p:grpSpPr>
      <p:sp>
        <p:nvSpPr>
          <p:cNvPr id="1831" name="Google Shape;1831;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2" name="Google Shape;1832;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8"/>
        <p:cNvGrpSpPr/>
        <p:nvPr/>
      </p:nvGrpSpPr>
      <p:grpSpPr>
        <a:xfrm>
          <a:off x="0" y="0"/>
          <a:ext cx="0" cy="0"/>
          <a:chOff x="0" y="0"/>
          <a:chExt cx="0" cy="0"/>
        </a:xfrm>
      </p:grpSpPr>
      <p:sp>
        <p:nvSpPr>
          <p:cNvPr id="1689" name="Google Shape;1689;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0" name="Google Shape;1690;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9" name="Google Shape;106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18850" y="392550"/>
            <a:ext cx="8106300" cy="4358400"/>
            <a:chOff x="518850" y="392550"/>
            <a:chExt cx="8106300" cy="4358400"/>
          </a:xfrm>
        </p:grpSpPr>
        <p:grpSp>
          <p:nvGrpSpPr>
            <p:cNvPr id="10" name="Google Shape;10;p2"/>
            <p:cNvGrpSpPr/>
            <p:nvPr/>
          </p:nvGrpSpPr>
          <p:grpSpPr>
            <a:xfrm>
              <a:off x="518850" y="392550"/>
              <a:ext cx="8106300" cy="396000"/>
              <a:chOff x="518850" y="385283"/>
              <a:chExt cx="8106300" cy="396000"/>
            </a:xfrm>
          </p:grpSpPr>
          <p:cxnSp>
            <p:nvCxnSpPr>
              <p:cNvPr id="11" name="Google Shape;11;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3" name="Google Shape;13;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4" name="Google Shape;14;p2"/>
            <p:cNvGrpSpPr/>
            <p:nvPr/>
          </p:nvGrpSpPr>
          <p:grpSpPr>
            <a:xfrm rot="10800000">
              <a:off x="518850" y="4354950"/>
              <a:ext cx="8106300" cy="396000"/>
              <a:chOff x="518850" y="385283"/>
              <a:chExt cx="8106300" cy="396000"/>
            </a:xfrm>
          </p:grpSpPr>
          <p:cxnSp>
            <p:nvCxnSpPr>
              <p:cNvPr id="15" name="Google Shape;15;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 name="Google Shape;17;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8" name="Google Shape;18;p2"/>
          <p:cNvSpPr txBox="1">
            <a:spLocks noGrp="1"/>
          </p:cNvSpPr>
          <p:nvPr>
            <p:ph type="ctrTitle"/>
          </p:nvPr>
        </p:nvSpPr>
        <p:spPr>
          <a:xfrm>
            <a:off x="713225" y="1252927"/>
            <a:ext cx="4370100" cy="21513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9" name="Google Shape;19;p2"/>
          <p:cNvSpPr txBox="1">
            <a:spLocks noGrp="1"/>
          </p:cNvSpPr>
          <p:nvPr>
            <p:ph type="subTitle" idx="1"/>
          </p:nvPr>
        </p:nvSpPr>
        <p:spPr>
          <a:xfrm>
            <a:off x="713225" y="3414773"/>
            <a:ext cx="43701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sp>
        <p:nvSpPr>
          <p:cNvPr id="110" name="Google Shape;110;p11"/>
          <p:cNvSpPr txBox="1">
            <a:spLocks noGrp="1"/>
          </p:cNvSpPr>
          <p:nvPr>
            <p:ph type="title" hasCustomPrompt="1"/>
          </p:nvPr>
        </p:nvSpPr>
        <p:spPr>
          <a:xfrm>
            <a:off x="3110500" y="1782613"/>
            <a:ext cx="5320200" cy="9327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4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1" name="Google Shape;111;p11"/>
          <p:cNvSpPr txBox="1">
            <a:spLocks noGrp="1"/>
          </p:cNvSpPr>
          <p:nvPr>
            <p:ph type="subTitle" idx="1"/>
          </p:nvPr>
        </p:nvSpPr>
        <p:spPr>
          <a:xfrm>
            <a:off x="3110500" y="2863787"/>
            <a:ext cx="53202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12" name="Google Shape;112;p11"/>
          <p:cNvGrpSpPr/>
          <p:nvPr/>
        </p:nvGrpSpPr>
        <p:grpSpPr>
          <a:xfrm>
            <a:off x="518850" y="392550"/>
            <a:ext cx="8106300" cy="4358400"/>
            <a:chOff x="518850" y="392550"/>
            <a:chExt cx="8106300" cy="4358400"/>
          </a:xfrm>
        </p:grpSpPr>
        <p:grpSp>
          <p:nvGrpSpPr>
            <p:cNvPr id="113" name="Google Shape;113;p11"/>
            <p:cNvGrpSpPr/>
            <p:nvPr/>
          </p:nvGrpSpPr>
          <p:grpSpPr>
            <a:xfrm>
              <a:off x="518850" y="392550"/>
              <a:ext cx="8106300" cy="396000"/>
              <a:chOff x="518850" y="385283"/>
              <a:chExt cx="8106300" cy="396000"/>
            </a:xfrm>
          </p:grpSpPr>
          <p:cxnSp>
            <p:nvCxnSpPr>
              <p:cNvPr id="114" name="Google Shape;114;p11"/>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15" name="Google Shape;115;p11"/>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16" name="Google Shape;116;p11"/>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17" name="Google Shape;117;p11"/>
            <p:cNvGrpSpPr/>
            <p:nvPr/>
          </p:nvGrpSpPr>
          <p:grpSpPr>
            <a:xfrm rot="10800000">
              <a:off x="518850" y="4354950"/>
              <a:ext cx="8106300" cy="396000"/>
              <a:chOff x="518850" y="385283"/>
              <a:chExt cx="8106300" cy="396000"/>
            </a:xfrm>
          </p:grpSpPr>
          <p:cxnSp>
            <p:nvCxnSpPr>
              <p:cNvPr id="118" name="Google Shape;118;p11"/>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19" name="Google Shape;119;p11"/>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20" name="Google Shape;120;p11"/>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22"/>
        <p:cNvGrpSpPr/>
        <p:nvPr/>
      </p:nvGrpSpPr>
      <p:grpSpPr>
        <a:xfrm>
          <a:off x="0" y="0"/>
          <a:ext cx="0" cy="0"/>
          <a:chOff x="0" y="0"/>
          <a:chExt cx="0" cy="0"/>
        </a:xfrm>
      </p:grpSpPr>
      <p:sp>
        <p:nvSpPr>
          <p:cNvPr id="123" name="Google Shape;123;p13"/>
          <p:cNvSpPr txBox="1">
            <a:spLocks noGrp="1"/>
          </p:cNvSpPr>
          <p:nvPr>
            <p:ph type="title" hasCustomPrompt="1"/>
          </p:nvPr>
        </p:nvSpPr>
        <p:spPr>
          <a:xfrm>
            <a:off x="720000" y="1404675"/>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 name="Google Shape;124;p13"/>
          <p:cNvSpPr txBox="1">
            <a:spLocks noGrp="1"/>
          </p:cNvSpPr>
          <p:nvPr>
            <p:ph type="title" idx="2" hasCustomPrompt="1"/>
          </p:nvPr>
        </p:nvSpPr>
        <p:spPr>
          <a:xfrm>
            <a:off x="720000" y="3066688"/>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5" name="Google Shape;125;p13"/>
          <p:cNvSpPr txBox="1">
            <a:spLocks noGrp="1"/>
          </p:cNvSpPr>
          <p:nvPr>
            <p:ph type="title" idx="3" hasCustomPrompt="1"/>
          </p:nvPr>
        </p:nvSpPr>
        <p:spPr>
          <a:xfrm>
            <a:off x="2709178" y="1404675"/>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6" name="Google Shape;126;p13"/>
          <p:cNvSpPr txBox="1">
            <a:spLocks noGrp="1"/>
          </p:cNvSpPr>
          <p:nvPr>
            <p:ph type="title" idx="4" hasCustomPrompt="1"/>
          </p:nvPr>
        </p:nvSpPr>
        <p:spPr>
          <a:xfrm>
            <a:off x="2709178" y="3066688"/>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7" name="Google Shape;127;p13"/>
          <p:cNvSpPr txBox="1">
            <a:spLocks noGrp="1"/>
          </p:cNvSpPr>
          <p:nvPr>
            <p:ph type="title" idx="5" hasCustomPrompt="1"/>
          </p:nvPr>
        </p:nvSpPr>
        <p:spPr>
          <a:xfrm>
            <a:off x="4698355" y="1404675"/>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8" name="Google Shape;128;p13"/>
          <p:cNvSpPr txBox="1">
            <a:spLocks noGrp="1"/>
          </p:cNvSpPr>
          <p:nvPr>
            <p:ph type="title" idx="6" hasCustomPrompt="1"/>
          </p:nvPr>
        </p:nvSpPr>
        <p:spPr>
          <a:xfrm>
            <a:off x="4698355" y="3066688"/>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a:spLocks noGrp="1"/>
          </p:cNvSpPr>
          <p:nvPr>
            <p:ph type="subTitle" idx="1"/>
          </p:nvPr>
        </p:nvSpPr>
        <p:spPr>
          <a:xfrm>
            <a:off x="720000" y="185226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0" name="Google Shape;130;p13"/>
          <p:cNvSpPr txBox="1">
            <a:spLocks noGrp="1"/>
          </p:cNvSpPr>
          <p:nvPr>
            <p:ph type="subTitle" idx="7"/>
          </p:nvPr>
        </p:nvSpPr>
        <p:spPr>
          <a:xfrm>
            <a:off x="2709178" y="185226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1" name="Google Shape;131;p13"/>
          <p:cNvSpPr txBox="1">
            <a:spLocks noGrp="1"/>
          </p:cNvSpPr>
          <p:nvPr>
            <p:ph type="subTitle" idx="8"/>
          </p:nvPr>
        </p:nvSpPr>
        <p:spPr>
          <a:xfrm>
            <a:off x="4698355" y="185226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2" name="Google Shape;132;p13"/>
          <p:cNvSpPr txBox="1">
            <a:spLocks noGrp="1"/>
          </p:cNvSpPr>
          <p:nvPr>
            <p:ph type="subTitle" idx="9"/>
          </p:nvPr>
        </p:nvSpPr>
        <p:spPr>
          <a:xfrm>
            <a:off x="720000" y="351424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3" name="Google Shape;133;p13"/>
          <p:cNvSpPr txBox="1">
            <a:spLocks noGrp="1"/>
          </p:cNvSpPr>
          <p:nvPr>
            <p:ph type="subTitle" idx="13"/>
          </p:nvPr>
        </p:nvSpPr>
        <p:spPr>
          <a:xfrm>
            <a:off x="2709178" y="351424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4" name="Google Shape;134;p13"/>
          <p:cNvSpPr txBox="1">
            <a:spLocks noGrp="1"/>
          </p:cNvSpPr>
          <p:nvPr>
            <p:ph type="subTitle" idx="14"/>
          </p:nvPr>
        </p:nvSpPr>
        <p:spPr>
          <a:xfrm>
            <a:off x="4698355" y="351424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135" name="Google Shape;135;p13"/>
          <p:cNvGrpSpPr/>
          <p:nvPr/>
        </p:nvGrpSpPr>
        <p:grpSpPr>
          <a:xfrm>
            <a:off x="518850" y="392550"/>
            <a:ext cx="8106300" cy="4358400"/>
            <a:chOff x="518850" y="392550"/>
            <a:chExt cx="8106300" cy="4358400"/>
          </a:xfrm>
        </p:grpSpPr>
        <p:grpSp>
          <p:nvGrpSpPr>
            <p:cNvPr id="136" name="Google Shape;136;p13"/>
            <p:cNvGrpSpPr/>
            <p:nvPr/>
          </p:nvGrpSpPr>
          <p:grpSpPr>
            <a:xfrm>
              <a:off x="518850" y="392550"/>
              <a:ext cx="8106300" cy="396000"/>
              <a:chOff x="518850" y="385283"/>
              <a:chExt cx="8106300" cy="396000"/>
            </a:xfrm>
          </p:grpSpPr>
          <p:cxnSp>
            <p:nvCxnSpPr>
              <p:cNvPr id="137" name="Google Shape;137;p1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38" name="Google Shape;138;p1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39" name="Google Shape;139;p1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40" name="Google Shape;140;p13"/>
            <p:cNvGrpSpPr/>
            <p:nvPr/>
          </p:nvGrpSpPr>
          <p:grpSpPr>
            <a:xfrm rot="10800000">
              <a:off x="518850" y="4354950"/>
              <a:ext cx="8106300" cy="396000"/>
              <a:chOff x="518850" y="385283"/>
              <a:chExt cx="8106300" cy="396000"/>
            </a:xfrm>
          </p:grpSpPr>
          <p:cxnSp>
            <p:nvCxnSpPr>
              <p:cNvPr id="141" name="Google Shape;141;p1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42" name="Google Shape;142;p1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43" name="Google Shape;143;p1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44" name="Google Shape;144;p13"/>
          <p:cNvSpPr txBox="1">
            <a:spLocks noGrp="1"/>
          </p:cNvSpPr>
          <p:nvPr>
            <p:ph type="title" idx="15"/>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7"/>
        <p:cNvGrpSpPr/>
        <p:nvPr/>
      </p:nvGrpSpPr>
      <p:grpSpPr>
        <a:xfrm>
          <a:off x="0" y="0"/>
          <a:ext cx="0" cy="0"/>
          <a:chOff x="0" y="0"/>
          <a:chExt cx="0" cy="0"/>
        </a:xfrm>
      </p:grpSpPr>
      <p:sp>
        <p:nvSpPr>
          <p:cNvPr id="158" name="Google Shape;158;p15"/>
          <p:cNvSpPr txBox="1">
            <a:spLocks noGrp="1"/>
          </p:cNvSpPr>
          <p:nvPr>
            <p:ph type="subTitle" idx="1"/>
          </p:nvPr>
        </p:nvSpPr>
        <p:spPr>
          <a:xfrm>
            <a:off x="901850"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9" name="Google Shape;159;p15"/>
          <p:cNvSpPr txBox="1">
            <a:spLocks noGrp="1"/>
          </p:cNvSpPr>
          <p:nvPr>
            <p:ph type="subTitle" idx="2"/>
          </p:nvPr>
        </p:nvSpPr>
        <p:spPr>
          <a:xfrm>
            <a:off x="3473632"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 name="Google Shape;160;p15"/>
          <p:cNvSpPr txBox="1">
            <a:spLocks noGrp="1"/>
          </p:cNvSpPr>
          <p:nvPr>
            <p:ph type="subTitle" idx="3"/>
          </p:nvPr>
        </p:nvSpPr>
        <p:spPr>
          <a:xfrm>
            <a:off x="6045421"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1" name="Google Shape;161;p15"/>
          <p:cNvSpPr txBox="1">
            <a:spLocks noGrp="1"/>
          </p:cNvSpPr>
          <p:nvPr>
            <p:ph type="subTitle" idx="4"/>
          </p:nvPr>
        </p:nvSpPr>
        <p:spPr>
          <a:xfrm>
            <a:off x="901850"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62" name="Google Shape;162;p15"/>
          <p:cNvSpPr txBox="1">
            <a:spLocks noGrp="1"/>
          </p:cNvSpPr>
          <p:nvPr>
            <p:ph type="subTitle" idx="5"/>
          </p:nvPr>
        </p:nvSpPr>
        <p:spPr>
          <a:xfrm>
            <a:off x="3473636"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63" name="Google Shape;163;p15"/>
          <p:cNvSpPr txBox="1">
            <a:spLocks noGrp="1"/>
          </p:cNvSpPr>
          <p:nvPr>
            <p:ph type="subTitle" idx="6"/>
          </p:nvPr>
        </p:nvSpPr>
        <p:spPr>
          <a:xfrm>
            <a:off x="6045421"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164" name="Google Shape;164;p15"/>
          <p:cNvGrpSpPr/>
          <p:nvPr/>
        </p:nvGrpSpPr>
        <p:grpSpPr>
          <a:xfrm>
            <a:off x="518850" y="392550"/>
            <a:ext cx="8106300" cy="4358400"/>
            <a:chOff x="518850" y="392550"/>
            <a:chExt cx="8106300" cy="4358400"/>
          </a:xfrm>
        </p:grpSpPr>
        <p:grpSp>
          <p:nvGrpSpPr>
            <p:cNvPr id="165" name="Google Shape;165;p15"/>
            <p:cNvGrpSpPr/>
            <p:nvPr/>
          </p:nvGrpSpPr>
          <p:grpSpPr>
            <a:xfrm>
              <a:off x="518850" y="392550"/>
              <a:ext cx="8106300" cy="396000"/>
              <a:chOff x="518850" y="385283"/>
              <a:chExt cx="8106300" cy="396000"/>
            </a:xfrm>
          </p:grpSpPr>
          <p:cxnSp>
            <p:nvCxnSpPr>
              <p:cNvPr id="166" name="Google Shape;166;p1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7" name="Google Shape;167;p1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68" name="Google Shape;168;p1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69" name="Google Shape;169;p15"/>
            <p:cNvGrpSpPr/>
            <p:nvPr/>
          </p:nvGrpSpPr>
          <p:grpSpPr>
            <a:xfrm rot="10800000">
              <a:off x="518850" y="4354950"/>
              <a:ext cx="8106300" cy="396000"/>
              <a:chOff x="518850" y="385283"/>
              <a:chExt cx="8106300" cy="396000"/>
            </a:xfrm>
          </p:grpSpPr>
          <p:cxnSp>
            <p:nvCxnSpPr>
              <p:cNvPr id="170" name="Google Shape;170;p1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71" name="Google Shape;171;p1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2" name="Google Shape;172;p1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73" name="Google Shape;173;p1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74"/>
        <p:cNvGrpSpPr/>
        <p:nvPr/>
      </p:nvGrpSpPr>
      <p:grpSpPr>
        <a:xfrm>
          <a:off x="0" y="0"/>
          <a:ext cx="0" cy="0"/>
          <a:chOff x="0" y="0"/>
          <a:chExt cx="0" cy="0"/>
        </a:xfrm>
      </p:grpSpPr>
      <p:sp>
        <p:nvSpPr>
          <p:cNvPr id="175" name="Google Shape;175;p16"/>
          <p:cNvSpPr txBox="1">
            <a:spLocks noGrp="1"/>
          </p:cNvSpPr>
          <p:nvPr>
            <p:ph type="subTitle" idx="1"/>
          </p:nvPr>
        </p:nvSpPr>
        <p:spPr>
          <a:xfrm>
            <a:off x="2321755" y="1748900"/>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6" name="Google Shape;176;p16"/>
          <p:cNvSpPr txBox="1">
            <a:spLocks noGrp="1"/>
          </p:cNvSpPr>
          <p:nvPr>
            <p:ph type="subTitle" idx="2"/>
          </p:nvPr>
        </p:nvSpPr>
        <p:spPr>
          <a:xfrm>
            <a:off x="5614906" y="1748900"/>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7" name="Google Shape;177;p16"/>
          <p:cNvSpPr txBox="1">
            <a:spLocks noGrp="1"/>
          </p:cNvSpPr>
          <p:nvPr>
            <p:ph type="subTitle" idx="3"/>
          </p:nvPr>
        </p:nvSpPr>
        <p:spPr>
          <a:xfrm>
            <a:off x="2321754" y="3409475"/>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8" name="Google Shape;178;p16"/>
          <p:cNvSpPr txBox="1">
            <a:spLocks noGrp="1"/>
          </p:cNvSpPr>
          <p:nvPr>
            <p:ph type="subTitle" idx="4"/>
          </p:nvPr>
        </p:nvSpPr>
        <p:spPr>
          <a:xfrm>
            <a:off x="5614906" y="3409475"/>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9" name="Google Shape;179;p16"/>
          <p:cNvSpPr txBox="1">
            <a:spLocks noGrp="1"/>
          </p:cNvSpPr>
          <p:nvPr>
            <p:ph type="subTitle" idx="5"/>
          </p:nvPr>
        </p:nvSpPr>
        <p:spPr>
          <a:xfrm>
            <a:off x="2321754" y="1379350"/>
            <a:ext cx="284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80" name="Google Shape;180;p16"/>
          <p:cNvSpPr txBox="1">
            <a:spLocks noGrp="1"/>
          </p:cNvSpPr>
          <p:nvPr>
            <p:ph type="subTitle" idx="6"/>
          </p:nvPr>
        </p:nvSpPr>
        <p:spPr>
          <a:xfrm>
            <a:off x="2321754" y="3040000"/>
            <a:ext cx="284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81" name="Google Shape;181;p16"/>
          <p:cNvSpPr txBox="1">
            <a:spLocks noGrp="1"/>
          </p:cNvSpPr>
          <p:nvPr>
            <p:ph type="subTitle" idx="7"/>
          </p:nvPr>
        </p:nvSpPr>
        <p:spPr>
          <a:xfrm>
            <a:off x="5614879" y="1379350"/>
            <a:ext cx="284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82" name="Google Shape;182;p16"/>
          <p:cNvSpPr txBox="1">
            <a:spLocks noGrp="1"/>
          </p:cNvSpPr>
          <p:nvPr>
            <p:ph type="subTitle" idx="8"/>
          </p:nvPr>
        </p:nvSpPr>
        <p:spPr>
          <a:xfrm>
            <a:off x="5614879" y="3040000"/>
            <a:ext cx="284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183" name="Google Shape;183;p16"/>
          <p:cNvGrpSpPr/>
          <p:nvPr/>
        </p:nvGrpSpPr>
        <p:grpSpPr>
          <a:xfrm>
            <a:off x="518850" y="392550"/>
            <a:ext cx="8106300" cy="4358400"/>
            <a:chOff x="518850" y="392550"/>
            <a:chExt cx="8106300" cy="4358400"/>
          </a:xfrm>
        </p:grpSpPr>
        <p:grpSp>
          <p:nvGrpSpPr>
            <p:cNvPr id="184" name="Google Shape;184;p16"/>
            <p:cNvGrpSpPr/>
            <p:nvPr/>
          </p:nvGrpSpPr>
          <p:grpSpPr>
            <a:xfrm>
              <a:off x="518850" y="392550"/>
              <a:ext cx="8106300" cy="396000"/>
              <a:chOff x="518850" y="385283"/>
              <a:chExt cx="8106300" cy="396000"/>
            </a:xfrm>
          </p:grpSpPr>
          <p:cxnSp>
            <p:nvCxnSpPr>
              <p:cNvPr id="185" name="Google Shape;185;p1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86" name="Google Shape;186;p1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87" name="Google Shape;187;p1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88" name="Google Shape;188;p16"/>
            <p:cNvGrpSpPr/>
            <p:nvPr/>
          </p:nvGrpSpPr>
          <p:grpSpPr>
            <a:xfrm rot="10800000">
              <a:off x="518850" y="4354950"/>
              <a:ext cx="8106300" cy="396000"/>
              <a:chOff x="518850" y="385283"/>
              <a:chExt cx="8106300" cy="396000"/>
            </a:xfrm>
          </p:grpSpPr>
          <p:cxnSp>
            <p:nvCxnSpPr>
              <p:cNvPr id="189" name="Google Shape;189;p1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90" name="Google Shape;190;p1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91" name="Google Shape;191;p1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92" name="Google Shape;192;p16"/>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93"/>
        <p:cNvGrpSpPr/>
        <p:nvPr/>
      </p:nvGrpSpPr>
      <p:grpSpPr>
        <a:xfrm>
          <a:off x="0" y="0"/>
          <a:ext cx="0" cy="0"/>
          <a:chOff x="0" y="0"/>
          <a:chExt cx="0" cy="0"/>
        </a:xfrm>
      </p:grpSpPr>
      <p:sp>
        <p:nvSpPr>
          <p:cNvPr id="194" name="Google Shape;194;p17"/>
          <p:cNvSpPr txBox="1">
            <a:spLocks noGrp="1"/>
          </p:cNvSpPr>
          <p:nvPr>
            <p:ph type="subTitle" idx="1"/>
          </p:nvPr>
        </p:nvSpPr>
        <p:spPr>
          <a:xfrm>
            <a:off x="720000" y="1710171"/>
            <a:ext cx="2162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5" name="Google Shape;195;p17"/>
          <p:cNvSpPr txBox="1">
            <a:spLocks noGrp="1"/>
          </p:cNvSpPr>
          <p:nvPr>
            <p:ph type="subTitle" idx="2"/>
          </p:nvPr>
        </p:nvSpPr>
        <p:spPr>
          <a:xfrm>
            <a:off x="3490950" y="1710149"/>
            <a:ext cx="2162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6" name="Google Shape;196;p17"/>
          <p:cNvSpPr txBox="1">
            <a:spLocks noGrp="1"/>
          </p:cNvSpPr>
          <p:nvPr>
            <p:ph type="subTitle" idx="3"/>
          </p:nvPr>
        </p:nvSpPr>
        <p:spPr>
          <a:xfrm>
            <a:off x="720000" y="3498800"/>
            <a:ext cx="2162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7" name="Google Shape;197;p17"/>
          <p:cNvSpPr txBox="1">
            <a:spLocks noGrp="1"/>
          </p:cNvSpPr>
          <p:nvPr>
            <p:ph type="subTitle" idx="4"/>
          </p:nvPr>
        </p:nvSpPr>
        <p:spPr>
          <a:xfrm>
            <a:off x="3490950" y="3498796"/>
            <a:ext cx="2162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8" name="Google Shape;198;p17"/>
          <p:cNvSpPr txBox="1">
            <a:spLocks noGrp="1"/>
          </p:cNvSpPr>
          <p:nvPr>
            <p:ph type="subTitle" idx="5"/>
          </p:nvPr>
        </p:nvSpPr>
        <p:spPr>
          <a:xfrm>
            <a:off x="6268669" y="1710149"/>
            <a:ext cx="2162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9" name="Google Shape;199;p17"/>
          <p:cNvSpPr txBox="1">
            <a:spLocks noGrp="1"/>
          </p:cNvSpPr>
          <p:nvPr>
            <p:ph type="subTitle" idx="6"/>
          </p:nvPr>
        </p:nvSpPr>
        <p:spPr>
          <a:xfrm>
            <a:off x="6268669" y="3498796"/>
            <a:ext cx="2162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0" name="Google Shape;200;p17"/>
          <p:cNvSpPr txBox="1">
            <a:spLocks noGrp="1"/>
          </p:cNvSpPr>
          <p:nvPr>
            <p:ph type="subTitle" idx="7"/>
          </p:nvPr>
        </p:nvSpPr>
        <p:spPr>
          <a:xfrm>
            <a:off x="720000" y="1017725"/>
            <a:ext cx="21621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01" name="Google Shape;201;p17"/>
          <p:cNvSpPr txBox="1">
            <a:spLocks noGrp="1"/>
          </p:cNvSpPr>
          <p:nvPr>
            <p:ph type="subTitle" idx="8"/>
          </p:nvPr>
        </p:nvSpPr>
        <p:spPr>
          <a:xfrm>
            <a:off x="3490950" y="1017725"/>
            <a:ext cx="21621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02" name="Google Shape;202;p17"/>
          <p:cNvSpPr txBox="1">
            <a:spLocks noGrp="1"/>
          </p:cNvSpPr>
          <p:nvPr>
            <p:ph type="subTitle" idx="9"/>
          </p:nvPr>
        </p:nvSpPr>
        <p:spPr>
          <a:xfrm>
            <a:off x="6268669" y="1017725"/>
            <a:ext cx="21621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03" name="Google Shape;203;p17"/>
          <p:cNvSpPr txBox="1">
            <a:spLocks noGrp="1"/>
          </p:cNvSpPr>
          <p:nvPr>
            <p:ph type="subTitle" idx="13"/>
          </p:nvPr>
        </p:nvSpPr>
        <p:spPr>
          <a:xfrm>
            <a:off x="720000" y="2803097"/>
            <a:ext cx="21621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04" name="Google Shape;204;p17"/>
          <p:cNvSpPr txBox="1">
            <a:spLocks noGrp="1"/>
          </p:cNvSpPr>
          <p:nvPr>
            <p:ph type="subTitle" idx="14"/>
          </p:nvPr>
        </p:nvSpPr>
        <p:spPr>
          <a:xfrm>
            <a:off x="3490950" y="2803097"/>
            <a:ext cx="21621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05" name="Google Shape;205;p17"/>
          <p:cNvSpPr txBox="1">
            <a:spLocks noGrp="1"/>
          </p:cNvSpPr>
          <p:nvPr>
            <p:ph type="subTitle" idx="15"/>
          </p:nvPr>
        </p:nvSpPr>
        <p:spPr>
          <a:xfrm>
            <a:off x="6268669" y="2803097"/>
            <a:ext cx="21621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206" name="Google Shape;206;p17"/>
          <p:cNvGrpSpPr/>
          <p:nvPr/>
        </p:nvGrpSpPr>
        <p:grpSpPr>
          <a:xfrm>
            <a:off x="518850" y="392550"/>
            <a:ext cx="8106300" cy="4358400"/>
            <a:chOff x="518850" y="392550"/>
            <a:chExt cx="8106300" cy="4358400"/>
          </a:xfrm>
        </p:grpSpPr>
        <p:grpSp>
          <p:nvGrpSpPr>
            <p:cNvPr id="207" name="Google Shape;207;p17"/>
            <p:cNvGrpSpPr/>
            <p:nvPr/>
          </p:nvGrpSpPr>
          <p:grpSpPr>
            <a:xfrm>
              <a:off x="518850" y="392550"/>
              <a:ext cx="8106300" cy="396000"/>
              <a:chOff x="518850" y="385283"/>
              <a:chExt cx="8106300" cy="396000"/>
            </a:xfrm>
          </p:grpSpPr>
          <p:cxnSp>
            <p:nvCxnSpPr>
              <p:cNvPr id="208" name="Google Shape;208;p1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09" name="Google Shape;209;p1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10" name="Google Shape;210;p1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11" name="Google Shape;211;p17"/>
            <p:cNvGrpSpPr/>
            <p:nvPr/>
          </p:nvGrpSpPr>
          <p:grpSpPr>
            <a:xfrm rot="10800000">
              <a:off x="518850" y="4354950"/>
              <a:ext cx="8106300" cy="396000"/>
              <a:chOff x="518850" y="385283"/>
              <a:chExt cx="8106300" cy="396000"/>
            </a:xfrm>
          </p:grpSpPr>
          <p:cxnSp>
            <p:nvCxnSpPr>
              <p:cNvPr id="212" name="Google Shape;212;p1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13" name="Google Shape;213;p1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14" name="Google Shape;214;p1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215" name="Google Shape;215;p17"/>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16"/>
        <p:cNvGrpSpPr/>
        <p:nvPr/>
      </p:nvGrpSpPr>
      <p:grpSpPr>
        <a:xfrm>
          <a:off x="0" y="0"/>
          <a:ext cx="0" cy="0"/>
          <a:chOff x="0" y="0"/>
          <a:chExt cx="0" cy="0"/>
        </a:xfrm>
      </p:grpSpPr>
      <p:sp>
        <p:nvSpPr>
          <p:cNvPr id="217" name="Google Shape;217;p18"/>
          <p:cNvSpPr txBox="1">
            <a:spLocks noGrp="1"/>
          </p:cNvSpPr>
          <p:nvPr>
            <p:ph type="title"/>
          </p:nvPr>
        </p:nvSpPr>
        <p:spPr>
          <a:xfrm>
            <a:off x="3982663" y="539500"/>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8" name="Google Shape;218;p18"/>
          <p:cNvSpPr txBox="1">
            <a:spLocks noGrp="1"/>
          </p:cNvSpPr>
          <p:nvPr>
            <p:ph type="subTitle" idx="1"/>
          </p:nvPr>
        </p:nvSpPr>
        <p:spPr>
          <a:xfrm>
            <a:off x="3982625" y="1719925"/>
            <a:ext cx="4448100" cy="105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9" name="Google Shape;219;p18"/>
          <p:cNvSpPr txBox="1"/>
          <p:nvPr/>
        </p:nvSpPr>
        <p:spPr>
          <a:xfrm>
            <a:off x="3982500" y="3611950"/>
            <a:ext cx="44481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b="1">
                <a:solidFill>
                  <a:schemeClr val="dk1"/>
                </a:solidFill>
                <a:latin typeface="Open Sans"/>
                <a:ea typeface="Open Sans"/>
                <a:cs typeface="Open Sans"/>
                <a:sym typeface="Open Sans"/>
              </a:rPr>
              <a:t>CREDITS:</a:t>
            </a:r>
            <a:r>
              <a:rPr lang="en" sz="1000">
                <a:solidFill>
                  <a:schemeClr val="dk1"/>
                </a:solidFill>
                <a:latin typeface="Open Sans"/>
                <a:ea typeface="Open Sans"/>
                <a:cs typeface="Open Sans"/>
                <a:sym typeface="Open Sans"/>
              </a:rPr>
              <a:t> This presentation template was created by </a:t>
            </a:r>
            <a:r>
              <a:rPr lang="en" sz="1000" b="1" u="sng">
                <a:solidFill>
                  <a:schemeClr val="hlink"/>
                </a:solidFill>
                <a:latin typeface="Open Sans"/>
                <a:ea typeface="Open Sans"/>
                <a:cs typeface="Open Sans"/>
                <a:sym typeface="Open Sans"/>
                <a:hlinkClick r:id="rId2"/>
              </a:rPr>
              <a:t>Slidesgo</a:t>
            </a:r>
            <a:r>
              <a:rPr lang="en" sz="1000">
                <a:solidFill>
                  <a:schemeClr val="dk1"/>
                </a:solidFill>
                <a:latin typeface="Open Sans"/>
                <a:ea typeface="Open Sans"/>
                <a:cs typeface="Open Sans"/>
                <a:sym typeface="Open Sans"/>
              </a:rPr>
              <a:t>, and includes icons by </a:t>
            </a:r>
            <a:r>
              <a:rPr lang="en" sz="1000" b="1" u="sng">
                <a:solidFill>
                  <a:schemeClr val="dk1"/>
                </a:solidFill>
                <a:latin typeface="Open Sans"/>
                <a:ea typeface="Open Sans"/>
                <a:cs typeface="Open Sans"/>
                <a:sym typeface="Open Sans"/>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000">
                <a:solidFill>
                  <a:schemeClr val="dk1"/>
                </a:solidFill>
                <a:latin typeface="Open Sans"/>
                <a:ea typeface="Open Sans"/>
                <a:cs typeface="Open Sans"/>
                <a:sym typeface="Open Sans"/>
              </a:rPr>
              <a:t>, and infographics &amp; images by </a:t>
            </a:r>
            <a:r>
              <a:rPr lang="en" sz="1000" b="1" u="sng">
                <a:solidFill>
                  <a:schemeClr val="dk1"/>
                </a:solidFill>
                <a:latin typeface="Open Sans"/>
                <a:ea typeface="Open Sans"/>
                <a:cs typeface="Open Sans"/>
                <a:sym typeface="Open Sans"/>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000" u="sng">
                <a:solidFill>
                  <a:schemeClr val="dk1"/>
                </a:solidFill>
                <a:latin typeface="Open Sans"/>
                <a:ea typeface="Open Sans"/>
                <a:cs typeface="Open Sans"/>
                <a:sym typeface="Open Sans"/>
              </a:rPr>
              <a:t> </a:t>
            </a:r>
            <a:endParaRPr sz="1000" b="1" u="sng">
              <a:solidFill>
                <a:schemeClr val="dk1"/>
              </a:solidFill>
              <a:latin typeface="Open Sans"/>
              <a:ea typeface="Open Sans"/>
              <a:cs typeface="Open Sans"/>
              <a:sym typeface="Open Sans"/>
            </a:endParaRPr>
          </a:p>
        </p:txBody>
      </p:sp>
      <p:grpSp>
        <p:nvGrpSpPr>
          <p:cNvPr id="220" name="Google Shape;220;p18"/>
          <p:cNvGrpSpPr/>
          <p:nvPr/>
        </p:nvGrpSpPr>
        <p:grpSpPr>
          <a:xfrm>
            <a:off x="518850" y="392550"/>
            <a:ext cx="8106300" cy="4358400"/>
            <a:chOff x="518850" y="392550"/>
            <a:chExt cx="8106300" cy="4358400"/>
          </a:xfrm>
        </p:grpSpPr>
        <p:grpSp>
          <p:nvGrpSpPr>
            <p:cNvPr id="221" name="Google Shape;221;p18"/>
            <p:cNvGrpSpPr/>
            <p:nvPr/>
          </p:nvGrpSpPr>
          <p:grpSpPr>
            <a:xfrm>
              <a:off x="518850" y="392550"/>
              <a:ext cx="8106300" cy="396000"/>
              <a:chOff x="518850" y="385283"/>
              <a:chExt cx="8106300" cy="396000"/>
            </a:xfrm>
          </p:grpSpPr>
          <p:cxnSp>
            <p:nvCxnSpPr>
              <p:cNvPr id="222" name="Google Shape;222;p1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23" name="Google Shape;223;p1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24" name="Google Shape;224;p1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25" name="Google Shape;225;p18"/>
            <p:cNvGrpSpPr/>
            <p:nvPr/>
          </p:nvGrpSpPr>
          <p:grpSpPr>
            <a:xfrm rot="10800000">
              <a:off x="518850" y="4354950"/>
              <a:ext cx="8106300" cy="396000"/>
              <a:chOff x="518850" y="385283"/>
              <a:chExt cx="8106300" cy="396000"/>
            </a:xfrm>
          </p:grpSpPr>
          <p:cxnSp>
            <p:nvCxnSpPr>
              <p:cNvPr id="226" name="Google Shape;226;p1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27" name="Google Shape;227;p1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28" name="Google Shape;228;p1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9"/>
        <p:cNvGrpSpPr/>
        <p:nvPr/>
      </p:nvGrpSpPr>
      <p:grpSpPr>
        <a:xfrm>
          <a:off x="0" y="0"/>
          <a:ext cx="0" cy="0"/>
          <a:chOff x="0" y="0"/>
          <a:chExt cx="0" cy="0"/>
        </a:xfrm>
      </p:grpSpPr>
      <p:grpSp>
        <p:nvGrpSpPr>
          <p:cNvPr id="230" name="Google Shape;230;p19"/>
          <p:cNvGrpSpPr/>
          <p:nvPr/>
        </p:nvGrpSpPr>
        <p:grpSpPr>
          <a:xfrm>
            <a:off x="518850" y="392550"/>
            <a:ext cx="8106300" cy="4358400"/>
            <a:chOff x="518850" y="392550"/>
            <a:chExt cx="8106300" cy="4358400"/>
          </a:xfrm>
        </p:grpSpPr>
        <p:grpSp>
          <p:nvGrpSpPr>
            <p:cNvPr id="231" name="Google Shape;231;p19"/>
            <p:cNvGrpSpPr/>
            <p:nvPr/>
          </p:nvGrpSpPr>
          <p:grpSpPr>
            <a:xfrm>
              <a:off x="518850" y="392550"/>
              <a:ext cx="8106300" cy="396000"/>
              <a:chOff x="518850" y="385283"/>
              <a:chExt cx="8106300" cy="396000"/>
            </a:xfrm>
          </p:grpSpPr>
          <p:cxnSp>
            <p:nvCxnSpPr>
              <p:cNvPr id="232" name="Google Shape;232;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3" name="Google Shape;233;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4" name="Google Shape;234;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35" name="Google Shape;235;p19"/>
            <p:cNvGrpSpPr/>
            <p:nvPr/>
          </p:nvGrpSpPr>
          <p:grpSpPr>
            <a:xfrm rot="10800000">
              <a:off x="518850" y="4354950"/>
              <a:ext cx="8106300" cy="396000"/>
              <a:chOff x="518850" y="385283"/>
              <a:chExt cx="8106300" cy="396000"/>
            </a:xfrm>
          </p:grpSpPr>
          <p:cxnSp>
            <p:nvCxnSpPr>
              <p:cNvPr id="236" name="Google Shape;236;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8" name="Google Shape;238;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239" name="Google Shape;239;p19"/>
          <p:cNvGrpSpPr/>
          <p:nvPr/>
        </p:nvGrpSpPr>
        <p:grpSpPr>
          <a:xfrm>
            <a:off x="518845" y="755087"/>
            <a:ext cx="3381109" cy="3633336"/>
            <a:chOff x="1742895" y="795775"/>
            <a:chExt cx="3381109" cy="3633336"/>
          </a:xfrm>
        </p:grpSpPr>
        <p:sp>
          <p:nvSpPr>
            <p:cNvPr id="240" name="Google Shape;240;p19"/>
            <p:cNvSpPr/>
            <p:nvPr/>
          </p:nvSpPr>
          <p:spPr>
            <a:xfrm>
              <a:off x="1913656" y="3200832"/>
              <a:ext cx="38942" cy="38942"/>
            </a:xfrm>
            <a:custGeom>
              <a:avLst/>
              <a:gdLst/>
              <a:ahLst/>
              <a:cxnLst/>
              <a:rect l="l" t="t" r="r" b="b"/>
              <a:pathLst>
                <a:path w="660" h="660" extrusionOk="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1910411" y="3196997"/>
              <a:ext cx="46022" cy="46081"/>
            </a:xfrm>
            <a:custGeom>
              <a:avLst/>
              <a:gdLst/>
              <a:ahLst/>
              <a:cxnLst/>
              <a:rect l="l" t="t" r="r" b="b"/>
              <a:pathLst>
                <a:path w="780" h="781" extrusionOk="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42;p19"/>
            <p:cNvGrpSpPr/>
            <p:nvPr/>
          </p:nvGrpSpPr>
          <p:grpSpPr>
            <a:xfrm>
              <a:off x="1742895" y="947116"/>
              <a:ext cx="1986215" cy="3269968"/>
              <a:chOff x="6934075" y="1778325"/>
              <a:chExt cx="689275" cy="1134775"/>
            </a:xfrm>
          </p:grpSpPr>
          <p:sp>
            <p:nvSpPr>
              <p:cNvPr id="243" name="Google Shape;243;p19"/>
              <p:cNvSpPr/>
              <p:nvPr/>
            </p:nvSpPr>
            <p:spPr>
              <a:xfrm>
                <a:off x="7486500" y="2665625"/>
                <a:ext cx="136850" cy="66125"/>
              </a:xfrm>
              <a:custGeom>
                <a:avLst/>
                <a:gdLst/>
                <a:ahLst/>
                <a:cxnLst/>
                <a:rect l="l" t="t" r="r" b="b"/>
                <a:pathLst>
                  <a:path w="5474" h="2645" extrusionOk="0">
                    <a:moveTo>
                      <a:pt x="5418" y="1"/>
                    </a:moveTo>
                    <a:cubicBezTo>
                      <a:pt x="5390" y="1"/>
                      <a:pt x="5363" y="28"/>
                      <a:pt x="5363" y="56"/>
                    </a:cubicBezTo>
                    <a:lnTo>
                      <a:pt x="5363" y="520"/>
                    </a:lnTo>
                    <a:cubicBezTo>
                      <a:pt x="5363" y="557"/>
                      <a:pt x="5390" y="576"/>
                      <a:pt x="5418" y="576"/>
                    </a:cubicBezTo>
                    <a:cubicBezTo>
                      <a:pt x="5446" y="576"/>
                      <a:pt x="5474" y="557"/>
                      <a:pt x="5474" y="520"/>
                    </a:cubicBezTo>
                    <a:lnTo>
                      <a:pt x="5474" y="56"/>
                    </a:lnTo>
                    <a:cubicBezTo>
                      <a:pt x="5474" y="28"/>
                      <a:pt x="5455" y="1"/>
                      <a:pt x="5418" y="1"/>
                    </a:cubicBezTo>
                    <a:close/>
                    <a:moveTo>
                      <a:pt x="5418" y="928"/>
                    </a:moveTo>
                    <a:cubicBezTo>
                      <a:pt x="5390" y="928"/>
                      <a:pt x="5363" y="956"/>
                      <a:pt x="5363" y="984"/>
                    </a:cubicBezTo>
                    <a:lnTo>
                      <a:pt x="5363" y="1448"/>
                    </a:lnTo>
                    <a:cubicBezTo>
                      <a:pt x="5363" y="1485"/>
                      <a:pt x="5390" y="1503"/>
                      <a:pt x="5418" y="1503"/>
                    </a:cubicBezTo>
                    <a:cubicBezTo>
                      <a:pt x="5446" y="1503"/>
                      <a:pt x="5474" y="1485"/>
                      <a:pt x="5474" y="1448"/>
                    </a:cubicBezTo>
                    <a:lnTo>
                      <a:pt x="5474" y="984"/>
                    </a:lnTo>
                    <a:cubicBezTo>
                      <a:pt x="5474" y="956"/>
                      <a:pt x="5455" y="928"/>
                      <a:pt x="5418" y="928"/>
                    </a:cubicBezTo>
                    <a:close/>
                    <a:moveTo>
                      <a:pt x="5418" y="1856"/>
                    </a:moveTo>
                    <a:cubicBezTo>
                      <a:pt x="5390" y="1856"/>
                      <a:pt x="5363" y="1884"/>
                      <a:pt x="5363" y="1912"/>
                    </a:cubicBezTo>
                    <a:lnTo>
                      <a:pt x="5363" y="2375"/>
                    </a:lnTo>
                    <a:cubicBezTo>
                      <a:pt x="5363" y="2413"/>
                      <a:pt x="5390" y="2431"/>
                      <a:pt x="5418" y="2431"/>
                    </a:cubicBezTo>
                    <a:cubicBezTo>
                      <a:pt x="5446" y="2431"/>
                      <a:pt x="5474" y="2413"/>
                      <a:pt x="5474" y="2375"/>
                    </a:cubicBezTo>
                    <a:lnTo>
                      <a:pt x="5474" y="1912"/>
                    </a:lnTo>
                    <a:cubicBezTo>
                      <a:pt x="5474" y="1884"/>
                      <a:pt x="5455" y="1856"/>
                      <a:pt x="5418" y="1856"/>
                    </a:cubicBezTo>
                    <a:close/>
                    <a:moveTo>
                      <a:pt x="56" y="2524"/>
                    </a:moveTo>
                    <a:cubicBezTo>
                      <a:pt x="28" y="2524"/>
                      <a:pt x="1" y="2552"/>
                      <a:pt x="1" y="2589"/>
                    </a:cubicBezTo>
                    <a:cubicBezTo>
                      <a:pt x="1" y="2617"/>
                      <a:pt x="28" y="2644"/>
                      <a:pt x="56" y="2644"/>
                    </a:cubicBezTo>
                    <a:lnTo>
                      <a:pt x="520" y="2644"/>
                    </a:lnTo>
                    <a:cubicBezTo>
                      <a:pt x="557" y="2644"/>
                      <a:pt x="585" y="2617"/>
                      <a:pt x="585" y="2589"/>
                    </a:cubicBezTo>
                    <a:cubicBezTo>
                      <a:pt x="585" y="2552"/>
                      <a:pt x="557" y="2524"/>
                      <a:pt x="520" y="2524"/>
                    </a:cubicBezTo>
                    <a:close/>
                    <a:moveTo>
                      <a:pt x="984" y="2524"/>
                    </a:moveTo>
                    <a:cubicBezTo>
                      <a:pt x="956" y="2524"/>
                      <a:pt x="928" y="2552"/>
                      <a:pt x="928" y="2589"/>
                    </a:cubicBezTo>
                    <a:cubicBezTo>
                      <a:pt x="928" y="2617"/>
                      <a:pt x="956" y="2644"/>
                      <a:pt x="984" y="2644"/>
                    </a:cubicBezTo>
                    <a:lnTo>
                      <a:pt x="1448" y="2644"/>
                    </a:lnTo>
                    <a:cubicBezTo>
                      <a:pt x="1485" y="2644"/>
                      <a:pt x="1513" y="2617"/>
                      <a:pt x="1513" y="2589"/>
                    </a:cubicBezTo>
                    <a:cubicBezTo>
                      <a:pt x="1513" y="2552"/>
                      <a:pt x="1485" y="2524"/>
                      <a:pt x="1448" y="2524"/>
                    </a:cubicBezTo>
                    <a:close/>
                    <a:moveTo>
                      <a:pt x="1912" y="2524"/>
                    </a:moveTo>
                    <a:cubicBezTo>
                      <a:pt x="1884" y="2524"/>
                      <a:pt x="1856" y="2552"/>
                      <a:pt x="1856" y="2589"/>
                    </a:cubicBezTo>
                    <a:cubicBezTo>
                      <a:pt x="1856" y="2617"/>
                      <a:pt x="1884" y="2644"/>
                      <a:pt x="1912" y="2644"/>
                    </a:cubicBezTo>
                    <a:lnTo>
                      <a:pt x="2375" y="2644"/>
                    </a:lnTo>
                    <a:cubicBezTo>
                      <a:pt x="2413" y="2644"/>
                      <a:pt x="2440" y="2617"/>
                      <a:pt x="2440" y="2589"/>
                    </a:cubicBezTo>
                    <a:cubicBezTo>
                      <a:pt x="2440" y="2552"/>
                      <a:pt x="2413" y="2524"/>
                      <a:pt x="2375" y="2524"/>
                    </a:cubicBezTo>
                    <a:close/>
                    <a:moveTo>
                      <a:pt x="2839" y="2524"/>
                    </a:moveTo>
                    <a:cubicBezTo>
                      <a:pt x="2812" y="2524"/>
                      <a:pt x="2784" y="2552"/>
                      <a:pt x="2784" y="2589"/>
                    </a:cubicBezTo>
                    <a:cubicBezTo>
                      <a:pt x="2784" y="2617"/>
                      <a:pt x="2812" y="2644"/>
                      <a:pt x="2839" y="2644"/>
                    </a:cubicBezTo>
                    <a:lnTo>
                      <a:pt x="3303" y="2644"/>
                    </a:lnTo>
                    <a:cubicBezTo>
                      <a:pt x="3340" y="2644"/>
                      <a:pt x="3368" y="2617"/>
                      <a:pt x="3368" y="2589"/>
                    </a:cubicBezTo>
                    <a:cubicBezTo>
                      <a:pt x="3368" y="2552"/>
                      <a:pt x="3340" y="2524"/>
                      <a:pt x="3303" y="2524"/>
                    </a:cubicBezTo>
                    <a:close/>
                    <a:moveTo>
                      <a:pt x="3767" y="2524"/>
                    </a:moveTo>
                    <a:cubicBezTo>
                      <a:pt x="3739" y="2524"/>
                      <a:pt x="3711" y="2552"/>
                      <a:pt x="3711" y="2589"/>
                    </a:cubicBezTo>
                    <a:cubicBezTo>
                      <a:pt x="3711" y="2617"/>
                      <a:pt x="3739" y="2644"/>
                      <a:pt x="3767" y="2644"/>
                    </a:cubicBezTo>
                    <a:lnTo>
                      <a:pt x="4231" y="2644"/>
                    </a:lnTo>
                    <a:cubicBezTo>
                      <a:pt x="4268" y="2644"/>
                      <a:pt x="4296" y="2617"/>
                      <a:pt x="4296" y="2589"/>
                    </a:cubicBezTo>
                    <a:cubicBezTo>
                      <a:pt x="4296" y="2552"/>
                      <a:pt x="4268" y="2524"/>
                      <a:pt x="4231" y="2524"/>
                    </a:cubicBezTo>
                    <a:close/>
                    <a:moveTo>
                      <a:pt x="4695" y="2524"/>
                    </a:moveTo>
                    <a:cubicBezTo>
                      <a:pt x="4667" y="2524"/>
                      <a:pt x="4639" y="2552"/>
                      <a:pt x="4639" y="2589"/>
                    </a:cubicBezTo>
                    <a:cubicBezTo>
                      <a:pt x="4639" y="2617"/>
                      <a:pt x="4667" y="2644"/>
                      <a:pt x="4695" y="2644"/>
                    </a:cubicBezTo>
                    <a:lnTo>
                      <a:pt x="5159" y="2644"/>
                    </a:lnTo>
                    <a:cubicBezTo>
                      <a:pt x="5196" y="2644"/>
                      <a:pt x="5223" y="2617"/>
                      <a:pt x="5223" y="2589"/>
                    </a:cubicBezTo>
                    <a:cubicBezTo>
                      <a:pt x="5223" y="2552"/>
                      <a:pt x="5196" y="2524"/>
                      <a:pt x="5159" y="25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7313500" y="2548975"/>
                <a:ext cx="85375" cy="41525"/>
              </a:xfrm>
              <a:custGeom>
                <a:avLst/>
                <a:gdLst/>
                <a:ahLst/>
                <a:cxnLst/>
                <a:rect l="l" t="t" r="r" b="b"/>
                <a:pathLst>
                  <a:path w="3415" h="1661" extrusionOk="0">
                    <a:moveTo>
                      <a:pt x="3358" y="0"/>
                    </a:moveTo>
                    <a:cubicBezTo>
                      <a:pt x="3321" y="0"/>
                      <a:pt x="3293" y="28"/>
                      <a:pt x="3293" y="65"/>
                    </a:cubicBezTo>
                    <a:lnTo>
                      <a:pt x="3293" y="260"/>
                    </a:lnTo>
                    <a:cubicBezTo>
                      <a:pt x="3293" y="297"/>
                      <a:pt x="3321" y="316"/>
                      <a:pt x="3358" y="316"/>
                    </a:cubicBezTo>
                    <a:cubicBezTo>
                      <a:pt x="3386" y="316"/>
                      <a:pt x="3414" y="297"/>
                      <a:pt x="3414" y="260"/>
                    </a:cubicBezTo>
                    <a:lnTo>
                      <a:pt x="3414" y="65"/>
                    </a:lnTo>
                    <a:cubicBezTo>
                      <a:pt x="3414" y="28"/>
                      <a:pt x="3386" y="0"/>
                      <a:pt x="3358" y="0"/>
                    </a:cubicBezTo>
                    <a:close/>
                    <a:moveTo>
                      <a:pt x="56" y="613"/>
                    </a:moveTo>
                    <a:cubicBezTo>
                      <a:pt x="28" y="613"/>
                      <a:pt x="0" y="641"/>
                      <a:pt x="0" y="668"/>
                    </a:cubicBezTo>
                    <a:lnTo>
                      <a:pt x="0" y="678"/>
                    </a:lnTo>
                    <a:cubicBezTo>
                      <a:pt x="0" y="706"/>
                      <a:pt x="28" y="733"/>
                      <a:pt x="56" y="733"/>
                    </a:cubicBezTo>
                    <a:lnTo>
                      <a:pt x="520" y="733"/>
                    </a:lnTo>
                    <a:cubicBezTo>
                      <a:pt x="548" y="733"/>
                      <a:pt x="575" y="706"/>
                      <a:pt x="575" y="668"/>
                    </a:cubicBezTo>
                    <a:cubicBezTo>
                      <a:pt x="575" y="641"/>
                      <a:pt x="548" y="613"/>
                      <a:pt x="520" y="613"/>
                    </a:cubicBezTo>
                    <a:close/>
                    <a:moveTo>
                      <a:pt x="984" y="613"/>
                    </a:moveTo>
                    <a:cubicBezTo>
                      <a:pt x="946" y="613"/>
                      <a:pt x="928" y="641"/>
                      <a:pt x="928" y="668"/>
                    </a:cubicBezTo>
                    <a:cubicBezTo>
                      <a:pt x="928" y="706"/>
                      <a:pt x="946" y="733"/>
                      <a:pt x="984" y="733"/>
                    </a:cubicBezTo>
                    <a:lnTo>
                      <a:pt x="1447" y="733"/>
                    </a:lnTo>
                    <a:cubicBezTo>
                      <a:pt x="1475" y="733"/>
                      <a:pt x="1503" y="706"/>
                      <a:pt x="1503" y="668"/>
                    </a:cubicBezTo>
                    <a:cubicBezTo>
                      <a:pt x="1503" y="641"/>
                      <a:pt x="1475" y="613"/>
                      <a:pt x="1447" y="613"/>
                    </a:cubicBezTo>
                    <a:close/>
                    <a:moveTo>
                      <a:pt x="1911" y="613"/>
                    </a:moveTo>
                    <a:cubicBezTo>
                      <a:pt x="1874" y="613"/>
                      <a:pt x="1856" y="641"/>
                      <a:pt x="1856" y="668"/>
                    </a:cubicBezTo>
                    <a:cubicBezTo>
                      <a:pt x="1856" y="706"/>
                      <a:pt x="1874" y="733"/>
                      <a:pt x="1911" y="733"/>
                    </a:cubicBezTo>
                    <a:lnTo>
                      <a:pt x="2375" y="733"/>
                    </a:lnTo>
                    <a:cubicBezTo>
                      <a:pt x="2403" y="733"/>
                      <a:pt x="2431" y="706"/>
                      <a:pt x="2431" y="668"/>
                    </a:cubicBezTo>
                    <a:cubicBezTo>
                      <a:pt x="2431" y="641"/>
                      <a:pt x="2403" y="613"/>
                      <a:pt x="2375" y="613"/>
                    </a:cubicBezTo>
                    <a:close/>
                    <a:moveTo>
                      <a:pt x="2839" y="613"/>
                    </a:moveTo>
                    <a:cubicBezTo>
                      <a:pt x="2802" y="613"/>
                      <a:pt x="2783" y="641"/>
                      <a:pt x="2783" y="668"/>
                    </a:cubicBezTo>
                    <a:cubicBezTo>
                      <a:pt x="2783" y="706"/>
                      <a:pt x="2802" y="733"/>
                      <a:pt x="2839" y="733"/>
                    </a:cubicBezTo>
                    <a:lnTo>
                      <a:pt x="3303" y="733"/>
                    </a:lnTo>
                    <a:cubicBezTo>
                      <a:pt x="3331" y="733"/>
                      <a:pt x="3358" y="706"/>
                      <a:pt x="3358" y="668"/>
                    </a:cubicBezTo>
                    <a:cubicBezTo>
                      <a:pt x="3358" y="641"/>
                      <a:pt x="3331" y="613"/>
                      <a:pt x="3303" y="613"/>
                    </a:cubicBezTo>
                    <a:close/>
                    <a:moveTo>
                      <a:pt x="56" y="1086"/>
                    </a:moveTo>
                    <a:cubicBezTo>
                      <a:pt x="28" y="1086"/>
                      <a:pt x="0" y="1104"/>
                      <a:pt x="0" y="1142"/>
                    </a:cubicBezTo>
                    <a:lnTo>
                      <a:pt x="0" y="1605"/>
                    </a:lnTo>
                    <a:cubicBezTo>
                      <a:pt x="0" y="1633"/>
                      <a:pt x="28" y="1661"/>
                      <a:pt x="56" y="1661"/>
                    </a:cubicBezTo>
                    <a:cubicBezTo>
                      <a:pt x="93" y="1661"/>
                      <a:pt x="121" y="1633"/>
                      <a:pt x="121" y="1605"/>
                    </a:cubicBezTo>
                    <a:lnTo>
                      <a:pt x="121" y="1142"/>
                    </a:lnTo>
                    <a:cubicBezTo>
                      <a:pt x="121" y="1104"/>
                      <a:pt x="93" y="1086"/>
                      <a:pt x="56" y="1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7252725" y="2143825"/>
                <a:ext cx="207600" cy="156800"/>
              </a:xfrm>
              <a:custGeom>
                <a:avLst/>
                <a:gdLst/>
                <a:ahLst/>
                <a:cxnLst/>
                <a:rect l="l" t="t" r="r" b="b"/>
                <a:pathLst>
                  <a:path w="8304" h="6272" extrusionOk="0">
                    <a:moveTo>
                      <a:pt x="56" y="0"/>
                    </a:moveTo>
                    <a:cubicBezTo>
                      <a:pt x="29" y="0"/>
                      <a:pt x="1" y="28"/>
                      <a:pt x="1" y="56"/>
                    </a:cubicBezTo>
                    <a:lnTo>
                      <a:pt x="1" y="520"/>
                    </a:lnTo>
                    <a:cubicBezTo>
                      <a:pt x="1" y="557"/>
                      <a:pt x="29" y="575"/>
                      <a:pt x="56" y="575"/>
                    </a:cubicBezTo>
                    <a:cubicBezTo>
                      <a:pt x="94" y="575"/>
                      <a:pt x="112" y="557"/>
                      <a:pt x="112" y="520"/>
                    </a:cubicBezTo>
                    <a:lnTo>
                      <a:pt x="112" y="56"/>
                    </a:lnTo>
                    <a:cubicBezTo>
                      <a:pt x="112" y="28"/>
                      <a:pt x="94" y="0"/>
                      <a:pt x="56" y="0"/>
                    </a:cubicBezTo>
                    <a:close/>
                    <a:moveTo>
                      <a:pt x="56" y="928"/>
                    </a:moveTo>
                    <a:cubicBezTo>
                      <a:pt x="29" y="928"/>
                      <a:pt x="1" y="956"/>
                      <a:pt x="1" y="984"/>
                    </a:cubicBezTo>
                    <a:lnTo>
                      <a:pt x="1" y="1447"/>
                    </a:lnTo>
                    <a:cubicBezTo>
                      <a:pt x="1" y="1484"/>
                      <a:pt x="29" y="1503"/>
                      <a:pt x="56" y="1503"/>
                    </a:cubicBezTo>
                    <a:cubicBezTo>
                      <a:pt x="94" y="1503"/>
                      <a:pt x="112" y="1484"/>
                      <a:pt x="112" y="1447"/>
                    </a:cubicBezTo>
                    <a:lnTo>
                      <a:pt x="112" y="984"/>
                    </a:lnTo>
                    <a:cubicBezTo>
                      <a:pt x="112" y="956"/>
                      <a:pt x="94" y="928"/>
                      <a:pt x="56" y="928"/>
                    </a:cubicBezTo>
                    <a:close/>
                    <a:moveTo>
                      <a:pt x="56" y="1856"/>
                    </a:moveTo>
                    <a:cubicBezTo>
                      <a:pt x="29" y="1856"/>
                      <a:pt x="1" y="1883"/>
                      <a:pt x="1" y="1911"/>
                    </a:cubicBezTo>
                    <a:lnTo>
                      <a:pt x="1" y="2375"/>
                    </a:lnTo>
                    <a:cubicBezTo>
                      <a:pt x="1" y="2412"/>
                      <a:pt x="29" y="2431"/>
                      <a:pt x="56" y="2431"/>
                    </a:cubicBezTo>
                    <a:cubicBezTo>
                      <a:pt x="94" y="2431"/>
                      <a:pt x="112" y="2412"/>
                      <a:pt x="112" y="2375"/>
                    </a:cubicBezTo>
                    <a:lnTo>
                      <a:pt x="112" y="1911"/>
                    </a:lnTo>
                    <a:cubicBezTo>
                      <a:pt x="112" y="1883"/>
                      <a:pt x="94" y="1856"/>
                      <a:pt x="56" y="1856"/>
                    </a:cubicBezTo>
                    <a:close/>
                    <a:moveTo>
                      <a:pt x="66" y="2774"/>
                    </a:moveTo>
                    <a:cubicBezTo>
                      <a:pt x="29" y="2774"/>
                      <a:pt x="10" y="2802"/>
                      <a:pt x="10" y="2830"/>
                    </a:cubicBezTo>
                    <a:cubicBezTo>
                      <a:pt x="10" y="2867"/>
                      <a:pt x="29" y="2895"/>
                      <a:pt x="66" y="2895"/>
                    </a:cubicBezTo>
                    <a:lnTo>
                      <a:pt x="530" y="2895"/>
                    </a:lnTo>
                    <a:cubicBezTo>
                      <a:pt x="557" y="2895"/>
                      <a:pt x="585" y="2867"/>
                      <a:pt x="585" y="2830"/>
                    </a:cubicBezTo>
                    <a:cubicBezTo>
                      <a:pt x="585" y="2802"/>
                      <a:pt x="557" y="2774"/>
                      <a:pt x="530" y="2774"/>
                    </a:cubicBezTo>
                    <a:close/>
                    <a:moveTo>
                      <a:pt x="993" y="2774"/>
                    </a:moveTo>
                    <a:cubicBezTo>
                      <a:pt x="956" y="2774"/>
                      <a:pt x="938" y="2802"/>
                      <a:pt x="938" y="2830"/>
                    </a:cubicBezTo>
                    <a:cubicBezTo>
                      <a:pt x="938" y="2867"/>
                      <a:pt x="956" y="2895"/>
                      <a:pt x="993" y="2895"/>
                    </a:cubicBezTo>
                    <a:lnTo>
                      <a:pt x="1457" y="2895"/>
                    </a:lnTo>
                    <a:cubicBezTo>
                      <a:pt x="1485" y="2895"/>
                      <a:pt x="1513" y="2867"/>
                      <a:pt x="1513" y="2830"/>
                    </a:cubicBezTo>
                    <a:cubicBezTo>
                      <a:pt x="1513" y="2802"/>
                      <a:pt x="1485" y="2774"/>
                      <a:pt x="1457" y="2774"/>
                    </a:cubicBezTo>
                    <a:close/>
                    <a:moveTo>
                      <a:pt x="1921" y="2774"/>
                    </a:moveTo>
                    <a:cubicBezTo>
                      <a:pt x="1884" y="2774"/>
                      <a:pt x="1865" y="2802"/>
                      <a:pt x="1865" y="2830"/>
                    </a:cubicBezTo>
                    <a:cubicBezTo>
                      <a:pt x="1865" y="2867"/>
                      <a:pt x="1884" y="2895"/>
                      <a:pt x="1921" y="2895"/>
                    </a:cubicBezTo>
                    <a:lnTo>
                      <a:pt x="2385" y="2895"/>
                    </a:lnTo>
                    <a:cubicBezTo>
                      <a:pt x="2413" y="2895"/>
                      <a:pt x="2441" y="2867"/>
                      <a:pt x="2441" y="2830"/>
                    </a:cubicBezTo>
                    <a:cubicBezTo>
                      <a:pt x="2441" y="2802"/>
                      <a:pt x="2413" y="2774"/>
                      <a:pt x="2385" y="2774"/>
                    </a:cubicBezTo>
                    <a:close/>
                    <a:moveTo>
                      <a:pt x="2849" y="2774"/>
                    </a:moveTo>
                    <a:cubicBezTo>
                      <a:pt x="2812" y="2774"/>
                      <a:pt x="2793" y="2802"/>
                      <a:pt x="2793" y="2830"/>
                    </a:cubicBezTo>
                    <a:cubicBezTo>
                      <a:pt x="2793" y="2867"/>
                      <a:pt x="2812" y="2895"/>
                      <a:pt x="2849" y="2895"/>
                    </a:cubicBezTo>
                    <a:lnTo>
                      <a:pt x="3313" y="2895"/>
                    </a:lnTo>
                    <a:cubicBezTo>
                      <a:pt x="3340" y="2895"/>
                      <a:pt x="3368" y="2867"/>
                      <a:pt x="3368" y="2830"/>
                    </a:cubicBezTo>
                    <a:cubicBezTo>
                      <a:pt x="3368" y="2802"/>
                      <a:pt x="3340" y="2774"/>
                      <a:pt x="3313" y="2774"/>
                    </a:cubicBezTo>
                    <a:close/>
                    <a:moveTo>
                      <a:pt x="3776" y="2774"/>
                    </a:moveTo>
                    <a:cubicBezTo>
                      <a:pt x="3739" y="2774"/>
                      <a:pt x="3721" y="2802"/>
                      <a:pt x="3721" y="2830"/>
                    </a:cubicBezTo>
                    <a:cubicBezTo>
                      <a:pt x="3721" y="2867"/>
                      <a:pt x="3739" y="2895"/>
                      <a:pt x="3776" y="2895"/>
                    </a:cubicBezTo>
                    <a:lnTo>
                      <a:pt x="4240" y="2895"/>
                    </a:lnTo>
                    <a:cubicBezTo>
                      <a:pt x="4268" y="2895"/>
                      <a:pt x="4296" y="2867"/>
                      <a:pt x="4296" y="2830"/>
                    </a:cubicBezTo>
                    <a:cubicBezTo>
                      <a:pt x="4296" y="2802"/>
                      <a:pt x="4268" y="2774"/>
                      <a:pt x="4240" y="2774"/>
                    </a:cubicBezTo>
                    <a:close/>
                    <a:moveTo>
                      <a:pt x="4704" y="2774"/>
                    </a:moveTo>
                    <a:cubicBezTo>
                      <a:pt x="4667" y="2774"/>
                      <a:pt x="4648" y="2802"/>
                      <a:pt x="4648" y="2830"/>
                    </a:cubicBezTo>
                    <a:cubicBezTo>
                      <a:pt x="4648" y="2867"/>
                      <a:pt x="4667" y="2895"/>
                      <a:pt x="4704" y="2895"/>
                    </a:cubicBezTo>
                    <a:lnTo>
                      <a:pt x="5168" y="2895"/>
                    </a:lnTo>
                    <a:cubicBezTo>
                      <a:pt x="5196" y="2895"/>
                      <a:pt x="5224" y="2867"/>
                      <a:pt x="5224" y="2830"/>
                    </a:cubicBezTo>
                    <a:cubicBezTo>
                      <a:pt x="5224" y="2802"/>
                      <a:pt x="5196" y="2774"/>
                      <a:pt x="5168" y="2774"/>
                    </a:cubicBezTo>
                    <a:close/>
                    <a:moveTo>
                      <a:pt x="5632" y="2774"/>
                    </a:moveTo>
                    <a:cubicBezTo>
                      <a:pt x="5595" y="2774"/>
                      <a:pt x="5576" y="2802"/>
                      <a:pt x="5576" y="2830"/>
                    </a:cubicBezTo>
                    <a:cubicBezTo>
                      <a:pt x="5576" y="2867"/>
                      <a:pt x="5595" y="2895"/>
                      <a:pt x="5632" y="2895"/>
                    </a:cubicBezTo>
                    <a:lnTo>
                      <a:pt x="6096" y="2895"/>
                    </a:lnTo>
                    <a:cubicBezTo>
                      <a:pt x="6123" y="2895"/>
                      <a:pt x="6151" y="2867"/>
                      <a:pt x="6151" y="2830"/>
                    </a:cubicBezTo>
                    <a:cubicBezTo>
                      <a:pt x="6151" y="2802"/>
                      <a:pt x="6123" y="2774"/>
                      <a:pt x="6096" y="2774"/>
                    </a:cubicBezTo>
                    <a:close/>
                    <a:moveTo>
                      <a:pt x="6559" y="2774"/>
                    </a:moveTo>
                    <a:cubicBezTo>
                      <a:pt x="6522" y="2774"/>
                      <a:pt x="6504" y="2802"/>
                      <a:pt x="6504" y="2830"/>
                    </a:cubicBezTo>
                    <a:cubicBezTo>
                      <a:pt x="6504" y="2867"/>
                      <a:pt x="6522" y="2895"/>
                      <a:pt x="6559" y="2895"/>
                    </a:cubicBezTo>
                    <a:lnTo>
                      <a:pt x="7023" y="2895"/>
                    </a:lnTo>
                    <a:cubicBezTo>
                      <a:pt x="7051" y="2895"/>
                      <a:pt x="7079" y="2867"/>
                      <a:pt x="7079" y="2830"/>
                    </a:cubicBezTo>
                    <a:cubicBezTo>
                      <a:pt x="7079" y="2802"/>
                      <a:pt x="7051" y="2774"/>
                      <a:pt x="7023" y="2774"/>
                    </a:cubicBezTo>
                    <a:close/>
                    <a:moveTo>
                      <a:pt x="7487" y="2774"/>
                    </a:moveTo>
                    <a:cubicBezTo>
                      <a:pt x="7450" y="2774"/>
                      <a:pt x="7431" y="2802"/>
                      <a:pt x="7431" y="2830"/>
                    </a:cubicBezTo>
                    <a:cubicBezTo>
                      <a:pt x="7431" y="2867"/>
                      <a:pt x="7450" y="2895"/>
                      <a:pt x="7487" y="2895"/>
                    </a:cubicBezTo>
                    <a:lnTo>
                      <a:pt x="7951" y="2895"/>
                    </a:lnTo>
                    <a:cubicBezTo>
                      <a:pt x="7979" y="2895"/>
                      <a:pt x="8007" y="2867"/>
                      <a:pt x="8007" y="2830"/>
                    </a:cubicBezTo>
                    <a:cubicBezTo>
                      <a:pt x="8007" y="2802"/>
                      <a:pt x="7979" y="2774"/>
                      <a:pt x="7951" y="2774"/>
                    </a:cubicBezTo>
                    <a:close/>
                    <a:moveTo>
                      <a:pt x="8248" y="2941"/>
                    </a:moveTo>
                    <a:cubicBezTo>
                      <a:pt x="8211" y="2941"/>
                      <a:pt x="8183" y="2969"/>
                      <a:pt x="8183" y="3006"/>
                    </a:cubicBezTo>
                    <a:lnTo>
                      <a:pt x="8183" y="3470"/>
                    </a:lnTo>
                    <a:cubicBezTo>
                      <a:pt x="8183" y="3497"/>
                      <a:pt x="8211" y="3525"/>
                      <a:pt x="8248" y="3525"/>
                    </a:cubicBezTo>
                    <a:cubicBezTo>
                      <a:pt x="8276" y="3525"/>
                      <a:pt x="8303" y="3497"/>
                      <a:pt x="8303" y="3470"/>
                    </a:cubicBezTo>
                    <a:lnTo>
                      <a:pt x="8303" y="3006"/>
                    </a:lnTo>
                    <a:cubicBezTo>
                      <a:pt x="8303" y="2969"/>
                      <a:pt x="8276" y="2941"/>
                      <a:pt x="8248" y="2941"/>
                    </a:cubicBezTo>
                    <a:close/>
                    <a:moveTo>
                      <a:pt x="8248" y="3869"/>
                    </a:moveTo>
                    <a:cubicBezTo>
                      <a:pt x="8211" y="3869"/>
                      <a:pt x="8183" y="3896"/>
                      <a:pt x="8183" y="3933"/>
                    </a:cubicBezTo>
                    <a:lnTo>
                      <a:pt x="8183" y="4397"/>
                    </a:lnTo>
                    <a:cubicBezTo>
                      <a:pt x="8183" y="4425"/>
                      <a:pt x="8211" y="4453"/>
                      <a:pt x="8248" y="4453"/>
                    </a:cubicBezTo>
                    <a:cubicBezTo>
                      <a:pt x="8276" y="4453"/>
                      <a:pt x="8303" y="4425"/>
                      <a:pt x="8303" y="4397"/>
                    </a:cubicBezTo>
                    <a:lnTo>
                      <a:pt x="8303" y="3933"/>
                    </a:lnTo>
                    <a:cubicBezTo>
                      <a:pt x="8303" y="3896"/>
                      <a:pt x="8276" y="3869"/>
                      <a:pt x="8248" y="3869"/>
                    </a:cubicBezTo>
                    <a:close/>
                    <a:moveTo>
                      <a:pt x="8248" y="4796"/>
                    </a:moveTo>
                    <a:cubicBezTo>
                      <a:pt x="8211" y="4796"/>
                      <a:pt x="8183" y="4824"/>
                      <a:pt x="8183" y="4861"/>
                    </a:cubicBezTo>
                    <a:lnTo>
                      <a:pt x="8183" y="5325"/>
                    </a:lnTo>
                    <a:cubicBezTo>
                      <a:pt x="8183" y="5353"/>
                      <a:pt x="8211" y="5381"/>
                      <a:pt x="8248" y="5381"/>
                    </a:cubicBezTo>
                    <a:cubicBezTo>
                      <a:pt x="8276" y="5381"/>
                      <a:pt x="8303" y="5353"/>
                      <a:pt x="8303" y="5325"/>
                    </a:cubicBezTo>
                    <a:lnTo>
                      <a:pt x="8303" y="4861"/>
                    </a:lnTo>
                    <a:cubicBezTo>
                      <a:pt x="8303" y="4824"/>
                      <a:pt x="8276" y="4796"/>
                      <a:pt x="8248" y="4796"/>
                    </a:cubicBezTo>
                    <a:close/>
                    <a:moveTo>
                      <a:pt x="8248" y="5724"/>
                    </a:moveTo>
                    <a:cubicBezTo>
                      <a:pt x="8211" y="5724"/>
                      <a:pt x="8183" y="5752"/>
                      <a:pt x="8183" y="5789"/>
                    </a:cubicBezTo>
                    <a:lnTo>
                      <a:pt x="8183" y="6216"/>
                    </a:lnTo>
                    <a:cubicBezTo>
                      <a:pt x="8183" y="6253"/>
                      <a:pt x="8211" y="6271"/>
                      <a:pt x="8248" y="6271"/>
                    </a:cubicBezTo>
                    <a:cubicBezTo>
                      <a:pt x="8276" y="6271"/>
                      <a:pt x="8303" y="6253"/>
                      <a:pt x="8303" y="6216"/>
                    </a:cubicBezTo>
                    <a:lnTo>
                      <a:pt x="8303" y="5789"/>
                    </a:lnTo>
                    <a:cubicBezTo>
                      <a:pt x="8303" y="5752"/>
                      <a:pt x="8276" y="5724"/>
                      <a:pt x="8248" y="57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7564200" y="1778325"/>
                <a:ext cx="41075" cy="41075"/>
              </a:xfrm>
              <a:custGeom>
                <a:avLst/>
                <a:gdLst/>
                <a:ahLst/>
                <a:cxnLst/>
                <a:rect l="l" t="t" r="r" b="b"/>
                <a:pathLst>
                  <a:path w="1643" h="1643" extrusionOk="0">
                    <a:moveTo>
                      <a:pt x="826" y="186"/>
                    </a:moveTo>
                    <a:lnTo>
                      <a:pt x="1049" y="585"/>
                    </a:lnTo>
                    <a:cubicBezTo>
                      <a:pt x="1049" y="594"/>
                      <a:pt x="1058" y="603"/>
                      <a:pt x="1067" y="603"/>
                    </a:cubicBezTo>
                    <a:lnTo>
                      <a:pt x="1466" y="826"/>
                    </a:lnTo>
                    <a:lnTo>
                      <a:pt x="1067" y="1048"/>
                    </a:lnTo>
                    <a:cubicBezTo>
                      <a:pt x="1058" y="1048"/>
                      <a:pt x="1049" y="1058"/>
                      <a:pt x="1039" y="1067"/>
                    </a:cubicBezTo>
                    <a:lnTo>
                      <a:pt x="826" y="1466"/>
                    </a:lnTo>
                    <a:lnTo>
                      <a:pt x="603" y="1067"/>
                    </a:lnTo>
                    <a:cubicBezTo>
                      <a:pt x="603" y="1058"/>
                      <a:pt x="594" y="1048"/>
                      <a:pt x="585" y="1039"/>
                    </a:cubicBezTo>
                    <a:lnTo>
                      <a:pt x="186" y="826"/>
                    </a:lnTo>
                    <a:lnTo>
                      <a:pt x="585" y="603"/>
                    </a:lnTo>
                    <a:cubicBezTo>
                      <a:pt x="594" y="603"/>
                      <a:pt x="603" y="594"/>
                      <a:pt x="603" y="585"/>
                    </a:cubicBezTo>
                    <a:lnTo>
                      <a:pt x="826" y="186"/>
                    </a:lnTo>
                    <a:close/>
                    <a:moveTo>
                      <a:pt x="826" y="0"/>
                    </a:moveTo>
                    <a:cubicBezTo>
                      <a:pt x="807" y="0"/>
                      <a:pt x="789" y="19"/>
                      <a:pt x="780" y="37"/>
                    </a:cubicBezTo>
                    <a:lnTo>
                      <a:pt x="511" y="510"/>
                    </a:lnTo>
                    <a:lnTo>
                      <a:pt x="37" y="770"/>
                    </a:lnTo>
                    <a:cubicBezTo>
                      <a:pt x="19" y="779"/>
                      <a:pt x="0" y="798"/>
                      <a:pt x="0" y="826"/>
                    </a:cubicBezTo>
                    <a:cubicBezTo>
                      <a:pt x="0" y="844"/>
                      <a:pt x="19" y="863"/>
                      <a:pt x="37" y="872"/>
                    </a:cubicBezTo>
                    <a:lnTo>
                      <a:pt x="511" y="1141"/>
                    </a:lnTo>
                    <a:lnTo>
                      <a:pt x="770" y="1614"/>
                    </a:lnTo>
                    <a:cubicBezTo>
                      <a:pt x="780" y="1633"/>
                      <a:pt x="798" y="1642"/>
                      <a:pt x="826" y="1642"/>
                    </a:cubicBezTo>
                    <a:cubicBezTo>
                      <a:pt x="845" y="1642"/>
                      <a:pt x="863" y="1633"/>
                      <a:pt x="872" y="1614"/>
                    </a:cubicBezTo>
                    <a:lnTo>
                      <a:pt x="1141" y="1141"/>
                    </a:lnTo>
                    <a:lnTo>
                      <a:pt x="1615" y="881"/>
                    </a:lnTo>
                    <a:cubicBezTo>
                      <a:pt x="1633" y="863"/>
                      <a:pt x="1642" y="844"/>
                      <a:pt x="1642" y="826"/>
                    </a:cubicBezTo>
                    <a:cubicBezTo>
                      <a:pt x="1642" y="807"/>
                      <a:pt x="1633" y="789"/>
                      <a:pt x="1615" y="779"/>
                    </a:cubicBezTo>
                    <a:lnTo>
                      <a:pt x="1141" y="510"/>
                    </a:lnTo>
                    <a:lnTo>
                      <a:pt x="882" y="37"/>
                    </a:lnTo>
                    <a:cubicBezTo>
                      <a:pt x="863" y="9"/>
                      <a:pt x="845" y="0"/>
                      <a:pt x="826" y="0"/>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6975825" y="2325875"/>
                <a:ext cx="51500" cy="51275"/>
              </a:xfrm>
              <a:custGeom>
                <a:avLst/>
                <a:gdLst/>
                <a:ahLst/>
                <a:cxnLst/>
                <a:rect l="l" t="t" r="r" b="b"/>
                <a:pathLst>
                  <a:path w="2060" h="2051" extrusionOk="0">
                    <a:moveTo>
                      <a:pt x="1030" y="177"/>
                    </a:moveTo>
                    <a:lnTo>
                      <a:pt x="1327" y="715"/>
                    </a:lnTo>
                    <a:cubicBezTo>
                      <a:pt x="1327" y="724"/>
                      <a:pt x="1336" y="733"/>
                      <a:pt x="1346" y="733"/>
                    </a:cubicBezTo>
                    <a:lnTo>
                      <a:pt x="1874" y="1030"/>
                    </a:lnTo>
                    <a:lnTo>
                      <a:pt x="1346" y="1318"/>
                    </a:lnTo>
                    <a:cubicBezTo>
                      <a:pt x="1336" y="1327"/>
                      <a:pt x="1327" y="1336"/>
                      <a:pt x="1318" y="1345"/>
                    </a:cubicBezTo>
                    <a:lnTo>
                      <a:pt x="1030" y="1874"/>
                    </a:lnTo>
                    <a:lnTo>
                      <a:pt x="733" y="1336"/>
                    </a:lnTo>
                    <a:cubicBezTo>
                      <a:pt x="733" y="1327"/>
                      <a:pt x="724" y="1318"/>
                      <a:pt x="715" y="1318"/>
                    </a:cubicBezTo>
                    <a:lnTo>
                      <a:pt x="186" y="1021"/>
                    </a:lnTo>
                    <a:lnTo>
                      <a:pt x="715" y="733"/>
                    </a:lnTo>
                    <a:cubicBezTo>
                      <a:pt x="724" y="724"/>
                      <a:pt x="733" y="715"/>
                      <a:pt x="743" y="705"/>
                    </a:cubicBezTo>
                    <a:lnTo>
                      <a:pt x="1030" y="177"/>
                    </a:lnTo>
                    <a:close/>
                    <a:moveTo>
                      <a:pt x="1030" y="0"/>
                    </a:moveTo>
                    <a:cubicBezTo>
                      <a:pt x="1012" y="0"/>
                      <a:pt x="993" y="10"/>
                      <a:pt x="984" y="28"/>
                    </a:cubicBezTo>
                    <a:lnTo>
                      <a:pt x="640" y="640"/>
                    </a:lnTo>
                    <a:lnTo>
                      <a:pt x="28" y="974"/>
                    </a:lnTo>
                    <a:cubicBezTo>
                      <a:pt x="10" y="984"/>
                      <a:pt x="0" y="1002"/>
                      <a:pt x="0" y="1021"/>
                    </a:cubicBezTo>
                    <a:cubicBezTo>
                      <a:pt x="0" y="1039"/>
                      <a:pt x="10" y="1067"/>
                      <a:pt x="28" y="1076"/>
                    </a:cubicBezTo>
                    <a:lnTo>
                      <a:pt x="640" y="1410"/>
                    </a:lnTo>
                    <a:lnTo>
                      <a:pt x="974" y="2023"/>
                    </a:lnTo>
                    <a:cubicBezTo>
                      <a:pt x="984" y="2041"/>
                      <a:pt x="1002" y="2050"/>
                      <a:pt x="1030" y="2050"/>
                    </a:cubicBezTo>
                    <a:cubicBezTo>
                      <a:pt x="1049" y="2050"/>
                      <a:pt x="1067" y="2041"/>
                      <a:pt x="1076" y="2023"/>
                    </a:cubicBezTo>
                    <a:lnTo>
                      <a:pt x="1410" y="1410"/>
                    </a:lnTo>
                    <a:lnTo>
                      <a:pt x="2023" y="1076"/>
                    </a:lnTo>
                    <a:cubicBezTo>
                      <a:pt x="2041" y="1067"/>
                      <a:pt x="2060" y="1049"/>
                      <a:pt x="2060" y="1030"/>
                    </a:cubicBezTo>
                    <a:cubicBezTo>
                      <a:pt x="2060" y="1002"/>
                      <a:pt x="2041" y="984"/>
                      <a:pt x="2023" y="974"/>
                    </a:cubicBezTo>
                    <a:lnTo>
                      <a:pt x="1420" y="640"/>
                    </a:lnTo>
                    <a:lnTo>
                      <a:pt x="1086" y="28"/>
                    </a:lnTo>
                    <a:cubicBezTo>
                      <a:pt x="1076" y="10"/>
                      <a:pt x="1058" y="0"/>
                      <a:pt x="1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6992525" y="1930925"/>
                <a:ext cx="22050" cy="22050"/>
              </a:xfrm>
              <a:custGeom>
                <a:avLst/>
                <a:gdLst/>
                <a:ahLst/>
                <a:cxnLst/>
                <a:rect l="l" t="t" r="r" b="b"/>
                <a:pathLst>
                  <a:path w="882" h="882" extrusionOk="0">
                    <a:moveTo>
                      <a:pt x="446" y="112"/>
                    </a:moveTo>
                    <a:cubicBezTo>
                      <a:pt x="622" y="112"/>
                      <a:pt x="770" y="260"/>
                      <a:pt x="770" y="436"/>
                    </a:cubicBezTo>
                    <a:cubicBezTo>
                      <a:pt x="770" y="622"/>
                      <a:pt x="622" y="761"/>
                      <a:pt x="446" y="761"/>
                    </a:cubicBezTo>
                    <a:cubicBezTo>
                      <a:pt x="260" y="761"/>
                      <a:pt x="112" y="622"/>
                      <a:pt x="112" y="436"/>
                    </a:cubicBezTo>
                    <a:cubicBezTo>
                      <a:pt x="112" y="260"/>
                      <a:pt x="260" y="112"/>
                      <a:pt x="446" y="112"/>
                    </a:cubicBezTo>
                    <a:close/>
                    <a:moveTo>
                      <a:pt x="446" y="0"/>
                    </a:moveTo>
                    <a:cubicBezTo>
                      <a:pt x="195" y="0"/>
                      <a:pt x="0" y="195"/>
                      <a:pt x="0" y="436"/>
                    </a:cubicBezTo>
                    <a:cubicBezTo>
                      <a:pt x="0" y="687"/>
                      <a:pt x="195" y="882"/>
                      <a:pt x="446" y="882"/>
                    </a:cubicBezTo>
                    <a:cubicBezTo>
                      <a:pt x="687" y="882"/>
                      <a:pt x="882" y="687"/>
                      <a:pt x="882" y="436"/>
                    </a:cubicBezTo>
                    <a:cubicBezTo>
                      <a:pt x="882" y="195"/>
                      <a:pt x="687" y="0"/>
                      <a:pt x="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6934075" y="2211075"/>
                <a:ext cx="14175" cy="14175"/>
              </a:xfrm>
              <a:custGeom>
                <a:avLst/>
                <a:gdLst/>
                <a:ahLst/>
                <a:cxnLst/>
                <a:rect l="l" t="t" r="r" b="b"/>
                <a:pathLst>
                  <a:path w="567" h="567" extrusionOk="0">
                    <a:moveTo>
                      <a:pt x="288" y="121"/>
                    </a:moveTo>
                    <a:cubicBezTo>
                      <a:pt x="381" y="121"/>
                      <a:pt x="455" y="195"/>
                      <a:pt x="455" y="288"/>
                    </a:cubicBezTo>
                    <a:cubicBezTo>
                      <a:pt x="455" y="381"/>
                      <a:pt x="381" y="455"/>
                      <a:pt x="288" y="455"/>
                    </a:cubicBezTo>
                    <a:cubicBezTo>
                      <a:pt x="195" y="455"/>
                      <a:pt x="121" y="381"/>
                      <a:pt x="121" y="288"/>
                    </a:cubicBezTo>
                    <a:cubicBezTo>
                      <a:pt x="121" y="195"/>
                      <a:pt x="195" y="121"/>
                      <a:pt x="288" y="121"/>
                    </a:cubicBezTo>
                    <a:close/>
                    <a:moveTo>
                      <a:pt x="288" y="0"/>
                    </a:moveTo>
                    <a:cubicBezTo>
                      <a:pt x="130" y="0"/>
                      <a:pt x="1" y="130"/>
                      <a:pt x="1" y="288"/>
                    </a:cubicBezTo>
                    <a:cubicBezTo>
                      <a:pt x="1" y="446"/>
                      <a:pt x="130" y="566"/>
                      <a:pt x="288" y="566"/>
                    </a:cubicBezTo>
                    <a:cubicBezTo>
                      <a:pt x="446" y="566"/>
                      <a:pt x="566" y="446"/>
                      <a:pt x="566" y="288"/>
                    </a:cubicBezTo>
                    <a:cubicBezTo>
                      <a:pt x="566" y="130"/>
                      <a:pt x="446"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6935000" y="2456875"/>
                <a:ext cx="344900" cy="344675"/>
              </a:xfrm>
              <a:custGeom>
                <a:avLst/>
                <a:gdLst/>
                <a:ahLst/>
                <a:cxnLst/>
                <a:rect l="l" t="t" r="r" b="b"/>
                <a:pathLst>
                  <a:path w="13796" h="13787" extrusionOk="0">
                    <a:moveTo>
                      <a:pt x="6912" y="3796"/>
                    </a:moveTo>
                    <a:cubicBezTo>
                      <a:pt x="7506" y="3796"/>
                      <a:pt x="8099" y="3972"/>
                      <a:pt x="8609" y="4315"/>
                    </a:cubicBezTo>
                    <a:cubicBezTo>
                      <a:pt x="9361" y="4816"/>
                      <a:pt x="9853" y="5614"/>
                      <a:pt x="9964" y="6514"/>
                    </a:cubicBezTo>
                    <a:cubicBezTo>
                      <a:pt x="10149" y="7998"/>
                      <a:pt x="9203" y="9427"/>
                      <a:pt x="7765" y="9835"/>
                    </a:cubicBezTo>
                    <a:cubicBezTo>
                      <a:pt x="7482" y="9916"/>
                      <a:pt x="7191" y="9957"/>
                      <a:pt x="6903" y="9957"/>
                    </a:cubicBezTo>
                    <a:cubicBezTo>
                      <a:pt x="6303" y="9957"/>
                      <a:pt x="5712" y="9783"/>
                      <a:pt x="5205" y="9445"/>
                    </a:cubicBezTo>
                    <a:cubicBezTo>
                      <a:pt x="4453" y="8944"/>
                      <a:pt x="3962" y="8147"/>
                      <a:pt x="3851" y="7247"/>
                    </a:cubicBezTo>
                    <a:cubicBezTo>
                      <a:pt x="3674" y="5762"/>
                      <a:pt x="4620" y="4334"/>
                      <a:pt x="6049" y="3916"/>
                    </a:cubicBezTo>
                    <a:cubicBezTo>
                      <a:pt x="6337" y="3842"/>
                      <a:pt x="6624" y="3796"/>
                      <a:pt x="6912" y="3796"/>
                    </a:cubicBezTo>
                    <a:close/>
                    <a:moveTo>
                      <a:pt x="6911" y="3680"/>
                    </a:moveTo>
                    <a:cubicBezTo>
                      <a:pt x="6614" y="3680"/>
                      <a:pt x="6315" y="3721"/>
                      <a:pt x="6021" y="3805"/>
                    </a:cubicBezTo>
                    <a:cubicBezTo>
                      <a:pt x="4528" y="4232"/>
                      <a:pt x="3544" y="5716"/>
                      <a:pt x="3739" y="7256"/>
                    </a:cubicBezTo>
                    <a:cubicBezTo>
                      <a:pt x="3851" y="8193"/>
                      <a:pt x="4361" y="9028"/>
                      <a:pt x="5140" y="9538"/>
                    </a:cubicBezTo>
                    <a:cubicBezTo>
                      <a:pt x="5669" y="9891"/>
                      <a:pt x="6290" y="10076"/>
                      <a:pt x="6912" y="10076"/>
                    </a:cubicBezTo>
                    <a:cubicBezTo>
                      <a:pt x="7209" y="10076"/>
                      <a:pt x="7506" y="10030"/>
                      <a:pt x="7793" y="9946"/>
                    </a:cubicBezTo>
                    <a:cubicBezTo>
                      <a:pt x="9287" y="9519"/>
                      <a:pt x="10270" y="8035"/>
                      <a:pt x="10084" y="6495"/>
                    </a:cubicBezTo>
                    <a:cubicBezTo>
                      <a:pt x="9964" y="5568"/>
                      <a:pt x="9454" y="4733"/>
                      <a:pt x="8674" y="4213"/>
                    </a:cubicBezTo>
                    <a:cubicBezTo>
                      <a:pt x="8147" y="3862"/>
                      <a:pt x="7534" y="3680"/>
                      <a:pt x="6911" y="3680"/>
                    </a:cubicBezTo>
                    <a:close/>
                    <a:moveTo>
                      <a:pt x="5928" y="118"/>
                    </a:moveTo>
                    <a:cubicBezTo>
                      <a:pt x="5934" y="118"/>
                      <a:pt x="5938" y="122"/>
                      <a:pt x="5938" y="122"/>
                    </a:cubicBezTo>
                    <a:cubicBezTo>
                      <a:pt x="5938" y="122"/>
                      <a:pt x="5947" y="122"/>
                      <a:pt x="5947" y="132"/>
                    </a:cubicBezTo>
                    <a:lnTo>
                      <a:pt x="6411" y="1588"/>
                    </a:lnTo>
                    <a:cubicBezTo>
                      <a:pt x="6428" y="1646"/>
                      <a:pt x="6474" y="1682"/>
                      <a:pt x="6530" y="1682"/>
                    </a:cubicBezTo>
                    <a:cubicBezTo>
                      <a:pt x="6537" y="1682"/>
                      <a:pt x="6543" y="1682"/>
                      <a:pt x="6550" y="1681"/>
                    </a:cubicBezTo>
                    <a:cubicBezTo>
                      <a:pt x="6670" y="1672"/>
                      <a:pt x="6789" y="1668"/>
                      <a:pt x="6907" y="1668"/>
                    </a:cubicBezTo>
                    <a:cubicBezTo>
                      <a:pt x="7323" y="1668"/>
                      <a:pt x="7732" y="1719"/>
                      <a:pt x="8136" y="1820"/>
                    </a:cubicBezTo>
                    <a:cubicBezTo>
                      <a:pt x="8150" y="1824"/>
                      <a:pt x="8163" y="1826"/>
                      <a:pt x="8177" y="1826"/>
                    </a:cubicBezTo>
                    <a:cubicBezTo>
                      <a:pt x="8227" y="1826"/>
                      <a:pt x="8272" y="1799"/>
                      <a:pt x="8294" y="1755"/>
                    </a:cubicBezTo>
                    <a:lnTo>
                      <a:pt x="8999" y="391"/>
                    </a:lnTo>
                    <a:cubicBezTo>
                      <a:pt x="8999" y="382"/>
                      <a:pt x="9018" y="382"/>
                      <a:pt x="9027" y="382"/>
                    </a:cubicBezTo>
                    <a:lnTo>
                      <a:pt x="11003" y="1412"/>
                    </a:lnTo>
                    <a:cubicBezTo>
                      <a:pt x="11012" y="1412"/>
                      <a:pt x="11012" y="1430"/>
                      <a:pt x="11012" y="1440"/>
                    </a:cubicBezTo>
                    <a:lnTo>
                      <a:pt x="10307" y="2794"/>
                    </a:lnTo>
                    <a:cubicBezTo>
                      <a:pt x="10279" y="2850"/>
                      <a:pt x="10289" y="2924"/>
                      <a:pt x="10335" y="2961"/>
                    </a:cubicBezTo>
                    <a:cubicBezTo>
                      <a:pt x="10743" y="3313"/>
                      <a:pt x="11086" y="3731"/>
                      <a:pt x="11365" y="4185"/>
                    </a:cubicBezTo>
                    <a:cubicBezTo>
                      <a:pt x="11386" y="4227"/>
                      <a:pt x="11427" y="4248"/>
                      <a:pt x="11474" y="4248"/>
                    </a:cubicBezTo>
                    <a:cubicBezTo>
                      <a:pt x="11490" y="4248"/>
                      <a:pt x="11506" y="4246"/>
                      <a:pt x="11522" y="4241"/>
                    </a:cubicBezTo>
                    <a:lnTo>
                      <a:pt x="12979" y="3787"/>
                    </a:lnTo>
                    <a:cubicBezTo>
                      <a:pt x="12981" y="3784"/>
                      <a:pt x="12985" y="3783"/>
                      <a:pt x="12989" y="3783"/>
                    </a:cubicBezTo>
                    <a:cubicBezTo>
                      <a:pt x="12997" y="3783"/>
                      <a:pt x="13007" y="3789"/>
                      <a:pt x="13007" y="3796"/>
                    </a:cubicBezTo>
                    <a:lnTo>
                      <a:pt x="13675" y="5920"/>
                    </a:lnTo>
                    <a:cubicBezTo>
                      <a:pt x="13675" y="5929"/>
                      <a:pt x="13675" y="5939"/>
                      <a:pt x="13665" y="5948"/>
                    </a:cubicBezTo>
                    <a:lnTo>
                      <a:pt x="12200" y="6403"/>
                    </a:lnTo>
                    <a:cubicBezTo>
                      <a:pt x="12144" y="6421"/>
                      <a:pt x="12107" y="6486"/>
                      <a:pt x="12107" y="6542"/>
                    </a:cubicBezTo>
                    <a:cubicBezTo>
                      <a:pt x="12144" y="7080"/>
                      <a:pt x="12097" y="7618"/>
                      <a:pt x="11968" y="8137"/>
                    </a:cubicBezTo>
                    <a:cubicBezTo>
                      <a:pt x="11958" y="8202"/>
                      <a:pt x="11986" y="8258"/>
                      <a:pt x="12042" y="8295"/>
                    </a:cubicBezTo>
                    <a:lnTo>
                      <a:pt x="13396" y="9000"/>
                    </a:lnTo>
                    <a:cubicBezTo>
                      <a:pt x="13415" y="9000"/>
                      <a:pt x="13415" y="9009"/>
                      <a:pt x="13406" y="9028"/>
                    </a:cubicBezTo>
                    <a:lnTo>
                      <a:pt x="12385" y="10994"/>
                    </a:lnTo>
                    <a:cubicBezTo>
                      <a:pt x="12379" y="11001"/>
                      <a:pt x="12372" y="11008"/>
                      <a:pt x="12365" y="11008"/>
                    </a:cubicBezTo>
                    <a:cubicBezTo>
                      <a:pt x="12363" y="11008"/>
                      <a:pt x="12360" y="11006"/>
                      <a:pt x="12357" y="11004"/>
                    </a:cubicBezTo>
                    <a:lnTo>
                      <a:pt x="10994" y="10299"/>
                    </a:lnTo>
                    <a:cubicBezTo>
                      <a:pt x="10977" y="10289"/>
                      <a:pt x="10957" y="10284"/>
                      <a:pt x="10936" y="10284"/>
                    </a:cubicBezTo>
                    <a:cubicBezTo>
                      <a:pt x="10899" y="10284"/>
                      <a:pt x="10860" y="10300"/>
                      <a:pt x="10836" y="10336"/>
                    </a:cubicBezTo>
                    <a:cubicBezTo>
                      <a:pt x="10483" y="10735"/>
                      <a:pt x="10066" y="11087"/>
                      <a:pt x="9611" y="11366"/>
                    </a:cubicBezTo>
                    <a:cubicBezTo>
                      <a:pt x="9556" y="11393"/>
                      <a:pt x="9528" y="11458"/>
                      <a:pt x="9546" y="11523"/>
                    </a:cubicBezTo>
                    <a:lnTo>
                      <a:pt x="10010" y="12980"/>
                    </a:lnTo>
                    <a:cubicBezTo>
                      <a:pt x="10010" y="12989"/>
                      <a:pt x="10010" y="12998"/>
                      <a:pt x="10001" y="13008"/>
                    </a:cubicBezTo>
                    <a:lnTo>
                      <a:pt x="7877" y="13675"/>
                    </a:lnTo>
                    <a:cubicBezTo>
                      <a:pt x="7867" y="13675"/>
                      <a:pt x="7849" y="13666"/>
                      <a:pt x="7849" y="13657"/>
                    </a:cubicBezTo>
                    <a:lnTo>
                      <a:pt x="7385" y="12200"/>
                    </a:lnTo>
                    <a:cubicBezTo>
                      <a:pt x="7366" y="12145"/>
                      <a:pt x="7320" y="12108"/>
                      <a:pt x="7255" y="12108"/>
                    </a:cubicBezTo>
                    <a:lnTo>
                      <a:pt x="7246" y="12108"/>
                    </a:lnTo>
                    <a:cubicBezTo>
                      <a:pt x="7128" y="12116"/>
                      <a:pt x="7010" y="12120"/>
                      <a:pt x="6892" y="12120"/>
                    </a:cubicBezTo>
                    <a:cubicBezTo>
                      <a:pt x="6479" y="12120"/>
                      <a:pt x="6064" y="12070"/>
                      <a:pt x="5659" y="11969"/>
                    </a:cubicBezTo>
                    <a:cubicBezTo>
                      <a:pt x="5651" y="11967"/>
                      <a:pt x="5643" y="11967"/>
                      <a:pt x="5635" y="11967"/>
                    </a:cubicBezTo>
                    <a:cubicBezTo>
                      <a:pt x="5579" y="11967"/>
                      <a:pt x="5526" y="11994"/>
                      <a:pt x="5502" y="12043"/>
                    </a:cubicBezTo>
                    <a:lnTo>
                      <a:pt x="4797" y="13397"/>
                    </a:lnTo>
                    <a:cubicBezTo>
                      <a:pt x="4797" y="13404"/>
                      <a:pt x="4787" y="13410"/>
                      <a:pt x="4779" y="13410"/>
                    </a:cubicBezTo>
                    <a:cubicBezTo>
                      <a:pt x="4775" y="13410"/>
                      <a:pt x="4772" y="13409"/>
                      <a:pt x="4769" y="13406"/>
                    </a:cubicBezTo>
                    <a:lnTo>
                      <a:pt x="2793" y="12386"/>
                    </a:lnTo>
                    <a:cubicBezTo>
                      <a:pt x="2784" y="12377"/>
                      <a:pt x="2784" y="12367"/>
                      <a:pt x="2784" y="12358"/>
                    </a:cubicBezTo>
                    <a:lnTo>
                      <a:pt x="3489" y="10994"/>
                    </a:lnTo>
                    <a:cubicBezTo>
                      <a:pt x="3517" y="10939"/>
                      <a:pt x="3507" y="10874"/>
                      <a:pt x="3461" y="10828"/>
                    </a:cubicBezTo>
                    <a:cubicBezTo>
                      <a:pt x="3053" y="10475"/>
                      <a:pt x="2709" y="10067"/>
                      <a:pt x="2431" y="9612"/>
                    </a:cubicBezTo>
                    <a:cubicBezTo>
                      <a:pt x="2409" y="9568"/>
                      <a:pt x="2364" y="9542"/>
                      <a:pt x="2314" y="9542"/>
                    </a:cubicBezTo>
                    <a:cubicBezTo>
                      <a:pt x="2301" y="9542"/>
                      <a:pt x="2287" y="9543"/>
                      <a:pt x="2273" y="9547"/>
                    </a:cubicBezTo>
                    <a:lnTo>
                      <a:pt x="817" y="10011"/>
                    </a:lnTo>
                    <a:cubicBezTo>
                      <a:pt x="808" y="10011"/>
                      <a:pt x="789" y="10002"/>
                      <a:pt x="789" y="9993"/>
                    </a:cubicBezTo>
                    <a:lnTo>
                      <a:pt x="121" y="7878"/>
                    </a:lnTo>
                    <a:cubicBezTo>
                      <a:pt x="121" y="7868"/>
                      <a:pt x="121" y="7850"/>
                      <a:pt x="131" y="7850"/>
                    </a:cubicBezTo>
                    <a:lnTo>
                      <a:pt x="1596" y="7386"/>
                    </a:lnTo>
                    <a:cubicBezTo>
                      <a:pt x="1652" y="7367"/>
                      <a:pt x="1689" y="7312"/>
                      <a:pt x="1689" y="7247"/>
                    </a:cubicBezTo>
                    <a:cubicBezTo>
                      <a:pt x="1652" y="6709"/>
                      <a:pt x="1698" y="6180"/>
                      <a:pt x="1828" y="5651"/>
                    </a:cubicBezTo>
                    <a:cubicBezTo>
                      <a:pt x="1837" y="5595"/>
                      <a:pt x="1810" y="5531"/>
                      <a:pt x="1754" y="5503"/>
                    </a:cubicBezTo>
                    <a:lnTo>
                      <a:pt x="400" y="4798"/>
                    </a:lnTo>
                    <a:cubicBezTo>
                      <a:pt x="390" y="4788"/>
                      <a:pt x="381" y="4779"/>
                      <a:pt x="390" y="4770"/>
                    </a:cubicBezTo>
                    <a:lnTo>
                      <a:pt x="1411" y="2794"/>
                    </a:lnTo>
                    <a:cubicBezTo>
                      <a:pt x="1420" y="2785"/>
                      <a:pt x="1429" y="2785"/>
                      <a:pt x="1439" y="2785"/>
                    </a:cubicBezTo>
                    <a:lnTo>
                      <a:pt x="2802" y="3490"/>
                    </a:lnTo>
                    <a:cubicBezTo>
                      <a:pt x="2823" y="3500"/>
                      <a:pt x="2845" y="3505"/>
                      <a:pt x="2867" y="3505"/>
                    </a:cubicBezTo>
                    <a:cubicBezTo>
                      <a:pt x="2904" y="3505"/>
                      <a:pt x="2940" y="3491"/>
                      <a:pt x="2969" y="3462"/>
                    </a:cubicBezTo>
                    <a:cubicBezTo>
                      <a:pt x="3322" y="3054"/>
                      <a:pt x="3730" y="2710"/>
                      <a:pt x="4184" y="2432"/>
                    </a:cubicBezTo>
                    <a:cubicBezTo>
                      <a:pt x="4240" y="2395"/>
                      <a:pt x="4268" y="2330"/>
                      <a:pt x="4249" y="2274"/>
                    </a:cubicBezTo>
                    <a:lnTo>
                      <a:pt x="3786" y="818"/>
                    </a:lnTo>
                    <a:cubicBezTo>
                      <a:pt x="3786" y="799"/>
                      <a:pt x="3786" y="790"/>
                      <a:pt x="3804" y="790"/>
                    </a:cubicBezTo>
                    <a:lnTo>
                      <a:pt x="5919" y="122"/>
                    </a:lnTo>
                    <a:cubicBezTo>
                      <a:pt x="5922" y="119"/>
                      <a:pt x="5925" y="118"/>
                      <a:pt x="5928" y="118"/>
                    </a:cubicBezTo>
                    <a:close/>
                    <a:moveTo>
                      <a:pt x="5925" y="1"/>
                    </a:moveTo>
                    <a:cubicBezTo>
                      <a:pt x="5910" y="1"/>
                      <a:pt x="5896" y="4"/>
                      <a:pt x="5882" y="11"/>
                    </a:cubicBezTo>
                    <a:lnTo>
                      <a:pt x="3767" y="679"/>
                    </a:lnTo>
                    <a:cubicBezTo>
                      <a:pt x="3693" y="697"/>
                      <a:pt x="3656" y="781"/>
                      <a:pt x="3674" y="846"/>
                    </a:cubicBezTo>
                    <a:lnTo>
                      <a:pt x="4138" y="2312"/>
                    </a:lnTo>
                    <a:cubicBezTo>
                      <a:pt x="4138" y="2321"/>
                      <a:pt x="4138" y="2330"/>
                      <a:pt x="4129" y="2330"/>
                    </a:cubicBezTo>
                    <a:cubicBezTo>
                      <a:pt x="3656" y="2618"/>
                      <a:pt x="3238" y="2970"/>
                      <a:pt x="2876" y="3378"/>
                    </a:cubicBezTo>
                    <a:cubicBezTo>
                      <a:pt x="2867" y="3388"/>
                      <a:pt x="2858" y="3388"/>
                      <a:pt x="2849" y="3388"/>
                    </a:cubicBezTo>
                    <a:lnTo>
                      <a:pt x="1494" y="2683"/>
                    </a:lnTo>
                    <a:cubicBezTo>
                      <a:pt x="1474" y="2671"/>
                      <a:pt x="1453" y="2666"/>
                      <a:pt x="1431" y="2666"/>
                    </a:cubicBezTo>
                    <a:cubicBezTo>
                      <a:pt x="1383" y="2666"/>
                      <a:pt x="1334" y="2693"/>
                      <a:pt x="1309" y="2738"/>
                    </a:cubicBezTo>
                    <a:lnTo>
                      <a:pt x="288" y="4714"/>
                    </a:lnTo>
                    <a:cubicBezTo>
                      <a:pt x="251" y="4779"/>
                      <a:pt x="279" y="4863"/>
                      <a:pt x="344" y="4900"/>
                    </a:cubicBezTo>
                    <a:lnTo>
                      <a:pt x="1698" y="5605"/>
                    </a:lnTo>
                    <a:cubicBezTo>
                      <a:pt x="1708" y="5605"/>
                      <a:pt x="1717" y="5614"/>
                      <a:pt x="1708" y="5623"/>
                    </a:cubicBezTo>
                    <a:cubicBezTo>
                      <a:pt x="1578" y="6161"/>
                      <a:pt x="1531" y="6709"/>
                      <a:pt x="1568" y="7256"/>
                    </a:cubicBezTo>
                    <a:cubicBezTo>
                      <a:pt x="1568" y="7265"/>
                      <a:pt x="1568" y="7275"/>
                      <a:pt x="1559" y="7275"/>
                    </a:cubicBezTo>
                    <a:lnTo>
                      <a:pt x="93" y="7738"/>
                    </a:lnTo>
                    <a:cubicBezTo>
                      <a:pt x="66" y="7748"/>
                      <a:pt x="38" y="7766"/>
                      <a:pt x="19" y="7803"/>
                    </a:cubicBezTo>
                    <a:cubicBezTo>
                      <a:pt x="1" y="7831"/>
                      <a:pt x="1" y="7868"/>
                      <a:pt x="10" y="7905"/>
                    </a:cubicBezTo>
                    <a:lnTo>
                      <a:pt x="678" y="10030"/>
                    </a:lnTo>
                    <a:cubicBezTo>
                      <a:pt x="692" y="10087"/>
                      <a:pt x="746" y="10122"/>
                      <a:pt x="803" y="10122"/>
                    </a:cubicBezTo>
                    <a:cubicBezTo>
                      <a:pt x="820" y="10122"/>
                      <a:pt x="837" y="10119"/>
                      <a:pt x="854" y="10113"/>
                    </a:cubicBezTo>
                    <a:lnTo>
                      <a:pt x="2311" y="9659"/>
                    </a:lnTo>
                    <a:cubicBezTo>
                      <a:pt x="2313" y="9656"/>
                      <a:pt x="2316" y="9655"/>
                      <a:pt x="2318" y="9655"/>
                    </a:cubicBezTo>
                    <a:cubicBezTo>
                      <a:pt x="2324" y="9655"/>
                      <a:pt x="2329" y="9661"/>
                      <a:pt x="2329" y="9668"/>
                    </a:cubicBezTo>
                    <a:cubicBezTo>
                      <a:pt x="2617" y="10132"/>
                      <a:pt x="2969" y="10558"/>
                      <a:pt x="3387" y="10920"/>
                    </a:cubicBezTo>
                    <a:cubicBezTo>
                      <a:pt x="3387" y="10920"/>
                      <a:pt x="3396" y="10930"/>
                      <a:pt x="3387" y="10939"/>
                    </a:cubicBezTo>
                    <a:lnTo>
                      <a:pt x="2682" y="12302"/>
                    </a:lnTo>
                    <a:cubicBezTo>
                      <a:pt x="2645" y="12367"/>
                      <a:pt x="2672" y="12451"/>
                      <a:pt x="2737" y="12479"/>
                    </a:cubicBezTo>
                    <a:lnTo>
                      <a:pt x="4713" y="13508"/>
                    </a:lnTo>
                    <a:cubicBezTo>
                      <a:pt x="4733" y="13520"/>
                      <a:pt x="4755" y="13525"/>
                      <a:pt x="4776" y="13525"/>
                    </a:cubicBezTo>
                    <a:cubicBezTo>
                      <a:pt x="4825" y="13525"/>
                      <a:pt x="4873" y="13498"/>
                      <a:pt x="4899" y="13453"/>
                    </a:cubicBezTo>
                    <a:lnTo>
                      <a:pt x="5604" y="12089"/>
                    </a:lnTo>
                    <a:cubicBezTo>
                      <a:pt x="5613" y="12080"/>
                      <a:pt x="5622" y="12080"/>
                      <a:pt x="5632" y="12080"/>
                    </a:cubicBezTo>
                    <a:cubicBezTo>
                      <a:pt x="6043" y="12181"/>
                      <a:pt x="6465" y="12231"/>
                      <a:pt x="6890" y="12231"/>
                    </a:cubicBezTo>
                    <a:cubicBezTo>
                      <a:pt x="7012" y="12231"/>
                      <a:pt x="7133" y="12227"/>
                      <a:pt x="7255" y="12219"/>
                    </a:cubicBezTo>
                    <a:cubicBezTo>
                      <a:pt x="7264" y="12219"/>
                      <a:pt x="7274" y="12228"/>
                      <a:pt x="7274" y="12238"/>
                    </a:cubicBezTo>
                    <a:lnTo>
                      <a:pt x="7737" y="13694"/>
                    </a:lnTo>
                    <a:cubicBezTo>
                      <a:pt x="7747" y="13731"/>
                      <a:pt x="7775" y="13759"/>
                      <a:pt x="7802" y="13777"/>
                    </a:cubicBezTo>
                    <a:cubicBezTo>
                      <a:pt x="7821" y="13787"/>
                      <a:pt x="7849" y="13787"/>
                      <a:pt x="7867" y="13787"/>
                    </a:cubicBezTo>
                    <a:lnTo>
                      <a:pt x="7904" y="13787"/>
                    </a:lnTo>
                    <a:lnTo>
                      <a:pt x="10029" y="13119"/>
                    </a:lnTo>
                    <a:cubicBezTo>
                      <a:pt x="10066" y="13100"/>
                      <a:pt x="10094" y="13082"/>
                      <a:pt x="10112" y="13045"/>
                    </a:cubicBezTo>
                    <a:cubicBezTo>
                      <a:pt x="10131" y="13017"/>
                      <a:pt x="10131" y="12980"/>
                      <a:pt x="10122" y="12943"/>
                    </a:cubicBezTo>
                    <a:lnTo>
                      <a:pt x="9658" y="11486"/>
                    </a:lnTo>
                    <a:cubicBezTo>
                      <a:pt x="9658" y="11477"/>
                      <a:pt x="9658" y="11468"/>
                      <a:pt x="9667" y="11458"/>
                    </a:cubicBezTo>
                    <a:cubicBezTo>
                      <a:pt x="10131" y="11180"/>
                      <a:pt x="10558" y="10828"/>
                      <a:pt x="10919" y="10410"/>
                    </a:cubicBezTo>
                    <a:cubicBezTo>
                      <a:pt x="10919" y="10405"/>
                      <a:pt x="10922" y="10403"/>
                      <a:pt x="10925" y="10403"/>
                    </a:cubicBezTo>
                    <a:cubicBezTo>
                      <a:pt x="10929" y="10403"/>
                      <a:pt x="10933" y="10405"/>
                      <a:pt x="10938" y="10410"/>
                    </a:cubicBezTo>
                    <a:lnTo>
                      <a:pt x="12302" y="11115"/>
                    </a:lnTo>
                    <a:cubicBezTo>
                      <a:pt x="12321" y="11123"/>
                      <a:pt x="12341" y="11127"/>
                      <a:pt x="12361" y="11127"/>
                    </a:cubicBezTo>
                    <a:cubicBezTo>
                      <a:pt x="12411" y="11127"/>
                      <a:pt x="12461" y="11103"/>
                      <a:pt x="12487" y="11050"/>
                    </a:cubicBezTo>
                    <a:lnTo>
                      <a:pt x="13508" y="9083"/>
                    </a:lnTo>
                    <a:cubicBezTo>
                      <a:pt x="13545" y="9019"/>
                      <a:pt x="13517" y="8935"/>
                      <a:pt x="13452" y="8898"/>
                    </a:cubicBezTo>
                    <a:lnTo>
                      <a:pt x="12088" y="8193"/>
                    </a:lnTo>
                    <a:cubicBezTo>
                      <a:pt x="12079" y="8184"/>
                      <a:pt x="12079" y="8174"/>
                      <a:pt x="12079" y="8165"/>
                    </a:cubicBezTo>
                    <a:cubicBezTo>
                      <a:pt x="12209" y="7636"/>
                      <a:pt x="12264" y="7089"/>
                      <a:pt x="12227" y="6542"/>
                    </a:cubicBezTo>
                    <a:cubicBezTo>
                      <a:pt x="12227" y="6532"/>
                      <a:pt x="12227" y="6523"/>
                      <a:pt x="12237" y="6523"/>
                    </a:cubicBezTo>
                    <a:lnTo>
                      <a:pt x="13693" y="6059"/>
                    </a:lnTo>
                    <a:cubicBezTo>
                      <a:pt x="13730" y="6050"/>
                      <a:pt x="13758" y="6022"/>
                      <a:pt x="13777" y="5994"/>
                    </a:cubicBezTo>
                    <a:cubicBezTo>
                      <a:pt x="13795" y="5957"/>
                      <a:pt x="13795" y="5920"/>
                      <a:pt x="13786" y="5883"/>
                    </a:cubicBezTo>
                    <a:lnTo>
                      <a:pt x="13118" y="3768"/>
                    </a:lnTo>
                    <a:cubicBezTo>
                      <a:pt x="13095" y="3706"/>
                      <a:pt x="13040" y="3670"/>
                      <a:pt x="12980" y="3670"/>
                    </a:cubicBezTo>
                    <a:cubicBezTo>
                      <a:pt x="12967" y="3670"/>
                      <a:pt x="12954" y="3672"/>
                      <a:pt x="12942" y="3675"/>
                    </a:cubicBezTo>
                    <a:lnTo>
                      <a:pt x="11485" y="4139"/>
                    </a:lnTo>
                    <a:cubicBezTo>
                      <a:pt x="11476" y="4139"/>
                      <a:pt x="11467" y="4139"/>
                      <a:pt x="11457" y="4130"/>
                    </a:cubicBezTo>
                    <a:cubicBezTo>
                      <a:pt x="11179" y="3657"/>
                      <a:pt x="10827" y="3239"/>
                      <a:pt x="10409" y="2877"/>
                    </a:cubicBezTo>
                    <a:cubicBezTo>
                      <a:pt x="10400" y="2868"/>
                      <a:pt x="10400" y="2859"/>
                      <a:pt x="10409" y="2850"/>
                    </a:cubicBezTo>
                    <a:lnTo>
                      <a:pt x="11114" y="1495"/>
                    </a:lnTo>
                    <a:cubicBezTo>
                      <a:pt x="11142" y="1430"/>
                      <a:pt x="11123" y="1347"/>
                      <a:pt x="11049" y="1310"/>
                    </a:cubicBezTo>
                    <a:lnTo>
                      <a:pt x="9083" y="289"/>
                    </a:lnTo>
                    <a:cubicBezTo>
                      <a:pt x="9063" y="278"/>
                      <a:pt x="9041" y="273"/>
                      <a:pt x="9020" y="273"/>
                    </a:cubicBezTo>
                    <a:cubicBezTo>
                      <a:pt x="8971" y="273"/>
                      <a:pt x="8923" y="300"/>
                      <a:pt x="8897" y="345"/>
                    </a:cubicBezTo>
                    <a:lnTo>
                      <a:pt x="8192" y="1699"/>
                    </a:lnTo>
                    <a:cubicBezTo>
                      <a:pt x="8185" y="1706"/>
                      <a:pt x="8179" y="1712"/>
                      <a:pt x="8172" y="1712"/>
                    </a:cubicBezTo>
                    <a:cubicBezTo>
                      <a:pt x="8170" y="1712"/>
                      <a:pt x="8167" y="1711"/>
                      <a:pt x="8164" y="1709"/>
                    </a:cubicBezTo>
                    <a:cubicBezTo>
                      <a:pt x="7753" y="1608"/>
                      <a:pt x="7330" y="1557"/>
                      <a:pt x="6905" y="1557"/>
                    </a:cubicBezTo>
                    <a:cubicBezTo>
                      <a:pt x="6784" y="1557"/>
                      <a:pt x="6662" y="1561"/>
                      <a:pt x="6541" y="1569"/>
                    </a:cubicBezTo>
                    <a:cubicBezTo>
                      <a:pt x="6531" y="1569"/>
                      <a:pt x="6522" y="1560"/>
                      <a:pt x="6522" y="1560"/>
                    </a:cubicBezTo>
                    <a:lnTo>
                      <a:pt x="6058" y="94"/>
                    </a:lnTo>
                    <a:cubicBezTo>
                      <a:pt x="6049" y="67"/>
                      <a:pt x="6021" y="39"/>
                      <a:pt x="5993" y="20"/>
                    </a:cubicBezTo>
                    <a:cubicBezTo>
                      <a:pt x="5970" y="9"/>
                      <a:pt x="5948" y="1"/>
                      <a:pt x="5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7073000" y="2596525"/>
                <a:ext cx="406100" cy="280875"/>
              </a:xfrm>
              <a:custGeom>
                <a:avLst/>
                <a:gdLst/>
                <a:ahLst/>
                <a:cxnLst/>
                <a:rect l="l" t="t" r="r" b="b"/>
                <a:pathLst>
                  <a:path w="16244" h="11235" extrusionOk="0">
                    <a:moveTo>
                      <a:pt x="418" y="0"/>
                    </a:moveTo>
                    <a:cubicBezTo>
                      <a:pt x="186" y="0"/>
                      <a:pt x="0" y="186"/>
                      <a:pt x="0" y="427"/>
                    </a:cubicBezTo>
                    <a:lnTo>
                      <a:pt x="0" y="11086"/>
                    </a:lnTo>
                    <a:cubicBezTo>
                      <a:pt x="0" y="11169"/>
                      <a:pt x="65" y="11234"/>
                      <a:pt x="149" y="11234"/>
                    </a:cubicBezTo>
                    <a:lnTo>
                      <a:pt x="16095" y="11234"/>
                    </a:lnTo>
                    <a:cubicBezTo>
                      <a:pt x="16179" y="11234"/>
                      <a:pt x="16244" y="11169"/>
                      <a:pt x="16244" y="11086"/>
                    </a:cubicBezTo>
                    <a:lnTo>
                      <a:pt x="16244" y="427"/>
                    </a:lnTo>
                    <a:cubicBezTo>
                      <a:pt x="16244" y="186"/>
                      <a:pt x="16058" y="0"/>
                      <a:pt x="15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7071375" y="2595125"/>
                <a:ext cx="409350" cy="283650"/>
              </a:xfrm>
              <a:custGeom>
                <a:avLst/>
                <a:gdLst/>
                <a:ahLst/>
                <a:cxnLst/>
                <a:rect l="l" t="t" r="r" b="b"/>
                <a:pathLst>
                  <a:path w="16374" h="11346" extrusionOk="0">
                    <a:moveTo>
                      <a:pt x="15882" y="112"/>
                    </a:moveTo>
                    <a:cubicBezTo>
                      <a:pt x="16086" y="112"/>
                      <a:pt x="16253" y="279"/>
                      <a:pt x="16253" y="483"/>
                    </a:cubicBezTo>
                    <a:lnTo>
                      <a:pt x="16253" y="11142"/>
                    </a:lnTo>
                    <a:cubicBezTo>
                      <a:pt x="16253" y="11188"/>
                      <a:pt x="16216" y="11235"/>
                      <a:pt x="16160" y="11235"/>
                    </a:cubicBezTo>
                    <a:lnTo>
                      <a:pt x="204" y="11235"/>
                    </a:lnTo>
                    <a:cubicBezTo>
                      <a:pt x="158" y="11235"/>
                      <a:pt x="121" y="11188"/>
                      <a:pt x="121" y="11142"/>
                    </a:cubicBezTo>
                    <a:lnTo>
                      <a:pt x="121" y="483"/>
                    </a:lnTo>
                    <a:cubicBezTo>
                      <a:pt x="121" y="279"/>
                      <a:pt x="279" y="112"/>
                      <a:pt x="483" y="112"/>
                    </a:cubicBezTo>
                    <a:close/>
                    <a:moveTo>
                      <a:pt x="483" y="1"/>
                    </a:moveTo>
                    <a:cubicBezTo>
                      <a:pt x="223" y="1"/>
                      <a:pt x="0" y="214"/>
                      <a:pt x="0" y="483"/>
                    </a:cubicBezTo>
                    <a:lnTo>
                      <a:pt x="0" y="11142"/>
                    </a:lnTo>
                    <a:cubicBezTo>
                      <a:pt x="0" y="11253"/>
                      <a:pt x="93" y="11346"/>
                      <a:pt x="214" y="11346"/>
                    </a:cubicBezTo>
                    <a:lnTo>
                      <a:pt x="16160" y="11346"/>
                    </a:lnTo>
                    <a:cubicBezTo>
                      <a:pt x="16281" y="11346"/>
                      <a:pt x="16364" y="11253"/>
                      <a:pt x="16374" y="11142"/>
                    </a:cubicBezTo>
                    <a:lnTo>
                      <a:pt x="16374" y="483"/>
                    </a:lnTo>
                    <a:cubicBezTo>
                      <a:pt x="16374" y="214"/>
                      <a:pt x="16151" y="1"/>
                      <a:pt x="15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7102675" y="2623425"/>
                <a:ext cx="346750" cy="227075"/>
              </a:xfrm>
              <a:custGeom>
                <a:avLst/>
                <a:gdLst/>
                <a:ahLst/>
                <a:cxnLst/>
                <a:rect l="l" t="t" r="r" b="b"/>
                <a:pathLst>
                  <a:path w="13870" h="9083" extrusionOk="0">
                    <a:moveTo>
                      <a:pt x="1" y="0"/>
                    </a:moveTo>
                    <a:lnTo>
                      <a:pt x="1" y="9082"/>
                    </a:lnTo>
                    <a:lnTo>
                      <a:pt x="13869" y="9082"/>
                    </a:lnTo>
                    <a:lnTo>
                      <a:pt x="13869" y="7403"/>
                    </a:lnTo>
                    <a:lnTo>
                      <a:pt x="13869" y="2097"/>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7101050" y="2622025"/>
                <a:ext cx="349775" cy="229850"/>
              </a:xfrm>
              <a:custGeom>
                <a:avLst/>
                <a:gdLst/>
                <a:ahLst/>
                <a:cxnLst/>
                <a:rect l="l" t="t" r="r" b="b"/>
                <a:pathLst>
                  <a:path w="13991" h="9194" extrusionOk="0">
                    <a:moveTo>
                      <a:pt x="66" y="1"/>
                    </a:moveTo>
                    <a:cubicBezTo>
                      <a:pt x="29" y="1"/>
                      <a:pt x="1" y="28"/>
                      <a:pt x="1" y="56"/>
                    </a:cubicBezTo>
                    <a:lnTo>
                      <a:pt x="1" y="9138"/>
                    </a:lnTo>
                    <a:cubicBezTo>
                      <a:pt x="1" y="9166"/>
                      <a:pt x="29" y="9194"/>
                      <a:pt x="66" y="9194"/>
                    </a:cubicBezTo>
                    <a:lnTo>
                      <a:pt x="13934" y="9194"/>
                    </a:lnTo>
                    <a:cubicBezTo>
                      <a:pt x="13971" y="9194"/>
                      <a:pt x="13990" y="9166"/>
                      <a:pt x="13990" y="9138"/>
                    </a:cubicBezTo>
                    <a:lnTo>
                      <a:pt x="13990" y="7459"/>
                    </a:lnTo>
                    <a:cubicBezTo>
                      <a:pt x="13990" y="7422"/>
                      <a:pt x="13971" y="7394"/>
                      <a:pt x="13934" y="7394"/>
                    </a:cubicBezTo>
                    <a:cubicBezTo>
                      <a:pt x="13907" y="7394"/>
                      <a:pt x="13879" y="7422"/>
                      <a:pt x="13879" y="7459"/>
                    </a:cubicBezTo>
                    <a:lnTo>
                      <a:pt x="13879" y="9073"/>
                    </a:lnTo>
                    <a:lnTo>
                      <a:pt x="121" y="9073"/>
                    </a:lnTo>
                    <a:lnTo>
                      <a:pt x="121" y="112"/>
                    </a:lnTo>
                    <a:lnTo>
                      <a:pt x="13879" y="112"/>
                    </a:lnTo>
                    <a:lnTo>
                      <a:pt x="13879" y="2153"/>
                    </a:lnTo>
                    <a:cubicBezTo>
                      <a:pt x="13879" y="2190"/>
                      <a:pt x="13907" y="2218"/>
                      <a:pt x="13934" y="2218"/>
                    </a:cubicBezTo>
                    <a:cubicBezTo>
                      <a:pt x="13971" y="2218"/>
                      <a:pt x="13990" y="2190"/>
                      <a:pt x="13990" y="2153"/>
                    </a:cubicBezTo>
                    <a:lnTo>
                      <a:pt x="13990" y="56"/>
                    </a:lnTo>
                    <a:cubicBezTo>
                      <a:pt x="13990" y="28"/>
                      <a:pt x="13971"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7448000" y="2694150"/>
                <a:ext cx="2825" cy="76100"/>
              </a:xfrm>
              <a:custGeom>
                <a:avLst/>
                <a:gdLst/>
                <a:ahLst/>
                <a:cxnLst/>
                <a:rect l="l" t="t" r="r" b="b"/>
                <a:pathLst>
                  <a:path w="113" h="3044" extrusionOk="0">
                    <a:moveTo>
                      <a:pt x="56" y="1"/>
                    </a:moveTo>
                    <a:cubicBezTo>
                      <a:pt x="29" y="1"/>
                      <a:pt x="1" y="28"/>
                      <a:pt x="1" y="66"/>
                    </a:cubicBezTo>
                    <a:lnTo>
                      <a:pt x="1" y="2988"/>
                    </a:lnTo>
                    <a:cubicBezTo>
                      <a:pt x="1" y="3025"/>
                      <a:pt x="29" y="3043"/>
                      <a:pt x="56" y="3043"/>
                    </a:cubicBezTo>
                    <a:cubicBezTo>
                      <a:pt x="93" y="3043"/>
                      <a:pt x="112" y="3025"/>
                      <a:pt x="112" y="2988"/>
                    </a:cubicBezTo>
                    <a:lnTo>
                      <a:pt x="112" y="66"/>
                    </a:lnTo>
                    <a:cubicBezTo>
                      <a:pt x="112" y="28"/>
                      <a:pt x="8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7271525" y="2605800"/>
                <a:ext cx="9050" cy="9075"/>
              </a:xfrm>
              <a:custGeom>
                <a:avLst/>
                <a:gdLst/>
                <a:ahLst/>
                <a:cxnLst/>
                <a:rect l="l" t="t" r="r" b="b"/>
                <a:pathLst>
                  <a:path w="362" h="363" extrusionOk="0">
                    <a:moveTo>
                      <a:pt x="176" y="112"/>
                    </a:moveTo>
                    <a:cubicBezTo>
                      <a:pt x="214" y="112"/>
                      <a:pt x="251" y="139"/>
                      <a:pt x="251" y="177"/>
                    </a:cubicBezTo>
                    <a:cubicBezTo>
                      <a:pt x="251" y="214"/>
                      <a:pt x="214" y="251"/>
                      <a:pt x="176" y="251"/>
                    </a:cubicBezTo>
                    <a:cubicBezTo>
                      <a:pt x="139" y="251"/>
                      <a:pt x="111" y="214"/>
                      <a:pt x="111" y="177"/>
                    </a:cubicBezTo>
                    <a:cubicBezTo>
                      <a:pt x="111" y="149"/>
                      <a:pt x="139" y="112"/>
                      <a:pt x="176" y="112"/>
                    </a:cubicBezTo>
                    <a:close/>
                    <a:moveTo>
                      <a:pt x="176" y="0"/>
                    </a:moveTo>
                    <a:cubicBezTo>
                      <a:pt x="84" y="0"/>
                      <a:pt x="0" y="84"/>
                      <a:pt x="0" y="177"/>
                    </a:cubicBezTo>
                    <a:cubicBezTo>
                      <a:pt x="0" y="279"/>
                      <a:pt x="84" y="362"/>
                      <a:pt x="176" y="362"/>
                    </a:cubicBezTo>
                    <a:cubicBezTo>
                      <a:pt x="278" y="362"/>
                      <a:pt x="362" y="279"/>
                      <a:pt x="362" y="177"/>
                    </a:cubicBezTo>
                    <a:cubicBezTo>
                      <a:pt x="362" y="84"/>
                      <a:pt x="27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7006425" y="2875275"/>
                <a:ext cx="539250" cy="36450"/>
              </a:xfrm>
              <a:custGeom>
                <a:avLst/>
                <a:gdLst/>
                <a:ahLst/>
                <a:cxnLst/>
                <a:rect l="l" t="t" r="r" b="b"/>
                <a:pathLst>
                  <a:path w="21570" h="1458" extrusionOk="0">
                    <a:moveTo>
                      <a:pt x="1" y="1"/>
                    </a:moveTo>
                    <a:lnTo>
                      <a:pt x="1" y="882"/>
                    </a:lnTo>
                    <a:cubicBezTo>
                      <a:pt x="1" y="1197"/>
                      <a:pt x="251" y="1457"/>
                      <a:pt x="567"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7005050" y="2873900"/>
                <a:ext cx="542000" cy="39200"/>
              </a:xfrm>
              <a:custGeom>
                <a:avLst/>
                <a:gdLst/>
                <a:ahLst/>
                <a:cxnLst/>
                <a:rect l="l" t="t" r="r" b="b"/>
                <a:pathLst>
                  <a:path w="21680" h="1568" extrusionOk="0">
                    <a:moveTo>
                      <a:pt x="21569" y="111"/>
                    </a:moveTo>
                    <a:lnTo>
                      <a:pt x="21569" y="937"/>
                    </a:lnTo>
                    <a:cubicBezTo>
                      <a:pt x="21569" y="1225"/>
                      <a:pt x="21337" y="1447"/>
                      <a:pt x="21058" y="1447"/>
                    </a:cubicBezTo>
                    <a:lnTo>
                      <a:pt x="622" y="1447"/>
                    </a:lnTo>
                    <a:cubicBezTo>
                      <a:pt x="343" y="1447"/>
                      <a:pt x="112" y="1225"/>
                      <a:pt x="112" y="937"/>
                    </a:cubicBezTo>
                    <a:lnTo>
                      <a:pt x="112" y="111"/>
                    </a:lnTo>
                    <a:close/>
                    <a:moveTo>
                      <a:pt x="56" y="0"/>
                    </a:moveTo>
                    <a:cubicBezTo>
                      <a:pt x="19" y="0"/>
                      <a:pt x="0" y="19"/>
                      <a:pt x="0" y="56"/>
                    </a:cubicBezTo>
                    <a:lnTo>
                      <a:pt x="0" y="937"/>
                    </a:lnTo>
                    <a:cubicBezTo>
                      <a:pt x="0" y="1290"/>
                      <a:pt x="279" y="1568"/>
                      <a:pt x="622" y="1568"/>
                    </a:cubicBezTo>
                    <a:lnTo>
                      <a:pt x="21058" y="1568"/>
                    </a:lnTo>
                    <a:cubicBezTo>
                      <a:pt x="21402" y="1568"/>
                      <a:pt x="21680" y="1290"/>
                      <a:pt x="21680" y="937"/>
                    </a:cubicBezTo>
                    <a:lnTo>
                      <a:pt x="21680" y="56"/>
                    </a:lnTo>
                    <a:cubicBezTo>
                      <a:pt x="21680" y="19"/>
                      <a:pt x="21652"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7010150" y="2901725"/>
                <a:ext cx="531800" cy="2800"/>
              </a:xfrm>
              <a:custGeom>
                <a:avLst/>
                <a:gdLst/>
                <a:ahLst/>
                <a:cxnLst/>
                <a:rect l="l" t="t" r="r" b="b"/>
                <a:pathLst>
                  <a:path w="21272" h="112" extrusionOk="0">
                    <a:moveTo>
                      <a:pt x="56" y="0"/>
                    </a:moveTo>
                    <a:cubicBezTo>
                      <a:pt x="28" y="0"/>
                      <a:pt x="0" y="19"/>
                      <a:pt x="0" y="56"/>
                    </a:cubicBezTo>
                    <a:cubicBezTo>
                      <a:pt x="0" y="84"/>
                      <a:pt x="28" y="112"/>
                      <a:pt x="56" y="112"/>
                    </a:cubicBezTo>
                    <a:lnTo>
                      <a:pt x="21216" y="112"/>
                    </a:lnTo>
                    <a:cubicBezTo>
                      <a:pt x="21244" y="112"/>
                      <a:pt x="21272" y="84"/>
                      <a:pt x="21272" y="56"/>
                    </a:cubicBezTo>
                    <a:cubicBezTo>
                      <a:pt x="21272" y="19"/>
                      <a:pt x="2124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7224425" y="2877600"/>
                <a:ext cx="103000" cy="11400"/>
              </a:xfrm>
              <a:custGeom>
                <a:avLst/>
                <a:gdLst/>
                <a:ahLst/>
                <a:cxnLst/>
                <a:rect l="l" t="t" r="r" b="b"/>
                <a:pathLst>
                  <a:path w="4120" h="456" extrusionOk="0">
                    <a:moveTo>
                      <a:pt x="1" y="0"/>
                    </a:moveTo>
                    <a:lnTo>
                      <a:pt x="1" y="455"/>
                    </a:lnTo>
                    <a:lnTo>
                      <a:pt x="4120" y="455"/>
                    </a:lnTo>
                    <a:lnTo>
                      <a:pt x="4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7223050" y="2875975"/>
                <a:ext cx="106000" cy="14400"/>
              </a:xfrm>
              <a:custGeom>
                <a:avLst/>
                <a:gdLst/>
                <a:ahLst/>
                <a:cxnLst/>
                <a:rect l="l" t="t" r="r" b="b"/>
                <a:pathLst>
                  <a:path w="4240" h="576" extrusionOk="0">
                    <a:moveTo>
                      <a:pt x="4119" y="121"/>
                    </a:moveTo>
                    <a:lnTo>
                      <a:pt x="4119" y="455"/>
                    </a:lnTo>
                    <a:lnTo>
                      <a:pt x="121" y="455"/>
                    </a:lnTo>
                    <a:lnTo>
                      <a:pt x="121" y="121"/>
                    </a:lnTo>
                    <a:close/>
                    <a:moveTo>
                      <a:pt x="65" y="1"/>
                    </a:moveTo>
                    <a:cubicBezTo>
                      <a:pt x="28" y="1"/>
                      <a:pt x="0" y="28"/>
                      <a:pt x="0" y="65"/>
                    </a:cubicBezTo>
                    <a:lnTo>
                      <a:pt x="0" y="520"/>
                    </a:lnTo>
                    <a:cubicBezTo>
                      <a:pt x="0" y="548"/>
                      <a:pt x="28" y="576"/>
                      <a:pt x="65"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7171800" y="2666550"/>
                <a:ext cx="186025" cy="158900"/>
              </a:xfrm>
              <a:custGeom>
                <a:avLst/>
                <a:gdLst/>
                <a:ahLst/>
                <a:cxnLst/>
                <a:rect l="l" t="t" r="r" b="b"/>
                <a:pathLst>
                  <a:path w="7441" h="6356" extrusionOk="0">
                    <a:moveTo>
                      <a:pt x="297" y="1"/>
                    </a:moveTo>
                    <a:cubicBezTo>
                      <a:pt x="139" y="1"/>
                      <a:pt x="0" y="131"/>
                      <a:pt x="0" y="298"/>
                    </a:cubicBezTo>
                    <a:lnTo>
                      <a:pt x="0" y="6058"/>
                    </a:lnTo>
                    <a:cubicBezTo>
                      <a:pt x="0" y="6225"/>
                      <a:pt x="139" y="6355"/>
                      <a:pt x="297" y="6355"/>
                    </a:cubicBezTo>
                    <a:lnTo>
                      <a:pt x="7143" y="6355"/>
                    </a:lnTo>
                    <a:cubicBezTo>
                      <a:pt x="7301" y="6355"/>
                      <a:pt x="7440" y="6225"/>
                      <a:pt x="7431" y="6058"/>
                    </a:cubicBezTo>
                    <a:lnTo>
                      <a:pt x="7431" y="298"/>
                    </a:lnTo>
                    <a:cubicBezTo>
                      <a:pt x="7431" y="131"/>
                      <a:pt x="7301" y="1"/>
                      <a:pt x="7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7184075" y="2654025"/>
                <a:ext cx="186025" cy="158900"/>
              </a:xfrm>
              <a:custGeom>
                <a:avLst/>
                <a:gdLst/>
                <a:ahLst/>
                <a:cxnLst/>
                <a:rect l="l" t="t" r="r" b="b"/>
                <a:pathLst>
                  <a:path w="7441" h="6356" extrusionOk="0">
                    <a:moveTo>
                      <a:pt x="353" y="1"/>
                    </a:moveTo>
                    <a:cubicBezTo>
                      <a:pt x="159" y="1"/>
                      <a:pt x="1" y="159"/>
                      <a:pt x="1" y="344"/>
                    </a:cubicBezTo>
                    <a:lnTo>
                      <a:pt x="1" y="6012"/>
                    </a:lnTo>
                    <a:cubicBezTo>
                      <a:pt x="1" y="6198"/>
                      <a:pt x="159" y="6355"/>
                      <a:pt x="353" y="6355"/>
                    </a:cubicBezTo>
                    <a:lnTo>
                      <a:pt x="7088" y="6355"/>
                    </a:lnTo>
                    <a:cubicBezTo>
                      <a:pt x="7283" y="6355"/>
                      <a:pt x="7441" y="6198"/>
                      <a:pt x="7441" y="6012"/>
                    </a:cubicBezTo>
                    <a:lnTo>
                      <a:pt x="7441" y="344"/>
                    </a:lnTo>
                    <a:cubicBezTo>
                      <a:pt x="7441"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7182700" y="2652400"/>
                <a:ext cx="188800" cy="162150"/>
              </a:xfrm>
              <a:custGeom>
                <a:avLst/>
                <a:gdLst/>
                <a:ahLst/>
                <a:cxnLst/>
                <a:rect l="l" t="t" r="r" b="b"/>
                <a:pathLst>
                  <a:path w="7552" h="6486" extrusionOk="0">
                    <a:moveTo>
                      <a:pt x="7143" y="121"/>
                    </a:moveTo>
                    <a:cubicBezTo>
                      <a:pt x="7301" y="121"/>
                      <a:pt x="7431" y="251"/>
                      <a:pt x="7431" y="409"/>
                    </a:cubicBezTo>
                    <a:lnTo>
                      <a:pt x="7431" y="6077"/>
                    </a:lnTo>
                    <a:cubicBezTo>
                      <a:pt x="7431" y="6235"/>
                      <a:pt x="7301" y="6365"/>
                      <a:pt x="7143" y="6365"/>
                    </a:cubicBezTo>
                    <a:lnTo>
                      <a:pt x="408" y="6365"/>
                    </a:lnTo>
                    <a:cubicBezTo>
                      <a:pt x="251" y="6365"/>
                      <a:pt x="121" y="6235"/>
                      <a:pt x="121" y="6077"/>
                    </a:cubicBezTo>
                    <a:lnTo>
                      <a:pt x="121" y="409"/>
                    </a:lnTo>
                    <a:cubicBezTo>
                      <a:pt x="121" y="251"/>
                      <a:pt x="251" y="121"/>
                      <a:pt x="408" y="121"/>
                    </a:cubicBezTo>
                    <a:close/>
                    <a:moveTo>
                      <a:pt x="408" y="1"/>
                    </a:moveTo>
                    <a:cubicBezTo>
                      <a:pt x="186" y="1"/>
                      <a:pt x="0" y="186"/>
                      <a:pt x="0" y="409"/>
                    </a:cubicBezTo>
                    <a:lnTo>
                      <a:pt x="0" y="6077"/>
                    </a:lnTo>
                    <a:cubicBezTo>
                      <a:pt x="0" y="6300"/>
                      <a:pt x="186" y="6485"/>
                      <a:pt x="408" y="6485"/>
                    </a:cubicBezTo>
                    <a:lnTo>
                      <a:pt x="7143" y="6485"/>
                    </a:lnTo>
                    <a:cubicBezTo>
                      <a:pt x="7366" y="6485"/>
                      <a:pt x="7551" y="6300"/>
                      <a:pt x="7551" y="6077"/>
                    </a:cubicBezTo>
                    <a:lnTo>
                      <a:pt x="7551" y="409"/>
                    </a:lnTo>
                    <a:cubicBezTo>
                      <a:pt x="7551" y="186"/>
                      <a:pt x="7366" y="1"/>
                      <a:pt x="7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7212850" y="2737750"/>
                <a:ext cx="128275" cy="17200"/>
              </a:xfrm>
              <a:custGeom>
                <a:avLst/>
                <a:gdLst/>
                <a:ahLst/>
                <a:cxnLst/>
                <a:rect l="l" t="t" r="r" b="b"/>
                <a:pathLst>
                  <a:path w="5131" h="688" extrusionOk="0">
                    <a:moveTo>
                      <a:pt x="316" y="1"/>
                    </a:moveTo>
                    <a:cubicBezTo>
                      <a:pt x="139" y="1"/>
                      <a:pt x="0" y="140"/>
                      <a:pt x="0" y="325"/>
                    </a:cubicBezTo>
                    <a:lnTo>
                      <a:pt x="0" y="362"/>
                    </a:lnTo>
                    <a:cubicBezTo>
                      <a:pt x="0" y="539"/>
                      <a:pt x="139" y="687"/>
                      <a:pt x="316" y="687"/>
                    </a:cubicBezTo>
                    <a:lnTo>
                      <a:pt x="4805" y="687"/>
                    </a:lnTo>
                    <a:cubicBezTo>
                      <a:pt x="4982" y="687"/>
                      <a:pt x="5130" y="539"/>
                      <a:pt x="5130" y="362"/>
                    </a:cubicBezTo>
                    <a:lnTo>
                      <a:pt x="5130" y="325"/>
                    </a:lnTo>
                    <a:cubicBezTo>
                      <a:pt x="5130" y="140"/>
                      <a:pt x="4982" y="1"/>
                      <a:pt x="4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7211225" y="2736375"/>
                <a:ext cx="131275" cy="19950"/>
              </a:xfrm>
              <a:custGeom>
                <a:avLst/>
                <a:gdLst/>
                <a:ahLst/>
                <a:cxnLst/>
                <a:rect l="l" t="t" r="r" b="b"/>
                <a:pathLst>
                  <a:path w="5251" h="798" extrusionOk="0">
                    <a:moveTo>
                      <a:pt x="4870" y="111"/>
                    </a:moveTo>
                    <a:cubicBezTo>
                      <a:pt x="5019" y="111"/>
                      <a:pt x="5130" y="232"/>
                      <a:pt x="5130" y="380"/>
                    </a:cubicBezTo>
                    <a:lnTo>
                      <a:pt x="5130" y="417"/>
                    </a:lnTo>
                    <a:cubicBezTo>
                      <a:pt x="5130" y="566"/>
                      <a:pt x="5019" y="677"/>
                      <a:pt x="4870" y="677"/>
                    </a:cubicBezTo>
                    <a:lnTo>
                      <a:pt x="381" y="677"/>
                    </a:lnTo>
                    <a:cubicBezTo>
                      <a:pt x="241" y="677"/>
                      <a:pt x="121" y="566"/>
                      <a:pt x="121" y="417"/>
                    </a:cubicBezTo>
                    <a:lnTo>
                      <a:pt x="121" y="380"/>
                    </a:lnTo>
                    <a:cubicBezTo>
                      <a:pt x="121" y="232"/>
                      <a:pt x="241" y="111"/>
                      <a:pt x="381" y="111"/>
                    </a:cubicBezTo>
                    <a:close/>
                    <a:moveTo>
                      <a:pt x="381" y="0"/>
                    </a:moveTo>
                    <a:cubicBezTo>
                      <a:pt x="176" y="0"/>
                      <a:pt x="0" y="167"/>
                      <a:pt x="0" y="380"/>
                    </a:cubicBezTo>
                    <a:lnTo>
                      <a:pt x="0" y="417"/>
                    </a:lnTo>
                    <a:cubicBezTo>
                      <a:pt x="0" y="631"/>
                      <a:pt x="176" y="798"/>
                      <a:pt x="381" y="798"/>
                    </a:cubicBezTo>
                    <a:lnTo>
                      <a:pt x="4870" y="798"/>
                    </a:lnTo>
                    <a:cubicBezTo>
                      <a:pt x="5084" y="798"/>
                      <a:pt x="5251" y="631"/>
                      <a:pt x="5251" y="417"/>
                    </a:cubicBezTo>
                    <a:lnTo>
                      <a:pt x="5251" y="380"/>
                    </a:lnTo>
                    <a:cubicBezTo>
                      <a:pt x="5251" y="167"/>
                      <a:pt x="5084"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7226750" y="2742400"/>
                <a:ext cx="99525" cy="7200"/>
              </a:xfrm>
              <a:custGeom>
                <a:avLst/>
                <a:gdLst/>
                <a:ahLst/>
                <a:cxnLst/>
                <a:rect l="l" t="t" r="r" b="b"/>
                <a:pathLst>
                  <a:path w="3981" h="288" extrusionOk="0">
                    <a:moveTo>
                      <a:pt x="3851" y="56"/>
                    </a:moveTo>
                    <a:cubicBezTo>
                      <a:pt x="3888" y="56"/>
                      <a:pt x="3925" y="93"/>
                      <a:pt x="3925" y="130"/>
                    </a:cubicBezTo>
                    <a:lnTo>
                      <a:pt x="3925" y="149"/>
                    </a:lnTo>
                    <a:cubicBezTo>
                      <a:pt x="3925" y="195"/>
                      <a:pt x="3888" y="223"/>
                      <a:pt x="3851" y="223"/>
                    </a:cubicBezTo>
                    <a:lnTo>
                      <a:pt x="140" y="223"/>
                    </a:lnTo>
                    <a:cubicBezTo>
                      <a:pt x="94" y="223"/>
                      <a:pt x="56" y="195"/>
                      <a:pt x="56" y="149"/>
                    </a:cubicBezTo>
                    <a:lnTo>
                      <a:pt x="56" y="130"/>
                    </a:lnTo>
                    <a:cubicBezTo>
                      <a:pt x="56" y="93"/>
                      <a:pt x="94" y="56"/>
                      <a:pt x="140" y="56"/>
                    </a:cubicBezTo>
                    <a:close/>
                    <a:moveTo>
                      <a:pt x="131" y="0"/>
                    </a:moveTo>
                    <a:cubicBezTo>
                      <a:pt x="56" y="0"/>
                      <a:pt x="1" y="56"/>
                      <a:pt x="1" y="139"/>
                    </a:cubicBezTo>
                    <a:lnTo>
                      <a:pt x="1" y="149"/>
                    </a:lnTo>
                    <a:cubicBezTo>
                      <a:pt x="1" y="223"/>
                      <a:pt x="56" y="288"/>
                      <a:pt x="131" y="288"/>
                    </a:cubicBezTo>
                    <a:lnTo>
                      <a:pt x="3841" y="288"/>
                    </a:lnTo>
                    <a:cubicBezTo>
                      <a:pt x="3925" y="288"/>
                      <a:pt x="3980" y="223"/>
                      <a:pt x="3980" y="149"/>
                    </a:cubicBezTo>
                    <a:lnTo>
                      <a:pt x="3980" y="139"/>
                    </a:lnTo>
                    <a:cubicBezTo>
                      <a:pt x="3980" y="56"/>
                      <a:pt x="3925"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7234875" y="2764425"/>
                <a:ext cx="83975" cy="10000"/>
              </a:xfrm>
              <a:custGeom>
                <a:avLst/>
                <a:gdLst/>
                <a:ahLst/>
                <a:cxnLst/>
                <a:rect l="l" t="t" r="r" b="b"/>
                <a:pathLst>
                  <a:path w="3359" h="400" extrusionOk="0">
                    <a:moveTo>
                      <a:pt x="205" y="0"/>
                    </a:moveTo>
                    <a:cubicBezTo>
                      <a:pt x="93" y="0"/>
                      <a:pt x="0" y="93"/>
                      <a:pt x="0" y="205"/>
                    </a:cubicBezTo>
                    <a:cubicBezTo>
                      <a:pt x="0" y="316"/>
                      <a:pt x="93" y="399"/>
                      <a:pt x="205" y="399"/>
                    </a:cubicBezTo>
                    <a:lnTo>
                      <a:pt x="3164"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7233475" y="2763025"/>
                <a:ext cx="86775" cy="13025"/>
              </a:xfrm>
              <a:custGeom>
                <a:avLst/>
                <a:gdLst/>
                <a:ahLst/>
                <a:cxnLst/>
                <a:rect l="l" t="t" r="r" b="b"/>
                <a:pathLst>
                  <a:path w="3471" h="521" extrusionOk="0">
                    <a:moveTo>
                      <a:pt x="3211" y="121"/>
                    </a:moveTo>
                    <a:cubicBezTo>
                      <a:pt x="3294" y="121"/>
                      <a:pt x="3359" y="177"/>
                      <a:pt x="3359" y="261"/>
                    </a:cubicBezTo>
                    <a:cubicBezTo>
                      <a:pt x="3359" y="335"/>
                      <a:pt x="3294" y="400"/>
                      <a:pt x="3211" y="400"/>
                    </a:cubicBezTo>
                    <a:lnTo>
                      <a:pt x="261" y="400"/>
                    </a:lnTo>
                    <a:cubicBezTo>
                      <a:pt x="177" y="400"/>
                      <a:pt x="121" y="335"/>
                      <a:pt x="121" y="261"/>
                    </a:cubicBezTo>
                    <a:cubicBezTo>
                      <a:pt x="121" y="177"/>
                      <a:pt x="177" y="121"/>
                      <a:pt x="261" y="121"/>
                    </a:cubicBezTo>
                    <a:close/>
                    <a:moveTo>
                      <a:pt x="261" y="1"/>
                    </a:moveTo>
                    <a:cubicBezTo>
                      <a:pt x="121" y="1"/>
                      <a:pt x="1" y="112"/>
                      <a:pt x="1" y="261"/>
                    </a:cubicBezTo>
                    <a:cubicBezTo>
                      <a:pt x="1" y="400"/>
                      <a:pt x="112" y="520"/>
                      <a:pt x="261" y="520"/>
                    </a:cubicBezTo>
                    <a:lnTo>
                      <a:pt x="3220" y="520"/>
                    </a:lnTo>
                    <a:cubicBezTo>
                      <a:pt x="3359" y="520"/>
                      <a:pt x="3470" y="400"/>
                      <a:pt x="3470" y="261"/>
                    </a:cubicBezTo>
                    <a:cubicBezTo>
                      <a:pt x="3470" y="112"/>
                      <a:pt x="3359" y="1"/>
                      <a:pt x="3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725180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5" y="158"/>
                      <a:pt x="195" y="103"/>
                    </a:cubicBezTo>
                    <a:cubicBezTo>
                      <a:pt x="195"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72610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6" y="158"/>
                      <a:pt x="196" y="103"/>
                    </a:cubicBezTo>
                    <a:cubicBezTo>
                      <a:pt x="196"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7269900" y="2766975"/>
                <a:ext cx="4650" cy="4900"/>
              </a:xfrm>
              <a:custGeom>
                <a:avLst/>
                <a:gdLst/>
                <a:ahLst/>
                <a:cxnLst/>
                <a:rect l="l" t="t" r="r" b="b"/>
                <a:pathLst>
                  <a:path w="186" h="196" extrusionOk="0">
                    <a:moveTo>
                      <a:pt x="93" y="65"/>
                    </a:moveTo>
                    <a:cubicBezTo>
                      <a:pt x="112" y="65"/>
                      <a:pt x="130" y="84"/>
                      <a:pt x="130" y="103"/>
                    </a:cubicBezTo>
                    <a:cubicBezTo>
                      <a:pt x="130" y="121"/>
                      <a:pt x="112" y="140"/>
                      <a:pt x="93" y="140"/>
                    </a:cubicBezTo>
                    <a:cubicBezTo>
                      <a:pt x="74" y="140"/>
                      <a:pt x="56" y="121"/>
                      <a:pt x="56" y="103"/>
                    </a:cubicBezTo>
                    <a:cubicBezTo>
                      <a:pt x="56" y="84"/>
                      <a:pt x="74" y="65"/>
                      <a:pt x="93" y="65"/>
                    </a:cubicBezTo>
                    <a:close/>
                    <a:moveTo>
                      <a:pt x="93" y="1"/>
                    </a:moveTo>
                    <a:cubicBezTo>
                      <a:pt x="37" y="1"/>
                      <a:pt x="0" y="47"/>
                      <a:pt x="0" y="103"/>
                    </a:cubicBezTo>
                    <a:cubicBezTo>
                      <a:pt x="0" y="158"/>
                      <a:pt x="37" y="195"/>
                      <a:pt x="93" y="195"/>
                    </a:cubicBezTo>
                    <a:cubicBezTo>
                      <a:pt x="149" y="195"/>
                      <a:pt x="186" y="158"/>
                      <a:pt x="186" y="103"/>
                    </a:cubicBezTo>
                    <a:cubicBezTo>
                      <a:pt x="186" y="47"/>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7278950" y="2766975"/>
                <a:ext cx="4875" cy="4900"/>
              </a:xfrm>
              <a:custGeom>
                <a:avLst/>
                <a:gdLst/>
                <a:ahLst/>
                <a:cxnLst/>
                <a:rect l="l" t="t" r="r" b="b"/>
                <a:pathLst>
                  <a:path w="195" h="196" extrusionOk="0">
                    <a:moveTo>
                      <a:pt x="102" y="65"/>
                    </a:moveTo>
                    <a:cubicBezTo>
                      <a:pt x="121" y="65"/>
                      <a:pt x="139" y="84"/>
                      <a:pt x="139" y="103"/>
                    </a:cubicBezTo>
                    <a:cubicBezTo>
                      <a:pt x="139" y="121"/>
                      <a:pt x="121" y="140"/>
                      <a:pt x="102" y="140"/>
                    </a:cubicBezTo>
                    <a:cubicBezTo>
                      <a:pt x="84" y="140"/>
                      <a:pt x="65" y="121"/>
                      <a:pt x="65" y="103"/>
                    </a:cubicBezTo>
                    <a:cubicBezTo>
                      <a:pt x="65" y="84"/>
                      <a:pt x="84" y="65"/>
                      <a:pt x="102" y="65"/>
                    </a:cubicBezTo>
                    <a:close/>
                    <a:moveTo>
                      <a:pt x="102" y="1"/>
                    </a:moveTo>
                    <a:cubicBezTo>
                      <a:pt x="46" y="1"/>
                      <a:pt x="0" y="47"/>
                      <a:pt x="0" y="103"/>
                    </a:cubicBezTo>
                    <a:cubicBezTo>
                      <a:pt x="0" y="158"/>
                      <a:pt x="46"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72879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729725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84"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7249950" y="2672575"/>
                <a:ext cx="53825" cy="53850"/>
              </a:xfrm>
              <a:custGeom>
                <a:avLst/>
                <a:gdLst/>
                <a:ahLst/>
                <a:cxnLst/>
                <a:rect l="l" t="t" r="r" b="b"/>
                <a:pathLst>
                  <a:path w="2153" h="2154" extrusionOk="0">
                    <a:moveTo>
                      <a:pt x="1077" y="1"/>
                    </a:moveTo>
                    <a:cubicBezTo>
                      <a:pt x="483" y="1"/>
                      <a:pt x="0" y="483"/>
                      <a:pt x="0" y="1077"/>
                    </a:cubicBezTo>
                    <a:cubicBezTo>
                      <a:pt x="0" y="1671"/>
                      <a:pt x="483" y="2153"/>
                      <a:pt x="1077" y="2153"/>
                    </a:cubicBezTo>
                    <a:cubicBezTo>
                      <a:pt x="1670" y="2153"/>
                      <a:pt x="2153" y="1671"/>
                      <a:pt x="2153" y="1077"/>
                    </a:cubicBezTo>
                    <a:cubicBezTo>
                      <a:pt x="2153" y="483"/>
                      <a:pt x="1670"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7248550" y="2671200"/>
                <a:ext cx="56625" cy="56600"/>
              </a:xfrm>
              <a:custGeom>
                <a:avLst/>
                <a:gdLst/>
                <a:ahLst/>
                <a:cxnLst/>
                <a:rect l="l" t="t" r="r" b="b"/>
                <a:pathLst>
                  <a:path w="2265" h="2264" extrusionOk="0">
                    <a:moveTo>
                      <a:pt x="1133" y="112"/>
                    </a:moveTo>
                    <a:cubicBezTo>
                      <a:pt x="1698" y="112"/>
                      <a:pt x="2153" y="575"/>
                      <a:pt x="2153" y="1132"/>
                    </a:cubicBezTo>
                    <a:cubicBezTo>
                      <a:pt x="2153" y="1689"/>
                      <a:pt x="1698" y="2152"/>
                      <a:pt x="1133" y="2152"/>
                    </a:cubicBezTo>
                    <a:cubicBezTo>
                      <a:pt x="576" y="2152"/>
                      <a:pt x="121" y="1689"/>
                      <a:pt x="121" y="1132"/>
                    </a:cubicBezTo>
                    <a:cubicBezTo>
                      <a:pt x="121" y="575"/>
                      <a:pt x="576" y="112"/>
                      <a:pt x="1133" y="112"/>
                    </a:cubicBezTo>
                    <a:close/>
                    <a:moveTo>
                      <a:pt x="1133" y="0"/>
                    </a:moveTo>
                    <a:cubicBezTo>
                      <a:pt x="511" y="0"/>
                      <a:pt x="1" y="510"/>
                      <a:pt x="1" y="1132"/>
                    </a:cubicBezTo>
                    <a:cubicBezTo>
                      <a:pt x="1" y="1754"/>
                      <a:pt x="511" y="2264"/>
                      <a:pt x="1133" y="2264"/>
                    </a:cubicBezTo>
                    <a:cubicBezTo>
                      <a:pt x="1754" y="2264"/>
                      <a:pt x="2264" y="1754"/>
                      <a:pt x="2264" y="1132"/>
                    </a:cubicBezTo>
                    <a:cubicBezTo>
                      <a:pt x="2264" y="510"/>
                      <a:pt x="1763"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7265025" y="2701100"/>
                <a:ext cx="23900" cy="12100"/>
              </a:xfrm>
              <a:custGeom>
                <a:avLst/>
                <a:gdLst/>
                <a:ahLst/>
                <a:cxnLst/>
                <a:rect l="l" t="t" r="r" b="b"/>
                <a:pathLst>
                  <a:path w="956" h="484" extrusionOk="0">
                    <a:moveTo>
                      <a:pt x="474" y="1"/>
                    </a:moveTo>
                    <a:cubicBezTo>
                      <a:pt x="214" y="1"/>
                      <a:pt x="0" y="214"/>
                      <a:pt x="0"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a:off x="7263400" y="2699725"/>
                <a:ext cx="26925" cy="14875"/>
              </a:xfrm>
              <a:custGeom>
                <a:avLst/>
                <a:gdLst/>
                <a:ahLst/>
                <a:cxnLst/>
                <a:rect l="l" t="t" r="r" b="b"/>
                <a:pathLst>
                  <a:path w="1077" h="595" extrusionOk="0">
                    <a:moveTo>
                      <a:pt x="539" y="112"/>
                    </a:moveTo>
                    <a:cubicBezTo>
                      <a:pt x="752" y="112"/>
                      <a:pt x="928" y="269"/>
                      <a:pt x="956" y="473"/>
                    </a:cubicBezTo>
                    <a:lnTo>
                      <a:pt x="121" y="473"/>
                    </a:lnTo>
                    <a:cubicBezTo>
                      <a:pt x="149" y="269"/>
                      <a:pt x="325" y="112"/>
                      <a:pt x="539" y="112"/>
                    </a:cubicBezTo>
                    <a:close/>
                    <a:moveTo>
                      <a:pt x="539" y="0"/>
                    </a:moveTo>
                    <a:cubicBezTo>
                      <a:pt x="242" y="0"/>
                      <a:pt x="0" y="241"/>
                      <a:pt x="0" y="538"/>
                    </a:cubicBezTo>
                    <a:cubicBezTo>
                      <a:pt x="0" y="594"/>
                      <a:pt x="0" y="594"/>
                      <a:pt x="232" y="594"/>
                    </a:cubicBezTo>
                    <a:lnTo>
                      <a:pt x="585" y="594"/>
                    </a:lnTo>
                    <a:cubicBezTo>
                      <a:pt x="1077" y="594"/>
                      <a:pt x="1077" y="594"/>
                      <a:pt x="1077" y="538"/>
                    </a:cubicBezTo>
                    <a:cubicBezTo>
                      <a:pt x="1077" y="241"/>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7270125" y="2685800"/>
                <a:ext cx="13700" cy="13725"/>
              </a:xfrm>
              <a:custGeom>
                <a:avLst/>
                <a:gdLst/>
                <a:ahLst/>
                <a:cxnLst/>
                <a:rect l="l" t="t" r="r" b="b"/>
                <a:pathLst>
                  <a:path w="548" h="549" extrusionOk="0">
                    <a:moveTo>
                      <a:pt x="279" y="1"/>
                    </a:moveTo>
                    <a:cubicBezTo>
                      <a:pt x="121" y="1"/>
                      <a:pt x="1" y="131"/>
                      <a:pt x="1" y="279"/>
                    </a:cubicBezTo>
                    <a:cubicBezTo>
                      <a:pt x="1" y="427"/>
                      <a:pt x="121" y="548"/>
                      <a:pt x="279" y="548"/>
                    </a:cubicBezTo>
                    <a:cubicBezTo>
                      <a:pt x="427" y="548"/>
                      <a:pt x="548" y="427"/>
                      <a:pt x="548" y="279"/>
                    </a:cubicBezTo>
                    <a:cubicBezTo>
                      <a:pt x="548" y="131"/>
                      <a:pt x="427"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7268725" y="2684425"/>
                <a:ext cx="16500" cy="16475"/>
              </a:xfrm>
              <a:custGeom>
                <a:avLst/>
                <a:gdLst/>
                <a:ahLst/>
                <a:cxnLst/>
                <a:rect l="l" t="t" r="r" b="b"/>
                <a:pathLst>
                  <a:path w="660" h="659" extrusionOk="0">
                    <a:moveTo>
                      <a:pt x="335" y="121"/>
                    </a:moveTo>
                    <a:cubicBezTo>
                      <a:pt x="446" y="121"/>
                      <a:pt x="539" y="213"/>
                      <a:pt x="548" y="334"/>
                    </a:cubicBezTo>
                    <a:cubicBezTo>
                      <a:pt x="548" y="445"/>
                      <a:pt x="446" y="547"/>
                      <a:pt x="335" y="547"/>
                    </a:cubicBezTo>
                    <a:cubicBezTo>
                      <a:pt x="214" y="547"/>
                      <a:pt x="121" y="445"/>
                      <a:pt x="121" y="334"/>
                    </a:cubicBezTo>
                    <a:cubicBezTo>
                      <a:pt x="121" y="213"/>
                      <a:pt x="214" y="121"/>
                      <a:pt x="335" y="121"/>
                    </a:cubicBezTo>
                    <a:close/>
                    <a:moveTo>
                      <a:pt x="335" y="0"/>
                    </a:moveTo>
                    <a:cubicBezTo>
                      <a:pt x="149" y="0"/>
                      <a:pt x="1" y="148"/>
                      <a:pt x="1" y="334"/>
                    </a:cubicBezTo>
                    <a:cubicBezTo>
                      <a:pt x="1" y="510"/>
                      <a:pt x="149" y="659"/>
                      <a:pt x="335" y="659"/>
                    </a:cubicBezTo>
                    <a:cubicBezTo>
                      <a:pt x="511" y="659"/>
                      <a:pt x="659" y="510"/>
                      <a:pt x="659" y="334"/>
                    </a:cubicBezTo>
                    <a:cubicBezTo>
                      <a:pt x="659" y="148"/>
                      <a:pt x="511"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7257150" y="2782525"/>
                <a:ext cx="39675" cy="12300"/>
              </a:xfrm>
              <a:custGeom>
                <a:avLst/>
                <a:gdLst/>
                <a:ahLst/>
                <a:cxnLst/>
                <a:rect l="l" t="t" r="r" b="b"/>
                <a:pathLst>
                  <a:path w="1587" h="492" extrusionOk="0">
                    <a:moveTo>
                      <a:pt x="241" y="0"/>
                    </a:moveTo>
                    <a:cubicBezTo>
                      <a:pt x="111" y="0"/>
                      <a:pt x="0" y="111"/>
                      <a:pt x="0" y="251"/>
                    </a:cubicBezTo>
                    <a:cubicBezTo>
                      <a:pt x="0" y="380"/>
                      <a:pt x="111" y="492"/>
                      <a:pt x="241" y="492"/>
                    </a:cubicBezTo>
                    <a:lnTo>
                      <a:pt x="1336" y="492"/>
                    </a:lnTo>
                    <a:cubicBezTo>
                      <a:pt x="1475" y="492"/>
                      <a:pt x="1586" y="380"/>
                      <a:pt x="1586" y="251"/>
                    </a:cubicBezTo>
                    <a:cubicBezTo>
                      <a:pt x="1586" y="111"/>
                      <a:pt x="1475"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7255525" y="2781125"/>
                <a:ext cx="42675" cy="15100"/>
              </a:xfrm>
              <a:custGeom>
                <a:avLst/>
                <a:gdLst/>
                <a:ahLst/>
                <a:cxnLst/>
                <a:rect l="l" t="t" r="r" b="b"/>
                <a:pathLst>
                  <a:path w="1707" h="604" extrusionOk="0">
                    <a:moveTo>
                      <a:pt x="1401" y="112"/>
                    </a:moveTo>
                    <a:cubicBezTo>
                      <a:pt x="1503" y="112"/>
                      <a:pt x="1586" y="195"/>
                      <a:pt x="1586" y="307"/>
                    </a:cubicBezTo>
                    <a:cubicBezTo>
                      <a:pt x="1586" y="409"/>
                      <a:pt x="1503" y="492"/>
                      <a:pt x="1401" y="492"/>
                    </a:cubicBezTo>
                    <a:lnTo>
                      <a:pt x="306" y="492"/>
                    </a:lnTo>
                    <a:cubicBezTo>
                      <a:pt x="204" y="492"/>
                      <a:pt x="121" y="409"/>
                      <a:pt x="121" y="307"/>
                    </a:cubicBezTo>
                    <a:cubicBezTo>
                      <a:pt x="121" y="195"/>
                      <a:pt x="204" y="112"/>
                      <a:pt x="306" y="112"/>
                    </a:cubicBezTo>
                    <a:close/>
                    <a:moveTo>
                      <a:pt x="306" y="0"/>
                    </a:moveTo>
                    <a:cubicBezTo>
                      <a:pt x="139" y="0"/>
                      <a:pt x="0" y="130"/>
                      <a:pt x="0" y="307"/>
                    </a:cubicBezTo>
                    <a:cubicBezTo>
                      <a:pt x="0" y="474"/>
                      <a:pt x="139" y="603"/>
                      <a:pt x="306"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7359875" y="1832850"/>
                <a:ext cx="241000" cy="240000"/>
              </a:xfrm>
              <a:custGeom>
                <a:avLst/>
                <a:gdLst/>
                <a:ahLst/>
                <a:cxnLst/>
                <a:rect l="l" t="t" r="r" b="b"/>
                <a:pathLst>
                  <a:path w="9640" h="9600" extrusionOk="0">
                    <a:moveTo>
                      <a:pt x="4833" y="2576"/>
                    </a:moveTo>
                    <a:cubicBezTo>
                      <a:pt x="5983" y="2576"/>
                      <a:pt x="6996" y="3477"/>
                      <a:pt x="7042" y="4721"/>
                    </a:cubicBezTo>
                    <a:cubicBezTo>
                      <a:pt x="7069" y="5565"/>
                      <a:pt x="6420" y="6558"/>
                      <a:pt x="5632" y="6855"/>
                    </a:cubicBezTo>
                    <a:cubicBezTo>
                      <a:pt x="5362" y="6957"/>
                      <a:pt x="5090" y="7005"/>
                      <a:pt x="4825" y="7005"/>
                    </a:cubicBezTo>
                    <a:cubicBezTo>
                      <a:pt x="3675" y="7005"/>
                      <a:pt x="2662" y="6104"/>
                      <a:pt x="2617" y="4860"/>
                    </a:cubicBezTo>
                    <a:cubicBezTo>
                      <a:pt x="2580" y="4016"/>
                      <a:pt x="3238" y="3023"/>
                      <a:pt x="4027" y="2727"/>
                    </a:cubicBezTo>
                    <a:cubicBezTo>
                      <a:pt x="4296" y="2624"/>
                      <a:pt x="4568" y="2576"/>
                      <a:pt x="4833" y="2576"/>
                    </a:cubicBezTo>
                    <a:close/>
                    <a:moveTo>
                      <a:pt x="4067" y="0"/>
                    </a:moveTo>
                    <a:cubicBezTo>
                      <a:pt x="4051" y="0"/>
                      <a:pt x="4034" y="3"/>
                      <a:pt x="4017" y="8"/>
                    </a:cubicBezTo>
                    <a:lnTo>
                      <a:pt x="2709" y="426"/>
                    </a:lnTo>
                    <a:cubicBezTo>
                      <a:pt x="2635" y="444"/>
                      <a:pt x="2589" y="537"/>
                      <a:pt x="2617" y="611"/>
                    </a:cubicBezTo>
                    <a:lnTo>
                      <a:pt x="2886" y="1483"/>
                    </a:lnTo>
                    <a:cubicBezTo>
                      <a:pt x="2904" y="1548"/>
                      <a:pt x="2876" y="1613"/>
                      <a:pt x="2821" y="1650"/>
                    </a:cubicBezTo>
                    <a:cubicBezTo>
                      <a:pt x="2533" y="1836"/>
                      <a:pt x="2283" y="2049"/>
                      <a:pt x="2060" y="2291"/>
                    </a:cubicBezTo>
                    <a:cubicBezTo>
                      <a:pt x="2030" y="2326"/>
                      <a:pt x="1989" y="2343"/>
                      <a:pt x="1946" y="2343"/>
                    </a:cubicBezTo>
                    <a:cubicBezTo>
                      <a:pt x="1922" y="2343"/>
                      <a:pt x="1898" y="2338"/>
                      <a:pt x="1874" y="2328"/>
                    </a:cubicBezTo>
                    <a:lnTo>
                      <a:pt x="1077" y="1910"/>
                    </a:lnTo>
                    <a:cubicBezTo>
                      <a:pt x="1052" y="1899"/>
                      <a:pt x="1026" y="1894"/>
                      <a:pt x="1001" y="1894"/>
                    </a:cubicBezTo>
                    <a:cubicBezTo>
                      <a:pt x="943" y="1894"/>
                      <a:pt x="889" y="1923"/>
                      <a:pt x="863" y="1975"/>
                    </a:cubicBezTo>
                    <a:lnTo>
                      <a:pt x="233" y="3190"/>
                    </a:lnTo>
                    <a:cubicBezTo>
                      <a:pt x="195" y="3265"/>
                      <a:pt x="223" y="3357"/>
                      <a:pt x="297" y="3404"/>
                    </a:cubicBezTo>
                    <a:lnTo>
                      <a:pt x="1105" y="3821"/>
                    </a:lnTo>
                    <a:cubicBezTo>
                      <a:pt x="1160" y="3849"/>
                      <a:pt x="1197" y="3923"/>
                      <a:pt x="1179" y="3988"/>
                    </a:cubicBezTo>
                    <a:cubicBezTo>
                      <a:pt x="1105" y="4304"/>
                      <a:pt x="1077" y="4638"/>
                      <a:pt x="1095" y="4971"/>
                    </a:cubicBezTo>
                    <a:cubicBezTo>
                      <a:pt x="1095" y="5046"/>
                      <a:pt x="1058" y="5111"/>
                      <a:pt x="984" y="5129"/>
                    </a:cubicBezTo>
                    <a:lnTo>
                      <a:pt x="121" y="5398"/>
                    </a:lnTo>
                    <a:cubicBezTo>
                      <a:pt x="47" y="5426"/>
                      <a:pt x="1" y="5519"/>
                      <a:pt x="19" y="5593"/>
                    </a:cubicBezTo>
                    <a:lnTo>
                      <a:pt x="437" y="6901"/>
                    </a:lnTo>
                    <a:cubicBezTo>
                      <a:pt x="459" y="6968"/>
                      <a:pt x="517" y="7011"/>
                      <a:pt x="582" y="7011"/>
                    </a:cubicBezTo>
                    <a:cubicBezTo>
                      <a:pt x="598" y="7011"/>
                      <a:pt x="615" y="7009"/>
                      <a:pt x="631" y="7003"/>
                    </a:cubicBezTo>
                    <a:lnTo>
                      <a:pt x="1494" y="6734"/>
                    </a:lnTo>
                    <a:cubicBezTo>
                      <a:pt x="1508" y="6730"/>
                      <a:pt x="1522" y="6728"/>
                      <a:pt x="1536" y="6728"/>
                    </a:cubicBezTo>
                    <a:cubicBezTo>
                      <a:pt x="1588" y="6728"/>
                      <a:pt x="1641" y="6755"/>
                      <a:pt x="1670" y="6799"/>
                    </a:cubicBezTo>
                    <a:cubicBezTo>
                      <a:pt x="1847" y="7087"/>
                      <a:pt x="2069" y="7337"/>
                      <a:pt x="2310" y="7560"/>
                    </a:cubicBezTo>
                    <a:cubicBezTo>
                      <a:pt x="2357" y="7606"/>
                      <a:pt x="2375" y="7680"/>
                      <a:pt x="2338" y="7745"/>
                    </a:cubicBezTo>
                    <a:lnTo>
                      <a:pt x="1921" y="8543"/>
                    </a:lnTo>
                    <a:cubicBezTo>
                      <a:pt x="1884" y="8617"/>
                      <a:pt x="1912" y="8710"/>
                      <a:pt x="1995" y="8756"/>
                    </a:cubicBezTo>
                    <a:lnTo>
                      <a:pt x="3210" y="9387"/>
                    </a:lnTo>
                    <a:cubicBezTo>
                      <a:pt x="3232" y="9398"/>
                      <a:pt x="3256" y="9404"/>
                      <a:pt x="3280" y="9404"/>
                    </a:cubicBezTo>
                    <a:cubicBezTo>
                      <a:pt x="3335" y="9404"/>
                      <a:pt x="3388" y="9374"/>
                      <a:pt x="3414" y="9322"/>
                    </a:cubicBezTo>
                    <a:lnTo>
                      <a:pt x="3832" y="8515"/>
                    </a:lnTo>
                    <a:cubicBezTo>
                      <a:pt x="3861" y="8463"/>
                      <a:pt x="3909" y="8435"/>
                      <a:pt x="3964" y="8435"/>
                    </a:cubicBezTo>
                    <a:cubicBezTo>
                      <a:pt x="3978" y="8435"/>
                      <a:pt x="3993" y="8437"/>
                      <a:pt x="4008" y="8441"/>
                    </a:cubicBezTo>
                    <a:cubicBezTo>
                      <a:pt x="4260" y="8500"/>
                      <a:pt x="4525" y="8530"/>
                      <a:pt x="4791" y="8530"/>
                    </a:cubicBezTo>
                    <a:cubicBezTo>
                      <a:pt x="4858" y="8530"/>
                      <a:pt x="4925" y="8528"/>
                      <a:pt x="4991" y="8524"/>
                    </a:cubicBezTo>
                    <a:cubicBezTo>
                      <a:pt x="5056" y="8524"/>
                      <a:pt x="5121" y="8562"/>
                      <a:pt x="5149" y="8626"/>
                    </a:cubicBezTo>
                    <a:lnTo>
                      <a:pt x="5418" y="9498"/>
                    </a:lnTo>
                    <a:cubicBezTo>
                      <a:pt x="5440" y="9558"/>
                      <a:pt x="5498" y="9599"/>
                      <a:pt x="5563" y="9599"/>
                    </a:cubicBezTo>
                    <a:cubicBezTo>
                      <a:pt x="5580" y="9599"/>
                      <a:pt x="5596" y="9597"/>
                      <a:pt x="5613" y="9591"/>
                    </a:cubicBezTo>
                    <a:lnTo>
                      <a:pt x="6921" y="9183"/>
                    </a:lnTo>
                    <a:cubicBezTo>
                      <a:pt x="7004" y="9155"/>
                      <a:pt x="7042" y="9072"/>
                      <a:pt x="7023" y="8988"/>
                    </a:cubicBezTo>
                    <a:lnTo>
                      <a:pt x="6745" y="8126"/>
                    </a:lnTo>
                    <a:cubicBezTo>
                      <a:pt x="6726" y="8061"/>
                      <a:pt x="6754" y="7986"/>
                      <a:pt x="6810" y="7949"/>
                    </a:cubicBezTo>
                    <a:cubicBezTo>
                      <a:pt x="7097" y="7764"/>
                      <a:pt x="7348" y="7550"/>
                      <a:pt x="7570" y="7309"/>
                    </a:cubicBezTo>
                    <a:cubicBezTo>
                      <a:pt x="7602" y="7278"/>
                      <a:pt x="7646" y="7259"/>
                      <a:pt x="7692" y="7259"/>
                    </a:cubicBezTo>
                    <a:cubicBezTo>
                      <a:pt x="7713" y="7259"/>
                      <a:pt x="7735" y="7263"/>
                      <a:pt x="7756" y="7272"/>
                    </a:cubicBezTo>
                    <a:lnTo>
                      <a:pt x="8563" y="7690"/>
                    </a:lnTo>
                    <a:cubicBezTo>
                      <a:pt x="8585" y="7704"/>
                      <a:pt x="8610" y="7710"/>
                      <a:pt x="8634" y="7710"/>
                    </a:cubicBezTo>
                    <a:cubicBezTo>
                      <a:pt x="8688" y="7710"/>
                      <a:pt x="8741" y="7676"/>
                      <a:pt x="8767" y="7625"/>
                    </a:cubicBezTo>
                    <a:lnTo>
                      <a:pt x="9398" y="6409"/>
                    </a:lnTo>
                    <a:cubicBezTo>
                      <a:pt x="9444" y="6335"/>
                      <a:pt x="9407" y="6242"/>
                      <a:pt x="9333" y="6205"/>
                    </a:cubicBezTo>
                    <a:lnTo>
                      <a:pt x="8535" y="5788"/>
                    </a:lnTo>
                    <a:cubicBezTo>
                      <a:pt x="8470" y="5751"/>
                      <a:pt x="8442" y="5686"/>
                      <a:pt x="8452" y="5612"/>
                    </a:cubicBezTo>
                    <a:cubicBezTo>
                      <a:pt x="8526" y="5296"/>
                      <a:pt x="8554" y="4962"/>
                      <a:pt x="8535" y="4628"/>
                    </a:cubicBezTo>
                    <a:cubicBezTo>
                      <a:pt x="8535" y="4554"/>
                      <a:pt x="8582" y="4498"/>
                      <a:pt x="8646" y="4471"/>
                    </a:cubicBezTo>
                    <a:lnTo>
                      <a:pt x="9509" y="4202"/>
                    </a:lnTo>
                    <a:cubicBezTo>
                      <a:pt x="9593" y="4174"/>
                      <a:pt x="9639" y="4090"/>
                      <a:pt x="9611" y="4007"/>
                    </a:cubicBezTo>
                    <a:lnTo>
                      <a:pt x="9194" y="2699"/>
                    </a:lnTo>
                    <a:cubicBezTo>
                      <a:pt x="9179" y="2632"/>
                      <a:pt x="9116" y="2589"/>
                      <a:pt x="9049" y="2589"/>
                    </a:cubicBezTo>
                    <a:cubicBezTo>
                      <a:pt x="9032" y="2589"/>
                      <a:pt x="9015" y="2591"/>
                      <a:pt x="8999" y="2597"/>
                    </a:cubicBezTo>
                    <a:lnTo>
                      <a:pt x="8136" y="2875"/>
                    </a:lnTo>
                    <a:cubicBezTo>
                      <a:pt x="8123" y="2879"/>
                      <a:pt x="8109" y="2881"/>
                      <a:pt x="8096" y="2881"/>
                    </a:cubicBezTo>
                    <a:cubicBezTo>
                      <a:pt x="8043" y="2881"/>
                      <a:pt x="7990" y="2852"/>
                      <a:pt x="7960" y="2801"/>
                    </a:cubicBezTo>
                    <a:cubicBezTo>
                      <a:pt x="7784" y="2522"/>
                      <a:pt x="7570" y="2263"/>
                      <a:pt x="7329" y="2049"/>
                    </a:cubicBezTo>
                    <a:cubicBezTo>
                      <a:pt x="7274" y="2003"/>
                      <a:pt x="7255" y="1929"/>
                      <a:pt x="7292" y="1864"/>
                    </a:cubicBezTo>
                    <a:lnTo>
                      <a:pt x="7710" y="1057"/>
                    </a:lnTo>
                    <a:cubicBezTo>
                      <a:pt x="7747" y="983"/>
                      <a:pt x="7719" y="890"/>
                      <a:pt x="7645" y="853"/>
                    </a:cubicBezTo>
                    <a:lnTo>
                      <a:pt x="6420" y="222"/>
                    </a:lnTo>
                    <a:cubicBezTo>
                      <a:pt x="6398" y="208"/>
                      <a:pt x="6373" y="201"/>
                      <a:pt x="6349" y="201"/>
                    </a:cubicBezTo>
                    <a:cubicBezTo>
                      <a:pt x="6295" y="201"/>
                      <a:pt x="6242" y="235"/>
                      <a:pt x="6216" y="287"/>
                    </a:cubicBezTo>
                    <a:lnTo>
                      <a:pt x="5799" y="1085"/>
                    </a:lnTo>
                    <a:cubicBezTo>
                      <a:pt x="5774" y="1141"/>
                      <a:pt x="5714" y="1170"/>
                      <a:pt x="5656" y="1170"/>
                    </a:cubicBezTo>
                    <a:cubicBezTo>
                      <a:pt x="5648" y="1170"/>
                      <a:pt x="5640" y="1169"/>
                      <a:pt x="5632" y="1168"/>
                    </a:cubicBezTo>
                    <a:cubicBezTo>
                      <a:pt x="5347" y="1103"/>
                      <a:pt x="5062" y="1074"/>
                      <a:pt x="4765" y="1074"/>
                    </a:cubicBezTo>
                    <a:cubicBezTo>
                      <a:pt x="4723" y="1074"/>
                      <a:pt x="4681" y="1074"/>
                      <a:pt x="4639" y="1075"/>
                    </a:cubicBezTo>
                    <a:cubicBezTo>
                      <a:pt x="4633" y="1076"/>
                      <a:pt x="4628" y="1076"/>
                      <a:pt x="4622" y="1076"/>
                    </a:cubicBezTo>
                    <a:cubicBezTo>
                      <a:pt x="4563" y="1076"/>
                      <a:pt x="4507" y="1033"/>
                      <a:pt x="4491" y="973"/>
                    </a:cubicBezTo>
                    <a:lnTo>
                      <a:pt x="4212" y="111"/>
                    </a:lnTo>
                    <a:cubicBezTo>
                      <a:pt x="4197" y="44"/>
                      <a:pt x="4135" y="0"/>
                      <a:pt x="4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7358250" y="1831425"/>
                <a:ext cx="243775" cy="242850"/>
              </a:xfrm>
              <a:custGeom>
                <a:avLst/>
                <a:gdLst/>
                <a:ahLst/>
                <a:cxnLst/>
                <a:rect l="l" t="t" r="r" b="b"/>
                <a:pathLst>
                  <a:path w="9751" h="9714" extrusionOk="0">
                    <a:moveTo>
                      <a:pt x="4899" y="2691"/>
                    </a:moveTo>
                    <a:cubicBezTo>
                      <a:pt x="5316" y="2691"/>
                      <a:pt x="5724" y="2811"/>
                      <a:pt x="6077" y="3053"/>
                    </a:cubicBezTo>
                    <a:cubicBezTo>
                      <a:pt x="6671" y="3433"/>
                      <a:pt x="7023" y="4073"/>
                      <a:pt x="7042" y="4778"/>
                    </a:cubicBezTo>
                    <a:cubicBezTo>
                      <a:pt x="7079" y="5594"/>
                      <a:pt x="6439" y="6568"/>
                      <a:pt x="5669" y="6856"/>
                    </a:cubicBezTo>
                    <a:cubicBezTo>
                      <a:pt x="5413" y="6953"/>
                      <a:pt x="5148" y="7001"/>
                      <a:pt x="4885" y="7001"/>
                    </a:cubicBezTo>
                    <a:cubicBezTo>
                      <a:pt x="4470" y="7001"/>
                      <a:pt x="4060" y="6881"/>
                      <a:pt x="3702" y="6643"/>
                    </a:cubicBezTo>
                    <a:cubicBezTo>
                      <a:pt x="3118" y="6253"/>
                      <a:pt x="2765" y="5622"/>
                      <a:pt x="2737" y="4908"/>
                    </a:cubicBezTo>
                    <a:cubicBezTo>
                      <a:pt x="2709" y="4092"/>
                      <a:pt x="3350" y="3127"/>
                      <a:pt x="4110" y="2839"/>
                    </a:cubicBezTo>
                    <a:cubicBezTo>
                      <a:pt x="4370" y="2737"/>
                      <a:pt x="4630" y="2691"/>
                      <a:pt x="4899" y="2691"/>
                    </a:cubicBezTo>
                    <a:close/>
                    <a:moveTo>
                      <a:pt x="4899" y="2572"/>
                    </a:moveTo>
                    <a:cubicBezTo>
                      <a:pt x="4622" y="2572"/>
                      <a:pt x="4343" y="2624"/>
                      <a:pt x="4073" y="2728"/>
                    </a:cubicBezTo>
                    <a:cubicBezTo>
                      <a:pt x="3247" y="3034"/>
                      <a:pt x="2589" y="4036"/>
                      <a:pt x="2617" y="4917"/>
                    </a:cubicBezTo>
                    <a:cubicBezTo>
                      <a:pt x="2645" y="5669"/>
                      <a:pt x="3016" y="6327"/>
                      <a:pt x="3637" y="6745"/>
                    </a:cubicBezTo>
                    <a:cubicBezTo>
                      <a:pt x="4017" y="6995"/>
                      <a:pt x="4444" y="7116"/>
                      <a:pt x="4889" y="7116"/>
                    </a:cubicBezTo>
                    <a:cubicBezTo>
                      <a:pt x="5158" y="7116"/>
                      <a:pt x="5437" y="7069"/>
                      <a:pt x="5715" y="6967"/>
                    </a:cubicBezTo>
                    <a:cubicBezTo>
                      <a:pt x="6531" y="6652"/>
                      <a:pt x="7199" y="5650"/>
                      <a:pt x="7162" y="4778"/>
                    </a:cubicBezTo>
                    <a:cubicBezTo>
                      <a:pt x="7134" y="4027"/>
                      <a:pt x="6763" y="3359"/>
                      <a:pt x="6142" y="2951"/>
                    </a:cubicBezTo>
                    <a:cubicBezTo>
                      <a:pt x="5767" y="2701"/>
                      <a:pt x="5336" y="2572"/>
                      <a:pt x="4899" y="2572"/>
                    </a:cubicBezTo>
                    <a:close/>
                    <a:moveTo>
                      <a:pt x="4144" y="114"/>
                    </a:moveTo>
                    <a:cubicBezTo>
                      <a:pt x="4157" y="114"/>
                      <a:pt x="4171" y="117"/>
                      <a:pt x="4184" y="121"/>
                    </a:cubicBezTo>
                    <a:cubicBezTo>
                      <a:pt x="4203" y="140"/>
                      <a:pt x="4222" y="158"/>
                      <a:pt x="4231" y="186"/>
                    </a:cubicBezTo>
                    <a:lnTo>
                      <a:pt x="4500" y="1049"/>
                    </a:lnTo>
                    <a:cubicBezTo>
                      <a:pt x="4526" y="1127"/>
                      <a:pt x="4609" y="1189"/>
                      <a:pt x="4695" y="1189"/>
                    </a:cubicBezTo>
                    <a:cubicBezTo>
                      <a:pt x="4701" y="1189"/>
                      <a:pt x="4707" y="1189"/>
                      <a:pt x="4713" y="1188"/>
                    </a:cubicBezTo>
                    <a:cubicBezTo>
                      <a:pt x="4753" y="1187"/>
                      <a:pt x="4793" y="1186"/>
                      <a:pt x="4833" y="1186"/>
                    </a:cubicBezTo>
                    <a:cubicBezTo>
                      <a:pt x="5118" y="1186"/>
                      <a:pt x="5403" y="1216"/>
                      <a:pt x="5687" y="1281"/>
                    </a:cubicBezTo>
                    <a:cubicBezTo>
                      <a:pt x="5701" y="1283"/>
                      <a:pt x="5715" y="1285"/>
                      <a:pt x="5728" y="1285"/>
                    </a:cubicBezTo>
                    <a:cubicBezTo>
                      <a:pt x="5806" y="1285"/>
                      <a:pt x="5880" y="1241"/>
                      <a:pt x="5919" y="1169"/>
                    </a:cubicBezTo>
                    <a:lnTo>
                      <a:pt x="6337" y="362"/>
                    </a:lnTo>
                    <a:cubicBezTo>
                      <a:pt x="6346" y="344"/>
                      <a:pt x="6364" y="325"/>
                      <a:pt x="6392" y="316"/>
                    </a:cubicBezTo>
                    <a:cubicBezTo>
                      <a:pt x="6400" y="313"/>
                      <a:pt x="6408" y="312"/>
                      <a:pt x="6415" y="312"/>
                    </a:cubicBezTo>
                    <a:cubicBezTo>
                      <a:pt x="6432" y="312"/>
                      <a:pt x="6447" y="319"/>
                      <a:pt x="6467" y="325"/>
                    </a:cubicBezTo>
                    <a:lnTo>
                      <a:pt x="7682" y="956"/>
                    </a:lnTo>
                    <a:cubicBezTo>
                      <a:pt x="7710" y="965"/>
                      <a:pt x="7719" y="984"/>
                      <a:pt x="7728" y="1012"/>
                    </a:cubicBezTo>
                    <a:cubicBezTo>
                      <a:pt x="7737" y="1040"/>
                      <a:pt x="7737" y="1058"/>
                      <a:pt x="7719" y="1086"/>
                    </a:cubicBezTo>
                    <a:lnTo>
                      <a:pt x="7301" y="1893"/>
                    </a:lnTo>
                    <a:cubicBezTo>
                      <a:pt x="7264" y="1976"/>
                      <a:pt x="7283" y="2079"/>
                      <a:pt x="7357" y="2143"/>
                    </a:cubicBezTo>
                    <a:cubicBezTo>
                      <a:pt x="7598" y="2366"/>
                      <a:pt x="7802" y="2617"/>
                      <a:pt x="7979" y="2886"/>
                    </a:cubicBezTo>
                    <a:cubicBezTo>
                      <a:pt x="8022" y="2951"/>
                      <a:pt x="8093" y="2987"/>
                      <a:pt x="8162" y="2987"/>
                    </a:cubicBezTo>
                    <a:cubicBezTo>
                      <a:pt x="8182" y="2987"/>
                      <a:pt x="8201" y="2985"/>
                      <a:pt x="8220" y="2978"/>
                    </a:cubicBezTo>
                    <a:lnTo>
                      <a:pt x="9083" y="2709"/>
                    </a:lnTo>
                    <a:cubicBezTo>
                      <a:pt x="9094" y="2705"/>
                      <a:pt x="9106" y="2703"/>
                      <a:pt x="9116" y="2703"/>
                    </a:cubicBezTo>
                    <a:cubicBezTo>
                      <a:pt x="9132" y="2703"/>
                      <a:pt x="9146" y="2708"/>
                      <a:pt x="9157" y="2719"/>
                    </a:cubicBezTo>
                    <a:cubicBezTo>
                      <a:pt x="9185" y="2728"/>
                      <a:pt x="9203" y="2746"/>
                      <a:pt x="9203" y="2774"/>
                    </a:cubicBezTo>
                    <a:lnTo>
                      <a:pt x="9621" y="4082"/>
                    </a:lnTo>
                    <a:cubicBezTo>
                      <a:pt x="9630" y="4101"/>
                      <a:pt x="9630" y="4129"/>
                      <a:pt x="9611" y="4156"/>
                    </a:cubicBezTo>
                    <a:cubicBezTo>
                      <a:pt x="9602" y="4175"/>
                      <a:pt x="9583" y="4194"/>
                      <a:pt x="9556" y="4203"/>
                    </a:cubicBezTo>
                    <a:lnTo>
                      <a:pt x="8693" y="4472"/>
                    </a:lnTo>
                    <a:cubicBezTo>
                      <a:pt x="8600" y="4500"/>
                      <a:pt x="8544" y="4592"/>
                      <a:pt x="8544" y="4685"/>
                    </a:cubicBezTo>
                    <a:cubicBezTo>
                      <a:pt x="8563" y="5010"/>
                      <a:pt x="8535" y="5335"/>
                      <a:pt x="8461" y="5659"/>
                    </a:cubicBezTo>
                    <a:cubicBezTo>
                      <a:pt x="8442" y="5752"/>
                      <a:pt x="8489" y="5845"/>
                      <a:pt x="8572" y="5891"/>
                    </a:cubicBezTo>
                    <a:lnTo>
                      <a:pt x="9379" y="6309"/>
                    </a:lnTo>
                    <a:cubicBezTo>
                      <a:pt x="9426" y="6337"/>
                      <a:pt x="9444" y="6392"/>
                      <a:pt x="9416" y="6439"/>
                    </a:cubicBezTo>
                    <a:lnTo>
                      <a:pt x="8786" y="7654"/>
                    </a:lnTo>
                    <a:cubicBezTo>
                      <a:pt x="8767" y="7682"/>
                      <a:pt x="8749" y="7700"/>
                      <a:pt x="8730" y="7709"/>
                    </a:cubicBezTo>
                    <a:cubicBezTo>
                      <a:pt x="8702" y="7709"/>
                      <a:pt x="8674" y="7709"/>
                      <a:pt x="8656" y="7700"/>
                    </a:cubicBezTo>
                    <a:lnTo>
                      <a:pt x="7849" y="7283"/>
                    </a:lnTo>
                    <a:cubicBezTo>
                      <a:pt x="7818" y="7266"/>
                      <a:pt x="7785" y="7257"/>
                      <a:pt x="7752" y="7257"/>
                    </a:cubicBezTo>
                    <a:cubicBezTo>
                      <a:pt x="7695" y="7257"/>
                      <a:pt x="7639" y="7282"/>
                      <a:pt x="7598" y="7329"/>
                    </a:cubicBezTo>
                    <a:cubicBezTo>
                      <a:pt x="7376" y="7570"/>
                      <a:pt x="7125" y="7784"/>
                      <a:pt x="6847" y="7951"/>
                    </a:cubicBezTo>
                    <a:cubicBezTo>
                      <a:pt x="6763" y="8006"/>
                      <a:pt x="6726" y="8108"/>
                      <a:pt x="6754" y="8201"/>
                    </a:cubicBezTo>
                    <a:lnTo>
                      <a:pt x="7032" y="9064"/>
                    </a:lnTo>
                    <a:cubicBezTo>
                      <a:pt x="7051" y="9110"/>
                      <a:pt x="7023" y="9166"/>
                      <a:pt x="6967" y="9184"/>
                    </a:cubicBezTo>
                    <a:lnTo>
                      <a:pt x="5659" y="9593"/>
                    </a:lnTo>
                    <a:cubicBezTo>
                      <a:pt x="5650" y="9596"/>
                      <a:pt x="5640" y="9598"/>
                      <a:pt x="5630" y="9598"/>
                    </a:cubicBezTo>
                    <a:cubicBezTo>
                      <a:pt x="5591" y="9598"/>
                      <a:pt x="5554" y="9572"/>
                      <a:pt x="5539" y="9528"/>
                    </a:cubicBezTo>
                    <a:lnTo>
                      <a:pt x="5270" y="8665"/>
                    </a:lnTo>
                    <a:cubicBezTo>
                      <a:pt x="5242" y="8581"/>
                      <a:pt x="5158" y="8526"/>
                      <a:pt x="5066" y="8526"/>
                    </a:cubicBezTo>
                    <a:cubicBezTo>
                      <a:pt x="5066" y="8526"/>
                      <a:pt x="5056" y="8526"/>
                      <a:pt x="5056" y="8517"/>
                    </a:cubicBezTo>
                    <a:cubicBezTo>
                      <a:pt x="4992" y="8520"/>
                      <a:pt x="4926" y="8522"/>
                      <a:pt x="4861" y="8522"/>
                    </a:cubicBezTo>
                    <a:cubicBezTo>
                      <a:pt x="4599" y="8522"/>
                      <a:pt x="4335" y="8492"/>
                      <a:pt x="4082" y="8433"/>
                    </a:cubicBezTo>
                    <a:cubicBezTo>
                      <a:pt x="4069" y="8430"/>
                      <a:pt x="4055" y="8429"/>
                      <a:pt x="4041" y="8429"/>
                    </a:cubicBezTo>
                    <a:cubicBezTo>
                      <a:pt x="3963" y="8429"/>
                      <a:pt x="3890" y="8473"/>
                      <a:pt x="3850" y="8544"/>
                    </a:cubicBezTo>
                    <a:lnTo>
                      <a:pt x="3433" y="9351"/>
                    </a:lnTo>
                    <a:cubicBezTo>
                      <a:pt x="3424" y="9370"/>
                      <a:pt x="3396" y="9389"/>
                      <a:pt x="3377" y="9398"/>
                    </a:cubicBezTo>
                    <a:cubicBezTo>
                      <a:pt x="3350" y="9398"/>
                      <a:pt x="3322" y="9398"/>
                      <a:pt x="3303" y="9389"/>
                    </a:cubicBezTo>
                    <a:lnTo>
                      <a:pt x="2088" y="8758"/>
                    </a:lnTo>
                    <a:cubicBezTo>
                      <a:pt x="2042" y="8730"/>
                      <a:pt x="2023" y="8674"/>
                      <a:pt x="2042" y="8628"/>
                    </a:cubicBezTo>
                    <a:lnTo>
                      <a:pt x="2459" y="7821"/>
                    </a:lnTo>
                    <a:cubicBezTo>
                      <a:pt x="2505" y="7737"/>
                      <a:pt x="2487" y="7635"/>
                      <a:pt x="2413" y="7570"/>
                    </a:cubicBezTo>
                    <a:cubicBezTo>
                      <a:pt x="2171" y="7348"/>
                      <a:pt x="1967" y="7097"/>
                      <a:pt x="1791" y="6819"/>
                    </a:cubicBezTo>
                    <a:cubicBezTo>
                      <a:pt x="1748" y="6754"/>
                      <a:pt x="1676" y="6717"/>
                      <a:pt x="1607" y="6717"/>
                    </a:cubicBezTo>
                    <a:cubicBezTo>
                      <a:pt x="1588" y="6717"/>
                      <a:pt x="1568" y="6720"/>
                      <a:pt x="1550" y="6726"/>
                    </a:cubicBezTo>
                    <a:lnTo>
                      <a:pt x="678" y="7004"/>
                    </a:lnTo>
                    <a:cubicBezTo>
                      <a:pt x="668" y="7008"/>
                      <a:pt x="658" y="7010"/>
                      <a:pt x="648" y="7010"/>
                    </a:cubicBezTo>
                    <a:cubicBezTo>
                      <a:pt x="610" y="7010"/>
                      <a:pt x="572" y="6984"/>
                      <a:pt x="557" y="6939"/>
                    </a:cubicBezTo>
                    <a:lnTo>
                      <a:pt x="149" y="5631"/>
                    </a:lnTo>
                    <a:cubicBezTo>
                      <a:pt x="131" y="5585"/>
                      <a:pt x="158" y="5529"/>
                      <a:pt x="214" y="5511"/>
                    </a:cubicBezTo>
                    <a:lnTo>
                      <a:pt x="1077" y="5242"/>
                    </a:lnTo>
                    <a:cubicBezTo>
                      <a:pt x="1160" y="5214"/>
                      <a:pt x="1225" y="5121"/>
                      <a:pt x="1216" y="5028"/>
                    </a:cubicBezTo>
                    <a:cubicBezTo>
                      <a:pt x="1207" y="4704"/>
                      <a:pt x="1234" y="4370"/>
                      <a:pt x="1309" y="4054"/>
                    </a:cubicBezTo>
                    <a:cubicBezTo>
                      <a:pt x="1327" y="3962"/>
                      <a:pt x="1281" y="3860"/>
                      <a:pt x="1197" y="3823"/>
                    </a:cubicBezTo>
                    <a:lnTo>
                      <a:pt x="390" y="3405"/>
                    </a:lnTo>
                    <a:cubicBezTo>
                      <a:pt x="372" y="3387"/>
                      <a:pt x="353" y="3368"/>
                      <a:pt x="344" y="3349"/>
                    </a:cubicBezTo>
                    <a:cubicBezTo>
                      <a:pt x="335" y="3322"/>
                      <a:pt x="344" y="3294"/>
                      <a:pt x="353" y="3275"/>
                    </a:cubicBezTo>
                    <a:lnTo>
                      <a:pt x="984" y="2060"/>
                    </a:lnTo>
                    <a:cubicBezTo>
                      <a:pt x="1005" y="2026"/>
                      <a:pt x="1041" y="2006"/>
                      <a:pt x="1077" y="2006"/>
                    </a:cubicBezTo>
                    <a:cubicBezTo>
                      <a:pt x="1089" y="2006"/>
                      <a:pt x="1102" y="2009"/>
                      <a:pt x="1114" y="2014"/>
                    </a:cubicBezTo>
                    <a:lnTo>
                      <a:pt x="1921" y="2431"/>
                    </a:lnTo>
                    <a:cubicBezTo>
                      <a:pt x="1952" y="2448"/>
                      <a:pt x="1985" y="2456"/>
                      <a:pt x="2018" y="2456"/>
                    </a:cubicBezTo>
                    <a:cubicBezTo>
                      <a:pt x="2074" y="2456"/>
                      <a:pt x="2130" y="2432"/>
                      <a:pt x="2171" y="2385"/>
                    </a:cubicBezTo>
                    <a:cubicBezTo>
                      <a:pt x="2394" y="2143"/>
                      <a:pt x="2645" y="1930"/>
                      <a:pt x="2923" y="1763"/>
                    </a:cubicBezTo>
                    <a:cubicBezTo>
                      <a:pt x="2997" y="1707"/>
                      <a:pt x="3034" y="1605"/>
                      <a:pt x="3006" y="1513"/>
                    </a:cubicBezTo>
                    <a:lnTo>
                      <a:pt x="2737" y="650"/>
                    </a:lnTo>
                    <a:cubicBezTo>
                      <a:pt x="2728" y="631"/>
                      <a:pt x="2728" y="604"/>
                      <a:pt x="2747" y="585"/>
                    </a:cubicBezTo>
                    <a:cubicBezTo>
                      <a:pt x="2756" y="557"/>
                      <a:pt x="2774" y="539"/>
                      <a:pt x="2802" y="529"/>
                    </a:cubicBezTo>
                    <a:lnTo>
                      <a:pt x="4110" y="121"/>
                    </a:lnTo>
                    <a:cubicBezTo>
                      <a:pt x="4120" y="117"/>
                      <a:pt x="4131" y="114"/>
                      <a:pt x="4144" y="114"/>
                    </a:cubicBezTo>
                    <a:close/>
                    <a:moveTo>
                      <a:pt x="4132" y="0"/>
                    </a:moveTo>
                    <a:cubicBezTo>
                      <a:pt x="4113" y="0"/>
                      <a:pt x="4093" y="3"/>
                      <a:pt x="4073" y="10"/>
                    </a:cubicBezTo>
                    <a:lnTo>
                      <a:pt x="2765" y="427"/>
                    </a:lnTo>
                    <a:cubicBezTo>
                      <a:pt x="2709" y="446"/>
                      <a:pt x="2663" y="483"/>
                      <a:pt x="2645" y="529"/>
                    </a:cubicBezTo>
                    <a:cubicBezTo>
                      <a:pt x="2617" y="585"/>
                      <a:pt x="2607" y="641"/>
                      <a:pt x="2626" y="696"/>
                    </a:cubicBezTo>
                    <a:lnTo>
                      <a:pt x="2895" y="1559"/>
                    </a:lnTo>
                    <a:cubicBezTo>
                      <a:pt x="2914" y="1596"/>
                      <a:pt x="2895" y="1643"/>
                      <a:pt x="2858" y="1661"/>
                    </a:cubicBezTo>
                    <a:cubicBezTo>
                      <a:pt x="2570" y="1847"/>
                      <a:pt x="2311" y="2060"/>
                      <a:pt x="2088" y="2310"/>
                    </a:cubicBezTo>
                    <a:cubicBezTo>
                      <a:pt x="2069" y="2335"/>
                      <a:pt x="2043" y="2348"/>
                      <a:pt x="2016" y="2348"/>
                    </a:cubicBezTo>
                    <a:cubicBezTo>
                      <a:pt x="2002" y="2348"/>
                      <a:pt x="1989" y="2344"/>
                      <a:pt x="1977" y="2338"/>
                    </a:cubicBezTo>
                    <a:lnTo>
                      <a:pt x="1170" y="1921"/>
                    </a:lnTo>
                    <a:cubicBezTo>
                      <a:pt x="1137" y="1903"/>
                      <a:pt x="1102" y="1895"/>
                      <a:pt x="1068" y="1895"/>
                    </a:cubicBezTo>
                    <a:cubicBezTo>
                      <a:pt x="993" y="1895"/>
                      <a:pt x="920" y="1934"/>
                      <a:pt x="882" y="2004"/>
                    </a:cubicBezTo>
                    <a:lnTo>
                      <a:pt x="251" y="3229"/>
                    </a:lnTo>
                    <a:cubicBezTo>
                      <a:pt x="223" y="3275"/>
                      <a:pt x="223" y="3331"/>
                      <a:pt x="233" y="3387"/>
                    </a:cubicBezTo>
                    <a:cubicBezTo>
                      <a:pt x="251" y="3442"/>
                      <a:pt x="288" y="3479"/>
                      <a:pt x="344" y="3507"/>
                    </a:cubicBezTo>
                    <a:lnTo>
                      <a:pt x="1142" y="3925"/>
                    </a:lnTo>
                    <a:cubicBezTo>
                      <a:pt x="1179" y="3943"/>
                      <a:pt x="1197" y="3990"/>
                      <a:pt x="1188" y="4036"/>
                    </a:cubicBezTo>
                    <a:cubicBezTo>
                      <a:pt x="1114" y="4361"/>
                      <a:pt x="1086" y="4695"/>
                      <a:pt x="1105" y="5038"/>
                    </a:cubicBezTo>
                    <a:cubicBezTo>
                      <a:pt x="1105" y="5084"/>
                      <a:pt x="1086" y="5121"/>
                      <a:pt x="1040" y="5131"/>
                    </a:cubicBezTo>
                    <a:lnTo>
                      <a:pt x="177" y="5409"/>
                    </a:lnTo>
                    <a:cubicBezTo>
                      <a:pt x="66" y="5437"/>
                      <a:pt x="1" y="5557"/>
                      <a:pt x="38" y="5669"/>
                    </a:cubicBezTo>
                    <a:lnTo>
                      <a:pt x="455" y="6977"/>
                    </a:lnTo>
                    <a:cubicBezTo>
                      <a:pt x="478" y="7067"/>
                      <a:pt x="561" y="7126"/>
                      <a:pt x="651" y="7126"/>
                    </a:cubicBezTo>
                    <a:cubicBezTo>
                      <a:pt x="672" y="7126"/>
                      <a:pt x="694" y="7123"/>
                      <a:pt x="715" y="7116"/>
                    </a:cubicBezTo>
                    <a:lnTo>
                      <a:pt x="1578" y="6847"/>
                    </a:lnTo>
                    <a:cubicBezTo>
                      <a:pt x="1590" y="6842"/>
                      <a:pt x="1603" y="6839"/>
                      <a:pt x="1614" y="6839"/>
                    </a:cubicBezTo>
                    <a:cubicBezTo>
                      <a:pt x="1647" y="6839"/>
                      <a:pt x="1675" y="6857"/>
                      <a:pt x="1689" y="6884"/>
                    </a:cubicBezTo>
                    <a:cubicBezTo>
                      <a:pt x="1875" y="7171"/>
                      <a:pt x="2088" y="7431"/>
                      <a:pt x="2338" y="7654"/>
                    </a:cubicBezTo>
                    <a:cubicBezTo>
                      <a:pt x="2375" y="7691"/>
                      <a:pt x="2375" y="7728"/>
                      <a:pt x="2357" y="7774"/>
                    </a:cubicBezTo>
                    <a:lnTo>
                      <a:pt x="1939" y="8572"/>
                    </a:lnTo>
                    <a:cubicBezTo>
                      <a:pt x="1893" y="8674"/>
                      <a:pt x="1930" y="8804"/>
                      <a:pt x="2032" y="8860"/>
                    </a:cubicBezTo>
                    <a:lnTo>
                      <a:pt x="3247" y="9491"/>
                    </a:lnTo>
                    <a:cubicBezTo>
                      <a:pt x="3283" y="9509"/>
                      <a:pt x="3319" y="9519"/>
                      <a:pt x="3355" y="9519"/>
                    </a:cubicBezTo>
                    <a:cubicBezTo>
                      <a:pt x="3375" y="9519"/>
                      <a:pt x="3395" y="9516"/>
                      <a:pt x="3414" y="9509"/>
                    </a:cubicBezTo>
                    <a:cubicBezTo>
                      <a:pt x="3461" y="9491"/>
                      <a:pt x="3507" y="9453"/>
                      <a:pt x="3535" y="9407"/>
                    </a:cubicBezTo>
                    <a:lnTo>
                      <a:pt x="3953" y="8600"/>
                    </a:lnTo>
                    <a:cubicBezTo>
                      <a:pt x="3968" y="8569"/>
                      <a:pt x="4002" y="8551"/>
                      <a:pt x="4040" y="8551"/>
                    </a:cubicBezTo>
                    <a:cubicBezTo>
                      <a:pt x="4048" y="8551"/>
                      <a:pt x="4056" y="8552"/>
                      <a:pt x="4064" y="8554"/>
                    </a:cubicBezTo>
                    <a:cubicBezTo>
                      <a:pt x="4324" y="8613"/>
                      <a:pt x="4589" y="8643"/>
                      <a:pt x="4861" y="8643"/>
                    </a:cubicBezTo>
                    <a:cubicBezTo>
                      <a:pt x="4929" y="8643"/>
                      <a:pt x="4997" y="8641"/>
                      <a:pt x="5066" y="8637"/>
                    </a:cubicBezTo>
                    <a:cubicBezTo>
                      <a:pt x="5112" y="8637"/>
                      <a:pt x="5149" y="8665"/>
                      <a:pt x="5158" y="8702"/>
                    </a:cubicBezTo>
                    <a:lnTo>
                      <a:pt x="5428" y="9565"/>
                    </a:lnTo>
                    <a:cubicBezTo>
                      <a:pt x="5455" y="9658"/>
                      <a:pt x="5539" y="9713"/>
                      <a:pt x="5632" y="9713"/>
                    </a:cubicBezTo>
                    <a:cubicBezTo>
                      <a:pt x="5650" y="9713"/>
                      <a:pt x="5678" y="9713"/>
                      <a:pt x="5697" y="9704"/>
                    </a:cubicBezTo>
                    <a:lnTo>
                      <a:pt x="7005" y="9296"/>
                    </a:lnTo>
                    <a:cubicBezTo>
                      <a:pt x="7116" y="9259"/>
                      <a:pt x="7172" y="9138"/>
                      <a:pt x="7144" y="9027"/>
                    </a:cubicBezTo>
                    <a:lnTo>
                      <a:pt x="6865" y="8164"/>
                    </a:lnTo>
                    <a:cubicBezTo>
                      <a:pt x="6856" y="8127"/>
                      <a:pt x="6875" y="8081"/>
                      <a:pt x="6912" y="8053"/>
                    </a:cubicBezTo>
                    <a:cubicBezTo>
                      <a:pt x="7190" y="7876"/>
                      <a:pt x="7450" y="7654"/>
                      <a:pt x="7682" y="7413"/>
                    </a:cubicBezTo>
                    <a:cubicBezTo>
                      <a:pt x="7700" y="7388"/>
                      <a:pt x="7727" y="7375"/>
                      <a:pt x="7754" y="7375"/>
                    </a:cubicBezTo>
                    <a:cubicBezTo>
                      <a:pt x="7767" y="7375"/>
                      <a:pt x="7781" y="7379"/>
                      <a:pt x="7793" y="7385"/>
                    </a:cubicBezTo>
                    <a:lnTo>
                      <a:pt x="8600" y="7802"/>
                    </a:lnTo>
                    <a:cubicBezTo>
                      <a:pt x="8630" y="7820"/>
                      <a:pt x="8664" y="7830"/>
                      <a:pt x="8699" y="7830"/>
                    </a:cubicBezTo>
                    <a:cubicBezTo>
                      <a:pt x="8718" y="7830"/>
                      <a:pt x="8738" y="7827"/>
                      <a:pt x="8758" y="7821"/>
                    </a:cubicBezTo>
                    <a:cubicBezTo>
                      <a:pt x="8814" y="7802"/>
                      <a:pt x="8860" y="7765"/>
                      <a:pt x="8888" y="7709"/>
                    </a:cubicBezTo>
                    <a:lnTo>
                      <a:pt x="9519" y="6494"/>
                    </a:lnTo>
                    <a:cubicBezTo>
                      <a:pt x="9574" y="6392"/>
                      <a:pt x="9528" y="6262"/>
                      <a:pt x="9426" y="6207"/>
                    </a:cubicBezTo>
                    <a:lnTo>
                      <a:pt x="8619" y="5789"/>
                    </a:lnTo>
                    <a:cubicBezTo>
                      <a:pt x="8582" y="5771"/>
                      <a:pt x="8563" y="5734"/>
                      <a:pt x="8572" y="5687"/>
                    </a:cubicBezTo>
                    <a:cubicBezTo>
                      <a:pt x="8647" y="5353"/>
                      <a:pt x="8674" y="5019"/>
                      <a:pt x="8665" y="4685"/>
                    </a:cubicBezTo>
                    <a:cubicBezTo>
                      <a:pt x="8665" y="4639"/>
                      <a:pt x="8684" y="4602"/>
                      <a:pt x="8730" y="4583"/>
                    </a:cubicBezTo>
                    <a:lnTo>
                      <a:pt x="9593" y="4314"/>
                    </a:lnTo>
                    <a:cubicBezTo>
                      <a:pt x="9648" y="4296"/>
                      <a:pt x="9686" y="4259"/>
                      <a:pt x="9713" y="4212"/>
                    </a:cubicBezTo>
                    <a:cubicBezTo>
                      <a:pt x="9741" y="4156"/>
                      <a:pt x="9750" y="4101"/>
                      <a:pt x="9732" y="4045"/>
                    </a:cubicBezTo>
                    <a:lnTo>
                      <a:pt x="9314" y="2737"/>
                    </a:lnTo>
                    <a:cubicBezTo>
                      <a:pt x="9296" y="2682"/>
                      <a:pt x="9259" y="2644"/>
                      <a:pt x="9212" y="2617"/>
                    </a:cubicBezTo>
                    <a:cubicBezTo>
                      <a:pt x="9182" y="2599"/>
                      <a:pt x="9145" y="2588"/>
                      <a:pt x="9109" y="2588"/>
                    </a:cubicBezTo>
                    <a:cubicBezTo>
                      <a:pt x="9090" y="2588"/>
                      <a:pt x="9071" y="2591"/>
                      <a:pt x="9055" y="2598"/>
                    </a:cubicBezTo>
                    <a:lnTo>
                      <a:pt x="8183" y="2876"/>
                    </a:lnTo>
                    <a:cubicBezTo>
                      <a:pt x="8176" y="2878"/>
                      <a:pt x="8170" y="2879"/>
                      <a:pt x="8163" y="2879"/>
                    </a:cubicBezTo>
                    <a:cubicBezTo>
                      <a:pt x="8130" y="2879"/>
                      <a:pt x="8096" y="2861"/>
                      <a:pt x="8081" y="2830"/>
                    </a:cubicBezTo>
                    <a:cubicBezTo>
                      <a:pt x="7895" y="2552"/>
                      <a:pt x="7682" y="2292"/>
                      <a:pt x="7431" y="2060"/>
                    </a:cubicBezTo>
                    <a:cubicBezTo>
                      <a:pt x="7394" y="2032"/>
                      <a:pt x="7385" y="1986"/>
                      <a:pt x="7413" y="1949"/>
                    </a:cubicBezTo>
                    <a:lnTo>
                      <a:pt x="7830" y="1142"/>
                    </a:lnTo>
                    <a:cubicBezTo>
                      <a:pt x="7849" y="1095"/>
                      <a:pt x="7858" y="1040"/>
                      <a:pt x="7839" y="984"/>
                    </a:cubicBezTo>
                    <a:cubicBezTo>
                      <a:pt x="7821" y="928"/>
                      <a:pt x="7784" y="882"/>
                      <a:pt x="7737" y="854"/>
                    </a:cubicBezTo>
                    <a:lnTo>
                      <a:pt x="6522" y="223"/>
                    </a:lnTo>
                    <a:cubicBezTo>
                      <a:pt x="6492" y="208"/>
                      <a:pt x="6461" y="201"/>
                      <a:pt x="6430" y="201"/>
                    </a:cubicBezTo>
                    <a:cubicBezTo>
                      <a:pt x="6405" y="201"/>
                      <a:pt x="6380" y="206"/>
                      <a:pt x="6355" y="214"/>
                    </a:cubicBezTo>
                    <a:cubicBezTo>
                      <a:pt x="6300" y="232"/>
                      <a:pt x="6262" y="270"/>
                      <a:pt x="6235" y="316"/>
                    </a:cubicBezTo>
                    <a:lnTo>
                      <a:pt x="5817" y="1123"/>
                    </a:lnTo>
                    <a:cubicBezTo>
                      <a:pt x="5802" y="1154"/>
                      <a:pt x="5767" y="1172"/>
                      <a:pt x="5730" y="1172"/>
                    </a:cubicBezTo>
                    <a:cubicBezTo>
                      <a:pt x="5722" y="1172"/>
                      <a:pt x="5714" y="1171"/>
                      <a:pt x="5706" y="1169"/>
                    </a:cubicBezTo>
                    <a:cubicBezTo>
                      <a:pt x="5421" y="1104"/>
                      <a:pt x="5129" y="1075"/>
                      <a:pt x="4830" y="1075"/>
                    </a:cubicBezTo>
                    <a:cubicBezTo>
                      <a:pt x="4788" y="1075"/>
                      <a:pt x="4746" y="1076"/>
                      <a:pt x="4704" y="1077"/>
                    </a:cubicBezTo>
                    <a:cubicBezTo>
                      <a:pt x="4699" y="1078"/>
                      <a:pt x="4694" y="1078"/>
                      <a:pt x="4689" y="1078"/>
                    </a:cubicBezTo>
                    <a:cubicBezTo>
                      <a:pt x="4655" y="1078"/>
                      <a:pt x="4619" y="1052"/>
                      <a:pt x="4611" y="1012"/>
                    </a:cubicBezTo>
                    <a:lnTo>
                      <a:pt x="4342" y="149"/>
                    </a:lnTo>
                    <a:cubicBezTo>
                      <a:pt x="4324" y="93"/>
                      <a:pt x="4286" y="56"/>
                      <a:pt x="4231" y="28"/>
                    </a:cubicBezTo>
                    <a:cubicBezTo>
                      <a:pt x="4201" y="10"/>
                      <a:pt x="4167" y="0"/>
                      <a:pt x="4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7084600" y="1809400"/>
                <a:ext cx="406325" cy="280875"/>
              </a:xfrm>
              <a:custGeom>
                <a:avLst/>
                <a:gdLst/>
                <a:ahLst/>
                <a:cxnLst/>
                <a:rect l="l" t="t" r="r" b="b"/>
                <a:pathLst>
                  <a:path w="16253" h="11235" extrusionOk="0">
                    <a:moveTo>
                      <a:pt x="427" y="0"/>
                    </a:moveTo>
                    <a:cubicBezTo>
                      <a:pt x="195" y="0"/>
                      <a:pt x="0" y="195"/>
                      <a:pt x="0" y="427"/>
                    </a:cubicBezTo>
                    <a:lnTo>
                      <a:pt x="0" y="11086"/>
                    </a:lnTo>
                    <a:cubicBezTo>
                      <a:pt x="0" y="11169"/>
                      <a:pt x="65" y="11234"/>
                      <a:pt x="149" y="11234"/>
                    </a:cubicBezTo>
                    <a:lnTo>
                      <a:pt x="16104" y="11234"/>
                    </a:lnTo>
                    <a:cubicBezTo>
                      <a:pt x="16188" y="11234"/>
                      <a:pt x="16253" y="11169"/>
                      <a:pt x="16253" y="11086"/>
                    </a:cubicBezTo>
                    <a:lnTo>
                      <a:pt x="16253" y="427"/>
                    </a:lnTo>
                    <a:cubicBezTo>
                      <a:pt x="16253" y="195"/>
                      <a:pt x="16058" y="0"/>
                      <a:pt x="15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7083200" y="1808000"/>
                <a:ext cx="409125" cy="283900"/>
              </a:xfrm>
              <a:custGeom>
                <a:avLst/>
                <a:gdLst/>
                <a:ahLst/>
                <a:cxnLst/>
                <a:rect l="l" t="t" r="r" b="b"/>
                <a:pathLst>
                  <a:path w="16365" h="11356" extrusionOk="0">
                    <a:moveTo>
                      <a:pt x="15882" y="121"/>
                    </a:moveTo>
                    <a:cubicBezTo>
                      <a:pt x="16086" y="121"/>
                      <a:pt x="16244" y="279"/>
                      <a:pt x="16244" y="483"/>
                    </a:cubicBezTo>
                    <a:lnTo>
                      <a:pt x="16244" y="11142"/>
                    </a:lnTo>
                    <a:cubicBezTo>
                      <a:pt x="16244" y="11198"/>
                      <a:pt x="16207" y="11235"/>
                      <a:pt x="16160" y="11235"/>
                    </a:cubicBezTo>
                    <a:lnTo>
                      <a:pt x="205" y="11235"/>
                    </a:lnTo>
                    <a:cubicBezTo>
                      <a:pt x="158" y="11235"/>
                      <a:pt x="112" y="11198"/>
                      <a:pt x="112" y="11142"/>
                    </a:cubicBezTo>
                    <a:lnTo>
                      <a:pt x="112" y="483"/>
                    </a:lnTo>
                    <a:cubicBezTo>
                      <a:pt x="112" y="279"/>
                      <a:pt x="279" y="121"/>
                      <a:pt x="483" y="121"/>
                    </a:cubicBezTo>
                    <a:close/>
                    <a:moveTo>
                      <a:pt x="483" y="1"/>
                    </a:moveTo>
                    <a:cubicBezTo>
                      <a:pt x="214" y="1"/>
                      <a:pt x="0" y="214"/>
                      <a:pt x="0" y="483"/>
                    </a:cubicBezTo>
                    <a:lnTo>
                      <a:pt x="0" y="11142"/>
                    </a:lnTo>
                    <a:cubicBezTo>
                      <a:pt x="0" y="11262"/>
                      <a:pt x="93" y="11355"/>
                      <a:pt x="205" y="11355"/>
                    </a:cubicBezTo>
                    <a:lnTo>
                      <a:pt x="16160" y="11355"/>
                    </a:lnTo>
                    <a:cubicBezTo>
                      <a:pt x="16272" y="11355"/>
                      <a:pt x="16365" y="11262"/>
                      <a:pt x="16365" y="11142"/>
                    </a:cubicBezTo>
                    <a:lnTo>
                      <a:pt x="16365" y="483"/>
                    </a:lnTo>
                    <a:cubicBezTo>
                      <a:pt x="16365"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7114275" y="1836525"/>
                <a:ext cx="346975" cy="226850"/>
              </a:xfrm>
              <a:custGeom>
                <a:avLst/>
                <a:gdLst/>
                <a:ahLst/>
                <a:cxnLst/>
                <a:rect l="l" t="t" r="r" b="b"/>
                <a:pathLst>
                  <a:path w="13879" h="9074" extrusionOk="0">
                    <a:moveTo>
                      <a:pt x="1" y="1"/>
                    </a:moveTo>
                    <a:lnTo>
                      <a:pt x="1" y="9073"/>
                    </a:lnTo>
                    <a:lnTo>
                      <a:pt x="13879" y="9073"/>
                    </a:lnTo>
                    <a:lnTo>
                      <a:pt x="13879" y="7394"/>
                    </a:lnTo>
                    <a:lnTo>
                      <a:pt x="13879" y="2097"/>
                    </a:lnTo>
                    <a:lnTo>
                      <a:pt x="13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7112875" y="1834900"/>
                <a:ext cx="349775" cy="229850"/>
              </a:xfrm>
              <a:custGeom>
                <a:avLst/>
                <a:gdLst/>
                <a:ahLst/>
                <a:cxnLst/>
                <a:rect l="l" t="t" r="r" b="b"/>
                <a:pathLst>
                  <a:path w="13991" h="9194" extrusionOk="0">
                    <a:moveTo>
                      <a:pt x="57" y="1"/>
                    </a:moveTo>
                    <a:cubicBezTo>
                      <a:pt x="29" y="1"/>
                      <a:pt x="1" y="29"/>
                      <a:pt x="1" y="66"/>
                    </a:cubicBezTo>
                    <a:lnTo>
                      <a:pt x="1" y="9138"/>
                    </a:lnTo>
                    <a:cubicBezTo>
                      <a:pt x="1" y="9175"/>
                      <a:pt x="29" y="9194"/>
                      <a:pt x="57" y="9194"/>
                    </a:cubicBezTo>
                    <a:lnTo>
                      <a:pt x="13935" y="9194"/>
                    </a:lnTo>
                    <a:cubicBezTo>
                      <a:pt x="13962" y="9194"/>
                      <a:pt x="13990" y="9175"/>
                      <a:pt x="13990" y="9138"/>
                    </a:cubicBezTo>
                    <a:lnTo>
                      <a:pt x="13990" y="7459"/>
                    </a:lnTo>
                    <a:cubicBezTo>
                      <a:pt x="13990" y="7431"/>
                      <a:pt x="13962" y="7403"/>
                      <a:pt x="13935" y="7403"/>
                    </a:cubicBezTo>
                    <a:cubicBezTo>
                      <a:pt x="13897" y="7403"/>
                      <a:pt x="13870" y="7431"/>
                      <a:pt x="13870" y="7459"/>
                    </a:cubicBezTo>
                    <a:lnTo>
                      <a:pt x="13870" y="9083"/>
                    </a:lnTo>
                    <a:lnTo>
                      <a:pt x="112" y="9083"/>
                    </a:lnTo>
                    <a:lnTo>
                      <a:pt x="112" y="121"/>
                    </a:lnTo>
                    <a:lnTo>
                      <a:pt x="13870" y="121"/>
                    </a:lnTo>
                    <a:lnTo>
                      <a:pt x="13870" y="2162"/>
                    </a:lnTo>
                    <a:cubicBezTo>
                      <a:pt x="13870" y="2190"/>
                      <a:pt x="13897" y="2218"/>
                      <a:pt x="13935" y="2218"/>
                    </a:cubicBezTo>
                    <a:cubicBezTo>
                      <a:pt x="13962" y="2218"/>
                      <a:pt x="13990" y="2190"/>
                      <a:pt x="13990" y="2162"/>
                    </a:cubicBezTo>
                    <a:lnTo>
                      <a:pt x="13990" y="66"/>
                    </a:lnTo>
                    <a:cubicBezTo>
                      <a:pt x="13990" y="29"/>
                      <a:pt x="13962" y="1"/>
                      <a:pt x="13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7459600" y="1907275"/>
                <a:ext cx="3050" cy="76075"/>
              </a:xfrm>
              <a:custGeom>
                <a:avLst/>
                <a:gdLst/>
                <a:ahLst/>
                <a:cxnLst/>
                <a:rect l="l" t="t" r="r" b="b"/>
                <a:pathLst>
                  <a:path w="122" h="3043" extrusionOk="0">
                    <a:moveTo>
                      <a:pt x="66" y="0"/>
                    </a:moveTo>
                    <a:cubicBezTo>
                      <a:pt x="28" y="0"/>
                      <a:pt x="1" y="19"/>
                      <a:pt x="1" y="56"/>
                    </a:cubicBezTo>
                    <a:lnTo>
                      <a:pt x="1" y="2987"/>
                    </a:lnTo>
                    <a:cubicBezTo>
                      <a:pt x="1" y="3015"/>
                      <a:pt x="28" y="3043"/>
                      <a:pt x="66" y="3043"/>
                    </a:cubicBezTo>
                    <a:cubicBezTo>
                      <a:pt x="93" y="3043"/>
                      <a:pt x="121" y="3015"/>
                      <a:pt x="121" y="2987"/>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7283100" y="1818675"/>
                <a:ext cx="9325" cy="9075"/>
              </a:xfrm>
              <a:custGeom>
                <a:avLst/>
                <a:gdLst/>
                <a:ahLst/>
                <a:cxnLst/>
                <a:rect l="l" t="t" r="r" b="b"/>
                <a:pathLst>
                  <a:path w="373" h="363" extrusionOk="0">
                    <a:moveTo>
                      <a:pt x="187" y="121"/>
                    </a:moveTo>
                    <a:cubicBezTo>
                      <a:pt x="224" y="121"/>
                      <a:pt x="251" y="149"/>
                      <a:pt x="251" y="186"/>
                    </a:cubicBezTo>
                    <a:cubicBezTo>
                      <a:pt x="251" y="223"/>
                      <a:pt x="224" y="251"/>
                      <a:pt x="187" y="251"/>
                    </a:cubicBezTo>
                    <a:cubicBezTo>
                      <a:pt x="149" y="251"/>
                      <a:pt x="122" y="223"/>
                      <a:pt x="122" y="186"/>
                    </a:cubicBezTo>
                    <a:cubicBezTo>
                      <a:pt x="122" y="149"/>
                      <a:pt x="149" y="121"/>
                      <a:pt x="187" y="121"/>
                    </a:cubicBezTo>
                    <a:close/>
                    <a:moveTo>
                      <a:pt x="187" y="0"/>
                    </a:moveTo>
                    <a:cubicBezTo>
                      <a:pt x="84" y="0"/>
                      <a:pt x="1" y="84"/>
                      <a:pt x="1" y="186"/>
                    </a:cubicBezTo>
                    <a:cubicBezTo>
                      <a:pt x="1" y="279"/>
                      <a:pt x="84" y="362"/>
                      <a:pt x="187" y="362"/>
                    </a:cubicBezTo>
                    <a:cubicBezTo>
                      <a:pt x="289" y="362"/>
                      <a:pt x="372" y="288"/>
                      <a:pt x="372" y="186"/>
                    </a:cubicBezTo>
                    <a:cubicBezTo>
                      <a:pt x="372" y="84"/>
                      <a:pt x="289"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018025" y="2088150"/>
                <a:ext cx="539250" cy="36450"/>
              </a:xfrm>
              <a:custGeom>
                <a:avLst/>
                <a:gdLst/>
                <a:ahLst/>
                <a:cxnLst/>
                <a:rect l="l" t="t" r="r" b="b"/>
                <a:pathLst>
                  <a:path w="21570" h="1458" extrusionOk="0">
                    <a:moveTo>
                      <a:pt x="1" y="1"/>
                    </a:moveTo>
                    <a:lnTo>
                      <a:pt x="1" y="891"/>
                    </a:lnTo>
                    <a:cubicBezTo>
                      <a:pt x="1" y="1207"/>
                      <a:pt x="260" y="1457"/>
                      <a:pt x="576" y="1457"/>
                    </a:cubicBezTo>
                    <a:lnTo>
                      <a:pt x="21003" y="1457"/>
                    </a:lnTo>
                    <a:cubicBezTo>
                      <a:pt x="21319"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7016650" y="2086775"/>
                <a:ext cx="542225" cy="39200"/>
              </a:xfrm>
              <a:custGeom>
                <a:avLst/>
                <a:gdLst/>
                <a:ahLst/>
                <a:cxnLst/>
                <a:rect l="l" t="t" r="r" b="b"/>
                <a:pathLst>
                  <a:path w="21689" h="1568" extrusionOk="0">
                    <a:moveTo>
                      <a:pt x="21568" y="111"/>
                    </a:moveTo>
                    <a:lnTo>
                      <a:pt x="21568" y="946"/>
                    </a:lnTo>
                    <a:cubicBezTo>
                      <a:pt x="21568" y="1225"/>
                      <a:pt x="21336" y="1457"/>
                      <a:pt x="21058" y="1457"/>
                    </a:cubicBezTo>
                    <a:lnTo>
                      <a:pt x="631" y="1457"/>
                    </a:lnTo>
                    <a:cubicBezTo>
                      <a:pt x="343" y="1457"/>
                      <a:pt x="121" y="1225"/>
                      <a:pt x="121" y="946"/>
                    </a:cubicBezTo>
                    <a:lnTo>
                      <a:pt x="121" y="111"/>
                    </a:lnTo>
                    <a:close/>
                    <a:moveTo>
                      <a:pt x="56" y="0"/>
                    </a:moveTo>
                    <a:cubicBezTo>
                      <a:pt x="28" y="0"/>
                      <a:pt x="0" y="28"/>
                      <a:pt x="0" y="56"/>
                    </a:cubicBezTo>
                    <a:lnTo>
                      <a:pt x="0" y="946"/>
                    </a:lnTo>
                    <a:cubicBezTo>
                      <a:pt x="0" y="1290"/>
                      <a:pt x="278" y="1568"/>
                      <a:pt x="631" y="1568"/>
                    </a:cubicBezTo>
                    <a:lnTo>
                      <a:pt x="21058" y="1568"/>
                    </a:lnTo>
                    <a:cubicBezTo>
                      <a:pt x="21401" y="1568"/>
                      <a:pt x="21689" y="1290"/>
                      <a:pt x="21689" y="946"/>
                    </a:cubicBezTo>
                    <a:lnTo>
                      <a:pt x="21689" y="56"/>
                    </a:lnTo>
                    <a:cubicBezTo>
                      <a:pt x="21689" y="28"/>
                      <a:pt x="21661"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7021750" y="2114600"/>
                <a:ext cx="531800" cy="2800"/>
              </a:xfrm>
              <a:custGeom>
                <a:avLst/>
                <a:gdLst/>
                <a:ahLst/>
                <a:cxnLst/>
                <a:rect l="l" t="t" r="r" b="b"/>
                <a:pathLst>
                  <a:path w="21272" h="112" extrusionOk="0">
                    <a:moveTo>
                      <a:pt x="65" y="0"/>
                    </a:moveTo>
                    <a:cubicBezTo>
                      <a:pt x="28" y="0"/>
                      <a:pt x="0" y="28"/>
                      <a:pt x="0" y="56"/>
                    </a:cubicBezTo>
                    <a:cubicBezTo>
                      <a:pt x="0" y="93"/>
                      <a:pt x="28" y="112"/>
                      <a:pt x="65" y="112"/>
                    </a:cubicBezTo>
                    <a:lnTo>
                      <a:pt x="21216" y="112"/>
                    </a:lnTo>
                    <a:cubicBezTo>
                      <a:pt x="21253" y="112"/>
                      <a:pt x="21272" y="93"/>
                      <a:pt x="21272" y="56"/>
                    </a:cubicBezTo>
                    <a:cubicBezTo>
                      <a:pt x="21272" y="28"/>
                      <a:pt x="21253"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7236275" y="2090475"/>
                <a:ext cx="102975" cy="11400"/>
              </a:xfrm>
              <a:custGeom>
                <a:avLst/>
                <a:gdLst/>
                <a:ahLst/>
                <a:cxnLst/>
                <a:rect l="l" t="t" r="r" b="b"/>
                <a:pathLst>
                  <a:path w="4119" h="456" extrusionOk="0">
                    <a:moveTo>
                      <a:pt x="0" y="1"/>
                    </a:moveTo>
                    <a:lnTo>
                      <a:pt x="0"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7234875" y="2089075"/>
                <a:ext cx="105775" cy="14175"/>
              </a:xfrm>
              <a:custGeom>
                <a:avLst/>
                <a:gdLst/>
                <a:ahLst/>
                <a:cxnLst/>
                <a:rect l="l" t="t" r="r" b="b"/>
                <a:pathLst>
                  <a:path w="4231" h="567" extrusionOk="0">
                    <a:moveTo>
                      <a:pt x="4119" y="112"/>
                    </a:moveTo>
                    <a:lnTo>
                      <a:pt x="4119" y="455"/>
                    </a:lnTo>
                    <a:lnTo>
                      <a:pt x="112" y="455"/>
                    </a:lnTo>
                    <a:lnTo>
                      <a:pt x="112" y="112"/>
                    </a:lnTo>
                    <a:close/>
                    <a:moveTo>
                      <a:pt x="56" y="1"/>
                    </a:moveTo>
                    <a:cubicBezTo>
                      <a:pt x="28" y="1"/>
                      <a:pt x="0" y="19"/>
                      <a:pt x="0" y="57"/>
                    </a:cubicBezTo>
                    <a:lnTo>
                      <a:pt x="0" y="511"/>
                    </a:lnTo>
                    <a:cubicBezTo>
                      <a:pt x="0" y="539"/>
                      <a:pt x="28" y="567"/>
                      <a:pt x="56"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7183625" y="1879425"/>
                <a:ext cx="185775" cy="159125"/>
              </a:xfrm>
              <a:custGeom>
                <a:avLst/>
                <a:gdLst/>
                <a:ahLst/>
                <a:cxnLst/>
                <a:rect l="l" t="t" r="r" b="b"/>
                <a:pathLst>
                  <a:path w="7431" h="6365" extrusionOk="0">
                    <a:moveTo>
                      <a:pt x="297" y="1"/>
                    </a:moveTo>
                    <a:cubicBezTo>
                      <a:pt x="130" y="1"/>
                      <a:pt x="0" y="140"/>
                      <a:pt x="0" y="298"/>
                    </a:cubicBezTo>
                    <a:lnTo>
                      <a:pt x="0" y="6068"/>
                    </a:lnTo>
                    <a:cubicBezTo>
                      <a:pt x="0" y="6235"/>
                      <a:pt x="130" y="6365"/>
                      <a:pt x="297" y="6365"/>
                    </a:cubicBezTo>
                    <a:lnTo>
                      <a:pt x="7134" y="6365"/>
                    </a:lnTo>
                    <a:cubicBezTo>
                      <a:pt x="7301" y="6365"/>
                      <a:pt x="7431" y="6235"/>
                      <a:pt x="7431" y="6068"/>
                    </a:cubicBezTo>
                    <a:lnTo>
                      <a:pt x="7431" y="298"/>
                    </a:lnTo>
                    <a:cubicBezTo>
                      <a:pt x="7431" y="140"/>
                      <a:pt x="7301" y="1"/>
                      <a:pt x="7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7195900" y="1866900"/>
                <a:ext cx="185800" cy="159125"/>
              </a:xfrm>
              <a:custGeom>
                <a:avLst/>
                <a:gdLst/>
                <a:ahLst/>
                <a:cxnLst/>
                <a:rect l="l" t="t" r="r" b="b"/>
                <a:pathLst>
                  <a:path w="7432" h="6365" extrusionOk="0">
                    <a:moveTo>
                      <a:pt x="353" y="1"/>
                    </a:moveTo>
                    <a:cubicBezTo>
                      <a:pt x="159" y="1"/>
                      <a:pt x="1" y="159"/>
                      <a:pt x="1" y="353"/>
                    </a:cubicBezTo>
                    <a:lnTo>
                      <a:pt x="1" y="6012"/>
                    </a:lnTo>
                    <a:cubicBezTo>
                      <a:pt x="1" y="6207"/>
                      <a:pt x="159" y="6365"/>
                      <a:pt x="353" y="6365"/>
                    </a:cubicBezTo>
                    <a:lnTo>
                      <a:pt x="7088" y="6365"/>
                    </a:lnTo>
                    <a:cubicBezTo>
                      <a:pt x="7274" y="6365"/>
                      <a:pt x="7432" y="6207"/>
                      <a:pt x="7432" y="6012"/>
                    </a:cubicBezTo>
                    <a:lnTo>
                      <a:pt x="7432" y="353"/>
                    </a:lnTo>
                    <a:cubicBezTo>
                      <a:pt x="7432" y="159"/>
                      <a:pt x="7274"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7194525" y="1865525"/>
                <a:ext cx="188800" cy="161900"/>
              </a:xfrm>
              <a:custGeom>
                <a:avLst/>
                <a:gdLst/>
                <a:ahLst/>
                <a:cxnLst/>
                <a:rect l="l" t="t" r="r" b="b"/>
                <a:pathLst>
                  <a:path w="7552" h="6476" extrusionOk="0">
                    <a:moveTo>
                      <a:pt x="7143" y="112"/>
                    </a:moveTo>
                    <a:cubicBezTo>
                      <a:pt x="7301" y="112"/>
                      <a:pt x="7431" y="241"/>
                      <a:pt x="7431" y="408"/>
                    </a:cubicBezTo>
                    <a:lnTo>
                      <a:pt x="7431" y="6067"/>
                    </a:lnTo>
                    <a:cubicBezTo>
                      <a:pt x="7431" y="6225"/>
                      <a:pt x="7301" y="6355"/>
                      <a:pt x="7143" y="6355"/>
                    </a:cubicBezTo>
                    <a:lnTo>
                      <a:pt x="408" y="6355"/>
                    </a:lnTo>
                    <a:cubicBezTo>
                      <a:pt x="241" y="6355"/>
                      <a:pt x="112" y="6225"/>
                      <a:pt x="112" y="6067"/>
                    </a:cubicBezTo>
                    <a:lnTo>
                      <a:pt x="112" y="408"/>
                    </a:lnTo>
                    <a:cubicBezTo>
                      <a:pt x="112" y="241"/>
                      <a:pt x="241" y="112"/>
                      <a:pt x="408" y="112"/>
                    </a:cubicBezTo>
                    <a:close/>
                    <a:moveTo>
                      <a:pt x="408" y="0"/>
                    </a:moveTo>
                    <a:cubicBezTo>
                      <a:pt x="177" y="0"/>
                      <a:pt x="0" y="176"/>
                      <a:pt x="0" y="408"/>
                    </a:cubicBezTo>
                    <a:lnTo>
                      <a:pt x="0" y="6067"/>
                    </a:lnTo>
                    <a:cubicBezTo>
                      <a:pt x="0" y="6290"/>
                      <a:pt x="177" y="6475"/>
                      <a:pt x="408" y="6475"/>
                    </a:cubicBezTo>
                    <a:lnTo>
                      <a:pt x="7143" y="6475"/>
                    </a:lnTo>
                    <a:cubicBezTo>
                      <a:pt x="7366" y="6475"/>
                      <a:pt x="7552" y="6290"/>
                      <a:pt x="7542" y="6067"/>
                    </a:cubicBezTo>
                    <a:lnTo>
                      <a:pt x="7542" y="408"/>
                    </a:lnTo>
                    <a:cubicBezTo>
                      <a:pt x="7542" y="186"/>
                      <a:pt x="7366" y="0"/>
                      <a:pt x="7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a:off x="7224425" y="1950625"/>
                <a:ext cx="128275" cy="17200"/>
              </a:xfrm>
              <a:custGeom>
                <a:avLst/>
                <a:gdLst/>
                <a:ahLst/>
                <a:cxnLst/>
                <a:rect l="l" t="t" r="r" b="b"/>
                <a:pathLst>
                  <a:path w="5131" h="688" extrusionOk="0">
                    <a:moveTo>
                      <a:pt x="326" y="1"/>
                    </a:moveTo>
                    <a:cubicBezTo>
                      <a:pt x="149" y="1"/>
                      <a:pt x="1" y="149"/>
                      <a:pt x="1" y="325"/>
                    </a:cubicBezTo>
                    <a:lnTo>
                      <a:pt x="1" y="363"/>
                    </a:lnTo>
                    <a:cubicBezTo>
                      <a:pt x="1" y="548"/>
                      <a:pt x="149" y="687"/>
                      <a:pt x="326" y="687"/>
                    </a:cubicBezTo>
                    <a:lnTo>
                      <a:pt x="4806" y="687"/>
                    </a:lnTo>
                    <a:cubicBezTo>
                      <a:pt x="4992" y="687"/>
                      <a:pt x="5131" y="548"/>
                      <a:pt x="5131" y="363"/>
                    </a:cubicBezTo>
                    <a:lnTo>
                      <a:pt x="5131" y="325"/>
                    </a:lnTo>
                    <a:cubicBezTo>
                      <a:pt x="5131" y="149"/>
                      <a:pt x="499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a:off x="7223050" y="1949250"/>
                <a:ext cx="131275" cy="19950"/>
              </a:xfrm>
              <a:custGeom>
                <a:avLst/>
                <a:gdLst/>
                <a:ahLst/>
                <a:cxnLst/>
                <a:rect l="l" t="t" r="r" b="b"/>
                <a:pathLst>
                  <a:path w="5251" h="798" extrusionOk="0">
                    <a:moveTo>
                      <a:pt x="4861" y="111"/>
                    </a:moveTo>
                    <a:cubicBezTo>
                      <a:pt x="5010" y="111"/>
                      <a:pt x="5130" y="232"/>
                      <a:pt x="5130" y="380"/>
                    </a:cubicBezTo>
                    <a:lnTo>
                      <a:pt x="5130" y="418"/>
                    </a:lnTo>
                    <a:cubicBezTo>
                      <a:pt x="5130" y="566"/>
                      <a:pt x="5010" y="687"/>
                      <a:pt x="4861" y="687"/>
                    </a:cubicBezTo>
                    <a:lnTo>
                      <a:pt x="381" y="687"/>
                    </a:lnTo>
                    <a:cubicBezTo>
                      <a:pt x="232" y="687"/>
                      <a:pt x="112" y="566"/>
                      <a:pt x="112" y="418"/>
                    </a:cubicBezTo>
                    <a:lnTo>
                      <a:pt x="112" y="380"/>
                    </a:lnTo>
                    <a:cubicBezTo>
                      <a:pt x="112" y="232"/>
                      <a:pt x="232" y="111"/>
                      <a:pt x="381" y="111"/>
                    </a:cubicBezTo>
                    <a:close/>
                    <a:moveTo>
                      <a:pt x="381" y="0"/>
                    </a:moveTo>
                    <a:cubicBezTo>
                      <a:pt x="167" y="0"/>
                      <a:pt x="0" y="167"/>
                      <a:pt x="0" y="380"/>
                    </a:cubicBezTo>
                    <a:lnTo>
                      <a:pt x="0" y="418"/>
                    </a:lnTo>
                    <a:cubicBezTo>
                      <a:pt x="0" y="631"/>
                      <a:pt x="167" y="798"/>
                      <a:pt x="381" y="798"/>
                    </a:cubicBezTo>
                    <a:lnTo>
                      <a:pt x="4861" y="798"/>
                    </a:lnTo>
                    <a:cubicBezTo>
                      <a:pt x="5075" y="798"/>
                      <a:pt x="5251" y="631"/>
                      <a:pt x="5251" y="418"/>
                    </a:cubicBezTo>
                    <a:lnTo>
                      <a:pt x="5251" y="380"/>
                    </a:lnTo>
                    <a:cubicBezTo>
                      <a:pt x="5251" y="167"/>
                      <a:pt x="5075" y="0"/>
                      <a:pt x="4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7238350" y="1955275"/>
                <a:ext cx="99750" cy="7200"/>
              </a:xfrm>
              <a:custGeom>
                <a:avLst/>
                <a:gdLst/>
                <a:ahLst/>
                <a:cxnLst/>
                <a:rect l="l" t="t" r="r" b="b"/>
                <a:pathLst>
                  <a:path w="3990" h="288" extrusionOk="0">
                    <a:moveTo>
                      <a:pt x="3850" y="56"/>
                    </a:moveTo>
                    <a:cubicBezTo>
                      <a:pt x="3897" y="56"/>
                      <a:pt x="3934" y="93"/>
                      <a:pt x="3934" y="139"/>
                    </a:cubicBezTo>
                    <a:lnTo>
                      <a:pt x="3934" y="149"/>
                    </a:lnTo>
                    <a:cubicBezTo>
                      <a:pt x="3934" y="195"/>
                      <a:pt x="3897" y="232"/>
                      <a:pt x="3850" y="232"/>
                    </a:cubicBezTo>
                    <a:lnTo>
                      <a:pt x="140" y="232"/>
                    </a:lnTo>
                    <a:cubicBezTo>
                      <a:pt x="93" y="232"/>
                      <a:pt x="56" y="195"/>
                      <a:pt x="56" y="149"/>
                    </a:cubicBezTo>
                    <a:lnTo>
                      <a:pt x="56" y="139"/>
                    </a:lnTo>
                    <a:cubicBezTo>
                      <a:pt x="56" y="93"/>
                      <a:pt x="93" y="56"/>
                      <a:pt x="140" y="56"/>
                    </a:cubicBezTo>
                    <a:close/>
                    <a:moveTo>
                      <a:pt x="140" y="0"/>
                    </a:moveTo>
                    <a:cubicBezTo>
                      <a:pt x="66" y="0"/>
                      <a:pt x="1" y="65"/>
                      <a:pt x="1" y="139"/>
                    </a:cubicBezTo>
                    <a:lnTo>
                      <a:pt x="1" y="149"/>
                    </a:lnTo>
                    <a:cubicBezTo>
                      <a:pt x="1" y="223"/>
                      <a:pt x="66" y="288"/>
                      <a:pt x="140" y="288"/>
                    </a:cubicBezTo>
                    <a:lnTo>
                      <a:pt x="3850" y="288"/>
                    </a:lnTo>
                    <a:cubicBezTo>
                      <a:pt x="3925" y="288"/>
                      <a:pt x="3990" y="232"/>
                      <a:pt x="3990" y="149"/>
                    </a:cubicBezTo>
                    <a:lnTo>
                      <a:pt x="3990" y="139"/>
                    </a:lnTo>
                    <a:cubicBezTo>
                      <a:pt x="3990" y="65"/>
                      <a:pt x="3925"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p:nvPr/>
            </p:nvSpPr>
            <p:spPr>
              <a:xfrm>
                <a:off x="7246700" y="1977525"/>
                <a:ext cx="83975" cy="10000"/>
              </a:xfrm>
              <a:custGeom>
                <a:avLst/>
                <a:gdLst/>
                <a:ahLst/>
                <a:cxnLst/>
                <a:rect l="l" t="t" r="r" b="b"/>
                <a:pathLst>
                  <a:path w="3359" h="400" extrusionOk="0">
                    <a:moveTo>
                      <a:pt x="195" y="1"/>
                    </a:moveTo>
                    <a:cubicBezTo>
                      <a:pt x="93" y="1"/>
                      <a:pt x="1" y="84"/>
                      <a:pt x="1" y="196"/>
                    </a:cubicBezTo>
                    <a:cubicBezTo>
                      <a:pt x="1" y="307"/>
                      <a:pt x="93" y="400"/>
                      <a:pt x="195" y="400"/>
                    </a:cubicBezTo>
                    <a:lnTo>
                      <a:pt x="3155" y="400"/>
                    </a:lnTo>
                    <a:cubicBezTo>
                      <a:pt x="3266" y="400"/>
                      <a:pt x="3359" y="307"/>
                      <a:pt x="3359" y="196"/>
                    </a:cubicBezTo>
                    <a:cubicBezTo>
                      <a:pt x="3359" y="84"/>
                      <a:pt x="3266" y="1"/>
                      <a:pt x="3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a:off x="7245300" y="1976150"/>
                <a:ext cx="86775" cy="12775"/>
              </a:xfrm>
              <a:custGeom>
                <a:avLst/>
                <a:gdLst/>
                <a:ahLst/>
                <a:cxnLst/>
                <a:rect l="l" t="t" r="r" b="b"/>
                <a:pathLst>
                  <a:path w="3471" h="511" extrusionOk="0">
                    <a:moveTo>
                      <a:pt x="3211" y="112"/>
                    </a:moveTo>
                    <a:cubicBezTo>
                      <a:pt x="3285" y="112"/>
                      <a:pt x="3350" y="176"/>
                      <a:pt x="3350" y="251"/>
                    </a:cubicBezTo>
                    <a:cubicBezTo>
                      <a:pt x="3350" y="334"/>
                      <a:pt x="3285" y="390"/>
                      <a:pt x="3211" y="390"/>
                    </a:cubicBezTo>
                    <a:lnTo>
                      <a:pt x="251" y="390"/>
                    </a:lnTo>
                    <a:cubicBezTo>
                      <a:pt x="177" y="390"/>
                      <a:pt x="112" y="334"/>
                      <a:pt x="112" y="251"/>
                    </a:cubicBezTo>
                    <a:cubicBezTo>
                      <a:pt x="112" y="176"/>
                      <a:pt x="177" y="112"/>
                      <a:pt x="251" y="112"/>
                    </a:cubicBezTo>
                    <a:close/>
                    <a:moveTo>
                      <a:pt x="251" y="0"/>
                    </a:moveTo>
                    <a:cubicBezTo>
                      <a:pt x="112" y="0"/>
                      <a:pt x="1" y="112"/>
                      <a:pt x="1" y="251"/>
                    </a:cubicBezTo>
                    <a:cubicBezTo>
                      <a:pt x="1" y="399"/>
                      <a:pt x="112" y="510"/>
                      <a:pt x="251" y="510"/>
                    </a:cubicBezTo>
                    <a:lnTo>
                      <a:pt x="3211" y="510"/>
                    </a:lnTo>
                    <a:cubicBezTo>
                      <a:pt x="3350" y="510"/>
                      <a:pt x="3470" y="399"/>
                      <a:pt x="3470" y="251"/>
                    </a:cubicBezTo>
                    <a:cubicBezTo>
                      <a:pt x="3470" y="112"/>
                      <a:pt x="3350" y="0"/>
                      <a:pt x="3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a:off x="7263625"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a:off x="7272900"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7281500"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6" y="1"/>
                      <a:pt x="0" y="38"/>
                      <a:pt x="0" y="94"/>
                    </a:cubicBezTo>
                    <a:cubicBezTo>
                      <a:pt x="0" y="149"/>
                      <a:pt x="46" y="196"/>
                      <a:pt x="93" y="196"/>
                    </a:cubicBezTo>
                    <a:cubicBezTo>
                      <a:pt x="148" y="196"/>
                      <a:pt x="195" y="149"/>
                      <a:pt x="195" y="94"/>
                    </a:cubicBezTo>
                    <a:cubicBezTo>
                      <a:pt x="195" y="38"/>
                      <a:pt x="148"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7290775"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a:off x="7299800" y="1980075"/>
                <a:ext cx="4900" cy="4900"/>
              </a:xfrm>
              <a:custGeom>
                <a:avLst/>
                <a:gdLst/>
                <a:ahLst/>
                <a:cxnLst/>
                <a:rect l="l" t="t" r="r" b="b"/>
                <a:pathLst>
                  <a:path w="196" h="196" extrusionOk="0">
                    <a:moveTo>
                      <a:pt x="94" y="57"/>
                    </a:moveTo>
                    <a:cubicBezTo>
                      <a:pt x="122" y="57"/>
                      <a:pt x="131" y="75"/>
                      <a:pt x="131" y="94"/>
                    </a:cubicBezTo>
                    <a:cubicBezTo>
                      <a:pt x="131" y="112"/>
                      <a:pt x="12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9"/>
              <p:cNvSpPr/>
              <p:nvPr/>
            </p:nvSpPr>
            <p:spPr>
              <a:xfrm>
                <a:off x="7309075" y="1980075"/>
                <a:ext cx="4900" cy="4900"/>
              </a:xfrm>
              <a:custGeom>
                <a:avLst/>
                <a:gdLst/>
                <a:ahLst/>
                <a:cxnLst/>
                <a:rect l="l" t="t" r="r" b="b"/>
                <a:pathLst>
                  <a:path w="196" h="196" extrusionOk="0">
                    <a:moveTo>
                      <a:pt x="94" y="57"/>
                    </a:moveTo>
                    <a:cubicBezTo>
                      <a:pt x="122" y="57"/>
                      <a:pt x="131" y="75"/>
                      <a:pt x="131" y="94"/>
                    </a:cubicBezTo>
                    <a:cubicBezTo>
                      <a:pt x="131" y="112"/>
                      <a:pt x="11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7261775" y="1885700"/>
                <a:ext cx="53825" cy="53600"/>
              </a:xfrm>
              <a:custGeom>
                <a:avLst/>
                <a:gdLst/>
                <a:ahLst/>
                <a:cxnLst/>
                <a:rect l="l" t="t" r="r" b="b"/>
                <a:pathLst>
                  <a:path w="2153" h="2144" extrusionOk="0">
                    <a:moveTo>
                      <a:pt x="1077" y="0"/>
                    </a:moveTo>
                    <a:cubicBezTo>
                      <a:pt x="483" y="0"/>
                      <a:pt x="1" y="473"/>
                      <a:pt x="1" y="1067"/>
                    </a:cubicBezTo>
                    <a:cubicBezTo>
                      <a:pt x="1" y="1661"/>
                      <a:pt x="483" y="2143"/>
                      <a:pt x="1077" y="2143"/>
                    </a:cubicBezTo>
                    <a:cubicBezTo>
                      <a:pt x="1670" y="2143"/>
                      <a:pt x="2153" y="1661"/>
                      <a:pt x="2153" y="1067"/>
                    </a:cubicBezTo>
                    <a:cubicBezTo>
                      <a:pt x="2153" y="473"/>
                      <a:pt x="1670"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7260375" y="1884075"/>
                <a:ext cx="56625" cy="56850"/>
              </a:xfrm>
              <a:custGeom>
                <a:avLst/>
                <a:gdLst/>
                <a:ahLst/>
                <a:cxnLst/>
                <a:rect l="l" t="t" r="r" b="b"/>
                <a:pathLst>
                  <a:path w="2265" h="2274" extrusionOk="0">
                    <a:moveTo>
                      <a:pt x="1133" y="121"/>
                    </a:moveTo>
                    <a:cubicBezTo>
                      <a:pt x="1689" y="121"/>
                      <a:pt x="2144" y="576"/>
                      <a:pt x="2144" y="1132"/>
                    </a:cubicBezTo>
                    <a:cubicBezTo>
                      <a:pt x="2144" y="1698"/>
                      <a:pt x="1689" y="2153"/>
                      <a:pt x="1133" y="2153"/>
                    </a:cubicBezTo>
                    <a:cubicBezTo>
                      <a:pt x="567" y="2153"/>
                      <a:pt x="112" y="1698"/>
                      <a:pt x="112" y="1132"/>
                    </a:cubicBezTo>
                    <a:cubicBezTo>
                      <a:pt x="112" y="576"/>
                      <a:pt x="567" y="121"/>
                      <a:pt x="1133" y="121"/>
                    </a:cubicBezTo>
                    <a:close/>
                    <a:moveTo>
                      <a:pt x="1133" y="0"/>
                    </a:moveTo>
                    <a:cubicBezTo>
                      <a:pt x="502" y="0"/>
                      <a:pt x="1" y="511"/>
                      <a:pt x="1" y="1132"/>
                    </a:cubicBezTo>
                    <a:cubicBezTo>
                      <a:pt x="1" y="1763"/>
                      <a:pt x="502" y="2273"/>
                      <a:pt x="1133" y="2273"/>
                    </a:cubicBezTo>
                    <a:cubicBezTo>
                      <a:pt x="1754" y="2273"/>
                      <a:pt x="2264" y="1763"/>
                      <a:pt x="2264" y="1132"/>
                    </a:cubicBezTo>
                    <a:cubicBezTo>
                      <a:pt x="2264" y="511"/>
                      <a:pt x="1754"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9"/>
              <p:cNvSpPr/>
              <p:nvPr/>
            </p:nvSpPr>
            <p:spPr>
              <a:xfrm>
                <a:off x="7276625" y="1914000"/>
                <a:ext cx="23900" cy="12075"/>
              </a:xfrm>
              <a:custGeom>
                <a:avLst/>
                <a:gdLst/>
                <a:ahLst/>
                <a:cxnLst/>
                <a:rect l="l" t="t" r="r" b="b"/>
                <a:pathLst>
                  <a:path w="956" h="483" extrusionOk="0">
                    <a:moveTo>
                      <a:pt x="483" y="0"/>
                    </a:moveTo>
                    <a:cubicBezTo>
                      <a:pt x="214" y="0"/>
                      <a:pt x="0" y="213"/>
                      <a:pt x="0" y="482"/>
                    </a:cubicBezTo>
                    <a:lnTo>
                      <a:pt x="956" y="482"/>
                    </a:lnTo>
                    <a:cubicBezTo>
                      <a:pt x="956" y="213"/>
                      <a:pt x="742"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p:nvPr/>
            </p:nvSpPr>
            <p:spPr>
              <a:xfrm>
                <a:off x="7275225" y="1912600"/>
                <a:ext cx="26925" cy="14875"/>
              </a:xfrm>
              <a:custGeom>
                <a:avLst/>
                <a:gdLst/>
                <a:ahLst/>
                <a:cxnLst/>
                <a:rect l="l" t="t" r="r" b="b"/>
                <a:pathLst>
                  <a:path w="1077" h="595" extrusionOk="0">
                    <a:moveTo>
                      <a:pt x="539" y="121"/>
                    </a:moveTo>
                    <a:cubicBezTo>
                      <a:pt x="743" y="121"/>
                      <a:pt x="919" y="279"/>
                      <a:pt x="947" y="483"/>
                    </a:cubicBezTo>
                    <a:lnTo>
                      <a:pt x="121" y="483"/>
                    </a:lnTo>
                    <a:cubicBezTo>
                      <a:pt x="149" y="279"/>
                      <a:pt x="325" y="121"/>
                      <a:pt x="539" y="121"/>
                    </a:cubicBezTo>
                    <a:close/>
                    <a:moveTo>
                      <a:pt x="539" y="0"/>
                    </a:moveTo>
                    <a:cubicBezTo>
                      <a:pt x="242" y="0"/>
                      <a:pt x="1" y="242"/>
                      <a:pt x="1" y="538"/>
                    </a:cubicBezTo>
                    <a:cubicBezTo>
                      <a:pt x="1" y="594"/>
                      <a:pt x="1" y="594"/>
                      <a:pt x="233" y="594"/>
                    </a:cubicBezTo>
                    <a:lnTo>
                      <a:pt x="585" y="594"/>
                    </a:lnTo>
                    <a:cubicBezTo>
                      <a:pt x="1067" y="594"/>
                      <a:pt x="1067" y="594"/>
                      <a:pt x="1077" y="538"/>
                    </a:cubicBezTo>
                    <a:cubicBezTo>
                      <a:pt x="1077" y="242"/>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7281950" y="1898925"/>
                <a:ext cx="13475" cy="13475"/>
              </a:xfrm>
              <a:custGeom>
                <a:avLst/>
                <a:gdLst/>
                <a:ahLst/>
                <a:cxnLst/>
                <a:rect l="l" t="t" r="r" b="b"/>
                <a:pathLst>
                  <a:path w="539" h="539" extrusionOk="0">
                    <a:moveTo>
                      <a:pt x="270" y="0"/>
                    </a:moveTo>
                    <a:cubicBezTo>
                      <a:pt x="121" y="0"/>
                      <a:pt x="1" y="121"/>
                      <a:pt x="1" y="269"/>
                    </a:cubicBezTo>
                    <a:cubicBezTo>
                      <a:pt x="1" y="418"/>
                      <a:pt x="121" y="538"/>
                      <a:pt x="270" y="538"/>
                    </a:cubicBezTo>
                    <a:cubicBezTo>
                      <a:pt x="418" y="538"/>
                      <a:pt x="539" y="418"/>
                      <a:pt x="539" y="269"/>
                    </a:cubicBezTo>
                    <a:cubicBezTo>
                      <a:pt x="539" y="121"/>
                      <a:pt x="418"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7280550" y="1897525"/>
                <a:ext cx="16500" cy="16500"/>
              </a:xfrm>
              <a:custGeom>
                <a:avLst/>
                <a:gdLst/>
                <a:ahLst/>
                <a:cxnLst/>
                <a:rect l="l" t="t" r="r" b="b"/>
                <a:pathLst>
                  <a:path w="660" h="660" extrusionOk="0">
                    <a:moveTo>
                      <a:pt x="326" y="112"/>
                    </a:moveTo>
                    <a:cubicBezTo>
                      <a:pt x="446" y="112"/>
                      <a:pt x="539" y="204"/>
                      <a:pt x="539" y="325"/>
                    </a:cubicBezTo>
                    <a:cubicBezTo>
                      <a:pt x="539" y="446"/>
                      <a:pt x="446" y="538"/>
                      <a:pt x="326" y="538"/>
                    </a:cubicBezTo>
                    <a:cubicBezTo>
                      <a:pt x="205" y="538"/>
                      <a:pt x="112" y="446"/>
                      <a:pt x="112" y="325"/>
                    </a:cubicBezTo>
                    <a:cubicBezTo>
                      <a:pt x="112" y="204"/>
                      <a:pt x="205" y="112"/>
                      <a:pt x="326" y="112"/>
                    </a:cubicBezTo>
                    <a:close/>
                    <a:moveTo>
                      <a:pt x="326" y="0"/>
                    </a:moveTo>
                    <a:cubicBezTo>
                      <a:pt x="140" y="0"/>
                      <a:pt x="1" y="140"/>
                      <a:pt x="1" y="325"/>
                    </a:cubicBezTo>
                    <a:cubicBezTo>
                      <a:pt x="1" y="511"/>
                      <a:pt x="140" y="659"/>
                      <a:pt x="326" y="659"/>
                    </a:cubicBezTo>
                    <a:cubicBezTo>
                      <a:pt x="511" y="659"/>
                      <a:pt x="660" y="511"/>
                      <a:pt x="660" y="325"/>
                    </a:cubicBezTo>
                    <a:cubicBezTo>
                      <a:pt x="660" y="140"/>
                      <a:pt x="511"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7268725" y="1995400"/>
                <a:ext cx="39700" cy="12300"/>
              </a:xfrm>
              <a:custGeom>
                <a:avLst/>
                <a:gdLst/>
                <a:ahLst/>
                <a:cxnLst/>
                <a:rect l="l" t="t" r="r" b="b"/>
                <a:pathLst>
                  <a:path w="1588" h="492" extrusionOk="0">
                    <a:moveTo>
                      <a:pt x="251" y="0"/>
                    </a:moveTo>
                    <a:cubicBezTo>
                      <a:pt x="112" y="0"/>
                      <a:pt x="1" y="111"/>
                      <a:pt x="1" y="251"/>
                    </a:cubicBezTo>
                    <a:cubicBezTo>
                      <a:pt x="1" y="390"/>
                      <a:pt x="112" y="492"/>
                      <a:pt x="251" y="492"/>
                    </a:cubicBezTo>
                    <a:lnTo>
                      <a:pt x="1346" y="492"/>
                    </a:lnTo>
                    <a:cubicBezTo>
                      <a:pt x="1476" y="492"/>
                      <a:pt x="1587" y="390"/>
                      <a:pt x="1587" y="251"/>
                    </a:cubicBezTo>
                    <a:cubicBezTo>
                      <a:pt x="1587" y="111"/>
                      <a:pt x="1476" y="0"/>
                      <a:pt x="1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7267350" y="1994000"/>
                <a:ext cx="42450" cy="15325"/>
              </a:xfrm>
              <a:custGeom>
                <a:avLst/>
                <a:gdLst/>
                <a:ahLst/>
                <a:cxnLst/>
                <a:rect l="l" t="t" r="r" b="b"/>
                <a:pathLst>
                  <a:path w="1698" h="613" extrusionOk="0">
                    <a:moveTo>
                      <a:pt x="1401" y="121"/>
                    </a:moveTo>
                    <a:cubicBezTo>
                      <a:pt x="1503" y="121"/>
                      <a:pt x="1586" y="205"/>
                      <a:pt x="1586" y="307"/>
                    </a:cubicBezTo>
                    <a:cubicBezTo>
                      <a:pt x="1586" y="409"/>
                      <a:pt x="1503" y="492"/>
                      <a:pt x="1401" y="492"/>
                    </a:cubicBezTo>
                    <a:lnTo>
                      <a:pt x="306" y="492"/>
                    </a:lnTo>
                    <a:cubicBezTo>
                      <a:pt x="204" y="492"/>
                      <a:pt x="112" y="409"/>
                      <a:pt x="112" y="307"/>
                    </a:cubicBezTo>
                    <a:cubicBezTo>
                      <a:pt x="112" y="205"/>
                      <a:pt x="195" y="121"/>
                      <a:pt x="306" y="121"/>
                    </a:cubicBezTo>
                    <a:close/>
                    <a:moveTo>
                      <a:pt x="306" y="0"/>
                    </a:moveTo>
                    <a:cubicBezTo>
                      <a:pt x="139" y="0"/>
                      <a:pt x="0" y="140"/>
                      <a:pt x="0" y="307"/>
                    </a:cubicBezTo>
                    <a:cubicBezTo>
                      <a:pt x="0" y="474"/>
                      <a:pt x="130" y="613"/>
                      <a:pt x="306"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7284275" y="2327500"/>
                <a:ext cx="305000" cy="222425"/>
              </a:xfrm>
              <a:custGeom>
                <a:avLst/>
                <a:gdLst/>
                <a:ahLst/>
                <a:cxnLst/>
                <a:rect l="l" t="t" r="r" b="b"/>
                <a:pathLst>
                  <a:path w="12200" h="8897" extrusionOk="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7301425" y="2310575"/>
                <a:ext cx="305000" cy="37575"/>
              </a:xfrm>
              <a:custGeom>
                <a:avLst/>
                <a:gdLst/>
                <a:ahLst/>
                <a:cxnLst/>
                <a:rect l="l" t="t" r="r" b="b"/>
                <a:pathLst>
                  <a:path w="12200" h="1503" extrusionOk="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9"/>
              <p:cNvSpPr/>
              <p:nvPr/>
            </p:nvSpPr>
            <p:spPr>
              <a:xfrm>
                <a:off x="7299800" y="2309175"/>
                <a:ext cx="308025" cy="40375"/>
              </a:xfrm>
              <a:custGeom>
                <a:avLst/>
                <a:gdLst/>
                <a:ahLst/>
                <a:cxnLst/>
                <a:rect l="l" t="t" r="r" b="b"/>
                <a:pathLst>
                  <a:path w="12321" h="1615" extrusionOk="0">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7553750" y="2321700"/>
                <a:ext cx="14650" cy="14400"/>
              </a:xfrm>
              <a:custGeom>
                <a:avLst/>
                <a:gdLst/>
                <a:ahLst/>
                <a:cxnLst/>
                <a:rect l="l" t="t" r="r" b="b"/>
                <a:pathLst>
                  <a:path w="586" h="576" extrusionOk="0">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7576250" y="2321700"/>
                <a:ext cx="14650" cy="14400"/>
              </a:xfrm>
              <a:custGeom>
                <a:avLst/>
                <a:gdLst/>
                <a:ahLst/>
                <a:cxnLst/>
                <a:rect l="l" t="t" r="r" b="b"/>
                <a:pathLst>
                  <a:path w="586" h="576" extrusionOk="0">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7531500" y="2321700"/>
                <a:ext cx="14400" cy="14400"/>
              </a:xfrm>
              <a:custGeom>
                <a:avLst/>
                <a:gdLst/>
                <a:ahLst/>
                <a:cxnLst/>
                <a:rect l="l" t="t" r="r" b="b"/>
                <a:pathLst>
                  <a:path w="576" h="576" extrusionOk="0">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7301200" y="2348125"/>
                <a:ext cx="305000" cy="183475"/>
              </a:xfrm>
              <a:custGeom>
                <a:avLst/>
                <a:gdLst/>
                <a:ahLst/>
                <a:cxnLst/>
                <a:rect l="l" t="t" r="r" b="b"/>
                <a:pathLst>
                  <a:path w="12200" h="7339" extrusionOk="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a:off x="7299800" y="2346750"/>
                <a:ext cx="308025" cy="186250"/>
              </a:xfrm>
              <a:custGeom>
                <a:avLst/>
                <a:gdLst/>
                <a:ahLst/>
                <a:cxnLst/>
                <a:rect l="l" t="t" r="r" b="b"/>
                <a:pathLst>
                  <a:path w="12321" h="7450" extrusionOk="0">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7510150" y="2385250"/>
                <a:ext cx="67525" cy="103925"/>
              </a:xfrm>
              <a:custGeom>
                <a:avLst/>
                <a:gdLst/>
                <a:ahLst/>
                <a:cxnLst/>
                <a:rect l="l" t="t" r="r" b="b"/>
                <a:pathLst>
                  <a:path w="2701" h="4157" extrusionOk="0">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7508775" y="2383625"/>
                <a:ext cx="70300" cy="107175"/>
              </a:xfrm>
              <a:custGeom>
                <a:avLst/>
                <a:gdLst/>
                <a:ahLst/>
                <a:cxnLst/>
                <a:rect l="l" t="t" r="r" b="b"/>
                <a:pathLst>
                  <a:path w="2812" h="4287" extrusionOk="0">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7511775" y="2387100"/>
                <a:ext cx="65200" cy="100900"/>
              </a:xfrm>
              <a:custGeom>
                <a:avLst/>
                <a:gdLst/>
                <a:ahLst/>
                <a:cxnLst/>
                <a:rect l="l" t="t" r="r" b="b"/>
                <a:pathLst>
                  <a:path w="2608" h="4036" extrusionOk="0">
                    <a:moveTo>
                      <a:pt x="1" y="0"/>
                    </a:moveTo>
                    <a:lnTo>
                      <a:pt x="2608" y="403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a:off x="7510150" y="2385700"/>
                <a:ext cx="68450" cy="103700"/>
              </a:xfrm>
              <a:custGeom>
                <a:avLst/>
                <a:gdLst/>
                <a:ahLst/>
                <a:cxnLst/>
                <a:rect l="l" t="t" r="r" b="b"/>
                <a:pathLst>
                  <a:path w="2738" h="4148" extrusionOk="0">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p:nvPr/>
            </p:nvSpPr>
            <p:spPr>
              <a:xfrm>
                <a:off x="7510625" y="2386875"/>
                <a:ext cx="64950" cy="102300"/>
              </a:xfrm>
              <a:custGeom>
                <a:avLst/>
                <a:gdLst/>
                <a:ahLst/>
                <a:cxnLst/>
                <a:rect l="l" t="t" r="r" b="b"/>
                <a:pathLst>
                  <a:path w="2598" h="4092" extrusionOk="0">
                    <a:moveTo>
                      <a:pt x="2598" y="0"/>
                    </a:moveTo>
                    <a:lnTo>
                      <a:pt x="0" y="409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9"/>
              <p:cNvSpPr/>
              <p:nvPr/>
            </p:nvSpPr>
            <p:spPr>
              <a:xfrm>
                <a:off x="7509000" y="2385325"/>
                <a:ext cx="68200" cy="105475"/>
              </a:xfrm>
              <a:custGeom>
                <a:avLst/>
                <a:gdLst/>
                <a:ahLst/>
                <a:cxnLst/>
                <a:rect l="l" t="t" r="r" b="b"/>
                <a:pathLst>
                  <a:path w="2728" h="4219" extrusionOk="0">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9"/>
              <p:cNvSpPr/>
              <p:nvPr/>
            </p:nvSpPr>
            <p:spPr>
              <a:xfrm>
                <a:off x="7340175" y="2391050"/>
                <a:ext cx="143350" cy="3025"/>
              </a:xfrm>
              <a:custGeom>
                <a:avLst/>
                <a:gdLst/>
                <a:ahLst/>
                <a:cxnLst/>
                <a:rect l="l" t="t" r="r" b="b"/>
                <a:pathLst>
                  <a:path w="5734" h="121" extrusionOk="0">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7340175" y="2412375"/>
                <a:ext cx="52200" cy="3050"/>
              </a:xfrm>
              <a:custGeom>
                <a:avLst/>
                <a:gdLst/>
                <a:ahLst/>
                <a:cxnLst/>
                <a:rect l="l" t="t" r="r" b="b"/>
                <a:pathLst>
                  <a:path w="2088" h="122" extrusionOk="0">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7409750" y="2412375"/>
                <a:ext cx="62875" cy="3050"/>
              </a:xfrm>
              <a:custGeom>
                <a:avLst/>
                <a:gdLst/>
                <a:ahLst/>
                <a:cxnLst/>
                <a:rect l="l" t="t" r="r" b="b"/>
                <a:pathLst>
                  <a:path w="2515" h="122" extrusionOk="0">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7340175" y="2477075"/>
                <a:ext cx="93025" cy="2825"/>
              </a:xfrm>
              <a:custGeom>
                <a:avLst/>
                <a:gdLst/>
                <a:ahLst/>
                <a:cxnLst/>
                <a:rect l="l" t="t" r="r" b="b"/>
                <a:pathLst>
                  <a:path w="3721" h="113" extrusionOk="0">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a:off x="7340175" y="2434875"/>
                <a:ext cx="144500" cy="2800"/>
              </a:xfrm>
              <a:custGeom>
                <a:avLst/>
                <a:gdLst/>
                <a:ahLst/>
                <a:cxnLst/>
                <a:rect l="l" t="t" r="r" b="b"/>
                <a:pathLst>
                  <a:path w="5780" h="112" extrusionOk="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7340175" y="2456200"/>
                <a:ext cx="47800" cy="2825"/>
              </a:xfrm>
              <a:custGeom>
                <a:avLst/>
                <a:gdLst/>
                <a:ahLst/>
                <a:cxnLst/>
                <a:rect l="l" t="t" r="r" b="b"/>
                <a:pathLst>
                  <a:path w="1912" h="113" extrusionOk="0">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7398850" y="2456200"/>
                <a:ext cx="84675" cy="2825"/>
              </a:xfrm>
              <a:custGeom>
                <a:avLst/>
                <a:gdLst/>
                <a:ahLst/>
                <a:cxnLst/>
                <a:rect l="l" t="t" r="r" b="b"/>
                <a:pathLst>
                  <a:path w="3387" h="113" extrusionOk="0">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7414375" y="2425125"/>
                <a:ext cx="500" cy="8850"/>
              </a:xfrm>
              <a:custGeom>
                <a:avLst/>
                <a:gdLst/>
                <a:ahLst/>
                <a:cxnLst/>
                <a:rect l="l" t="t" r="r" b="b"/>
                <a:pathLst>
                  <a:path w="20" h="354" extrusionOk="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7106150" y="2233800"/>
                <a:ext cx="232650" cy="165625"/>
              </a:xfrm>
              <a:custGeom>
                <a:avLst/>
                <a:gdLst/>
                <a:ahLst/>
                <a:cxnLst/>
                <a:rect l="l" t="t" r="r" b="b"/>
                <a:pathLst>
                  <a:path w="9306" h="6625" extrusionOk="0">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7104525" y="2232175"/>
                <a:ext cx="235675" cy="168850"/>
              </a:xfrm>
              <a:custGeom>
                <a:avLst/>
                <a:gdLst/>
                <a:ahLst/>
                <a:cxnLst/>
                <a:rect l="l" t="t" r="r" b="b"/>
                <a:pathLst>
                  <a:path w="9427" h="6754" extrusionOk="0">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7119150" y="2221275"/>
                <a:ext cx="232625" cy="27850"/>
              </a:xfrm>
              <a:custGeom>
                <a:avLst/>
                <a:gdLst/>
                <a:ahLst/>
                <a:cxnLst/>
                <a:rect l="l" t="t" r="r" b="b"/>
                <a:pathLst>
                  <a:path w="9305" h="1114" extrusionOk="0">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7117750" y="2219650"/>
                <a:ext cx="235425" cy="30875"/>
              </a:xfrm>
              <a:custGeom>
                <a:avLst/>
                <a:gdLst/>
                <a:ahLst/>
                <a:cxnLst/>
                <a:rect l="l" t="t" r="r" b="b"/>
                <a:pathLst>
                  <a:path w="9417" h="1235" extrusionOk="0">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a:off x="7143950" y="2229150"/>
                <a:ext cx="11400" cy="11400"/>
              </a:xfrm>
              <a:custGeom>
                <a:avLst/>
                <a:gdLst/>
                <a:ahLst/>
                <a:cxnLst/>
                <a:rect l="l" t="t" r="r" b="b"/>
                <a:pathLst>
                  <a:path w="456" h="456" extrusionOk="0">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a:off x="7160650" y="2229150"/>
                <a:ext cx="11625" cy="11400"/>
              </a:xfrm>
              <a:custGeom>
                <a:avLst/>
                <a:gdLst/>
                <a:ahLst/>
                <a:cxnLst/>
                <a:rect l="l" t="t" r="r" b="b"/>
                <a:pathLst>
                  <a:path w="465" h="456" extrusionOk="0">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7127275" y="2229150"/>
                <a:ext cx="11600" cy="11400"/>
              </a:xfrm>
              <a:custGeom>
                <a:avLst/>
                <a:gdLst/>
                <a:ahLst/>
                <a:cxnLst/>
                <a:rect l="l" t="t" r="r" b="b"/>
                <a:pathLst>
                  <a:path w="464" h="456" extrusionOk="0">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7118925" y="2249100"/>
                <a:ext cx="232625" cy="136625"/>
              </a:xfrm>
              <a:custGeom>
                <a:avLst/>
                <a:gdLst/>
                <a:ahLst/>
                <a:cxnLst/>
                <a:rect l="l" t="t" r="r" b="b"/>
                <a:pathLst>
                  <a:path w="9305" h="5465" extrusionOk="0">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a:off x="7117525" y="2247725"/>
                <a:ext cx="235650" cy="139625"/>
              </a:xfrm>
              <a:custGeom>
                <a:avLst/>
                <a:gdLst/>
                <a:ahLst/>
                <a:cxnLst/>
                <a:rect l="l" t="t" r="r" b="b"/>
                <a:pathLst>
                  <a:path w="9426" h="5585" extrusionOk="0">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7224200" y="2280875"/>
                <a:ext cx="98600" cy="2825"/>
              </a:xfrm>
              <a:custGeom>
                <a:avLst/>
                <a:gdLst/>
                <a:ahLst/>
                <a:cxnLst/>
                <a:rect l="l" t="t" r="r" b="b"/>
                <a:pathLst>
                  <a:path w="3944" h="113" extrusionOk="0">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a:off x="7224200" y="2296650"/>
                <a:ext cx="36450" cy="3050"/>
              </a:xfrm>
              <a:custGeom>
                <a:avLst/>
                <a:gdLst/>
                <a:ahLst/>
                <a:cxnLst/>
                <a:rect l="l" t="t" r="r" b="b"/>
                <a:pathLst>
                  <a:path w="1458" h="122" extrusionOk="0">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p:nvPr/>
            </p:nvSpPr>
            <p:spPr>
              <a:xfrm>
                <a:off x="7271525" y="2296650"/>
                <a:ext cx="43850" cy="3050"/>
              </a:xfrm>
              <a:custGeom>
                <a:avLst/>
                <a:gdLst/>
                <a:ahLst/>
                <a:cxnLst/>
                <a:rect l="l" t="t" r="r" b="b"/>
                <a:pathLst>
                  <a:path w="1754" h="122" extrusionOk="0">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p:cNvSpPr/>
              <p:nvPr/>
            </p:nvSpPr>
            <p:spPr>
              <a:xfrm>
                <a:off x="7224200" y="2344900"/>
                <a:ext cx="64275" cy="2800"/>
              </a:xfrm>
              <a:custGeom>
                <a:avLst/>
                <a:gdLst/>
                <a:ahLst/>
                <a:cxnLst/>
                <a:rect l="l" t="t" r="r" b="b"/>
                <a:pathLst>
                  <a:path w="2571" h="112" extrusionOk="0">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a:off x="7224200" y="2313350"/>
                <a:ext cx="99525" cy="2800"/>
              </a:xfrm>
              <a:custGeom>
                <a:avLst/>
                <a:gdLst/>
                <a:ahLst/>
                <a:cxnLst/>
                <a:rect l="l" t="t" r="r" b="b"/>
                <a:pathLst>
                  <a:path w="3981" h="112" extrusionOk="0">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a:off x="7224200" y="2329125"/>
                <a:ext cx="33425" cy="3025"/>
              </a:xfrm>
              <a:custGeom>
                <a:avLst/>
                <a:gdLst/>
                <a:ahLst/>
                <a:cxnLst/>
                <a:rect l="l" t="t" r="r" b="b"/>
                <a:pathLst>
                  <a:path w="1337" h="121" extrusionOk="0">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7264100" y="2329125"/>
                <a:ext cx="58700" cy="3025"/>
              </a:xfrm>
              <a:custGeom>
                <a:avLst/>
                <a:gdLst/>
                <a:ahLst/>
                <a:cxnLst/>
                <a:rect l="l" t="t" r="r" b="b"/>
                <a:pathLst>
                  <a:path w="2348" h="121" extrusionOk="0">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7136550" y="2273925"/>
                <a:ext cx="70525" cy="70525"/>
              </a:xfrm>
              <a:custGeom>
                <a:avLst/>
                <a:gdLst/>
                <a:ahLst/>
                <a:cxnLst/>
                <a:rect l="l" t="t" r="r" b="b"/>
                <a:pathLst>
                  <a:path w="2821" h="2821" extrusionOk="0">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a:off x="7135150" y="2272525"/>
                <a:ext cx="73300" cy="73550"/>
              </a:xfrm>
              <a:custGeom>
                <a:avLst/>
                <a:gdLst/>
                <a:ahLst/>
                <a:cxnLst/>
                <a:rect l="l" t="t" r="r" b="b"/>
                <a:pathLst>
                  <a:path w="2932" h="2942" extrusionOk="0">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9"/>
              <p:cNvSpPr/>
              <p:nvPr/>
            </p:nvSpPr>
            <p:spPr>
              <a:xfrm>
                <a:off x="7133525" y="2274375"/>
                <a:ext cx="70525" cy="70550"/>
              </a:xfrm>
              <a:custGeom>
                <a:avLst/>
                <a:gdLst/>
                <a:ahLst/>
                <a:cxnLst/>
                <a:rect l="l" t="t" r="r" b="b"/>
                <a:pathLst>
                  <a:path w="2821" h="2822" extrusionOk="0">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p:nvPr/>
            </p:nvSpPr>
            <p:spPr>
              <a:xfrm>
                <a:off x="7132125" y="2273000"/>
                <a:ext cx="73325" cy="73525"/>
              </a:xfrm>
              <a:custGeom>
                <a:avLst/>
                <a:gdLst/>
                <a:ahLst/>
                <a:cxnLst/>
                <a:rect l="l" t="t" r="r" b="b"/>
                <a:pathLst>
                  <a:path w="2933" h="2941" extrusionOk="0">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a:off x="7288225" y="2174500"/>
                <a:ext cx="117825" cy="104850"/>
              </a:xfrm>
              <a:custGeom>
                <a:avLst/>
                <a:gdLst/>
                <a:ahLst/>
                <a:cxnLst/>
                <a:rect l="l" t="t" r="r" b="b"/>
                <a:pathLst>
                  <a:path w="4713" h="4194" extrusionOk="0">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p:nvPr/>
            </p:nvSpPr>
            <p:spPr>
              <a:xfrm>
                <a:off x="7293325" y="2173275"/>
                <a:ext cx="107625" cy="107625"/>
              </a:xfrm>
              <a:custGeom>
                <a:avLst/>
                <a:gdLst/>
                <a:ahLst/>
                <a:cxnLst/>
                <a:rect l="l" t="t" r="r" b="b"/>
                <a:pathLst>
                  <a:path w="4305" h="4305" extrusionOk="0">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a:off x="7296575" y="2169100"/>
                <a:ext cx="112725" cy="104825"/>
              </a:xfrm>
              <a:custGeom>
                <a:avLst/>
                <a:gdLst/>
                <a:ahLst/>
                <a:cxnLst/>
                <a:rect l="l" t="t" r="r" b="b"/>
                <a:pathLst>
                  <a:path w="4509" h="4193" extrusionOk="0">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9"/>
              <p:cNvSpPr/>
              <p:nvPr/>
            </p:nvSpPr>
            <p:spPr>
              <a:xfrm>
                <a:off x="7299125" y="2167700"/>
                <a:ext cx="107850" cy="107650"/>
              </a:xfrm>
              <a:custGeom>
                <a:avLst/>
                <a:gdLst/>
                <a:ahLst/>
                <a:cxnLst/>
                <a:rect l="l" t="t" r="r" b="b"/>
                <a:pathLst>
                  <a:path w="4314" h="4306" extrusionOk="0">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7335750" y="2167700"/>
                <a:ext cx="34125" cy="107650"/>
              </a:xfrm>
              <a:custGeom>
                <a:avLst/>
                <a:gdLst/>
                <a:ahLst/>
                <a:cxnLst/>
                <a:rect l="l" t="t" r="r" b="b"/>
                <a:pathLst>
                  <a:path w="1365" h="4306" extrusionOk="0">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a:off x="7303050" y="2203425"/>
                <a:ext cx="99050" cy="2800"/>
              </a:xfrm>
              <a:custGeom>
                <a:avLst/>
                <a:gdLst/>
                <a:ahLst/>
                <a:cxnLst/>
                <a:rect l="l" t="t" r="r" b="b"/>
                <a:pathLst>
                  <a:path w="3962" h="112" extrusionOk="0">
                    <a:moveTo>
                      <a:pt x="1" y="0"/>
                    </a:moveTo>
                    <a:lnTo>
                      <a:pt x="1" y="112"/>
                    </a:lnTo>
                    <a:lnTo>
                      <a:pt x="3962" y="112"/>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a:off x="7303050" y="2238675"/>
                <a:ext cx="99050" cy="3025"/>
              </a:xfrm>
              <a:custGeom>
                <a:avLst/>
                <a:gdLst/>
                <a:ahLst/>
                <a:cxnLst/>
                <a:rect l="l" t="t" r="r" b="b"/>
                <a:pathLst>
                  <a:path w="3962" h="121" extrusionOk="0">
                    <a:moveTo>
                      <a:pt x="1" y="0"/>
                    </a:moveTo>
                    <a:lnTo>
                      <a:pt x="1" y="121"/>
                    </a:lnTo>
                    <a:lnTo>
                      <a:pt x="3962" y="121"/>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 name="Google Shape;368;p19"/>
            <p:cNvSpPr/>
            <p:nvPr/>
          </p:nvSpPr>
          <p:spPr>
            <a:xfrm>
              <a:off x="1925692" y="2196479"/>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19"/>
            <p:cNvGrpSpPr/>
            <p:nvPr/>
          </p:nvGrpSpPr>
          <p:grpSpPr>
            <a:xfrm>
              <a:off x="3729110" y="795775"/>
              <a:ext cx="1239906" cy="584116"/>
              <a:chOff x="6947135" y="2460525"/>
              <a:chExt cx="1239906" cy="584116"/>
            </a:xfrm>
          </p:grpSpPr>
          <p:sp>
            <p:nvSpPr>
              <p:cNvPr id="370" name="Google Shape;370;p19"/>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19"/>
            <p:cNvGrpSpPr/>
            <p:nvPr/>
          </p:nvGrpSpPr>
          <p:grpSpPr>
            <a:xfrm>
              <a:off x="3657353" y="1571295"/>
              <a:ext cx="1466651" cy="1625718"/>
              <a:chOff x="6964178" y="2817557"/>
              <a:chExt cx="1466651" cy="1625718"/>
            </a:xfrm>
          </p:grpSpPr>
          <p:sp>
            <p:nvSpPr>
              <p:cNvPr id="402" name="Google Shape;402;p19"/>
              <p:cNvSpPr/>
              <p:nvPr/>
            </p:nvSpPr>
            <p:spPr>
              <a:xfrm>
                <a:off x="8050212" y="2817557"/>
                <a:ext cx="149334" cy="149334"/>
              </a:xfrm>
              <a:custGeom>
                <a:avLst/>
                <a:gdLst/>
                <a:ahLst/>
                <a:cxnLst/>
                <a:rect l="l" t="t" r="r" b="b"/>
                <a:pathLst>
                  <a:path w="1875" h="1875" extrusionOk="0">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p:nvPr/>
            </p:nvSpPr>
            <p:spPr>
              <a:xfrm>
                <a:off x="8311760" y="3539546"/>
                <a:ext cx="9000" cy="60689"/>
              </a:xfrm>
              <a:custGeom>
                <a:avLst/>
                <a:gdLst/>
                <a:ahLst/>
                <a:cxnLst/>
                <a:rect l="l" t="t" r="r" b="b"/>
                <a:pathLst>
                  <a:path w="113" h="762" extrusionOk="0">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311760" y="3671118"/>
                <a:ext cx="9000" cy="59893"/>
              </a:xfrm>
              <a:custGeom>
                <a:avLst/>
                <a:gdLst/>
                <a:ahLst/>
                <a:cxnLst/>
                <a:rect l="l" t="t" r="r" b="b"/>
                <a:pathLst>
                  <a:path w="113" h="752" extrusionOk="0">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8351662" y="3631217"/>
                <a:ext cx="60689" cy="8920"/>
              </a:xfrm>
              <a:custGeom>
                <a:avLst/>
                <a:gdLst/>
                <a:ahLst/>
                <a:cxnLst/>
                <a:rect l="l" t="t" r="r" b="b"/>
                <a:pathLst>
                  <a:path w="762" h="112" extrusionOk="0">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8220169" y="3631217"/>
                <a:ext cx="60689" cy="8920"/>
              </a:xfrm>
              <a:custGeom>
                <a:avLst/>
                <a:gdLst/>
                <a:ahLst/>
                <a:cxnLst/>
                <a:rect l="l" t="t" r="r" b="b"/>
                <a:pathLst>
                  <a:path w="762" h="112" extrusionOk="0">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8251948" y="3663711"/>
                <a:ext cx="36318" cy="36238"/>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246771" y="3659092"/>
                <a:ext cx="46672" cy="45318"/>
              </a:xfrm>
              <a:custGeom>
                <a:avLst/>
                <a:gdLst/>
                <a:ahLst/>
                <a:cxnLst/>
                <a:rect l="l" t="t" r="r" b="b"/>
                <a:pathLst>
                  <a:path w="586" h="569" extrusionOk="0">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8344335" y="3571324"/>
                <a:ext cx="36238" cy="35522"/>
              </a:xfrm>
              <a:custGeom>
                <a:avLst/>
                <a:gdLst/>
                <a:ahLst/>
                <a:cxnLst/>
                <a:rect l="l" t="t" r="r" b="b"/>
                <a:pathLst>
                  <a:path w="455" h="446" extrusionOk="0">
                    <a:moveTo>
                      <a:pt x="0" y="44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8339158" y="3566545"/>
                <a:ext cx="46592" cy="45477"/>
              </a:xfrm>
              <a:custGeom>
                <a:avLst/>
                <a:gdLst/>
                <a:ahLst/>
                <a:cxnLst/>
                <a:rect l="l" t="t" r="r" b="b"/>
                <a:pathLst>
                  <a:path w="585" h="571" extrusionOk="0">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8251948" y="3571324"/>
                <a:ext cx="36318" cy="35522"/>
              </a:xfrm>
              <a:custGeom>
                <a:avLst/>
                <a:gdLst/>
                <a:ahLst/>
                <a:cxnLst/>
                <a:rect l="l" t="t" r="r" b="b"/>
                <a:pathLst>
                  <a:path w="456" h="446" extrusionOk="0">
                    <a:moveTo>
                      <a:pt x="1" y="1"/>
                    </a:moveTo>
                    <a:lnTo>
                      <a:pt x="455" y="44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246771" y="3566545"/>
                <a:ext cx="46672" cy="45477"/>
              </a:xfrm>
              <a:custGeom>
                <a:avLst/>
                <a:gdLst/>
                <a:ahLst/>
                <a:cxnLst/>
                <a:rect l="l" t="t" r="r" b="b"/>
                <a:pathLst>
                  <a:path w="586" h="571" extrusionOk="0">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344335" y="3663711"/>
                <a:ext cx="36238" cy="36238"/>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8339158" y="3659092"/>
                <a:ext cx="46592" cy="45318"/>
              </a:xfrm>
              <a:custGeom>
                <a:avLst/>
                <a:gdLst/>
                <a:ahLst/>
                <a:cxnLst/>
                <a:rect l="l" t="t" r="r" b="b"/>
                <a:pathLst>
                  <a:path w="585" h="569" extrusionOk="0">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8376830" y="3208544"/>
                <a:ext cx="53999" cy="54796"/>
              </a:xfrm>
              <a:custGeom>
                <a:avLst/>
                <a:gdLst/>
                <a:ahLst/>
                <a:cxnLst/>
                <a:rect l="l" t="t" r="r" b="b"/>
                <a:pathLst>
                  <a:path w="678" h="688" extrusionOk="0">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7681743" y="3168650"/>
                <a:ext cx="135237" cy="164865"/>
              </a:xfrm>
              <a:custGeom>
                <a:avLst/>
                <a:gdLst/>
                <a:ahLst/>
                <a:cxnLst/>
                <a:rect l="l" t="t" r="r" b="b"/>
                <a:pathLst>
                  <a:path w="1698" h="2070" extrusionOk="0">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684690" y="3164031"/>
                <a:ext cx="136750" cy="173865"/>
              </a:xfrm>
              <a:custGeom>
                <a:avLst/>
                <a:gdLst/>
                <a:ahLst/>
                <a:cxnLst/>
                <a:rect l="l" t="t" r="r" b="b"/>
                <a:pathLst>
                  <a:path w="1717" h="2183" extrusionOk="0">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95044" y="3328974"/>
                <a:ext cx="164786" cy="123290"/>
              </a:xfrm>
              <a:custGeom>
                <a:avLst/>
                <a:gdLst/>
                <a:ahLst/>
                <a:cxnLst/>
                <a:rect l="l" t="t" r="r" b="b"/>
                <a:pathLst>
                  <a:path w="2069" h="1548" extrusionOk="0">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7690583" y="3324594"/>
                <a:ext cx="173706" cy="132290"/>
              </a:xfrm>
              <a:custGeom>
                <a:avLst/>
                <a:gdLst/>
                <a:ahLst/>
                <a:cxnLst/>
                <a:rect l="l" t="t" r="r" b="b"/>
                <a:pathLst>
                  <a:path w="2181" h="1661" extrusionOk="0">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7812519" y="3166580"/>
                <a:ext cx="167016" cy="283695"/>
              </a:xfrm>
              <a:custGeom>
                <a:avLst/>
                <a:gdLst/>
                <a:ahLst/>
                <a:cxnLst/>
                <a:rect l="l" t="t" r="r" b="b"/>
                <a:pathLst>
                  <a:path w="2097" h="3562" extrusionOk="0">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7807342" y="3162199"/>
                <a:ext cx="176653" cy="293173"/>
              </a:xfrm>
              <a:custGeom>
                <a:avLst/>
                <a:gdLst/>
                <a:ahLst/>
                <a:cxnLst/>
                <a:rect l="l" t="t" r="r" b="b"/>
                <a:pathLst>
                  <a:path w="2218" h="3681" extrusionOk="0">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540613" y="3210065"/>
                <a:ext cx="103538" cy="455888"/>
              </a:xfrm>
              <a:custGeom>
                <a:avLst/>
                <a:gdLst/>
                <a:ahLst/>
                <a:cxnLst/>
                <a:rect l="l" t="t" r="r" b="b"/>
                <a:pathLst>
                  <a:path w="1300" h="5724" extrusionOk="0">
                    <a:moveTo>
                      <a:pt x="0" y="0"/>
                    </a:moveTo>
                    <a:lnTo>
                      <a:pt x="0" y="5724"/>
                    </a:lnTo>
                    <a:lnTo>
                      <a:pt x="1299" y="5724"/>
                    </a:lnTo>
                    <a:lnTo>
                      <a:pt x="1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536153" y="3205605"/>
                <a:ext cx="112379" cy="464808"/>
              </a:xfrm>
              <a:custGeom>
                <a:avLst/>
                <a:gdLst/>
                <a:ahLst/>
                <a:cxnLst/>
                <a:rect l="l" t="t" r="r" b="b"/>
                <a:pathLst>
                  <a:path w="1411" h="5836" extrusionOk="0">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7688353" y="3377000"/>
                <a:ext cx="102822" cy="288952"/>
              </a:xfrm>
              <a:custGeom>
                <a:avLst/>
                <a:gdLst/>
                <a:ahLst/>
                <a:cxnLst/>
                <a:rect l="l" t="t" r="r" b="b"/>
                <a:pathLst>
                  <a:path w="1291" h="3628" extrusionOk="0">
                    <a:moveTo>
                      <a:pt x="1" y="1"/>
                    </a:moveTo>
                    <a:lnTo>
                      <a:pt x="1" y="3628"/>
                    </a:lnTo>
                    <a:lnTo>
                      <a:pt x="1290" y="362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7683973" y="3372540"/>
                <a:ext cx="111583" cy="297872"/>
              </a:xfrm>
              <a:custGeom>
                <a:avLst/>
                <a:gdLst/>
                <a:ahLst/>
                <a:cxnLst/>
                <a:rect l="l" t="t" r="r" b="b"/>
                <a:pathLst>
                  <a:path w="1401" h="3740" extrusionOk="0">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7833943" y="3502599"/>
                <a:ext cx="103459" cy="163352"/>
              </a:xfrm>
              <a:custGeom>
                <a:avLst/>
                <a:gdLst/>
                <a:ahLst/>
                <a:cxnLst/>
                <a:rect l="l" t="t" r="r" b="b"/>
                <a:pathLst>
                  <a:path w="1299" h="2051" extrusionOk="0">
                    <a:moveTo>
                      <a:pt x="0" y="1"/>
                    </a:moveTo>
                    <a:lnTo>
                      <a:pt x="0" y="2051"/>
                    </a:lnTo>
                    <a:lnTo>
                      <a:pt x="1299" y="2051"/>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829483" y="3498935"/>
                <a:ext cx="111662" cy="171476"/>
              </a:xfrm>
              <a:custGeom>
                <a:avLst/>
                <a:gdLst/>
                <a:ahLst/>
                <a:cxnLst/>
                <a:rect l="l" t="t" r="r" b="b"/>
                <a:pathLst>
                  <a:path w="1402" h="2153" extrusionOk="0">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69219" y="3129465"/>
                <a:ext cx="103459" cy="536489"/>
              </a:xfrm>
              <a:custGeom>
                <a:avLst/>
                <a:gdLst/>
                <a:ahLst/>
                <a:cxnLst/>
                <a:rect l="l" t="t" r="r" b="b"/>
                <a:pathLst>
                  <a:path w="1299" h="6736" extrusionOk="0">
                    <a:moveTo>
                      <a:pt x="0" y="1"/>
                    </a:moveTo>
                    <a:lnTo>
                      <a:pt x="0" y="6736"/>
                    </a:lnTo>
                    <a:lnTo>
                      <a:pt x="1299" y="6736"/>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65475" y="3125802"/>
                <a:ext cx="110229" cy="543896"/>
              </a:xfrm>
              <a:custGeom>
                <a:avLst/>
                <a:gdLst/>
                <a:ahLst/>
                <a:cxnLst/>
                <a:rect l="l" t="t" r="r" b="b"/>
                <a:pathLst>
                  <a:path w="1384" h="6829" extrusionOk="0">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359582" y="3130979"/>
                <a:ext cx="103538" cy="524622"/>
              </a:xfrm>
              <a:custGeom>
                <a:avLst/>
                <a:gdLst/>
                <a:ahLst/>
                <a:cxnLst/>
                <a:rect l="l" t="t" r="r" b="b"/>
                <a:pathLst>
                  <a:path w="1300" h="6587" extrusionOk="0">
                    <a:moveTo>
                      <a:pt x="1" y="1"/>
                    </a:moveTo>
                    <a:lnTo>
                      <a:pt x="1" y="6587"/>
                    </a:lnTo>
                    <a:lnTo>
                      <a:pt x="1299" y="6587"/>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7355122" y="3126519"/>
                <a:ext cx="111662" cy="533542"/>
              </a:xfrm>
              <a:custGeom>
                <a:avLst/>
                <a:gdLst/>
                <a:ahLst/>
                <a:cxnLst/>
                <a:rect l="l" t="t" r="r" b="b"/>
                <a:pathLst>
                  <a:path w="1402" h="6699" extrusionOk="0">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a:off x="7980967" y="3600163"/>
                <a:ext cx="103538" cy="66583"/>
              </a:xfrm>
              <a:custGeom>
                <a:avLst/>
                <a:gdLst/>
                <a:ahLst/>
                <a:cxnLst/>
                <a:rect l="l" t="t" r="r" b="b"/>
                <a:pathLst>
                  <a:path w="1300" h="836" extrusionOk="0">
                    <a:moveTo>
                      <a:pt x="0" y="0"/>
                    </a:moveTo>
                    <a:lnTo>
                      <a:pt x="0" y="835"/>
                    </a:lnTo>
                    <a:lnTo>
                      <a:pt x="1299" y="835"/>
                    </a:lnTo>
                    <a:lnTo>
                      <a:pt x="1299"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a:off x="7976507" y="3595703"/>
                <a:ext cx="111662" cy="75424"/>
              </a:xfrm>
              <a:custGeom>
                <a:avLst/>
                <a:gdLst/>
                <a:ahLst/>
                <a:cxnLst/>
                <a:rect l="l" t="t" r="r" b="b"/>
                <a:pathLst>
                  <a:path w="1402" h="947" extrusionOk="0">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7003284" y="3902326"/>
                <a:ext cx="295642" cy="127193"/>
              </a:xfrm>
              <a:custGeom>
                <a:avLst/>
                <a:gdLst/>
                <a:ahLst/>
                <a:cxnLst/>
                <a:rect l="l" t="t" r="r" b="b"/>
                <a:pathLst>
                  <a:path w="3712" h="1597" extrusionOk="0">
                    <a:moveTo>
                      <a:pt x="3712" y="1596"/>
                    </a:moveTo>
                    <a:lnTo>
                      <a:pt x="1" y="1"/>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6998107" y="3897627"/>
                <a:ext cx="305996" cy="136273"/>
              </a:xfrm>
              <a:custGeom>
                <a:avLst/>
                <a:gdLst/>
                <a:ahLst/>
                <a:cxnLst/>
                <a:rect l="l" t="t" r="r" b="b"/>
                <a:pathLst>
                  <a:path w="3842" h="1711" extrusionOk="0">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a:off x="6969355" y="3873495"/>
                <a:ext cx="48106" cy="48106"/>
              </a:xfrm>
              <a:custGeom>
                <a:avLst/>
                <a:gdLst/>
                <a:ahLst/>
                <a:cxnLst/>
                <a:rect l="l" t="t" r="r" b="b"/>
                <a:pathLst>
                  <a:path w="604" h="604" extrusionOk="0">
                    <a:moveTo>
                      <a:pt x="445" y="1"/>
                    </a:moveTo>
                    <a:lnTo>
                      <a:pt x="0" y="168"/>
                    </a:lnTo>
                    <a:lnTo>
                      <a:pt x="158" y="604"/>
                    </a:lnTo>
                    <a:lnTo>
                      <a:pt x="603" y="446"/>
                    </a:lnTo>
                    <a:lnTo>
                      <a:pt x="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6964178" y="3868477"/>
                <a:ext cx="58459" cy="57583"/>
              </a:xfrm>
              <a:custGeom>
                <a:avLst/>
                <a:gdLst/>
                <a:ahLst/>
                <a:cxnLst/>
                <a:rect l="l" t="t" r="r" b="b"/>
                <a:pathLst>
                  <a:path w="734" h="723" extrusionOk="0">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7282596" y="3887114"/>
                <a:ext cx="591125" cy="551940"/>
              </a:xfrm>
              <a:custGeom>
                <a:avLst/>
                <a:gdLst/>
                <a:ahLst/>
                <a:cxnLst/>
                <a:rect l="l" t="t" r="r" b="b"/>
                <a:pathLst>
                  <a:path w="7422" h="6930" extrusionOk="0">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7277420" y="3882176"/>
                <a:ext cx="589692" cy="561099"/>
              </a:xfrm>
              <a:custGeom>
                <a:avLst/>
                <a:gdLst/>
                <a:ahLst/>
                <a:cxnLst/>
                <a:rect l="l" t="t" r="r" b="b"/>
                <a:pathLst>
                  <a:path w="7404" h="7045" extrusionOk="0">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7236801" y="3869592"/>
                <a:ext cx="627364" cy="551781"/>
              </a:xfrm>
              <a:custGeom>
                <a:avLst/>
                <a:gdLst/>
                <a:ahLst/>
                <a:cxnLst/>
                <a:rect l="l" t="t" r="r" b="b"/>
                <a:pathLst>
                  <a:path w="7877" h="6928" extrusionOk="0">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7250102" y="3865769"/>
                <a:ext cx="588895" cy="561258"/>
              </a:xfrm>
              <a:custGeom>
                <a:avLst/>
                <a:gdLst/>
                <a:ahLst/>
                <a:cxnLst/>
                <a:rect l="l" t="t" r="r" b="b"/>
                <a:pathLst>
                  <a:path w="7394" h="7047" extrusionOk="0">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7643863" y="3925423"/>
                <a:ext cx="134600" cy="135078"/>
              </a:xfrm>
              <a:custGeom>
                <a:avLst/>
                <a:gdLst/>
                <a:ahLst/>
                <a:cxnLst/>
                <a:rect l="l" t="t" r="r" b="b"/>
                <a:pathLst>
                  <a:path w="1690" h="1696" extrusionOk="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7895061" y="4209673"/>
                <a:ext cx="304483" cy="38548"/>
              </a:xfrm>
              <a:custGeom>
                <a:avLst/>
                <a:gdLst/>
                <a:ahLst/>
                <a:cxnLst/>
                <a:rect l="l" t="t" r="r" b="b"/>
                <a:pathLst>
                  <a:path w="3823" h="484" extrusionOk="0">
                    <a:moveTo>
                      <a:pt x="1" y="1"/>
                    </a:moveTo>
                    <a:lnTo>
                      <a:pt x="1" y="483"/>
                    </a:lnTo>
                    <a:lnTo>
                      <a:pt x="3823" y="483"/>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7890681" y="4205293"/>
                <a:ext cx="314040" cy="48106"/>
              </a:xfrm>
              <a:custGeom>
                <a:avLst/>
                <a:gdLst/>
                <a:ahLst/>
                <a:cxnLst/>
                <a:rect l="l" t="t" r="r" b="b"/>
                <a:pathLst>
                  <a:path w="3943" h="604" extrusionOk="0">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7895061" y="4136560"/>
                <a:ext cx="175219" cy="25885"/>
              </a:xfrm>
              <a:custGeom>
                <a:avLst/>
                <a:gdLst/>
                <a:ahLst/>
                <a:cxnLst/>
                <a:rect l="l" t="t" r="r" b="b"/>
                <a:pathLst>
                  <a:path w="2200" h="325" extrusionOk="0">
                    <a:moveTo>
                      <a:pt x="1" y="0"/>
                    </a:moveTo>
                    <a:lnTo>
                      <a:pt x="1" y="325"/>
                    </a:lnTo>
                    <a:lnTo>
                      <a:pt x="2199" y="325"/>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7890681" y="4132100"/>
                <a:ext cx="184060" cy="34805"/>
              </a:xfrm>
              <a:custGeom>
                <a:avLst/>
                <a:gdLst/>
                <a:ahLst/>
                <a:cxnLst/>
                <a:rect l="l" t="t" r="r" b="b"/>
                <a:pathLst>
                  <a:path w="2311" h="437" extrusionOk="0">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7895061" y="4064163"/>
                <a:ext cx="175219" cy="25168"/>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7890681" y="4059703"/>
                <a:ext cx="184060" cy="34805"/>
              </a:xfrm>
              <a:custGeom>
                <a:avLst/>
                <a:gdLst/>
                <a:ahLst/>
                <a:cxnLst/>
                <a:rect l="l" t="t" r="r" b="b"/>
                <a:pathLst>
                  <a:path w="2311" h="437" extrusionOk="0">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7475415" y="3969546"/>
                <a:ext cx="156025" cy="115326"/>
              </a:xfrm>
              <a:custGeom>
                <a:avLst/>
                <a:gdLst/>
                <a:ahLst/>
                <a:cxnLst/>
                <a:rect l="l" t="t" r="r" b="b"/>
                <a:pathLst>
                  <a:path w="1959" h="1448" extrusionOk="0">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a:off x="7471035" y="3964369"/>
                <a:ext cx="164786" cy="125680"/>
              </a:xfrm>
              <a:custGeom>
                <a:avLst/>
                <a:gdLst/>
                <a:ahLst/>
                <a:cxnLst/>
                <a:rect l="l" t="t" r="r" b="b"/>
                <a:pathLst>
                  <a:path w="2069" h="1578" extrusionOk="0">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7437744" y="4085587"/>
                <a:ext cx="231369" cy="192900"/>
              </a:xfrm>
              <a:custGeom>
                <a:avLst/>
                <a:gdLst/>
                <a:ahLst/>
                <a:cxnLst/>
                <a:rect l="l" t="t" r="r" b="b"/>
                <a:pathLst>
                  <a:path w="2905" h="2422" extrusionOk="0">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7433283" y="4080411"/>
                <a:ext cx="240209" cy="202537"/>
              </a:xfrm>
              <a:custGeom>
                <a:avLst/>
                <a:gdLst/>
                <a:ahLst/>
                <a:cxnLst/>
                <a:rect l="l" t="t" r="r" b="b"/>
                <a:pathLst>
                  <a:path w="3016" h="2543" extrusionOk="0">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7532361" y="4141737"/>
                <a:ext cx="42132" cy="80601"/>
              </a:xfrm>
              <a:custGeom>
                <a:avLst/>
                <a:gdLst/>
                <a:ahLst/>
                <a:cxnLst/>
                <a:rect l="l" t="t" r="r" b="b"/>
                <a:pathLst>
                  <a:path w="529" h="1012" extrusionOk="0">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7527901" y="4137277"/>
                <a:ext cx="51769" cy="89521"/>
              </a:xfrm>
              <a:custGeom>
                <a:avLst/>
                <a:gdLst/>
                <a:ahLst/>
                <a:cxnLst/>
                <a:rect l="l" t="t" r="r" b="b"/>
                <a:pathLst>
                  <a:path w="650" h="1124" extrusionOk="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9"/>
            <p:cNvGrpSpPr/>
            <p:nvPr/>
          </p:nvGrpSpPr>
          <p:grpSpPr>
            <a:xfrm flipH="1">
              <a:off x="3725955" y="3512636"/>
              <a:ext cx="1329443" cy="916475"/>
              <a:chOff x="713230" y="2963286"/>
              <a:chExt cx="1329443" cy="916475"/>
            </a:xfrm>
          </p:grpSpPr>
          <p:sp>
            <p:nvSpPr>
              <p:cNvPr id="472" name="Google Shape;472;p19"/>
              <p:cNvSpPr/>
              <p:nvPr/>
            </p:nvSpPr>
            <p:spPr>
              <a:xfrm>
                <a:off x="803044" y="2963286"/>
                <a:ext cx="9516" cy="59929"/>
              </a:xfrm>
              <a:custGeom>
                <a:avLst/>
                <a:gdLst/>
                <a:ahLst/>
                <a:cxnLst/>
                <a:rect l="l" t="t" r="r" b="b"/>
                <a:pathLst>
                  <a:path w="121" h="762" extrusionOk="0">
                    <a:moveTo>
                      <a:pt x="56" y="1"/>
                    </a:moveTo>
                    <a:cubicBezTo>
                      <a:pt x="28" y="1"/>
                      <a:pt x="0" y="28"/>
                      <a:pt x="0" y="56"/>
                    </a:cubicBezTo>
                    <a:lnTo>
                      <a:pt x="0" y="696"/>
                    </a:lnTo>
                    <a:cubicBezTo>
                      <a:pt x="0" y="734"/>
                      <a:pt x="28" y="761"/>
                      <a:pt x="56" y="761"/>
                    </a:cubicBezTo>
                    <a:cubicBezTo>
                      <a:pt x="93" y="761"/>
                      <a:pt x="121" y="734"/>
                      <a:pt x="121" y="696"/>
                    </a:cubicBezTo>
                    <a:lnTo>
                      <a:pt x="121" y="56"/>
                    </a:lnTo>
                    <a:cubicBezTo>
                      <a:pt x="121" y="28"/>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803044" y="3093131"/>
                <a:ext cx="9516" cy="59222"/>
              </a:xfrm>
              <a:custGeom>
                <a:avLst/>
                <a:gdLst/>
                <a:ahLst/>
                <a:cxnLst/>
                <a:rect l="l" t="t" r="r" b="b"/>
                <a:pathLst>
                  <a:path w="121" h="753" extrusionOk="0">
                    <a:moveTo>
                      <a:pt x="56" y="1"/>
                    </a:moveTo>
                    <a:cubicBezTo>
                      <a:pt x="28" y="1"/>
                      <a:pt x="0" y="19"/>
                      <a:pt x="0" y="57"/>
                    </a:cubicBezTo>
                    <a:lnTo>
                      <a:pt x="0" y="697"/>
                    </a:lnTo>
                    <a:cubicBezTo>
                      <a:pt x="0" y="724"/>
                      <a:pt x="28" y="752"/>
                      <a:pt x="56" y="752"/>
                    </a:cubicBezTo>
                    <a:cubicBezTo>
                      <a:pt x="93" y="752"/>
                      <a:pt x="121" y="724"/>
                      <a:pt x="121" y="697"/>
                    </a:cubicBezTo>
                    <a:lnTo>
                      <a:pt x="121" y="57"/>
                    </a:lnTo>
                    <a:cubicBezTo>
                      <a:pt x="121" y="19"/>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842367" y="3053021"/>
                <a:ext cx="59929" cy="9595"/>
              </a:xfrm>
              <a:custGeom>
                <a:avLst/>
                <a:gdLst/>
                <a:ahLst/>
                <a:cxnLst/>
                <a:rect l="l" t="t" r="r" b="b"/>
                <a:pathLst>
                  <a:path w="762" h="122" extrusionOk="0">
                    <a:moveTo>
                      <a:pt x="66" y="1"/>
                    </a:moveTo>
                    <a:cubicBezTo>
                      <a:pt x="29" y="1"/>
                      <a:pt x="1" y="29"/>
                      <a:pt x="1" y="66"/>
                    </a:cubicBezTo>
                    <a:cubicBezTo>
                      <a:pt x="1" y="93"/>
                      <a:pt x="29" y="121"/>
                      <a:pt x="66" y="121"/>
                    </a:cubicBezTo>
                    <a:lnTo>
                      <a:pt x="706" y="121"/>
                    </a:lnTo>
                    <a:cubicBezTo>
                      <a:pt x="734" y="121"/>
                      <a:pt x="762" y="93"/>
                      <a:pt x="762" y="66"/>
                    </a:cubicBezTo>
                    <a:cubicBezTo>
                      <a:pt x="762" y="29"/>
                      <a:pt x="734" y="1"/>
                      <a:pt x="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713230" y="3053021"/>
                <a:ext cx="59222" cy="9595"/>
              </a:xfrm>
              <a:custGeom>
                <a:avLst/>
                <a:gdLst/>
                <a:ahLst/>
                <a:cxnLst/>
                <a:rect l="l" t="t" r="r" b="b"/>
                <a:pathLst>
                  <a:path w="753" h="122" extrusionOk="0">
                    <a:moveTo>
                      <a:pt x="57" y="1"/>
                    </a:moveTo>
                    <a:cubicBezTo>
                      <a:pt x="29" y="1"/>
                      <a:pt x="1" y="29"/>
                      <a:pt x="1" y="66"/>
                    </a:cubicBezTo>
                    <a:cubicBezTo>
                      <a:pt x="1" y="93"/>
                      <a:pt x="29" y="121"/>
                      <a:pt x="57" y="121"/>
                    </a:cubicBezTo>
                    <a:lnTo>
                      <a:pt x="697" y="121"/>
                    </a:lnTo>
                    <a:cubicBezTo>
                      <a:pt x="734" y="121"/>
                      <a:pt x="752" y="93"/>
                      <a:pt x="752" y="66"/>
                    </a:cubicBezTo>
                    <a:cubicBezTo>
                      <a:pt x="752" y="29"/>
                      <a:pt x="734" y="1"/>
                      <a:pt x="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743902" y="3085896"/>
                <a:ext cx="35863" cy="35785"/>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738790" y="3081098"/>
                <a:ext cx="46087" cy="44986"/>
              </a:xfrm>
              <a:custGeom>
                <a:avLst/>
                <a:gdLst/>
                <a:ahLst/>
                <a:cxnLst/>
                <a:rect l="l" t="t" r="r" b="b"/>
                <a:pathLst>
                  <a:path w="586" h="572" extrusionOk="0">
                    <a:moveTo>
                      <a:pt x="521" y="1"/>
                    </a:moveTo>
                    <a:cubicBezTo>
                      <a:pt x="506" y="1"/>
                      <a:pt x="492" y="5"/>
                      <a:pt x="483" y="15"/>
                    </a:cubicBezTo>
                    <a:lnTo>
                      <a:pt x="28" y="469"/>
                    </a:lnTo>
                    <a:cubicBezTo>
                      <a:pt x="1" y="497"/>
                      <a:pt x="1" y="534"/>
                      <a:pt x="28" y="553"/>
                    </a:cubicBezTo>
                    <a:cubicBezTo>
                      <a:pt x="38" y="562"/>
                      <a:pt x="47" y="571"/>
                      <a:pt x="66" y="571"/>
                    </a:cubicBezTo>
                    <a:cubicBezTo>
                      <a:pt x="84" y="571"/>
                      <a:pt x="93" y="562"/>
                      <a:pt x="112" y="553"/>
                    </a:cubicBezTo>
                    <a:lnTo>
                      <a:pt x="567" y="98"/>
                    </a:lnTo>
                    <a:cubicBezTo>
                      <a:pt x="585" y="80"/>
                      <a:pt x="585" y="43"/>
                      <a:pt x="567" y="15"/>
                    </a:cubicBezTo>
                    <a:cubicBezTo>
                      <a:pt x="553" y="5"/>
                      <a:pt x="536"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835840" y="2993958"/>
                <a:ext cx="35785" cy="35785"/>
              </a:xfrm>
              <a:custGeom>
                <a:avLst/>
                <a:gdLst/>
                <a:ahLst/>
                <a:cxnLst/>
                <a:rect l="l" t="t" r="r" b="b"/>
                <a:pathLst>
                  <a:path w="455" h="455" extrusionOk="0">
                    <a:moveTo>
                      <a:pt x="0"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830728" y="2989396"/>
                <a:ext cx="46009" cy="45458"/>
              </a:xfrm>
              <a:custGeom>
                <a:avLst/>
                <a:gdLst/>
                <a:ahLst/>
                <a:cxnLst/>
                <a:rect l="l" t="t" r="r" b="b"/>
                <a:pathLst>
                  <a:path w="585" h="578" extrusionOk="0">
                    <a:moveTo>
                      <a:pt x="519" y="0"/>
                    </a:moveTo>
                    <a:cubicBezTo>
                      <a:pt x="504" y="0"/>
                      <a:pt x="488" y="7"/>
                      <a:pt x="474" y="21"/>
                    </a:cubicBezTo>
                    <a:lnTo>
                      <a:pt x="19" y="476"/>
                    </a:lnTo>
                    <a:cubicBezTo>
                      <a:pt x="1" y="494"/>
                      <a:pt x="1" y="531"/>
                      <a:pt x="19" y="559"/>
                    </a:cubicBezTo>
                    <a:cubicBezTo>
                      <a:pt x="28" y="568"/>
                      <a:pt x="47" y="578"/>
                      <a:pt x="65" y="578"/>
                    </a:cubicBezTo>
                    <a:cubicBezTo>
                      <a:pt x="75" y="578"/>
                      <a:pt x="93" y="568"/>
                      <a:pt x="103" y="559"/>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743902" y="2993958"/>
                <a:ext cx="35863" cy="35785"/>
              </a:xfrm>
              <a:custGeom>
                <a:avLst/>
                <a:gdLst/>
                <a:ahLst/>
                <a:cxnLst/>
                <a:rect l="l" t="t" r="r" b="b"/>
                <a:pathLst>
                  <a:path w="456" h="455" extrusionOk="0">
                    <a:moveTo>
                      <a:pt x="1"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738790" y="2989396"/>
                <a:ext cx="46087" cy="45458"/>
              </a:xfrm>
              <a:custGeom>
                <a:avLst/>
                <a:gdLst/>
                <a:ahLst/>
                <a:cxnLst/>
                <a:rect l="l" t="t" r="r" b="b"/>
                <a:pathLst>
                  <a:path w="586" h="578" extrusionOk="0">
                    <a:moveTo>
                      <a:pt x="67" y="0"/>
                    </a:moveTo>
                    <a:cubicBezTo>
                      <a:pt x="52" y="0"/>
                      <a:pt x="38" y="7"/>
                      <a:pt x="28" y="21"/>
                    </a:cubicBezTo>
                    <a:cubicBezTo>
                      <a:pt x="1" y="40"/>
                      <a:pt x="1" y="77"/>
                      <a:pt x="28" y="105"/>
                    </a:cubicBezTo>
                    <a:lnTo>
                      <a:pt x="483" y="559"/>
                    </a:lnTo>
                    <a:cubicBezTo>
                      <a:pt x="492" y="568"/>
                      <a:pt x="502" y="578"/>
                      <a:pt x="520" y="578"/>
                    </a:cubicBezTo>
                    <a:cubicBezTo>
                      <a:pt x="539" y="578"/>
                      <a:pt x="548" y="568"/>
                      <a:pt x="567" y="559"/>
                    </a:cubicBezTo>
                    <a:cubicBezTo>
                      <a:pt x="585" y="531"/>
                      <a:pt x="585" y="494"/>
                      <a:pt x="567" y="476"/>
                    </a:cubicBezTo>
                    <a:lnTo>
                      <a:pt x="112" y="21"/>
                    </a:lnTo>
                    <a:cubicBezTo>
                      <a:pt x="98" y="7"/>
                      <a:pt x="82"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835840" y="3085896"/>
                <a:ext cx="35785" cy="35785"/>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830728" y="3081098"/>
                <a:ext cx="46009" cy="44986"/>
              </a:xfrm>
              <a:custGeom>
                <a:avLst/>
                <a:gdLst/>
                <a:ahLst/>
                <a:cxnLst/>
                <a:rect l="l" t="t" r="r" b="b"/>
                <a:pathLst>
                  <a:path w="585" h="572" extrusionOk="0">
                    <a:moveTo>
                      <a:pt x="64" y="1"/>
                    </a:moveTo>
                    <a:cubicBezTo>
                      <a:pt x="49" y="1"/>
                      <a:pt x="33" y="5"/>
                      <a:pt x="19" y="15"/>
                    </a:cubicBezTo>
                    <a:cubicBezTo>
                      <a:pt x="1" y="43"/>
                      <a:pt x="1" y="80"/>
                      <a:pt x="19" y="98"/>
                    </a:cubicBezTo>
                    <a:lnTo>
                      <a:pt x="474" y="553"/>
                    </a:lnTo>
                    <a:cubicBezTo>
                      <a:pt x="483" y="562"/>
                      <a:pt x="501" y="571"/>
                      <a:pt x="520" y="571"/>
                    </a:cubicBezTo>
                    <a:cubicBezTo>
                      <a:pt x="529" y="571"/>
                      <a:pt x="548" y="562"/>
                      <a:pt x="557" y="553"/>
                    </a:cubicBezTo>
                    <a:cubicBezTo>
                      <a:pt x="585" y="534"/>
                      <a:pt x="585" y="497"/>
                      <a:pt x="557" y="469"/>
                    </a:cubicBezTo>
                    <a:lnTo>
                      <a:pt x="103" y="15"/>
                    </a:lnTo>
                    <a:cubicBezTo>
                      <a:pt x="93" y="5"/>
                      <a:pt x="79"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1099227" y="3149281"/>
                <a:ext cx="70861" cy="71569"/>
              </a:xfrm>
              <a:custGeom>
                <a:avLst/>
                <a:gdLst/>
                <a:ahLst/>
                <a:cxnLst/>
                <a:rect l="l" t="t" r="r" b="b"/>
                <a:pathLst>
                  <a:path w="901" h="910" extrusionOk="0">
                    <a:moveTo>
                      <a:pt x="446" y="121"/>
                    </a:moveTo>
                    <a:cubicBezTo>
                      <a:pt x="631" y="121"/>
                      <a:pt x="789" y="270"/>
                      <a:pt x="789" y="455"/>
                    </a:cubicBezTo>
                    <a:cubicBezTo>
                      <a:pt x="789" y="641"/>
                      <a:pt x="631" y="789"/>
                      <a:pt x="446" y="789"/>
                    </a:cubicBezTo>
                    <a:cubicBezTo>
                      <a:pt x="269" y="789"/>
                      <a:pt x="112" y="641"/>
                      <a:pt x="112" y="455"/>
                    </a:cubicBezTo>
                    <a:cubicBezTo>
                      <a:pt x="112" y="270"/>
                      <a:pt x="269" y="121"/>
                      <a:pt x="446" y="121"/>
                    </a:cubicBezTo>
                    <a:close/>
                    <a:moveTo>
                      <a:pt x="446" y="1"/>
                    </a:moveTo>
                    <a:cubicBezTo>
                      <a:pt x="204" y="1"/>
                      <a:pt x="0" y="205"/>
                      <a:pt x="0" y="455"/>
                    </a:cubicBezTo>
                    <a:cubicBezTo>
                      <a:pt x="0" y="706"/>
                      <a:pt x="204" y="910"/>
                      <a:pt x="446" y="910"/>
                    </a:cubicBezTo>
                    <a:cubicBezTo>
                      <a:pt x="696" y="910"/>
                      <a:pt x="900" y="706"/>
                      <a:pt x="900" y="455"/>
                    </a:cubicBezTo>
                    <a:cubicBezTo>
                      <a:pt x="900" y="205"/>
                      <a:pt x="696" y="1"/>
                      <a:pt x="4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a:off x="822706" y="3648376"/>
                <a:ext cx="300669" cy="38773"/>
              </a:xfrm>
              <a:custGeom>
                <a:avLst/>
                <a:gdLst/>
                <a:ahLst/>
                <a:cxnLst/>
                <a:rect l="l" t="t" r="r" b="b"/>
                <a:pathLst>
                  <a:path w="3823" h="493" extrusionOk="0">
                    <a:moveTo>
                      <a:pt x="0" y="0"/>
                    </a:moveTo>
                    <a:lnTo>
                      <a:pt x="0" y="492"/>
                    </a:lnTo>
                    <a:lnTo>
                      <a:pt x="3822" y="492"/>
                    </a:lnTo>
                    <a:lnTo>
                      <a:pt x="3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a:off x="818302" y="3643972"/>
                <a:ext cx="309478" cy="47503"/>
              </a:xfrm>
              <a:custGeom>
                <a:avLst/>
                <a:gdLst/>
                <a:ahLst/>
                <a:cxnLst/>
                <a:rect l="l" t="t" r="r" b="b"/>
                <a:pathLst>
                  <a:path w="3935" h="604" extrusionOk="0">
                    <a:moveTo>
                      <a:pt x="3823" y="121"/>
                    </a:moveTo>
                    <a:lnTo>
                      <a:pt x="3823" y="492"/>
                    </a:lnTo>
                    <a:lnTo>
                      <a:pt x="112" y="492"/>
                    </a:lnTo>
                    <a:lnTo>
                      <a:pt x="112" y="121"/>
                    </a:lnTo>
                    <a:close/>
                    <a:moveTo>
                      <a:pt x="56" y="1"/>
                    </a:moveTo>
                    <a:cubicBezTo>
                      <a:pt x="38" y="1"/>
                      <a:pt x="29" y="10"/>
                      <a:pt x="10" y="19"/>
                    </a:cubicBezTo>
                    <a:cubicBezTo>
                      <a:pt x="1" y="29"/>
                      <a:pt x="1" y="47"/>
                      <a:pt x="1" y="56"/>
                    </a:cubicBezTo>
                    <a:lnTo>
                      <a:pt x="1" y="548"/>
                    </a:lnTo>
                    <a:cubicBezTo>
                      <a:pt x="1" y="585"/>
                      <a:pt x="19" y="604"/>
                      <a:pt x="56" y="604"/>
                    </a:cubicBezTo>
                    <a:lnTo>
                      <a:pt x="3878" y="604"/>
                    </a:lnTo>
                    <a:cubicBezTo>
                      <a:pt x="3906" y="604"/>
                      <a:pt x="3934" y="585"/>
                      <a:pt x="3934" y="548"/>
                    </a:cubicBezTo>
                    <a:lnTo>
                      <a:pt x="3934" y="56"/>
                    </a:lnTo>
                    <a:cubicBezTo>
                      <a:pt x="3934" y="47"/>
                      <a:pt x="3925" y="29"/>
                      <a:pt x="3916" y="19"/>
                    </a:cubicBezTo>
                    <a:cubicBezTo>
                      <a:pt x="3906" y="10"/>
                      <a:pt x="3888"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a:off x="950349" y="357688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a:off x="946024" y="3572482"/>
                <a:ext cx="181754" cy="33661"/>
              </a:xfrm>
              <a:custGeom>
                <a:avLst/>
                <a:gdLst/>
                <a:ahLst/>
                <a:cxnLst/>
                <a:rect l="l" t="t" r="r" b="b"/>
                <a:pathLst>
                  <a:path w="2311" h="428" extrusionOk="0">
                    <a:moveTo>
                      <a:pt x="2199" y="112"/>
                    </a:moveTo>
                    <a:lnTo>
                      <a:pt x="2199" y="316"/>
                    </a:lnTo>
                    <a:lnTo>
                      <a:pt x="121" y="316"/>
                    </a:lnTo>
                    <a:lnTo>
                      <a:pt x="121" y="112"/>
                    </a:lnTo>
                    <a:close/>
                    <a:moveTo>
                      <a:pt x="56" y="1"/>
                    </a:moveTo>
                    <a:cubicBezTo>
                      <a:pt x="28" y="1"/>
                      <a:pt x="0" y="19"/>
                      <a:pt x="0" y="56"/>
                    </a:cubicBezTo>
                    <a:lnTo>
                      <a:pt x="0" y="372"/>
                    </a:lnTo>
                    <a:cubicBezTo>
                      <a:pt x="0" y="390"/>
                      <a:pt x="10" y="400"/>
                      <a:pt x="19" y="418"/>
                    </a:cubicBezTo>
                    <a:cubicBezTo>
                      <a:pt x="28" y="427"/>
                      <a:pt x="47" y="427"/>
                      <a:pt x="56" y="427"/>
                    </a:cubicBezTo>
                    <a:lnTo>
                      <a:pt x="2254" y="427"/>
                    </a:lnTo>
                    <a:cubicBezTo>
                      <a:pt x="2282" y="427"/>
                      <a:pt x="2310" y="409"/>
                      <a:pt x="2310" y="372"/>
                    </a:cubicBezTo>
                    <a:lnTo>
                      <a:pt x="2310" y="56"/>
                    </a:lnTo>
                    <a:cubicBezTo>
                      <a:pt x="2310" y="38"/>
                      <a:pt x="2301" y="28"/>
                      <a:pt x="2292" y="10"/>
                    </a:cubicBezTo>
                    <a:cubicBezTo>
                      <a:pt x="2282" y="1"/>
                      <a:pt x="2264"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a:off x="950349" y="350539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a:off x="946024" y="3500285"/>
                <a:ext cx="181754" cy="34369"/>
              </a:xfrm>
              <a:custGeom>
                <a:avLst/>
                <a:gdLst/>
                <a:ahLst/>
                <a:cxnLst/>
                <a:rect l="l" t="t" r="r" b="b"/>
                <a:pathLst>
                  <a:path w="2311" h="437" extrusionOk="0">
                    <a:moveTo>
                      <a:pt x="2199" y="121"/>
                    </a:moveTo>
                    <a:lnTo>
                      <a:pt x="2199" y="316"/>
                    </a:lnTo>
                    <a:lnTo>
                      <a:pt x="121" y="316"/>
                    </a:lnTo>
                    <a:lnTo>
                      <a:pt x="121" y="121"/>
                    </a:lnTo>
                    <a:close/>
                    <a:moveTo>
                      <a:pt x="56" y="0"/>
                    </a:moveTo>
                    <a:cubicBezTo>
                      <a:pt x="47" y="0"/>
                      <a:pt x="28" y="10"/>
                      <a:pt x="19" y="19"/>
                    </a:cubicBezTo>
                    <a:cubicBezTo>
                      <a:pt x="10" y="28"/>
                      <a:pt x="0" y="47"/>
                      <a:pt x="0" y="65"/>
                    </a:cubicBezTo>
                    <a:lnTo>
                      <a:pt x="0" y="381"/>
                    </a:lnTo>
                    <a:cubicBezTo>
                      <a:pt x="0" y="408"/>
                      <a:pt x="28" y="436"/>
                      <a:pt x="56" y="436"/>
                    </a:cubicBezTo>
                    <a:lnTo>
                      <a:pt x="2254" y="436"/>
                    </a:lnTo>
                    <a:cubicBezTo>
                      <a:pt x="2282" y="436"/>
                      <a:pt x="2310" y="408"/>
                      <a:pt x="2310" y="381"/>
                    </a:cubicBezTo>
                    <a:lnTo>
                      <a:pt x="2310" y="65"/>
                    </a:lnTo>
                    <a:cubicBezTo>
                      <a:pt x="2310" y="47"/>
                      <a:pt x="2301" y="28"/>
                      <a:pt x="2292" y="19"/>
                    </a:cubicBezTo>
                    <a:cubicBezTo>
                      <a:pt x="2282" y="10"/>
                      <a:pt x="2264" y="0"/>
                      <a:pt x="2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a:off x="1144449" y="3330093"/>
                <a:ext cx="583722" cy="544713"/>
              </a:xfrm>
              <a:custGeom>
                <a:avLst/>
                <a:gdLst/>
                <a:ahLst/>
                <a:cxnLst/>
                <a:rect l="l" t="t" r="r" b="b"/>
                <a:pathLst>
                  <a:path w="7422" h="6926" extrusionOk="0">
                    <a:moveTo>
                      <a:pt x="3714" y="0"/>
                    </a:moveTo>
                    <a:cubicBezTo>
                      <a:pt x="2029" y="0"/>
                      <a:pt x="549" y="1227"/>
                      <a:pt x="288" y="2934"/>
                    </a:cubicBezTo>
                    <a:cubicBezTo>
                      <a:pt x="0" y="4827"/>
                      <a:pt x="1299" y="6599"/>
                      <a:pt x="3182" y="6886"/>
                    </a:cubicBezTo>
                    <a:cubicBezTo>
                      <a:pt x="3359" y="6913"/>
                      <a:pt x="3535" y="6926"/>
                      <a:pt x="3708" y="6926"/>
                    </a:cubicBezTo>
                    <a:cubicBezTo>
                      <a:pt x="5393" y="6926"/>
                      <a:pt x="6874" y="5699"/>
                      <a:pt x="7134" y="3992"/>
                    </a:cubicBezTo>
                    <a:cubicBezTo>
                      <a:pt x="7422" y="2099"/>
                      <a:pt x="6123" y="327"/>
                      <a:pt x="4240" y="40"/>
                    </a:cubicBezTo>
                    <a:cubicBezTo>
                      <a:pt x="4063" y="13"/>
                      <a:pt x="3887" y="0"/>
                      <a:pt x="3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a:off x="1151763" y="3325532"/>
                <a:ext cx="569880" cy="554229"/>
              </a:xfrm>
              <a:custGeom>
                <a:avLst/>
                <a:gdLst/>
                <a:ahLst/>
                <a:cxnLst/>
                <a:rect l="l" t="t" r="r" b="b"/>
                <a:pathLst>
                  <a:path w="7246" h="7047" extrusionOk="0">
                    <a:moveTo>
                      <a:pt x="3618" y="116"/>
                    </a:moveTo>
                    <a:cubicBezTo>
                      <a:pt x="3785" y="116"/>
                      <a:pt x="3961" y="126"/>
                      <a:pt x="4138" y="154"/>
                    </a:cubicBezTo>
                    <a:cubicBezTo>
                      <a:pt x="5038" y="293"/>
                      <a:pt x="5826" y="775"/>
                      <a:pt x="6364" y="1508"/>
                    </a:cubicBezTo>
                    <a:cubicBezTo>
                      <a:pt x="6902" y="2241"/>
                      <a:pt x="7125" y="3141"/>
                      <a:pt x="6986" y="4040"/>
                    </a:cubicBezTo>
                    <a:cubicBezTo>
                      <a:pt x="6725" y="5720"/>
                      <a:pt x="5271" y="6929"/>
                      <a:pt x="3621" y="6929"/>
                    </a:cubicBezTo>
                    <a:cubicBezTo>
                      <a:pt x="3449" y="6929"/>
                      <a:pt x="3274" y="6916"/>
                      <a:pt x="3099" y="6888"/>
                    </a:cubicBezTo>
                    <a:cubicBezTo>
                      <a:pt x="2199" y="6749"/>
                      <a:pt x="1410" y="6267"/>
                      <a:pt x="872" y="5534"/>
                    </a:cubicBezTo>
                    <a:cubicBezTo>
                      <a:pt x="334" y="4801"/>
                      <a:pt x="112" y="3901"/>
                      <a:pt x="251" y="3002"/>
                    </a:cubicBezTo>
                    <a:cubicBezTo>
                      <a:pt x="510" y="1322"/>
                      <a:pt x="1967" y="116"/>
                      <a:pt x="3618" y="116"/>
                    </a:cubicBezTo>
                    <a:close/>
                    <a:moveTo>
                      <a:pt x="3618" y="1"/>
                    </a:moveTo>
                    <a:cubicBezTo>
                      <a:pt x="1910" y="1"/>
                      <a:pt x="408" y="1252"/>
                      <a:pt x="139" y="2983"/>
                    </a:cubicBezTo>
                    <a:cubicBezTo>
                      <a:pt x="0" y="3920"/>
                      <a:pt x="223" y="4848"/>
                      <a:pt x="780" y="5608"/>
                    </a:cubicBezTo>
                    <a:cubicBezTo>
                      <a:pt x="1336" y="6360"/>
                      <a:pt x="2152" y="6861"/>
                      <a:pt x="3089" y="7000"/>
                    </a:cubicBezTo>
                    <a:cubicBezTo>
                      <a:pt x="3266" y="7028"/>
                      <a:pt x="3442" y="7046"/>
                      <a:pt x="3618" y="7046"/>
                    </a:cubicBezTo>
                    <a:cubicBezTo>
                      <a:pt x="5325" y="7046"/>
                      <a:pt x="6837" y="5794"/>
                      <a:pt x="7097" y="4059"/>
                    </a:cubicBezTo>
                    <a:cubicBezTo>
                      <a:pt x="7245" y="3122"/>
                      <a:pt x="7013" y="2194"/>
                      <a:pt x="6457" y="1434"/>
                    </a:cubicBezTo>
                    <a:cubicBezTo>
                      <a:pt x="5900" y="682"/>
                      <a:pt x="5084" y="181"/>
                      <a:pt x="4156" y="42"/>
                    </a:cubicBezTo>
                    <a:cubicBezTo>
                      <a:pt x="3975" y="14"/>
                      <a:pt x="3795" y="1"/>
                      <a:pt x="3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9"/>
              <p:cNvSpPr/>
              <p:nvPr/>
            </p:nvSpPr>
            <p:spPr>
              <a:xfrm>
                <a:off x="1152471" y="3313892"/>
                <a:ext cx="621708" cy="544949"/>
              </a:xfrm>
              <a:custGeom>
                <a:avLst/>
                <a:gdLst/>
                <a:ahLst/>
                <a:cxnLst/>
                <a:rect l="l" t="t" r="r" b="b"/>
                <a:pathLst>
                  <a:path w="7905" h="6929" extrusionOk="0">
                    <a:moveTo>
                      <a:pt x="3948" y="1"/>
                    </a:moveTo>
                    <a:cubicBezTo>
                      <a:pt x="3318" y="1"/>
                      <a:pt x="2680" y="173"/>
                      <a:pt x="2106" y="533"/>
                    </a:cubicBezTo>
                    <a:cubicBezTo>
                      <a:pt x="492" y="1554"/>
                      <a:pt x="1" y="3688"/>
                      <a:pt x="1021" y="5311"/>
                    </a:cubicBezTo>
                    <a:cubicBezTo>
                      <a:pt x="1675" y="6354"/>
                      <a:pt x="2801" y="6929"/>
                      <a:pt x="3955" y="6929"/>
                    </a:cubicBezTo>
                    <a:cubicBezTo>
                      <a:pt x="4586" y="6929"/>
                      <a:pt x="5225" y="6757"/>
                      <a:pt x="5798" y="6396"/>
                    </a:cubicBezTo>
                    <a:cubicBezTo>
                      <a:pt x="7413" y="5376"/>
                      <a:pt x="7904" y="3242"/>
                      <a:pt x="6884" y="1619"/>
                    </a:cubicBezTo>
                    <a:cubicBezTo>
                      <a:pt x="6224" y="575"/>
                      <a:pt x="5099" y="1"/>
                      <a:pt x="39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9"/>
              <p:cNvSpPr/>
              <p:nvPr/>
            </p:nvSpPr>
            <p:spPr>
              <a:xfrm>
                <a:off x="1178739" y="3308938"/>
                <a:ext cx="582306" cy="553993"/>
              </a:xfrm>
              <a:custGeom>
                <a:avLst/>
                <a:gdLst/>
                <a:ahLst/>
                <a:cxnLst/>
                <a:rect l="l" t="t" r="r" b="b"/>
                <a:pathLst>
                  <a:path w="7404" h="7044" extrusionOk="0">
                    <a:moveTo>
                      <a:pt x="3628" y="114"/>
                    </a:moveTo>
                    <a:cubicBezTo>
                      <a:pt x="3795" y="114"/>
                      <a:pt x="3971" y="133"/>
                      <a:pt x="4138" y="160"/>
                    </a:cubicBezTo>
                    <a:cubicBezTo>
                      <a:pt x="5993" y="439"/>
                      <a:pt x="7273" y="2183"/>
                      <a:pt x="6995" y="4038"/>
                    </a:cubicBezTo>
                    <a:cubicBezTo>
                      <a:pt x="6735" y="5718"/>
                      <a:pt x="5280" y="6926"/>
                      <a:pt x="3630" y="6926"/>
                    </a:cubicBezTo>
                    <a:cubicBezTo>
                      <a:pt x="3458" y="6926"/>
                      <a:pt x="3284" y="6913"/>
                      <a:pt x="3108" y="6886"/>
                    </a:cubicBezTo>
                    <a:cubicBezTo>
                      <a:pt x="2208" y="6747"/>
                      <a:pt x="1420" y="6274"/>
                      <a:pt x="882" y="5541"/>
                    </a:cubicBezTo>
                    <a:cubicBezTo>
                      <a:pt x="344" y="4808"/>
                      <a:pt x="121" y="3908"/>
                      <a:pt x="260" y="3008"/>
                    </a:cubicBezTo>
                    <a:cubicBezTo>
                      <a:pt x="520" y="1320"/>
                      <a:pt x="1976" y="114"/>
                      <a:pt x="3628" y="114"/>
                    </a:cubicBezTo>
                    <a:close/>
                    <a:moveTo>
                      <a:pt x="3629" y="0"/>
                    </a:moveTo>
                    <a:cubicBezTo>
                      <a:pt x="1917" y="0"/>
                      <a:pt x="410" y="1247"/>
                      <a:pt x="149" y="2990"/>
                    </a:cubicBezTo>
                    <a:cubicBezTo>
                      <a:pt x="1" y="3918"/>
                      <a:pt x="232" y="4845"/>
                      <a:pt x="789" y="5606"/>
                    </a:cubicBezTo>
                    <a:cubicBezTo>
                      <a:pt x="1346" y="6367"/>
                      <a:pt x="2162" y="6858"/>
                      <a:pt x="3090" y="7007"/>
                    </a:cubicBezTo>
                    <a:cubicBezTo>
                      <a:pt x="3275" y="7034"/>
                      <a:pt x="3451" y="7044"/>
                      <a:pt x="3628" y="7044"/>
                    </a:cubicBezTo>
                    <a:cubicBezTo>
                      <a:pt x="5335" y="7044"/>
                      <a:pt x="6837" y="5791"/>
                      <a:pt x="7106" y="4057"/>
                    </a:cubicBezTo>
                    <a:cubicBezTo>
                      <a:pt x="7403" y="2136"/>
                      <a:pt x="6077" y="337"/>
                      <a:pt x="4156" y="40"/>
                    </a:cubicBezTo>
                    <a:cubicBezTo>
                      <a:pt x="3979" y="13"/>
                      <a:pt x="3803"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9"/>
              <p:cNvSpPr/>
              <p:nvPr/>
            </p:nvSpPr>
            <p:spPr>
              <a:xfrm>
                <a:off x="1563950" y="3370439"/>
                <a:ext cx="117578" cy="119701"/>
              </a:xfrm>
              <a:custGeom>
                <a:avLst/>
                <a:gdLst/>
                <a:ahLst/>
                <a:cxnLst/>
                <a:rect l="l" t="t" r="r" b="b"/>
                <a:pathLst>
                  <a:path w="1495" h="1522" extrusionOk="0">
                    <a:moveTo>
                      <a:pt x="1" y="0"/>
                    </a:moveTo>
                    <a:lnTo>
                      <a:pt x="1494" y="1521"/>
                    </a:lnTo>
                    <a:cubicBezTo>
                      <a:pt x="1197" y="863"/>
                      <a:pt x="678" y="3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1555928" y="3363282"/>
                <a:ext cx="132836" cy="133386"/>
              </a:xfrm>
              <a:custGeom>
                <a:avLst/>
                <a:gdLst/>
                <a:ahLst/>
                <a:cxnLst/>
                <a:rect l="l" t="t" r="r" b="b"/>
                <a:pathLst>
                  <a:path w="1689" h="1696" extrusionOk="0">
                    <a:moveTo>
                      <a:pt x="104" y="0"/>
                    </a:moveTo>
                    <a:cubicBezTo>
                      <a:pt x="71" y="0"/>
                      <a:pt x="42" y="20"/>
                      <a:pt x="28" y="54"/>
                    </a:cubicBezTo>
                    <a:cubicBezTo>
                      <a:pt x="1" y="100"/>
                      <a:pt x="19" y="147"/>
                      <a:pt x="65" y="175"/>
                    </a:cubicBezTo>
                    <a:cubicBezTo>
                      <a:pt x="715" y="471"/>
                      <a:pt x="1225" y="991"/>
                      <a:pt x="1513" y="1650"/>
                    </a:cubicBezTo>
                    <a:cubicBezTo>
                      <a:pt x="1531" y="1677"/>
                      <a:pt x="1559" y="1696"/>
                      <a:pt x="1596" y="1696"/>
                    </a:cubicBezTo>
                    <a:lnTo>
                      <a:pt x="1633" y="1696"/>
                    </a:lnTo>
                    <a:cubicBezTo>
                      <a:pt x="1670" y="1668"/>
                      <a:pt x="1689" y="1622"/>
                      <a:pt x="1670" y="1575"/>
                    </a:cubicBezTo>
                    <a:cubicBezTo>
                      <a:pt x="1364" y="889"/>
                      <a:pt x="826" y="332"/>
                      <a:pt x="140" y="8"/>
                    </a:cubicBezTo>
                    <a:cubicBezTo>
                      <a:pt x="128" y="3"/>
                      <a:pt x="116" y="0"/>
                      <a:pt x="1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1990058" y="3317117"/>
                <a:ext cx="47503" cy="47503"/>
              </a:xfrm>
              <a:custGeom>
                <a:avLst/>
                <a:gdLst/>
                <a:ahLst/>
                <a:cxnLst/>
                <a:rect l="l" t="t" r="r" b="b"/>
                <a:pathLst>
                  <a:path w="604" h="604" extrusionOk="0">
                    <a:moveTo>
                      <a:pt x="158" y="1"/>
                    </a:moveTo>
                    <a:lnTo>
                      <a:pt x="0" y="437"/>
                    </a:lnTo>
                    <a:lnTo>
                      <a:pt x="436" y="604"/>
                    </a:lnTo>
                    <a:lnTo>
                      <a:pt x="603" y="159"/>
                    </a:lnTo>
                    <a:lnTo>
                      <a:pt x="1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1277991" y="3581212"/>
                <a:ext cx="151790" cy="76524"/>
              </a:xfrm>
              <a:custGeom>
                <a:avLst/>
                <a:gdLst/>
                <a:ahLst/>
                <a:cxnLst/>
                <a:rect l="l" t="t" r="r" b="b"/>
                <a:pathLst>
                  <a:path w="1930" h="973" extrusionOk="0">
                    <a:moveTo>
                      <a:pt x="965" y="1"/>
                    </a:moveTo>
                    <a:cubicBezTo>
                      <a:pt x="427" y="1"/>
                      <a:pt x="0" y="437"/>
                      <a:pt x="0" y="966"/>
                    </a:cubicBezTo>
                    <a:cubicBezTo>
                      <a:pt x="0" y="970"/>
                      <a:pt x="483" y="973"/>
                      <a:pt x="965" y="973"/>
                    </a:cubicBezTo>
                    <a:cubicBezTo>
                      <a:pt x="1447" y="973"/>
                      <a:pt x="1930" y="970"/>
                      <a:pt x="1930" y="966"/>
                    </a:cubicBezTo>
                    <a:cubicBezTo>
                      <a:pt x="1930" y="437"/>
                      <a:pt x="1494"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a:off x="1272879" y="3576887"/>
                <a:ext cx="161306" cy="85411"/>
              </a:xfrm>
              <a:custGeom>
                <a:avLst/>
                <a:gdLst/>
                <a:ahLst/>
                <a:cxnLst/>
                <a:rect l="l" t="t" r="r" b="b"/>
                <a:pathLst>
                  <a:path w="2051" h="1086" extrusionOk="0">
                    <a:moveTo>
                      <a:pt x="1030" y="112"/>
                    </a:moveTo>
                    <a:cubicBezTo>
                      <a:pt x="1512" y="112"/>
                      <a:pt x="1902" y="492"/>
                      <a:pt x="1930" y="965"/>
                    </a:cubicBezTo>
                    <a:lnTo>
                      <a:pt x="121" y="965"/>
                    </a:lnTo>
                    <a:cubicBezTo>
                      <a:pt x="149" y="492"/>
                      <a:pt x="548" y="112"/>
                      <a:pt x="1030" y="112"/>
                    </a:cubicBezTo>
                    <a:close/>
                    <a:moveTo>
                      <a:pt x="1030" y="0"/>
                    </a:moveTo>
                    <a:cubicBezTo>
                      <a:pt x="464" y="0"/>
                      <a:pt x="0" y="455"/>
                      <a:pt x="0" y="1021"/>
                    </a:cubicBezTo>
                    <a:cubicBezTo>
                      <a:pt x="0" y="1076"/>
                      <a:pt x="0" y="1076"/>
                      <a:pt x="408" y="1086"/>
                    </a:cubicBezTo>
                    <a:lnTo>
                      <a:pt x="1132" y="1086"/>
                    </a:lnTo>
                    <a:cubicBezTo>
                      <a:pt x="2050" y="1086"/>
                      <a:pt x="2050" y="1086"/>
                      <a:pt x="2050" y="1021"/>
                    </a:cubicBezTo>
                    <a:cubicBezTo>
                      <a:pt x="2050" y="455"/>
                      <a:pt x="1587"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a:off x="1310787" y="3484241"/>
                <a:ext cx="86198" cy="86905"/>
              </a:xfrm>
              <a:custGeom>
                <a:avLst/>
                <a:gdLst/>
                <a:ahLst/>
                <a:cxnLst/>
                <a:rect l="l" t="t" r="r" b="b"/>
                <a:pathLst>
                  <a:path w="1096" h="1105" extrusionOk="0">
                    <a:moveTo>
                      <a:pt x="548" y="0"/>
                    </a:moveTo>
                    <a:cubicBezTo>
                      <a:pt x="251" y="0"/>
                      <a:pt x="1" y="251"/>
                      <a:pt x="1" y="548"/>
                    </a:cubicBezTo>
                    <a:cubicBezTo>
                      <a:pt x="1" y="854"/>
                      <a:pt x="251" y="1104"/>
                      <a:pt x="548" y="1104"/>
                    </a:cubicBezTo>
                    <a:cubicBezTo>
                      <a:pt x="854" y="1104"/>
                      <a:pt x="1095" y="854"/>
                      <a:pt x="1095" y="548"/>
                    </a:cubicBezTo>
                    <a:cubicBezTo>
                      <a:pt x="1095"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a:off x="1306383" y="3479837"/>
                <a:ext cx="95714" cy="95635"/>
              </a:xfrm>
              <a:custGeom>
                <a:avLst/>
                <a:gdLst/>
                <a:ahLst/>
                <a:cxnLst/>
                <a:rect l="l" t="t" r="r" b="b"/>
                <a:pathLst>
                  <a:path w="1217" h="1216" extrusionOk="0">
                    <a:moveTo>
                      <a:pt x="604" y="121"/>
                    </a:moveTo>
                    <a:cubicBezTo>
                      <a:pt x="882" y="121"/>
                      <a:pt x="1096" y="334"/>
                      <a:pt x="1096" y="604"/>
                    </a:cubicBezTo>
                    <a:cubicBezTo>
                      <a:pt x="1096" y="882"/>
                      <a:pt x="882" y="1095"/>
                      <a:pt x="604" y="1095"/>
                    </a:cubicBezTo>
                    <a:cubicBezTo>
                      <a:pt x="335" y="1095"/>
                      <a:pt x="122" y="882"/>
                      <a:pt x="122" y="604"/>
                    </a:cubicBezTo>
                    <a:cubicBezTo>
                      <a:pt x="122" y="334"/>
                      <a:pt x="335" y="121"/>
                      <a:pt x="604" y="121"/>
                    </a:cubicBezTo>
                    <a:close/>
                    <a:moveTo>
                      <a:pt x="604" y="1"/>
                    </a:moveTo>
                    <a:cubicBezTo>
                      <a:pt x="270" y="1"/>
                      <a:pt x="1" y="279"/>
                      <a:pt x="1" y="613"/>
                    </a:cubicBezTo>
                    <a:cubicBezTo>
                      <a:pt x="1" y="947"/>
                      <a:pt x="270" y="1216"/>
                      <a:pt x="604" y="1216"/>
                    </a:cubicBezTo>
                    <a:cubicBezTo>
                      <a:pt x="938" y="1216"/>
                      <a:pt x="1216" y="947"/>
                      <a:pt x="1216" y="613"/>
                    </a:cubicBezTo>
                    <a:cubicBezTo>
                      <a:pt x="1216" y="279"/>
                      <a:pt x="938"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a:off x="1499775" y="3581212"/>
                <a:ext cx="152576" cy="76524"/>
              </a:xfrm>
              <a:custGeom>
                <a:avLst/>
                <a:gdLst/>
                <a:ahLst/>
                <a:cxnLst/>
                <a:rect l="l" t="t" r="r" b="b"/>
                <a:pathLst>
                  <a:path w="1940" h="973" extrusionOk="0">
                    <a:moveTo>
                      <a:pt x="965" y="1"/>
                    </a:moveTo>
                    <a:cubicBezTo>
                      <a:pt x="436" y="1"/>
                      <a:pt x="0" y="437"/>
                      <a:pt x="0" y="966"/>
                    </a:cubicBezTo>
                    <a:cubicBezTo>
                      <a:pt x="0" y="970"/>
                      <a:pt x="485" y="973"/>
                      <a:pt x="970" y="973"/>
                    </a:cubicBezTo>
                    <a:cubicBezTo>
                      <a:pt x="1454" y="973"/>
                      <a:pt x="1939" y="970"/>
                      <a:pt x="1939" y="966"/>
                    </a:cubicBezTo>
                    <a:cubicBezTo>
                      <a:pt x="1939" y="437"/>
                      <a:pt x="1503"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a:off x="1495370" y="3576887"/>
                <a:ext cx="161306" cy="85411"/>
              </a:xfrm>
              <a:custGeom>
                <a:avLst/>
                <a:gdLst/>
                <a:ahLst/>
                <a:cxnLst/>
                <a:rect l="l" t="t" r="r" b="b"/>
                <a:pathLst>
                  <a:path w="2051" h="1086" extrusionOk="0">
                    <a:moveTo>
                      <a:pt x="1030" y="112"/>
                    </a:moveTo>
                    <a:cubicBezTo>
                      <a:pt x="1503" y="112"/>
                      <a:pt x="1902" y="492"/>
                      <a:pt x="1930" y="965"/>
                    </a:cubicBezTo>
                    <a:lnTo>
                      <a:pt x="121" y="965"/>
                    </a:lnTo>
                    <a:cubicBezTo>
                      <a:pt x="149" y="492"/>
                      <a:pt x="548" y="112"/>
                      <a:pt x="1030" y="112"/>
                    </a:cubicBezTo>
                    <a:close/>
                    <a:moveTo>
                      <a:pt x="1021" y="0"/>
                    </a:moveTo>
                    <a:cubicBezTo>
                      <a:pt x="464" y="0"/>
                      <a:pt x="1" y="455"/>
                      <a:pt x="1" y="1021"/>
                    </a:cubicBezTo>
                    <a:cubicBezTo>
                      <a:pt x="1" y="1076"/>
                      <a:pt x="1" y="1076"/>
                      <a:pt x="399" y="1086"/>
                    </a:cubicBezTo>
                    <a:lnTo>
                      <a:pt x="1132" y="1086"/>
                    </a:lnTo>
                    <a:cubicBezTo>
                      <a:pt x="2051" y="1086"/>
                      <a:pt x="2051" y="1086"/>
                      <a:pt x="2051" y="1021"/>
                    </a:cubicBezTo>
                    <a:cubicBezTo>
                      <a:pt x="2051" y="455"/>
                      <a:pt x="1587"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1533278" y="3484241"/>
                <a:ext cx="86198" cy="86905"/>
              </a:xfrm>
              <a:custGeom>
                <a:avLst/>
                <a:gdLst/>
                <a:ahLst/>
                <a:cxnLst/>
                <a:rect l="l" t="t" r="r" b="b"/>
                <a:pathLst>
                  <a:path w="1096" h="1105" extrusionOk="0">
                    <a:moveTo>
                      <a:pt x="548" y="0"/>
                    </a:moveTo>
                    <a:cubicBezTo>
                      <a:pt x="251" y="0"/>
                      <a:pt x="1" y="251"/>
                      <a:pt x="1" y="557"/>
                    </a:cubicBezTo>
                    <a:cubicBezTo>
                      <a:pt x="1" y="854"/>
                      <a:pt x="242" y="1104"/>
                      <a:pt x="548" y="1104"/>
                    </a:cubicBezTo>
                    <a:cubicBezTo>
                      <a:pt x="854" y="1104"/>
                      <a:pt x="1096" y="854"/>
                      <a:pt x="1096" y="557"/>
                    </a:cubicBezTo>
                    <a:cubicBezTo>
                      <a:pt x="1096"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a:off x="1528952" y="3479837"/>
                <a:ext cx="95635" cy="95635"/>
              </a:xfrm>
              <a:custGeom>
                <a:avLst/>
                <a:gdLst/>
                <a:ahLst/>
                <a:cxnLst/>
                <a:rect l="l" t="t" r="r" b="b"/>
                <a:pathLst>
                  <a:path w="1216" h="1216" extrusionOk="0">
                    <a:moveTo>
                      <a:pt x="603" y="121"/>
                    </a:moveTo>
                    <a:cubicBezTo>
                      <a:pt x="872" y="121"/>
                      <a:pt x="1095" y="334"/>
                      <a:pt x="1095" y="604"/>
                    </a:cubicBezTo>
                    <a:cubicBezTo>
                      <a:pt x="1095" y="882"/>
                      <a:pt x="872" y="1095"/>
                      <a:pt x="603" y="1095"/>
                    </a:cubicBezTo>
                    <a:cubicBezTo>
                      <a:pt x="334" y="1095"/>
                      <a:pt x="112" y="882"/>
                      <a:pt x="112" y="604"/>
                    </a:cubicBezTo>
                    <a:cubicBezTo>
                      <a:pt x="112" y="334"/>
                      <a:pt x="334" y="121"/>
                      <a:pt x="603" y="121"/>
                    </a:cubicBezTo>
                    <a:close/>
                    <a:moveTo>
                      <a:pt x="603" y="1"/>
                    </a:moveTo>
                    <a:cubicBezTo>
                      <a:pt x="269" y="1"/>
                      <a:pt x="0" y="279"/>
                      <a:pt x="0" y="613"/>
                    </a:cubicBezTo>
                    <a:cubicBezTo>
                      <a:pt x="0" y="947"/>
                      <a:pt x="269" y="1216"/>
                      <a:pt x="603" y="1216"/>
                    </a:cubicBezTo>
                    <a:cubicBezTo>
                      <a:pt x="937" y="1216"/>
                      <a:pt x="1216" y="947"/>
                      <a:pt x="1216" y="613"/>
                    </a:cubicBezTo>
                    <a:cubicBezTo>
                      <a:pt x="1216" y="279"/>
                      <a:pt x="937"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a:off x="1374962" y="3594346"/>
                <a:ext cx="172317" cy="86512"/>
              </a:xfrm>
              <a:custGeom>
                <a:avLst/>
                <a:gdLst/>
                <a:ahLst/>
                <a:cxnLst/>
                <a:rect l="l" t="t" r="r" b="b"/>
                <a:pathLst>
                  <a:path w="2191" h="1100" extrusionOk="0">
                    <a:moveTo>
                      <a:pt x="1096" y="1"/>
                    </a:moveTo>
                    <a:cubicBezTo>
                      <a:pt x="493" y="1"/>
                      <a:pt x="1" y="493"/>
                      <a:pt x="1" y="1096"/>
                    </a:cubicBezTo>
                    <a:cubicBezTo>
                      <a:pt x="1" y="1096"/>
                      <a:pt x="974" y="1100"/>
                      <a:pt x="1623" y="1100"/>
                    </a:cubicBezTo>
                    <a:cubicBezTo>
                      <a:pt x="1947" y="1100"/>
                      <a:pt x="2190" y="1099"/>
                      <a:pt x="2190" y="1096"/>
                    </a:cubicBezTo>
                    <a:cubicBezTo>
                      <a:pt x="2190" y="493"/>
                      <a:pt x="1699"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1370637" y="3590021"/>
                <a:ext cx="180968" cy="95635"/>
              </a:xfrm>
              <a:custGeom>
                <a:avLst/>
                <a:gdLst/>
                <a:ahLst/>
                <a:cxnLst/>
                <a:rect l="l" t="t" r="r" b="b"/>
                <a:pathLst>
                  <a:path w="2301" h="1216" extrusionOk="0">
                    <a:moveTo>
                      <a:pt x="1151" y="112"/>
                    </a:moveTo>
                    <a:cubicBezTo>
                      <a:pt x="1707" y="112"/>
                      <a:pt x="2162" y="548"/>
                      <a:pt x="2190" y="1095"/>
                    </a:cubicBezTo>
                    <a:lnTo>
                      <a:pt x="112" y="1095"/>
                    </a:lnTo>
                    <a:cubicBezTo>
                      <a:pt x="139" y="548"/>
                      <a:pt x="594" y="112"/>
                      <a:pt x="1151" y="112"/>
                    </a:cubicBezTo>
                    <a:close/>
                    <a:moveTo>
                      <a:pt x="1151" y="0"/>
                    </a:moveTo>
                    <a:cubicBezTo>
                      <a:pt x="510" y="0"/>
                      <a:pt x="0" y="511"/>
                      <a:pt x="0" y="1151"/>
                    </a:cubicBezTo>
                    <a:cubicBezTo>
                      <a:pt x="0" y="1206"/>
                      <a:pt x="0" y="1206"/>
                      <a:pt x="446" y="1216"/>
                    </a:cubicBezTo>
                    <a:lnTo>
                      <a:pt x="1271" y="1216"/>
                    </a:lnTo>
                    <a:cubicBezTo>
                      <a:pt x="2301" y="1216"/>
                      <a:pt x="2301" y="1216"/>
                      <a:pt x="2301" y="1151"/>
                    </a:cubicBezTo>
                    <a:cubicBezTo>
                      <a:pt x="2301" y="511"/>
                      <a:pt x="1791" y="0"/>
                      <a:pt x="1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1412949" y="3484241"/>
                <a:ext cx="97837" cy="98545"/>
              </a:xfrm>
              <a:custGeom>
                <a:avLst/>
                <a:gdLst/>
                <a:ahLst/>
                <a:cxnLst/>
                <a:rect l="l" t="t" r="r" b="b"/>
                <a:pathLst>
                  <a:path w="1244" h="1253" extrusionOk="0">
                    <a:moveTo>
                      <a:pt x="622" y="0"/>
                    </a:moveTo>
                    <a:cubicBezTo>
                      <a:pt x="279" y="0"/>
                      <a:pt x="0" y="278"/>
                      <a:pt x="0" y="622"/>
                    </a:cubicBezTo>
                    <a:cubicBezTo>
                      <a:pt x="0" y="974"/>
                      <a:pt x="279" y="1253"/>
                      <a:pt x="622" y="1253"/>
                    </a:cubicBezTo>
                    <a:cubicBezTo>
                      <a:pt x="965" y="1253"/>
                      <a:pt x="1243" y="974"/>
                      <a:pt x="1243" y="622"/>
                    </a:cubicBezTo>
                    <a:cubicBezTo>
                      <a:pt x="1243" y="278"/>
                      <a:pt x="965" y="0"/>
                      <a:pt x="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1407837" y="3479837"/>
                <a:ext cx="107354" cy="107354"/>
              </a:xfrm>
              <a:custGeom>
                <a:avLst/>
                <a:gdLst/>
                <a:ahLst/>
                <a:cxnLst/>
                <a:rect l="l" t="t" r="r" b="b"/>
                <a:pathLst>
                  <a:path w="1365" h="1365" extrusionOk="0">
                    <a:moveTo>
                      <a:pt x="687" y="121"/>
                    </a:moveTo>
                    <a:cubicBezTo>
                      <a:pt x="993" y="121"/>
                      <a:pt x="1253" y="372"/>
                      <a:pt x="1253" y="678"/>
                    </a:cubicBezTo>
                    <a:cubicBezTo>
                      <a:pt x="1253" y="993"/>
                      <a:pt x="993" y="1244"/>
                      <a:pt x="687" y="1244"/>
                    </a:cubicBezTo>
                    <a:cubicBezTo>
                      <a:pt x="371" y="1244"/>
                      <a:pt x="121" y="993"/>
                      <a:pt x="121" y="678"/>
                    </a:cubicBezTo>
                    <a:cubicBezTo>
                      <a:pt x="121" y="372"/>
                      <a:pt x="371" y="121"/>
                      <a:pt x="687" y="121"/>
                    </a:cubicBezTo>
                    <a:close/>
                    <a:moveTo>
                      <a:pt x="687" y="1"/>
                    </a:moveTo>
                    <a:cubicBezTo>
                      <a:pt x="307" y="1"/>
                      <a:pt x="0" y="307"/>
                      <a:pt x="0" y="678"/>
                    </a:cubicBezTo>
                    <a:cubicBezTo>
                      <a:pt x="0" y="1058"/>
                      <a:pt x="307" y="1364"/>
                      <a:pt x="687" y="1364"/>
                    </a:cubicBezTo>
                    <a:cubicBezTo>
                      <a:pt x="1058" y="1364"/>
                      <a:pt x="1364" y="1058"/>
                      <a:pt x="1364" y="678"/>
                    </a:cubicBezTo>
                    <a:cubicBezTo>
                      <a:pt x="1364" y="307"/>
                      <a:pt x="1058"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1985653" y="3311847"/>
                <a:ext cx="57019" cy="56469"/>
              </a:xfrm>
              <a:custGeom>
                <a:avLst/>
                <a:gdLst/>
                <a:ahLst/>
                <a:cxnLst/>
                <a:rect l="l" t="t" r="r" b="b"/>
                <a:pathLst>
                  <a:path w="725" h="718" extrusionOk="0">
                    <a:moveTo>
                      <a:pt x="251" y="133"/>
                    </a:moveTo>
                    <a:lnTo>
                      <a:pt x="585" y="253"/>
                    </a:lnTo>
                    <a:lnTo>
                      <a:pt x="464" y="587"/>
                    </a:lnTo>
                    <a:lnTo>
                      <a:pt x="130" y="467"/>
                    </a:lnTo>
                    <a:lnTo>
                      <a:pt x="251" y="133"/>
                    </a:lnTo>
                    <a:close/>
                    <a:moveTo>
                      <a:pt x="223" y="0"/>
                    </a:moveTo>
                    <a:cubicBezTo>
                      <a:pt x="195" y="0"/>
                      <a:pt x="175" y="17"/>
                      <a:pt x="168" y="40"/>
                    </a:cubicBezTo>
                    <a:lnTo>
                      <a:pt x="1" y="485"/>
                    </a:lnTo>
                    <a:cubicBezTo>
                      <a:pt x="1" y="495"/>
                      <a:pt x="1" y="513"/>
                      <a:pt x="1" y="522"/>
                    </a:cubicBezTo>
                    <a:cubicBezTo>
                      <a:pt x="10" y="541"/>
                      <a:pt x="19" y="550"/>
                      <a:pt x="38" y="559"/>
                    </a:cubicBezTo>
                    <a:lnTo>
                      <a:pt x="483" y="717"/>
                    </a:lnTo>
                    <a:lnTo>
                      <a:pt x="501" y="717"/>
                    </a:lnTo>
                    <a:cubicBezTo>
                      <a:pt x="520" y="717"/>
                      <a:pt x="548" y="708"/>
                      <a:pt x="557" y="680"/>
                    </a:cubicBezTo>
                    <a:lnTo>
                      <a:pt x="715" y="235"/>
                    </a:lnTo>
                    <a:cubicBezTo>
                      <a:pt x="724" y="207"/>
                      <a:pt x="715" y="179"/>
                      <a:pt x="678" y="161"/>
                    </a:cubicBezTo>
                    <a:lnTo>
                      <a:pt x="242" y="3"/>
                    </a:lnTo>
                    <a:cubicBezTo>
                      <a:pt x="235" y="1"/>
                      <a:pt x="229"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1707716" y="3340239"/>
                <a:ext cx="302085" cy="134566"/>
              </a:xfrm>
              <a:custGeom>
                <a:avLst/>
                <a:gdLst/>
                <a:ahLst/>
                <a:cxnLst/>
                <a:rect l="l" t="t" r="r" b="b"/>
                <a:pathLst>
                  <a:path w="3841" h="1711" extrusionOk="0">
                    <a:moveTo>
                      <a:pt x="3769" y="0"/>
                    </a:moveTo>
                    <a:cubicBezTo>
                      <a:pt x="3762" y="0"/>
                      <a:pt x="3754" y="1"/>
                      <a:pt x="3748" y="4"/>
                    </a:cubicBezTo>
                    <a:lnTo>
                      <a:pt x="37" y="1599"/>
                    </a:lnTo>
                    <a:cubicBezTo>
                      <a:pt x="9" y="1618"/>
                      <a:pt x="0" y="1655"/>
                      <a:pt x="9" y="1683"/>
                    </a:cubicBezTo>
                    <a:cubicBezTo>
                      <a:pt x="19" y="1701"/>
                      <a:pt x="37" y="1711"/>
                      <a:pt x="65" y="1711"/>
                    </a:cubicBezTo>
                    <a:lnTo>
                      <a:pt x="84" y="1711"/>
                    </a:lnTo>
                    <a:lnTo>
                      <a:pt x="3794" y="115"/>
                    </a:lnTo>
                    <a:cubicBezTo>
                      <a:pt x="3822" y="106"/>
                      <a:pt x="3841" y="69"/>
                      <a:pt x="3822" y="41"/>
                    </a:cubicBezTo>
                    <a:cubicBezTo>
                      <a:pt x="3815" y="12"/>
                      <a:pt x="3792"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12"/>
        <p:cNvGrpSpPr/>
        <p:nvPr/>
      </p:nvGrpSpPr>
      <p:grpSpPr>
        <a:xfrm>
          <a:off x="0" y="0"/>
          <a:ext cx="0" cy="0"/>
          <a:chOff x="0" y="0"/>
          <a:chExt cx="0" cy="0"/>
        </a:xfrm>
      </p:grpSpPr>
      <p:grpSp>
        <p:nvGrpSpPr>
          <p:cNvPr id="513" name="Google Shape;513;p20"/>
          <p:cNvGrpSpPr/>
          <p:nvPr/>
        </p:nvGrpSpPr>
        <p:grpSpPr>
          <a:xfrm>
            <a:off x="518850" y="392550"/>
            <a:ext cx="8106300" cy="4358400"/>
            <a:chOff x="518850" y="392550"/>
            <a:chExt cx="8106300" cy="4358400"/>
          </a:xfrm>
        </p:grpSpPr>
        <p:grpSp>
          <p:nvGrpSpPr>
            <p:cNvPr id="514" name="Google Shape;514;p20"/>
            <p:cNvGrpSpPr/>
            <p:nvPr/>
          </p:nvGrpSpPr>
          <p:grpSpPr>
            <a:xfrm>
              <a:off x="518850" y="392550"/>
              <a:ext cx="8106300" cy="396000"/>
              <a:chOff x="518850" y="385283"/>
              <a:chExt cx="8106300" cy="396000"/>
            </a:xfrm>
          </p:grpSpPr>
          <p:cxnSp>
            <p:nvCxnSpPr>
              <p:cNvPr id="515" name="Google Shape;515;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16" name="Google Shape;516;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17" name="Google Shape;517;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18" name="Google Shape;518;p20"/>
            <p:cNvGrpSpPr/>
            <p:nvPr/>
          </p:nvGrpSpPr>
          <p:grpSpPr>
            <a:xfrm rot="10800000">
              <a:off x="518850" y="4354950"/>
              <a:ext cx="8106300" cy="396000"/>
              <a:chOff x="518850" y="385283"/>
              <a:chExt cx="8106300" cy="396000"/>
            </a:xfrm>
          </p:grpSpPr>
          <p:cxnSp>
            <p:nvCxnSpPr>
              <p:cNvPr id="519" name="Google Shape;519;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0" name="Google Shape;520;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21" name="Google Shape;521;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522" name="Google Shape;522;p20"/>
          <p:cNvGrpSpPr/>
          <p:nvPr/>
        </p:nvGrpSpPr>
        <p:grpSpPr>
          <a:xfrm>
            <a:off x="5441862" y="1343334"/>
            <a:ext cx="2955370" cy="2456833"/>
            <a:chOff x="5475412" y="1860275"/>
            <a:chExt cx="2955370" cy="2456833"/>
          </a:xfrm>
        </p:grpSpPr>
        <p:sp>
          <p:nvSpPr>
            <p:cNvPr id="523" name="Google Shape;523;p20"/>
            <p:cNvSpPr/>
            <p:nvPr/>
          </p:nvSpPr>
          <p:spPr>
            <a:xfrm>
              <a:off x="5581433" y="2425462"/>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8233235" y="2755955"/>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0"/>
            <p:cNvSpPr/>
            <p:nvPr/>
          </p:nvSpPr>
          <p:spPr>
            <a:xfrm>
              <a:off x="5475412" y="3604065"/>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0"/>
            <p:cNvSpPr/>
            <p:nvPr/>
          </p:nvSpPr>
          <p:spPr>
            <a:xfrm>
              <a:off x="8311913" y="3834088"/>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8015063" y="1953753"/>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0"/>
            <p:cNvSpPr/>
            <p:nvPr/>
          </p:nvSpPr>
          <p:spPr>
            <a:xfrm>
              <a:off x="8015063" y="2047230"/>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0"/>
            <p:cNvSpPr/>
            <p:nvPr/>
          </p:nvSpPr>
          <p:spPr>
            <a:xfrm>
              <a:off x="8044097" y="2018709"/>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7950107" y="2018709"/>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7972309" y="2041936"/>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0"/>
            <p:cNvSpPr/>
            <p:nvPr/>
          </p:nvSpPr>
          <p:spPr>
            <a:xfrm>
              <a:off x="7969121" y="2039032"/>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8038859" y="1975898"/>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8035159" y="1972653"/>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7972309" y="1975898"/>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7969121" y="1972653"/>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8038859" y="2041936"/>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8035159" y="2039032"/>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8355158" y="2208282"/>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5739149" y="2773380"/>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6637773" y="1860275"/>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6622459" y="2287528"/>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6619783" y="2282746"/>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6175621" y="2313943"/>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6172490" y="2310755"/>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6359445" y="2342407"/>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6356257" y="2338764"/>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6631966" y="2285421"/>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6629290" y="2280127"/>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7338003" y="2218302"/>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7334359" y="2214658"/>
              <a:ext cx="88241"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7468997" y="2075239"/>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7465297" y="2072051"/>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7587296" y="2272214"/>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7583596" y="2269026"/>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6112258" y="2077573"/>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6086412"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6083224" y="2047742"/>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6314016"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6310315" y="2047742"/>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6194635" y="2159722"/>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6191504" y="2156022"/>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6449223" y="2065163"/>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6446035" y="2062032"/>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6930332" y="1988081"/>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6927144" y="1984893"/>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0"/>
            <p:cNvSpPr/>
            <p:nvPr/>
          </p:nvSpPr>
          <p:spPr>
            <a:xfrm>
              <a:off x="6987888" y="2066757"/>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7051250" y="2066757"/>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7114100" y="2066757"/>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5743641" y="2204582"/>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5740453" y="2201451"/>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0"/>
            <p:cNvSpPr/>
            <p:nvPr/>
          </p:nvSpPr>
          <p:spPr>
            <a:xfrm>
              <a:off x="5914201" y="2279045"/>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5854027" y="2279045"/>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5794878" y="2279045"/>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7974415" y="2277337"/>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7970715" y="2274035"/>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0"/>
            <p:cNvSpPr/>
            <p:nvPr/>
          </p:nvSpPr>
          <p:spPr>
            <a:xfrm>
              <a:off x="7946406" y="2402126"/>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7942706" y="2398938"/>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0"/>
            <p:cNvSpPr/>
            <p:nvPr/>
          </p:nvSpPr>
          <p:spPr>
            <a:xfrm>
              <a:off x="7741005" y="2150215"/>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7737817" y="2147027"/>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0"/>
            <p:cNvSpPr/>
            <p:nvPr/>
          </p:nvSpPr>
          <p:spPr>
            <a:xfrm>
              <a:off x="7784272" y="2170538"/>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0"/>
            <p:cNvSpPr/>
            <p:nvPr/>
          </p:nvSpPr>
          <p:spPr>
            <a:xfrm>
              <a:off x="6902835" y="3774116"/>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0"/>
            <p:cNvSpPr/>
            <p:nvPr/>
          </p:nvSpPr>
          <p:spPr>
            <a:xfrm>
              <a:off x="5894162" y="2528850"/>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0"/>
            <p:cNvSpPr/>
            <p:nvPr/>
          </p:nvSpPr>
          <p:spPr>
            <a:xfrm>
              <a:off x="5890974" y="2525662"/>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0"/>
            <p:cNvSpPr/>
            <p:nvPr/>
          </p:nvSpPr>
          <p:spPr>
            <a:xfrm>
              <a:off x="5995041" y="2636047"/>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0"/>
            <p:cNvSpPr/>
            <p:nvPr/>
          </p:nvSpPr>
          <p:spPr>
            <a:xfrm>
              <a:off x="5991341" y="2632916"/>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6933520" y="2560559"/>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0"/>
            <p:cNvSpPr/>
            <p:nvPr/>
          </p:nvSpPr>
          <p:spPr>
            <a:xfrm>
              <a:off x="6930332" y="2556859"/>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a:off x="5893081" y="3731363"/>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5889950" y="3727662"/>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a:off x="6431802" y="4215089"/>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6428614" y="4211958"/>
              <a:ext cx="1044666"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6691628" y="4215089"/>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6687927" y="4211958"/>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7160554" y="2782355"/>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0"/>
            <p:cNvSpPr/>
            <p:nvPr/>
          </p:nvSpPr>
          <p:spPr>
            <a:xfrm>
              <a:off x="7157423" y="2779167"/>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0"/>
            <p:cNvSpPr/>
            <p:nvPr/>
          </p:nvSpPr>
          <p:spPr>
            <a:xfrm>
              <a:off x="7228186" y="2854200"/>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0"/>
            <p:cNvSpPr/>
            <p:nvPr/>
          </p:nvSpPr>
          <p:spPr>
            <a:xfrm>
              <a:off x="7592078"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a:off x="7624243" y="2824084"/>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a:off x="7653334"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a:off x="7471104" y="2903842"/>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a:off x="7471104" y="2947677"/>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0"/>
            <p:cNvSpPr/>
            <p:nvPr/>
          </p:nvSpPr>
          <p:spPr>
            <a:xfrm>
              <a:off x="7471104" y="2991456"/>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0"/>
            <p:cNvSpPr/>
            <p:nvPr/>
          </p:nvSpPr>
          <p:spPr>
            <a:xfrm>
              <a:off x="7453171" y="3091309"/>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0"/>
            <p:cNvSpPr/>
            <p:nvPr/>
          </p:nvSpPr>
          <p:spPr>
            <a:xfrm>
              <a:off x="7231374" y="3221734"/>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0"/>
            <p:cNvSpPr/>
            <p:nvPr/>
          </p:nvSpPr>
          <p:spPr>
            <a:xfrm>
              <a:off x="7231374" y="3178411"/>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0"/>
            <p:cNvSpPr/>
            <p:nvPr/>
          </p:nvSpPr>
          <p:spPr>
            <a:xfrm>
              <a:off x="7231374" y="3134575"/>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0"/>
            <p:cNvSpPr/>
            <p:nvPr/>
          </p:nvSpPr>
          <p:spPr>
            <a:xfrm>
              <a:off x="7417761" y="3341114"/>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0"/>
            <p:cNvSpPr/>
            <p:nvPr/>
          </p:nvSpPr>
          <p:spPr>
            <a:xfrm>
              <a:off x="7245607" y="3341114"/>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0"/>
            <p:cNvSpPr/>
            <p:nvPr/>
          </p:nvSpPr>
          <p:spPr>
            <a:xfrm>
              <a:off x="7245607" y="3390756"/>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0"/>
            <p:cNvSpPr/>
            <p:nvPr/>
          </p:nvSpPr>
          <p:spPr>
            <a:xfrm>
              <a:off x="7337490" y="2894335"/>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0"/>
            <p:cNvSpPr/>
            <p:nvPr/>
          </p:nvSpPr>
          <p:spPr>
            <a:xfrm>
              <a:off x="7333790" y="2890065"/>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0"/>
            <p:cNvSpPr/>
            <p:nvPr/>
          </p:nvSpPr>
          <p:spPr>
            <a:xfrm>
              <a:off x="7250389" y="2883404"/>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0"/>
            <p:cNvSpPr/>
            <p:nvPr/>
          </p:nvSpPr>
          <p:spPr>
            <a:xfrm>
              <a:off x="7249819" y="2879875"/>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0"/>
            <p:cNvSpPr/>
            <p:nvPr/>
          </p:nvSpPr>
          <p:spPr>
            <a:xfrm>
              <a:off x="7464272" y="3113853"/>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0"/>
            <p:cNvSpPr/>
            <p:nvPr/>
          </p:nvSpPr>
          <p:spPr>
            <a:xfrm>
              <a:off x="7461084" y="3111177"/>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0"/>
            <p:cNvSpPr/>
            <p:nvPr/>
          </p:nvSpPr>
          <p:spPr>
            <a:xfrm>
              <a:off x="7495925" y="3135657"/>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0"/>
            <p:cNvSpPr/>
            <p:nvPr/>
          </p:nvSpPr>
          <p:spPr>
            <a:xfrm>
              <a:off x="7492224" y="3132469"/>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0"/>
            <p:cNvSpPr/>
            <p:nvPr/>
          </p:nvSpPr>
          <p:spPr>
            <a:xfrm>
              <a:off x="7504920" y="3149434"/>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0"/>
            <p:cNvSpPr/>
            <p:nvPr/>
          </p:nvSpPr>
          <p:spPr>
            <a:xfrm>
              <a:off x="7501219" y="3146246"/>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0"/>
            <p:cNvSpPr/>
            <p:nvPr/>
          </p:nvSpPr>
          <p:spPr>
            <a:xfrm>
              <a:off x="7526553" y="3166797"/>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0"/>
            <p:cNvSpPr/>
            <p:nvPr/>
          </p:nvSpPr>
          <p:spPr>
            <a:xfrm>
              <a:off x="7523422" y="3163097"/>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0"/>
            <p:cNvSpPr/>
            <p:nvPr/>
          </p:nvSpPr>
          <p:spPr>
            <a:xfrm>
              <a:off x="7495412" y="3128939"/>
              <a:ext cx="49188" cy="55905"/>
            </a:xfrm>
            <a:custGeom>
              <a:avLst/>
              <a:gdLst/>
              <a:ahLst/>
              <a:cxnLst/>
              <a:rect l="l" t="t" r="r" b="b"/>
              <a:pathLst>
                <a:path w="864" h="982" extrusionOk="0">
                  <a:moveTo>
                    <a:pt x="38" y="0"/>
                  </a:moveTo>
                  <a:cubicBezTo>
                    <a:pt x="31" y="0"/>
                    <a:pt x="24" y="3"/>
                    <a:pt x="19" y="7"/>
                  </a:cubicBezTo>
                  <a:cubicBezTo>
                    <a:pt x="0" y="16"/>
                    <a:pt x="0" y="35"/>
                    <a:pt x="10" y="54"/>
                  </a:cubicBezTo>
                  <a:lnTo>
                    <a:pt x="807" y="972"/>
                  </a:lnTo>
                  <a:cubicBezTo>
                    <a:pt x="817" y="981"/>
                    <a:pt x="826" y="981"/>
                    <a:pt x="835" y="981"/>
                  </a:cubicBezTo>
                  <a:lnTo>
                    <a:pt x="854" y="981"/>
                  </a:lnTo>
                  <a:cubicBezTo>
                    <a:pt x="863" y="972"/>
                    <a:pt x="863" y="953"/>
                    <a:pt x="854" y="935"/>
                  </a:cubicBezTo>
                  <a:lnTo>
                    <a:pt x="56" y="7"/>
                  </a:lnTo>
                  <a:cubicBezTo>
                    <a:pt x="51" y="3"/>
                    <a:pt x="44" y="0"/>
                    <a:pt x="38"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0"/>
            <p:cNvSpPr/>
            <p:nvPr/>
          </p:nvSpPr>
          <p:spPr>
            <a:xfrm>
              <a:off x="7493818" y="3127231"/>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0"/>
            <p:cNvSpPr/>
            <p:nvPr/>
          </p:nvSpPr>
          <p:spPr>
            <a:xfrm>
              <a:off x="7482205" y="3116130"/>
              <a:ext cx="19072" cy="18502"/>
            </a:xfrm>
            <a:custGeom>
              <a:avLst/>
              <a:gdLst/>
              <a:ahLst/>
              <a:cxnLst/>
              <a:rect l="l" t="t" r="r" b="b"/>
              <a:pathLst>
                <a:path w="335" h="325" extrusionOk="0">
                  <a:moveTo>
                    <a:pt x="242" y="0"/>
                  </a:moveTo>
                  <a:cubicBezTo>
                    <a:pt x="223" y="10"/>
                    <a:pt x="214" y="19"/>
                    <a:pt x="214" y="37"/>
                  </a:cubicBezTo>
                  <a:lnTo>
                    <a:pt x="251" y="223"/>
                  </a:lnTo>
                  <a:cubicBezTo>
                    <a:pt x="251" y="223"/>
                    <a:pt x="251" y="232"/>
                    <a:pt x="242" y="232"/>
                  </a:cubicBezTo>
                  <a:lnTo>
                    <a:pt x="47" y="158"/>
                  </a:lnTo>
                  <a:cubicBezTo>
                    <a:pt x="28" y="158"/>
                    <a:pt x="19" y="158"/>
                    <a:pt x="10" y="177"/>
                  </a:cubicBezTo>
                  <a:cubicBezTo>
                    <a:pt x="0" y="195"/>
                    <a:pt x="10" y="214"/>
                    <a:pt x="28" y="214"/>
                  </a:cubicBezTo>
                  <a:lnTo>
                    <a:pt x="325" y="325"/>
                  </a:lnTo>
                  <a:cubicBezTo>
                    <a:pt x="325" y="325"/>
                    <a:pt x="334" y="316"/>
                    <a:pt x="334" y="316"/>
                  </a:cubicBezTo>
                  <a:lnTo>
                    <a:pt x="279" y="28"/>
                  </a:lnTo>
                  <a:cubicBezTo>
                    <a:pt x="270" y="10"/>
                    <a:pt x="260" y="0"/>
                    <a:pt x="24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0"/>
            <p:cNvSpPr/>
            <p:nvPr/>
          </p:nvSpPr>
          <p:spPr>
            <a:xfrm>
              <a:off x="7481123" y="3114536"/>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0"/>
            <p:cNvSpPr/>
            <p:nvPr/>
          </p:nvSpPr>
          <p:spPr>
            <a:xfrm>
              <a:off x="7487499" y="3121937"/>
              <a:ext cx="18502" cy="18218"/>
            </a:xfrm>
            <a:custGeom>
              <a:avLst/>
              <a:gdLst/>
              <a:ahLst/>
              <a:cxnLst/>
              <a:rect l="l" t="t" r="r" b="b"/>
              <a:pathLst>
                <a:path w="325" h="320" extrusionOk="0">
                  <a:moveTo>
                    <a:pt x="232" y="0"/>
                  </a:moveTo>
                  <a:cubicBezTo>
                    <a:pt x="214" y="0"/>
                    <a:pt x="204" y="19"/>
                    <a:pt x="214" y="37"/>
                  </a:cubicBezTo>
                  <a:lnTo>
                    <a:pt x="251" y="214"/>
                  </a:lnTo>
                  <a:cubicBezTo>
                    <a:pt x="251" y="220"/>
                    <a:pt x="246" y="227"/>
                    <a:pt x="240" y="227"/>
                  </a:cubicBezTo>
                  <a:cubicBezTo>
                    <a:pt x="238" y="227"/>
                    <a:pt x="235" y="226"/>
                    <a:pt x="232" y="223"/>
                  </a:cubicBezTo>
                  <a:lnTo>
                    <a:pt x="37" y="158"/>
                  </a:lnTo>
                  <a:cubicBezTo>
                    <a:pt x="35" y="156"/>
                    <a:pt x="32" y="154"/>
                    <a:pt x="28" y="154"/>
                  </a:cubicBezTo>
                  <a:cubicBezTo>
                    <a:pt x="19" y="154"/>
                    <a:pt x="7" y="163"/>
                    <a:pt x="0" y="177"/>
                  </a:cubicBezTo>
                  <a:cubicBezTo>
                    <a:pt x="0" y="186"/>
                    <a:pt x="10" y="204"/>
                    <a:pt x="19" y="214"/>
                  </a:cubicBezTo>
                  <a:lnTo>
                    <a:pt x="316" y="316"/>
                  </a:lnTo>
                  <a:cubicBezTo>
                    <a:pt x="318" y="318"/>
                    <a:pt x="320" y="320"/>
                    <a:pt x="322" y="320"/>
                  </a:cubicBezTo>
                  <a:cubicBezTo>
                    <a:pt x="325" y="320"/>
                    <a:pt x="325" y="313"/>
                    <a:pt x="325" y="306"/>
                  </a:cubicBezTo>
                  <a:lnTo>
                    <a:pt x="269" y="28"/>
                  </a:lnTo>
                  <a:cubicBezTo>
                    <a:pt x="269" y="10"/>
                    <a:pt x="251" y="0"/>
                    <a:pt x="23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0"/>
            <p:cNvSpPr/>
            <p:nvPr/>
          </p:nvSpPr>
          <p:spPr>
            <a:xfrm>
              <a:off x="7485905" y="3120115"/>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0"/>
            <p:cNvSpPr/>
            <p:nvPr/>
          </p:nvSpPr>
          <p:spPr>
            <a:xfrm>
              <a:off x="6932439" y="3332119"/>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0"/>
            <p:cNvSpPr/>
            <p:nvPr/>
          </p:nvSpPr>
          <p:spPr>
            <a:xfrm>
              <a:off x="6929251" y="3328419"/>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0"/>
            <p:cNvSpPr/>
            <p:nvPr/>
          </p:nvSpPr>
          <p:spPr>
            <a:xfrm>
              <a:off x="6626671" y="3327906"/>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0"/>
            <p:cNvSpPr/>
            <p:nvPr/>
          </p:nvSpPr>
          <p:spPr>
            <a:xfrm>
              <a:off x="6623483" y="3324718"/>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0"/>
            <p:cNvSpPr/>
            <p:nvPr/>
          </p:nvSpPr>
          <p:spPr>
            <a:xfrm>
              <a:off x="6695328" y="3411877"/>
              <a:ext cx="136290" cy="100937"/>
            </a:xfrm>
            <a:custGeom>
              <a:avLst/>
              <a:gdLst/>
              <a:ahLst/>
              <a:cxnLst/>
              <a:rect l="l" t="t" r="r" b="b"/>
              <a:pathLst>
                <a:path w="2394" h="1773" extrusionOk="0">
                  <a:moveTo>
                    <a:pt x="241" y="0"/>
                  </a:moveTo>
                  <a:cubicBezTo>
                    <a:pt x="112" y="0"/>
                    <a:pt x="0" y="112"/>
                    <a:pt x="0" y="241"/>
                  </a:cubicBezTo>
                  <a:lnTo>
                    <a:pt x="0" y="1540"/>
                  </a:lnTo>
                  <a:cubicBezTo>
                    <a:pt x="0" y="1670"/>
                    <a:pt x="112" y="1772"/>
                    <a:pt x="241" y="1772"/>
                  </a:cubicBezTo>
                  <a:lnTo>
                    <a:pt x="2152" y="1772"/>
                  </a:lnTo>
                  <a:cubicBezTo>
                    <a:pt x="2292" y="1772"/>
                    <a:pt x="2394" y="1670"/>
                    <a:pt x="2394" y="1540"/>
                  </a:cubicBezTo>
                  <a:lnTo>
                    <a:pt x="2394" y="241"/>
                  </a:lnTo>
                  <a:cubicBezTo>
                    <a:pt x="2394" y="112"/>
                    <a:pt x="2292" y="0"/>
                    <a:pt x="2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0"/>
            <p:cNvSpPr/>
            <p:nvPr/>
          </p:nvSpPr>
          <p:spPr>
            <a:xfrm>
              <a:off x="6692140" y="3408689"/>
              <a:ext cx="142667" cy="107768"/>
            </a:xfrm>
            <a:custGeom>
              <a:avLst/>
              <a:gdLst/>
              <a:ahLst/>
              <a:cxnLst/>
              <a:rect l="l" t="t" r="r" b="b"/>
              <a:pathLst>
                <a:path w="2506" h="1893" extrusionOk="0">
                  <a:moveTo>
                    <a:pt x="2208" y="112"/>
                  </a:moveTo>
                  <a:cubicBezTo>
                    <a:pt x="2310" y="112"/>
                    <a:pt x="2394" y="195"/>
                    <a:pt x="2394" y="297"/>
                  </a:cubicBezTo>
                  <a:lnTo>
                    <a:pt x="2394" y="1596"/>
                  </a:lnTo>
                  <a:cubicBezTo>
                    <a:pt x="2394" y="1689"/>
                    <a:pt x="2310" y="1772"/>
                    <a:pt x="2208" y="1772"/>
                  </a:cubicBezTo>
                  <a:lnTo>
                    <a:pt x="297" y="1772"/>
                  </a:lnTo>
                  <a:cubicBezTo>
                    <a:pt x="195" y="1772"/>
                    <a:pt x="121" y="1689"/>
                    <a:pt x="121" y="1596"/>
                  </a:cubicBezTo>
                  <a:lnTo>
                    <a:pt x="121" y="297"/>
                  </a:lnTo>
                  <a:cubicBezTo>
                    <a:pt x="121" y="195"/>
                    <a:pt x="195" y="112"/>
                    <a:pt x="297" y="112"/>
                  </a:cubicBezTo>
                  <a:close/>
                  <a:moveTo>
                    <a:pt x="297" y="1"/>
                  </a:moveTo>
                  <a:cubicBezTo>
                    <a:pt x="130" y="1"/>
                    <a:pt x="1" y="130"/>
                    <a:pt x="1" y="297"/>
                  </a:cubicBezTo>
                  <a:lnTo>
                    <a:pt x="1" y="1596"/>
                  </a:lnTo>
                  <a:cubicBezTo>
                    <a:pt x="1" y="1754"/>
                    <a:pt x="130" y="1893"/>
                    <a:pt x="297" y="1893"/>
                  </a:cubicBezTo>
                  <a:lnTo>
                    <a:pt x="2208" y="1893"/>
                  </a:lnTo>
                  <a:cubicBezTo>
                    <a:pt x="2375" y="1893"/>
                    <a:pt x="2505" y="1754"/>
                    <a:pt x="2505" y="1596"/>
                  </a:cubicBezTo>
                  <a:lnTo>
                    <a:pt x="2505" y="297"/>
                  </a:lnTo>
                  <a:cubicBezTo>
                    <a:pt x="2505" y="130"/>
                    <a:pt x="2375" y="1"/>
                    <a:pt x="2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0"/>
            <p:cNvSpPr/>
            <p:nvPr/>
          </p:nvSpPr>
          <p:spPr>
            <a:xfrm>
              <a:off x="6695328" y="3425597"/>
              <a:ext cx="136290" cy="37232"/>
            </a:xfrm>
            <a:custGeom>
              <a:avLst/>
              <a:gdLst/>
              <a:ahLst/>
              <a:cxnLst/>
              <a:rect l="l" t="t" r="r" b="b"/>
              <a:pathLst>
                <a:path w="2394" h="654" extrusionOk="0">
                  <a:moveTo>
                    <a:pt x="0" y="0"/>
                  </a:moveTo>
                  <a:lnTo>
                    <a:pt x="965" y="585"/>
                  </a:lnTo>
                  <a:cubicBezTo>
                    <a:pt x="1046" y="630"/>
                    <a:pt x="1137" y="653"/>
                    <a:pt x="1226" y="653"/>
                  </a:cubicBezTo>
                  <a:cubicBezTo>
                    <a:pt x="1320" y="653"/>
                    <a:pt x="1413" y="628"/>
                    <a:pt x="1494" y="576"/>
                  </a:cubicBezTo>
                  <a:lnTo>
                    <a:pt x="23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0"/>
            <p:cNvSpPr/>
            <p:nvPr/>
          </p:nvSpPr>
          <p:spPr>
            <a:xfrm>
              <a:off x="6693734" y="3422409"/>
              <a:ext cx="139479" cy="43381"/>
            </a:xfrm>
            <a:custGeom>
              <a:avLst/>
              <a:gdLst/>
              <a:ahLst/>
              <a:cxnLst/>
              <a:rect l="l" t="t" r="r" b="b"/>
              <a:pathLst>
                <a:path w="2450" h="762" extrusionOk="0">
                  <a:moveTo>
                    <a:pt x="56" y="1"/>
                  </a:moveTo>
                  <a:lnTo>
                    <a:pt x="0" y="103"/>
                  </a:lnTo>
                  <a:lnTo>
                    <a:pt x="965" y="687"/>
                  </a:lnTo>
                  <a:cubicBezTo>
                    <a:pt x="1058" y="743"/>
                    <a:pt x="1151" y="761"/>
                    <a:pt x="1253" y="761"/>
                  </a:cubicBezTo>
                  <a:cubicBezTo>
                    <a:pt x="1355" y="761"/>
                    <a:pt x="1457" y="734"/>
                    <a:pt x="1550" y="678"/>
                  </a:cubicBezTo>
                  <a:lnTo>
                    <a:pt x="2449" y="103"/>
                  </a:lnTo>
                  <a:lnTo>
                    <a:pt x="2394" y="1"/>
                  </a:lnTo>
                  <a:lnTo>
                    <a:pt x="1485" y="576"/>
                  </a:lnTo>
                  <a:cubicBezTo>
                    <a:pt x="1413" y="623"/>
                    <a:pt x="1332" y="647"/>
                    <a:pt x="1251" y="647"/>
                  </a:cubicBezTo>
                  <a:cubicBezTo>
                    <a:pt x="1174" y="647"/>
                    <a:pt x="1098" y="626"/>
                    <a:pt x="1030" y="585"/>
                  </a:cubicBezTo>
                  <a:lnTo>
                    <a:pt x="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0"/>
            <p:cNvSpPr/>
            <p:nvPr/>
          </p:nvSpPr>
          <p:spPr>
            <a:xfrm>
              <a:off x="6732275" y="3079126"/>
              <a:ext cx="373973" cy="201817"/>
            </a:xfrm>
            <a:custGeom>
              <a:avLst/>
              <a:gdLst/>
              <a:ahLst/>
              <a:cxnLst/>
              <a:rect l="l" t="t" r="r" b="b"/>
              <a:pathLst>
                <a:path w="6569" h="3545" extrusionOk="0">
                  <a:moveTo>
                    <a:pt x="177" y="1"/>
                  </a:moveTo>
                  <a:cubicBezTo>
                    <a:pt x="75" y="1"/>
                    <a:pt x="1" y="84"/>
                    <a:pt x="1" y="186"/>
                  </a:cubicBezTo>
                  <a:lnTo>
                    <a:pt x="1" y="3368"/>
                  </a:lnTo>
                  <a:cubicBezTo>
                    <a:pt x="1" y="3461"/>
                    <a:pt x="75" y="3545"/>
                    <a:pt x="177" y="3545"/>
                  </a:cubicBezTo>
                  <a:lnTo>
                    <a:pt x="6383" y="3545"/>
                  </a:lnTo>
                  <a:cubicBezTo>
                    <a:pt x="6485" y="3545"/>
                    <a:pt x="6568" y="3461"/>
                    <a:pt x="6568" y="3368"/>
                  </a:cubicBezTo>
                  <a:lnTo>
                    <a:pt x="6568" y="186"/>
                  </a:lnTo>
                  <a:cubicBezTo>
                    <a:pt x="6568" y="84"/>
                    <a:pt x="6485" y="1"/>
                    <a:pt x="6383" y="1"/>
                  </a:cubicBezTo>
                  <a:close/>
                </a:path>
              </a:pathLst>
            </a:custGeom>
            <a:solidFill>
              <a:srgbClr val="948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0"/>
            <p:cNvSpPr/>
            <p:nvPr/>
          </p:nvSpPr>
          <p:spPr>
            <a:xfrm>
              <a:off x="6732275" y="3083908"/>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0"/>
            <p:cNvSpPr/>
            <p:nvPr/>
          </p:nvSpPr>
          <p:spPr>
            <a:xfrm>
              <a:off x="6728575" y="3080720"/>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0"/>
            <p:cNvSpPr/>
            <p:nvPr/>
          </p:nvSpPr>
          <p:spPr>
            <a:xfrm>
              <a:off x="6793531" y="3145164"/>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0"/>
            <p:cNvSpPr/>
            <p:nvPr/>
          </p:nvSpPr>
          <p:spPr>
            <a:xfrm>
              <a:off x="6942971" y="3145164"/>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0"/>
            <p:cNvSpPr/>
            <p:nvPr/>
          </p:nvSpPr>
          <p:spPr>
            <a:xfrm>
              <a:off x="6793531" y="3208526"/>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0"/>
            <p:cNvSpPr/>
            <p:nvPr/>
          </p:nvSpPr>
          <p:spPr>
            <a:xfrm>
              <a:off x="6893328" y="3175280"/>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0"/>
            <p:cNvSpPr/>
            <p:nvPr/>
          </p:nvSpPr>
          <p:spPr>
            <a:xfrm>
              <a:off x="6793531" y="3175280"/>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0"/>
            <p:cNvSpPr/>
            <p:nvPr/>
          </p:nvSpPr>
          <p:spPr>
            <a:xfrm>
              <a:off x="6931926" y="3208526"/>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0"/>
            <p:cNvSpPr/>
            <p:nvPr/>
          </p:nvSpPr>
          <p:spPr>
            <a:xfrm>
              <a:off x="6732275" y="2787650"/>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0"/>
            <p:cNvSpPr/>
            <p:nvPr/>
          </p:nvSpPr>
          <p:spPr>
            <a:xfrm>
              <a:off x="6728575" y="2783949"/>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0"/>
            <p:cNvSpPr/>
            <p:nvPr/>
          </p:nvSpPr>
          <p:spPr>
            <a:xfrm>
              <a:off x="6997395"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0"/>
            <p:cNvSpPr/>
            <p:nvPr/>
          </p:nvSpPr>
          <p:spPr>
            <a:xfrm>
              <a:off x="7035424"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0"/>
            <p:cNvSpPr/>
            <p:nvPr/>
          </p:nvSpPr>
          <p:spPr>
            <a:xfrm>
              <a:off x="7073452" y="2799263"/>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0"/>
            <p:cNvSpPr/>
            <p:nvPr/>
          </p:nvSpPr>
          <p:spPr>
            <a:xfrm>
              <a:off x="6833154" y="2829891"/>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0"/>
            <p:cNvSpPr/>
            <p:nvPr/>
          </p:nvSpPr>
          <p:spPr>
            <a:xfrm>
              <a:off x="6829966" y="2826703"/>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0"/>
            <p:cNvSpPr/>
            <p:nvPr/>
          </p:nvSpPr>
          <p:spPr>
            <a:xfrm>
              <a:off x="6851656" y="2848393"/>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0"/>
            <p:cNvSpPr/>
            <p:nvPr/>
          </p:nvSpPr>
          <p:spPr>
            <a:xfrm>
              <a:off x="6848468" y="2845205"/>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0"/>
            <p:cNvSpPr/>
            <p:nvPr/>
          </p:nvSpPr>
          <p:spPr>
            <a:xfrm>
              <a:off x="6915018" y="2877939"/>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0"/>
            <p:cNvSpPr/>
            <p:nvPr/>
          </p:nvSpPr>
          <p:spPr>
            <a:xfrm>
              <a:off x="6909724" y="2906973"/>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0"/>
            <p:cNvSpPr/>
            <p:nvPr/>
          </p:nvSpPr>
          <p:spPr>
            <a:xfrm>
              <a:off x="6906536" y="2903842"/>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0"/>
            <p:cNvSpPr/>
            <p:nvPr/>
          </p:nvSpPr>
          <p:spPr>
            <a:xfrm>
              <a:off x="6131273" y="2776548"/>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0"/>
            <p:cNvSpPr/>
            <p:nvPr/>
          </p:nvSpPr>
          <p:spPr>
            <a:xfrm>
              <a:off x="6127572" y="2773360"/>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0"/>
            <p:cNvSpPr/>
            <p:nvPr/>
          </p:nvSpPr>
          <p:spPr>
            <a:xfrm>
              <a:off x="6317204" y="2829094"/>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0"/>
            <p:cNvSpPr/>
            <p:nvPr/>
          </p:nvSpPr>
          <p:spPr>
            <a:xfrm>
              <a:off x="6322441" y="2825678"/>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0"/>
            <p:cNvSpPr/>
            <p:nvPr/>
          </p:nvSpPr>
          <p:spPr>
            <a:xfrm>
              <a:off x="6370547" y="2912780"/>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0"/>
            <p:cNvSpPr/>
            <p:nvPr/>
          </p:nvSpPr>
          <p:spPr>
            <a:xfrm>
              <a:off x="6366846" y="2909649"/>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0"/>
            <p:cNvSpPr/>
            <p:nvPr/>
          </p:nvSpPr>
          <p:spPr>
            <a:xfrm>
              <a:off x="6386885" y="2864731"/>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0"/>
            <p:cNvSpPr/>
            <p:nvPr/>
          </p:nvSpPr>
          <p:spPr>
            <a:xfrm>
              <a:off x="6383697" y="2861031"/>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0"/>
            <p:cNvSpPr/>
            <p:nvPr/>
          </p:nvSpPr>
          <p:spPr>
            <a:xfrm>
              <a:off x="6246953" y="3037967"/>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0"/>
            <p:cNvSpPr/>
            <p:nvPr/>
          </p:nvSpPr>
          <p:spPr>
            <a:xfrm>
              <a:off x="6243765" y="3034779"/>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0"/>
            <p:cNvSpPr/>
            <p:nvPr/>
          </p:nvSpPr>
          <p:spPr>
            <a:xfrm>
              <a:off x="6246953" y="3133038"/>
              <a:ext cx="324843" cy="58638"/>
            </a:xfrm>
            <a:custGeom>
              <a:avLst/>
              <a:gdLst/>
              <a:ahLst/>
              <a:cxnLst/>
              <a:rect l="l" t="t" r="r" b="b"/>
              <a:pathLst>
                <a:path w="5706" h="1030" extrusionOk="0">
                  <a:moveTo>
                    <a:pt x="511" y="0"/>
                  </a:moveTo>
                  <a:cubicBezTo>
                    <a:pt x="232" y="0"/>
                    <a:pt x="0" y="232"/>
                    <a:pt x="0" y="520"/>
                  </a:cubicBezTo>
                  <a:cubicBezTo>
                    <a:pt x="0" y="807"/>
                    <a:pt x="232" y="1030"/>
                    <a:pt x="511" y="1030"/>
                  </a:cubicBezTo>
                  <a:lnTo>
                    <a:pt x="5195" y="1030"/>
                  </a:lnTo>
                  <a:cubicBezTo>
                    <a:pt x="5483" y="1030"/>
                    <a:pt x="5705" y="807"/>
                    <a:pt x="5705" y="520"/>
                  </a:cubicBezTo>
                  <a:cubicBezTo>
                    <a:pt x="5705" y="232"/>
                    <a:pt x="5474" y="0"/>
                    <a:pt x="5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0"/>
            <p:cNvSpPr/>
            <p:nvPr/>
          </p:nvSpPr>
          <p:spPr>
            <a:xfrm>
              <a:off x="6243765" y="3129850"/>
              <a:ext cx="331731" cy="65526"/>
            </a:xfrm>
            <a:custGeom>
              <a:avLst/>
              <a:gdLst/>
              <a:ahLst/>
              <a:cxnLst/>
              <a:rect l="l" t="t" r="r" b="b"/>
              <a:pathLst>
                <a:path w="5827" h="1151" extrusionOk="0">
                  <a:moveTo>
                    <a:pt x="5251" y="121"/>
                  </a:moveTo>
                  <a:cubicBezTo>
                    <a:pt x="5502" y="121"/>
                    <a:pt x="5706" y="325"/>
                    <a:pt x="5706" y="576"/>
                  </a:cubicBezTo>
                  <a:cubicBezTo>
                    <a:pt x="5706" y="826"/>
                    <a:pt x="5502" y="1030"/>
                    <a:pt x="5251" y="1030"/>
                  </a:cubicBezTo>
                  <a:lnTo>
                    <a:pt x="567" y="1030"/>
                  </a:lnTo>
                  <a:cubicBezTo>
                    <a:pt x="316" y="1030"/>
                    <a:pt x="112" y="826"/>
                    <a:pt x="112" y="576"/>
                  </a:cubicBezTo>
                  <a:cubicBezTo>
                    <a:pt x="112" y="325"/>
                    <a:pt x="316" y="121"/>
                    <a:pt x="567" y="121"/>
                  </a:cubicBezTo>
                  <a:close/>
                  <a:moveTo>
                    <a:pt x="567" y="0"/>
                  </a:moveTo>
                  <a:cubicBezTo>
                    <a:pt x="251" y="0"/>
                    <a:pt x="1" y="260"/>
                    <a:pt x="1" y="576"/>
                  </a:cubicBezTo>
                  <a:cubicBezTo>
                    <a:pt x="1" y="891"/>
                    <a:pt x="251" y="1151"/>
                    <a:pt x="567" y="1151"/>
                  </a:cubicBezTo>
                  <a:lnTo>
                    <a:pt x="5251" y="1151"/>
                  </a:lnTo>
                  <a:cubicBezTo>
                    <a:pt x="5567" y="1151"/>
                    <a:pt x="5826" y="891"/>
                    <a:pt x="5826" y="576"/>
                  </a:cubicBezTo>
                  <a:cubicBezTo>
                    <a:pt x="5826" y="260"/>
                    <a:pt x="5567" y="0"/>
                    <a:pt x="5251"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0"/>
            <p:cNvSpPr/>
            <p:nvPr/>
          </p:nvSpPr>
          <p:spPr>
            <a:xfrm>
              <a:off x="6362576" y="3211714"/>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0"/>
            <p:cNvSpPr/>
            <p:nvPr/>
          </p:nvSpPr>
          <p:spPr>
            <a:xfrm>
              <a:off x="6608682" y="2809681"/>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0"/>
            <p:cNvSpPr/>
            <p:nvPr/>
          </p:nvSpPr>
          <p:spPr>
            <a:xfrm>
              <a:off x="6608682" y="2809681"/>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0"/>
            <p:cNvSpPr/>
            <p:nvPr/>
          </p:nvSpPr>
          <p:spPr>
            <a:xfrm>
              <a:off x="6131273" y="3328419"/>
              <a:ext cx="460564" cy="268880"/>
            </a:xfrm>
            <a:custGeom>
              <a:avLst/>
              <a:gdLst/>
              <a:ahLst/>
              <a:cxnLst/>
              <a:rect l="l" t="t" r="r" b="b"/>
              <a:pathLst>
                <a:path w="8090" h="4723" extrusionOk="0">
                  <a:moveTo>
                    <a:pt x="474" y="0"/>
                  </a:moveTo>
                  <a:cubicBezTo>
                    <a:pt x="214" y="0"/>
                    <a:pt x="1" y="214"/>
                    <a:pt x="1" y="474"/>
                  </a:cubicBezTo>
                  <a:lnTo>
                    <a:pt x="1" y="4249"/>
                  </a:lnTo>
                  <a:cubicBezTo>
                    <a:pt x="1" y="4509"/>
                    <a:pt x="214" y="4722"/>
                    <a:pt x="474" y="4722"/>
                  </a:cubicBezTo>
                  <a:lnTo>
                    <a:pt x="7617" y="4722"/>
                  </a:lnTo>
                  <a:cubicBezTo>
                    <a:pt x="7877" y="4722"/>
                    <a:pt x="8090" y="4509"/>
                    <a:pt x="8090" y="4249"/>
                  </a:cubicBezTo>
                  <a:lnTo>
                    <a:pt x="8090" y="474"/>
                  </a:lnTo>
                  <a:cubicBezTo>
                    <a:pt x="8090" y="214"/>
                    <a:pt x="7877" y="0"/>
                    <a:pt x="7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0"/>
            <p:cNvSpPr/>
            <p:nvPr/>
          </p:nvSpPr>
          <p:spPr>
            <a:xfrm>
              <a:off x="6466643" y="3355346"/>
              <a:ext cx="71903" cy="201248"/>
            </a:xfrm>
            <a:custGeom>
              <a:avLst/>
              <a:gdLst/>
              <a:ahLst/>
              <a:cxnLst/>
              <a:rect l="l" t="t" r="r" b="b"/>
              <a:pathLst>
                <a:path w="1263" h="3535" extrusionOk="0">
                  <a:moveTo>
                    <a:pt x="0" y="1"/>
                  </a:moveTo>
                  <a:lnTo>
                    <a:pt x="0" y="3535"/>
                  </a:lnTo>
                  <a:lnTo>
                    <a:pt x="1262" y="353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0"/>
            <p:cNvSpPr/>
            <p:nvPr/>
          </p:nvSpPr>
          <p:spPr>
            <a:xfrm>
              <a:off x="6463455" y="3352158"/>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0"/>
            <p:cNvSpPr/>
            <p:nvPr/>
          </p:nvSpPr>
          <p:spPr>
            <a:xfrm>
              <a:off x="6365252" y="3443017"/>
              <a:ext cx="71846" cy="113575"/>
            </a:xfrm>
            <a:custGeom>
              <a:avLst/>
              <a:gdLst/>
              <a:ahLst/>
              <a:cxnLst/>
              <a:rect l="l" t="t" r="r" b="b"/>
              <a:pathLst>
                <a:path w="1262" h="1995" extrusionOk="0">
                  <a:moveTo>
                    <a:pt x="0" y="1"/>
                  </a:moveTo>
                  <a:lnTo>
                    <a:pt x="0" y="1995"/>
                  </a:lnTo>
                  <a:lnTo>
                    <a:pt x="1262" y="199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0"/>
            <p:cNvSpPr/>
            <p:nvPr/>
          </p:nvSpPr>
          <p:spPr>
            <a:xfrm>
              <a:off x="6362064" y="3439829"/>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0"/>
            <p:cNvSpPr/>
            <p:nvPr/>
          </p:nvSpPr>
          <p:spPr>
            <a:xfrm>
              <a:off x="6461861" y="3355346"/>
              <a:ext cx="71390" cy="194416"/>
            </a:xfrm>
            <a:custGeom>
              <a:avLst/>
              <a:gdLst/>
              <a:ahLst/>
              <a:cxnLst/>
              <a:rect l="l" t="t" r="r" b="b"/>
              <a:pathLst>
                <a:path w="1254" h="3415" extrusionOk="0">
                  <a:moveTo>
                    <a:pt x="1" y="1"/>
                  </a:moveTo>
                  <a:lnTo>
                    <a:pt x="1" y="3414"/>
                  </a:lnTo>
                  <a:lnTo>
                    <a:pt x="1253" y="3414"/>
                  </a:lnTo>
                  <a:lnTo>
                    <a:pt x="12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0"/>
            <p:cNvSpPr/>
            <p:nvPr/>
          </p:nvSpPr>
          <p:spPr>
            <a:xfrm>
              <a:off x="6458161" y="3352158"/>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0"/>
            <p:cNvSpPr/>
            <p:nvPr/>
          </p:nvSpPr>
          <p:spPr>
            <a:xfrm>
              <a:off x="6359958" y="3443017"/>
              <a:ext cx="71903" cy="106744"/>
            </a:xfrm>
            <a:custGeom>
              <a:avLst/>
              <a:gdLst/>
              <a:ahLst/>
              <a:cxnLst/>
              <a:rect l="l" t="t" r="r" b="b"/>
              <a:pathLst>
                <a:path w="1263" h="1875" extrusionOk="0">
                  <a:moveTo>
                    <a:pt x="1" y="1"/>
                  </a:moveTo>
                  <a:lnTo>
                    <a:pt x="1" y="1874"/>
                  </a:lnTo>
                  <a:lnTo>
                    <a:pt x="1262" y="1874"/>
                  </a:lnTo>
                  <a:lnTo>
                    <a:pt x="12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0"/>
            <p:cNvSpPr/>
            <p:nvPr/>
          </p:nvSpPr>
          <p:spPr>
            <a:xfrm>
              <a:off x="6356770" y="3439829"/>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0"/>
            <p:cNvSpPr/>
            <p:nvPr/>
          </p:nvSpPr>
          <p:spPr>
            <a:xfrm>
              <a:off x="6263292" y="3494765"/>
              <a:ext cx="71903" cy="62395"/>
            </a:xfrm>
            <a:custGeom>
              <a:avLst/>
              <a:gdLst/>
              <a:ahLst/>
              <a:cxnLst/>
              <a:rect l="l" t="t" r="r" b="b"/>
              <a:pathLst>
                <a:path w="1263" h="1096" extrusionOk="0">
                  <a:moveTo>
                    <a:pt x="1" y="1"/>
                  </a:moveTo>
                  <a:lnTo>
                    <a:pt x="1" y="1095"/>
                  </a:lnTo>
                  <a:lnTo>
                    <a:pt x="1263" y="1095"/>
                  </a:lnTo>
                  <a:lnTo>
                    <a:pt x="1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0"/>
            <p:cNvSpPr/>
            <p:nvPr/>
          </p:nvSpPr>
          <p:spPr>
            <a:xfrm>
              <a:off x="6260161" y="3491577"/>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0"/>
            <p:cNvSpPr/>
            <p:nvPr/>
          </p:nvSpPr>
          <p:spPr>
            <a:xfrm>
              <a:off x="6258054" y="3494765"/>
              <a:ext cx="71846" cy="58182"/>
            </a:xfrm>
            <a:custGeom>
              <a:avLst/>
              <a:gdLst/>
              <a:ahLst/>
              <a:cxnLst/>
              <a:rect l="l" t="t" r="r" b="b"/>
              <a:pathLst>
                <a:path w="1262" h="1022" extrusionOk="0">
                  <a:moveTo>
                    <a:pt x="0" y="1"/>
                  </a:moveTo>
                  <a:lnTo>
                    <a:pt x="0" y="1021"/>
                  </a:lnTo>
                  <a:lnTo>
                    <a:pt x="1262" y="1021"/>
                  </a:lnTo>
                  <a:lnTo>
                    <a:pt x="12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0"/>
            <p:cNvSpPr/>
            <p:nvPr/>
          </p:nvSpPr>
          <p:spPr>
            <a:xfrm>
              <a:off x="6254866" y="3491577"/>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0"/>
            <p:cNvSpPr/>
            <p:nvPr/>
          </p:nvSpPr>
          <p:spPr>
            <a:xfrm>
              <a:off x="6166113" y="3528069"/>
              <a:ext cx="71903" cy="29091"/>
            </a:xfrm>
            <a:custGeom>
              <a:avLst/>
              <a:gdLst/>
              <a:ahLst/>
              <a:cxnLst/>
              <a:rect l="l" t="t" r="r" b="b"/>
              <a:pathLst>
                <a:path w="1263" h="511" extrusionOk="0">
                  <a:moveTo>
                    <a:pt x="1" y="0"/>
                  </a:moveTo>
                  <a:lnTo>
                    <a:pt x="1" y="510"/>
                  </a:lnTo>
                  <a:lnTo>
                    <a:pt x="1263" y="510"/>
                  </a:lnTo>
                  <a:lnTo>
                    <a:pt x="1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0"/>
            <p:cNvSpPr/>
            <p:nvPr/>
          </p:nvSpPr>
          <p:spPr>
            <a:xfrm>
              <a:off x="6162470" y="3524369"/>
              <a:ext cx="78734" cy="35923"/>
            </a:xfrm>
            <a:custGeom>
              <a:avLst/>
              <a:gdLst/>
              <a:ahLst/>
              <a:cxnLst/>
              <a:rect l="l" t="t" r="r" b="b"/>
              <a:pathLst>
                <a:path w="1383" h="631" extrusionOk="0">
                  <a:moveTo>
                    <a:pt x="1262" y="121"/>
                  </a:moveTo>
                  <a:lnTo>
                    <a:pt x="1262" y="520"/>
                  </a:lnTo>
                  <a:lnTo>
                    <a:pt x="121" y="520"/>
                  </a:lnTo>
                  <a:lnTo>
                    <a:pt x="121" y="121"/>
                  </a:lnTo>
                  <a:close/>
                  <a:moveTo>
                    <a:pt x="65" y="0"/>
                  </a:moveTo>
                  <a:cubicBezTo>
                    <a:pt x="28" y="0"/>
                    <a:pt x="0" y="28"/>
                    <a:pt x="0" y="65"/>
                  </a:cubicBezTo>
                  <a:lnTo>
                    <a:pt x="0" y="575"/>
                  </a:lnTo>
                  <a:cubicBezTo>
                    <a:pt x="0" y="612"/>
                    <a:pt x="28" y="631"/>
                    <a:pt x="65" y="631"/>
                  </a:cubicBezTo>
                  <a:lnTo>
                    <a:pt x="1327" y="631"/>
                  </a:lnTo>
                  <a:cubicBezTo>
                    <a:pt x="1354" y="631"/>
                    <a:pt x="1382" y="612"/>
                    <a:pt x="1382" y="575"/>
                  </a:cubicBezTo>
                  <a:lnTo>
                    <a:pt x="1382" y="65"/>
                  </a:lnTo>
                  <a:cubicBezTo>
                    <a:pt x="1382" y="28"/>
                    <a:pt x="1354"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0"/>
            <p:cNvSpPr/>
            <p:nvPr/>
          </p:nvSpPr>
          <p:spPr>
            <a:xfrm>
              <a:off x="6160876" y="3528069"/>
              <a:ext cx="71846" cy="26985"/>
            </a:xfrm>
            <a:custGeom>
              <a:avLst/>
              <a:gdLst/>
              <a:ahLst/>
              <a:cxnLst/>
              <a:rect l="l" t="t" r="r" b="b"/>
              <a:pathLst>
                <a:path w="1262" h="474" extrusionOk="0">
                  <a:moveTo>
                    <a:pt x="0" y="0"/>
                  </a:moveTo>
                  <a:lnTo>
                    <a:pt x="0" y="473"/>
                  </a:lnTo>
                  <a:lnTo>
                    <a:pt x="1262" y="473"/>
                  </a:lnTo>
                  <a:lnTo>
                    <a:pt x="12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0"/>
            <p:cNvSpPr/>
            <p:nvPr/>
          </p:nvSpPr>
          <p:spPr>
            <a:xfrm>
              <a:off x="6157176" y="3524369"/>
              <a:ext cx="78734" cy="34386"/>
            </a:xfrm>
            <a:custGeom>
              <a:avLst/>
              <a:gdLst/>
              <a:ahLst/>
              <a:cxnLst/>
              <a:rect l="l" t="t" r="r" b="b"/>
              <a:pathLst>
                <a:path w="1383" h="604" extrusionOk="0">
                  <a:moveTo>
                    <a:pt x="1262" y="121"/>
                  </a:moveTo>
                  <a:lnTo>
                    <a:pt x="1262" y="482"/>
                  </a:lnTo>
                  <a:lnTo>
                    <a:pt x="121" y="482"/>
                  </a:lnTo>
                  <a:lnTo>
                    <a:pt x="121" y="121"/>
                  </a:lnTo>
                  <a:close/>
                  <a:moveTo>
                    <a:pt x="65" y="0"/>
                  </a:moveTo>
                  <a:cubicBezTo>
                    <a:pt x="28" y="0"/>
                    <a:pt x="0" y="28"/>
                    <a:pt x="0" y="65"/>
                  </a:cubicBezTo>
                  <a:lnTo>
                    <a:pt x="0" y="538"/>
                  </a:lnTo>
                  <a:cubicBezTo>
                    <a:pt x="0" y="575"/>
                    <a:pt x="28" y="603"/>
                    <a:pt x="65" y="603"/>
                  </a:cubicBezTo>
                  <a:lnTo>
                    <a:pt x="1327" y="603"/>
                  </a:lnTo>
                  <a:cubicBezTo>
                    <a:pt x="1355" y="603"/>
                    <a:pt x="1382" y="575"/>
                    <a:pt x="1382" y="538"/>
                  </a:cubicBezTo>
                  <a:lnTo>
                    <a:pt x="1382" y="65"/>
                  </a:lnTo>
                  <a:cubicBezTo>
                    <a:pt x="1382" y="28"/>
                    <a:pt x="1355"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0"/>
            <p:cNvSpPr/>
            <p:nvPr/>
          </p:nvSpPr>
          <p:spPr>
            <a:xfrm>
              <a:off x="6176190" y="3382729"/>
              <a:ext cx="163731" cy="111184"/>
            </a:xfrm>
            <a:custGeom>
              <a:avLst/>
              <a:gdLst/>
              <a:ahLst/>
              <a:cxnLst/>
              <a:rect l="l" t="t" r="r" b="b"/>
              <a:pathLst>
                <a:path w="2876" h="1953" extrusionOk="0">
                  <a:moveTo>
                    <a:pt x="2653" y="1"/>
                  </a:moveTo>
                  <a:cubicBezTo>
                    <a:pt x="2594" y="1"/>
                    <a:pt x="2535" y="30"/>
                    <a:pt x="2496" y="85"/>
                  </a:cubicBezTo>
                  <a:lnTo>
                    <a:pt x="2486" y="85"/>
                  </a:lnTo>
                  <a:cubicBezTo>
                    <a:pt x="2338" y="290"/>
                    <a:pt x="2180" y="494"/>
                    <a:pt x="1995" y="661"/>
                  </a:cubicBezTo>
                  <a:cubicBezTo>
                    <a:pt x="1818" y="837"/>
                    <a:pt x="1624" y="1004"/>
                    <a:pt x="1410" y="1152"/>
                  </a:cubicBezTo>
                  <a:cubicBezTo>
                    <a:pt x="1197" y="1301"/>
                    <a:pt x="974" y="1440"/>
                    <a:pt x="742" y="1560"/>
                  </a:cubicBezTo>
                  <a:cubicBezTo>
                    <a:pt x="510" y="1681"/>
                    <a:pt x="279" y="1783"/>
                    <a:pt x="28" y="1876"/>
                  </a:cubicBezTo>
                  <a:cubicBezTo>
                    <a:pt x="10" y="1885"/>
                    <a:pt x="0" y="1904"/>
                    <a:pt x="0" y="1922"/>
                  </a:cubicBezTo>
                  <a:cubicBezTo>
                    <a:pt x="8" y="1937"/>
                    <a:pt x="22" y="1953"/>
                    <a:pt x="36" y="1953"/>
                  </a:cubicBezTo>
                  <a:cubicBezTo>
                    <a:pt x="40" y="1953"/>
                    <a:pt x="43" y="1952"/>
                    <a:pt x="47" y="1950"/>
                  </a:cubicBezTo>
                  <a:cubicBezTo>
                    <a:pt x="316" y="1885"/>
                    <a:pt x="566" y="1802"/>
                    <a:pt x="807" y="1700"/>
                  </a:cubicBezTo>
                  <a:cubicBezTo>
                    <a:pt x="1058" y="1598"/>
                    <a:pt x="1299" y="1486"/>
                    <a:pt x="1531" y="1347"/>
                  </a:cubicBezTo>
                  <a:cubicBezTo>
                    <a:pt x="1772" y="1217"/>
                    <a:pt x="1995" y="1069"/>
                    <a:pt x="2208" y="902"/>
                  </a:cubicBezTo>
                  <a:cubicBezTo>
                    <a:pt x="2421" y="735"/>
                    <a:pt x="2616" y="531"/>
                    <a:pt x="2802" y="327"/>
                  </a:cubicBezTo>
                  <a:cubicBezTo>
                    <a:pt x="2802" y="317"/>
                    <a:pt x="2802" y="317"/>
                    <a:pt x="2811" y="308"/>
                  </a:cubicBezTo>
                  <a:cubicBezTo>
                    <a:pt x="2876" y="225"/>
                    <a:pt x="2857" y="104"/>
                    <a:pt x="2765" y="39"/>
                  </a:cubicBezTo>
                  <a:cubicBezTo>
                    <a:pt x="2731" y="13"/>
                    <a:pt x="2692" y="1"/>
                    <a:pt x="2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0"/>
            <p:cNvSpPr/>
            <p:nvPr/>
          </p:nvSpPr>
          <p:spPr>
            <a:xfrm>
              <a:off x="6297108" y="3363259"/>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0"/>
            <p:cNvSpPr/>
            <p:nvPr/>
          </p:nvSpPr>
          <p:spPr>
            <a:xfrm>
              <a:off x="7410929" y="3726638"/>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0"/>
            <p:cNvSpPr/>
            <p:nvPr/>
          </p:nvSpPr>
          <p:spPr>
            <a:xfrm>
              <a:off x="5696618" y="4217195"/>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4130550" y="2623450"/>
            <a:ext cx="43002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4130550" y="1678250"/>
            <a:ext cx="4300200" cy="8418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23" name="Google Shape;23;p3"/>
          <p:cNvGrpSpPr/>
          <p:nvPr/>
        </p:nvGrpSpPr>
        <p:grpSpPr>
          <a:xfrm>
            <a:off x="518850" y="392550"/>
            <a:ext cx="8106300" cy="4358400"/>
            <a:chOff x="518850" y="392550"/>
            <a:chExt cx="8106300" cy="4358400"/>
          </a:xfrm>
        </p:grpSpPr>
        <p:grpSp>
          <p:nvGrpSpPr>
            <p:cNvPr id="24" name="Google Shape;24;p3"/>
            <p:cNvGrpSpPr/>
            <p:nvPr/>
          </p:nvGrpSpPr>
          <p:grpSpPr>
            <a:xfrm>
              <a:off x="518850" y="392550"/>
              <a:ext cx="8106300" cy="396000"/>
              <a:chOff x="518850" y="385283"/>
              <a:chExt cx="8106300" cy="396000"/>
            </a:xfrm>
          </p:grpSpPr>
          <p:cxnSp>
            <p:nvCxnSpPr>
              <p:cNvPr id="25" name="Google Shape;25;p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6" name="Google Shape;26;p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7" name="Google Shape;27;p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8" name="Google Shape;28;p3"/>
            <p:cNvGrpSpPr/>
            <p:nvPr/>
          </p:nvGrpSpPr>
          <p:grpSpPr>
            <a:xfrm rot="10800000">
              <a:off x="518850" y="4354950"/>
              <a:ext cx="8106300" cy="396000"/>
              <a:chOff x="518850" y="385283"/>
              <a:chExt cx="8106300" cy="396000"/>
            </a:xfrm>
          </p:grpSpPr>
          <p:cxnSp>
            <p:nvCxnSpPr>
              <p:cNvPr id="29" name="Google Shape;29;p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30;p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31" name="Google Shape;31;p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4"/>
          <p:cNvSpPr txBox="1">
            <a:spLocks noGrp="1"/>
          </p:cNvSpPr>
          <p:nvPr>
            <p:ph type="body" idx="1"/>
          </p:nvPr>
        </p:nvSpPr>
        <p:spPr>
          <a:xfrm>
            <a:off x="720000" y="1215750"/>
            <a:ext cx="7710900" cy="399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34" name="Google Shape;34;p4"/>
          <p:cNvGrpSpPr/>
          <p:nvPr/>
        </p:nvGrpSpPr>
        <p:grpSpPr>
          <a:xfrm>
            <a:off x="518850" y="392550"/>
            <a:ext cx="8106300" cy="4358400"/>
            <a:chOff x="518850" y="392550"/>
            <a:chExt cx="8106300" cy="4358400"/>
          </a:xfrm>
        </p:grpSpPr>
        <p:grpSp>
          <p:nvGrpSpPr>
            <p:cNvPr id="35" name="Google Shape;35;p4"/>
            <p:cNvGrpSpPr/>
            <p:nvPr/>
          </p:nvGrpSpPr>
          <p:grpSpPr>
            <a:xfrm>
              <a:off x="518850" y="392550"/>
              <a:ext cx="8106300" cy="396000"/>
              <a:chOff x="518850" y="385283"/>
              <a:chExt cx="8106300" cy="396000"/>
            </a:xfrm>
          </p:grpSpPr>
          <p:cxnSp>
            <p:nvCxnSpPr>
              <p:cNvPr id="36" name="Google Shape;36;p4"/>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37" name="Google Shape;37;p4"/>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38" name="Google Shape;38;p4"/>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39" name="Google Shape;39;p4"/>
            <p:cNvGrpSpPr/>
            <p:nvPr/>
          </p:nvGrpSpPr>
          <p:grpSpPr>
            <a:xfrm rot="10800000">
              <a:off x="518850" y="4354950"/>
              <a:ext cx="8106300" cy="396000"/>
              <a:chOff x="518850" y="385283"/>
              <a:chExt cx="8106300" cy="396000"/>
            </a:xfrm>
          </p:grpSpPr>
          <p:cxnSp>
            <p:nvCxnSpPr>
              <p:cNvPr id="40" name="Google Shape;40;p4"/>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41" name="Google Shape;41;p4"/>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42" name="Google Shape;42;p4"/>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43" name="Google Shape;43;p4"/>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4"/>
        <p:cNvGrpSpPr/>
        <p:nvPr/>
      </p:nvGrpSpPr>
      <p:grpSpPr>
        <a:xfrm>
          <a:off x="0" y="0"/>
          <a:ext cx="0" cy="0"/>
          <a:chOff x="0" y="0"/>
          <a:chExt cx="0" cy="0"/>
        </a:xfrm>
      </p:grpSpPr>
      <p:sp>
        <p:nvSpPr>
          <p:cNvPr id="45" name="Google Shape;45;p5"/>
          <p:cNvSpPr txBox="1">
            <a:spLocks noGrp="1"/>
          </p:cNvSpPr>
          <p:nvPr>
            <p:ph type="subTitle" idx="1"/>
          </p:nvPr>
        </p:nvSpPr>
        <p:spPr>
          <a:xfrm>
            <a:off x="3672296" y="2477450"/>
            <a:ext cx="2742000" cy="16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 name="Google Shape;46;p5"/>
          <p:cNvSpPr txBox="1">
            <a:spLocks noGrp="1"/>
          </p:cNvSpPr>
          <p:nvPr>
            <p:ph type="subTitle" idx="2"/>
          </p:nvPr>
        </p:nvSpPr>
        <p:spPr>
          <a:xfrm>
            <a:off x="720000" y="2477450"/>
            <a:ext cx="2742000" cy="16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5"/>
          <p:cNvSpPr txBox="1">
            <a:spLocks noGrp="1"/>
          </p:cNvSpPr>
          <p:nvPr>
            <p:ph type="subTitle" idx="3"/>
          </p:nvPr>
        </p:nvSpPr>
        <p:spPr>
          <a:xfrm>
            <a:off x="720000" y="1827600"/>
            <a:ext cx="2742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48" name="Google Shape;48;p5"/>
          <p:cNvSpPr txBox="1">
            <a:spLocks noGrp="1"/>
          </p:cNvSpPr>
          <p:nvPr>
            <p:ph type="subTitle" idx="4"/>
          </p:nvPr>
        </p:nvSpPr>
        <p:spPr>
          <a:xfrm>
            <a:off x="3672293" y="1827600"/>
            <a:ext cx="2742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49" name="Google Shape;49;p5"/>
          <p:cNvGrpSpPr/>
          <p:nvPr/>
        </p:nvGrpSpPr>
        <p:grpSpPr>
          <a:xfrm>
            <a:off x="518850" y="392550"/>
            <a:ext cx="8106300" cy="4358400"/>
            <a:chOff x="518850" y="392550"/>
            <a:chExt cx="8106300" cy="4358400"/>
          </a:xfrm>
        </p:grpSpPr>
        <p:grpSp>
          <p:nvGrpSpPr>
            <p:cNvPr id="50" name="Google Shape;50;p5"/>
            <p:cNvGrpSpPr/>
            <p:nvPr/>
          </p:nvGrpSpPr>
          <p:grpSpPr>
            <a:xfrm>
              <a:off x="518850" y="392550"/>
              <a:ext cx="8106300" cy="396000"/>
              <a:chOff x="518850" y="385283"/>
              <a:chExt cx="8106300" cy="396000"/>
            </a:xfrm>
          </p:grpSpPr>
          <p:cxnSp>
            <p:nvCxnSpPr>
              <p:cNvPr id="51" name="Google Shape;51;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 name="Google Shape;52;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3" name="Google Shape;53;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4" name="Google Shape;54;p5"/>
            <p:cNvGrpSpPr/>
            <p:nvPr/>
          </p:nvGrpSpPr>
          <p:grpSpPr>
            <a:xfrm rot="10800000">
              <a:off x="518850" y="4354950"/>
              <a:ext cx="8106300" cy="396000"/>
              <a:chOff x="518850" y="385283"/>
              <a:chExt cx="8106300" cy="396000"/>
            </a:xfrm>
          </p:grpSpPr>
          <p:cxnSp>
            <p:nvCxnSpPr>
              <p:cNvPr id="55" name="Google Shape;55;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6" name="Google Shape;56;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7" name="Google Shape;57;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58" name="Google Shape;58;p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grpSp>
        <p:nvGrpSpPr>
          <p:cNvPr id="60" name="Google Shape;60;p6"/>
          <p:cNvGrpSpPr/>
          <p:nvPr/>
        </p:nvGrpSpPr>
        <p:grpSpPr>
          <a:xfrm>
            <a:off x="518850" y="392550"/>
            <a:ext cx="8106300" cy="4358400"/>
            <a:chOff x="518850" y="392550"/>
            <a:chExt cx="8106300" cy="4358400"/>
          </a:xfrm>
        </p:grpSpPr>
        <p:grpSp>
          <p:nvGrpSpPr>
            <p:cNvPr id="61" name="Google Shape;61;p6"/>
            <p:cNvGrpSpPr/>
            <p:nvPr/>
          </p:nvGrpSpPr>
          <p:grpSpPr>
            <a:xfrm>
              <a:off x="518850" y="392550"/>
              <a:ext cx="8106300" cy="396000"/>
              <a:chOff x="518850" y="385283"/>
              <a:chExt cx="8106300" cy="396000"/>
            </a:xfrm>
          </p:grpSpPr>
          <p:cxnSp>
            <p:nvCxnSpPr>
              <p:cNvPr id="62" name="Google Shape;62;p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63" name="Google Shape;63;p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64" name="Google Shape;64;p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65" name="Google Shape;65;p6"/>
            <p:cNvGrpSpPr/>
            <p:nvPr/>
          </p:nvGrpSpPr>
          <p:grpSpPr>
            <a:xfrm rot="10800000">
              <a:off x="518850" y="4354950"/>
              <a:ext cx="8106300" cy="396000"/>
              <a:chOff x="518850" y="385283"/>
              <a:chExt cx="8106300" cy="396000"/>
            </a:xfrm>
          </p:grpSpPr>
          <p:cxnSp>
            <p:nvCxnSpPr>
              <p:cNvPr id="66" name="Google Shape;66;p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67" name="Google Shape;67;p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68" name="Google Shape;68;p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69" name="Google Shape;69;p6"/>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7"/>
          <p:cNvSpPr txBox="1">
            <a:spLocks noGrp="1"/>
          </p:cNvSpPr>
          <p:nvPr>
            <p:ph type="subTitle" idx="1"/>
          </p:nvPr>
        </p:nvSpPr>
        <p:spPr>
          <a:xfrm>
            <a:off x="713225" y="1900863"/>
            <a:ext cx="4306500" cy="19827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2" name="Google Shape;72;p7"/>
          <p:cNvSpPr txBox="1">
            <a:spLocks noGrp="1"/>
          </p:cNvSpPr>
          <p:nvPr>
            <p:ph type="title"/>
          </p:nvPr>
        </p:nvSpPr>
        <p:spPr>
          <a:xfrm>
            <a:off x="713225" y="1259938"/>
            <a:ext cx="4306500" cy="641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3" name="Google Shape;73;p7"/>
          <p:cNvSpPr>
            <a:spLocks noGrp="1"/>
          </p:cNvSpPr>
          <p:nvPr>
            <p:ph type="pic" idx="2"/>
          </p:nvPr>
        </p:nvSpPr>
        <p:spPr>
          <a:xfrm>
            <a:off x="5019725" y="965076"/>
            <a:ext cx="2203500" cy="3213300"/>
          </a:xfrm>
          <a:prstGeom prst="rect">
            <a:avLst/>
          </a:prstGeom>
          <a:noFill/>
          <a:ln w="19050" cap="flat" cmpd="sng">
            <a:solidFill>
              <a:schemeClr val="dk1"/>
            </a:solidFill>
            <a:prstDash val="solid"/>
            <a:round/>
            <a:headEnd type="none" w="sm" len="sm"/>
            <a:tailEnd type="none" w="sm" len="sm"/>
          </a:ln>
        </p:spPr>
      </p:sp>
      <p:grpSp>
        <p:nvGrpSpPr>
          <p:cNvPr id="74" name="Google Shape;74;p7"/>
          <p:cNvGrpSpPr/>
          <p:nvPr/>
        </p:nvGrpSpPr>
        <p:grpSpPr>
          <a:xfrm>
            <a:off x="518850" y="392550"/>
            <a:ext cx="8106300" cy="4358400"/>
            <a:chOff x="518850" y="392550"/>
            <a:chExt cx="8106300" cy="4358400"/>
          </a:xfrm>
        </p:grpSpPr>
        <p:grpSp>
          <p:nvGrpSpPr>
            <p:cNvPr id="75" name="Google Shape;75;p7"/>
            <p:cNvGrpSpPr/>
            <p:nvPr/>
          </p:nvGrpSpPr>
          <p:grpSpPr>
            <a:xfrm>
              <a:off x="518850" y="392550"/>
              <a:ext cx="8106300" cy="396000"/>
              <a:chOff x="518850" y="385283"/>
              <a:chExt cx="8106300" cy="396000"/>
            </a:xfrm>
          </p:grpSpPr>
          <p:cxnSp>
            <p:nvCxnSpPr>
              <p:cNvPr id="76" name="Google Shape;76;p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77" name="Google Shape;77;p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78" name="Google Shape;78;p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79" name="Google Shape;79;p7"/>
            <p:cNvGrpSpPr/>
            <p:nvPr/>
          </p:nvGrpSpPr>
          <p:grpSpPr>
            <a:xfrm rot="10800000">
              <a:off x="518850" y="4354950"/>
              <a:ext cx="8106300" cy="396000"/>
              <a:chOff x="518850" y="385283"/>
              <a:chExt cx="8106300" cy="396000"/>
            </a:xfrm>
          </p:grpSpPr>
          <p:cxnSp>
            <p:nvCxnSpPr>
              <p:cNvPr id="80" name="Google Shape;80;p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81" name="Google Shape;81;p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82" name="Google Shape;82;p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5" name="Google Shape;85;p8"/>
          <p:cNvGrpSpPr/>
          <p:nvPr/>
        </p:nvGrpSpPr>
        <p:grpSpPr>
          <a:xfrm>
            <a:off x="518850" y="392550"/>
            <a:ext cx="8106300" cy="4358400"/>
            <a:chOff x="518850" y="392550"/>
            <a:chExt cx="8106300" cy="4358400"/>
          </a:xfrm>
        </p:grpSpPr>
        <p:grpSp>
          <p:nvGrpSpPr>
            <p:cNvPr id="86" name="Google Shape;86;p8"/>
            <p:cNvGrpSpPr/>
            <p:nvPr/>
          </p:nvGrpSpPr>
          <p:grpSpPr>
            <a:xfrm>
              <a:off x="518850" y="392550"/>
              <a:ext cx="8106300" cy="396000"/>
              <a:chOff x="518850" y="385283"/>
              <a:chExt cx="8106300" cy="396000"/>
            </a:xfrm>
          </p:grpSpPr>
          <p:cxnSp>
            <p:nvCxnSpPr>
              <p:cNvPr id="87" name="Google Shape;87;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88" name="Google Shape;88;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89" name="Google Shape;89;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90" name="Google Shape;90;p8"/>
            <p:cNvGrpSpPr/>
            <p:nvPr/>
          </p:nvGrpSpPr>
          <p:grpSpPr>
            <a:xfrm rot="10800000">
              <a:off x="518850" y="4354950"/>
              <a:ext cx="8106300" cy="396000"/>
              <a:chOff x="518850" y="385283"/>
              <a:chExt cx="8106300" cy="396000"/>
            </a:xfrm>
          </p:grpSpPr>
          <p:cxnSp>
            <p:nvCxnSpPr>
              <p:cNvPr id="91" name="Google Shape;91;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92" name="Google Shape;92;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93" name="Google Shape;93;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2135550" y="1222639"/>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6" name="Google Shape;96;p9"/>
          <p:cNvSpPr txBox="1">
            <a:spLocks noGrp="1"/>
          </p:cNvSpPr>
          <p:nvPr>
            <p:ph type="subTitle" idx="1"/>
          </p:nvPr>
        </p:nvSpPr>
        <p:spPr>
          <a:xfrm>
            <a:off x="2135550" y="3339439"/>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97" name="Google Shape;97;p9"/>
          <p:cNvGrpSpPr/>
          <p:nvPr/>
        </p:nvGrpSpPr>
        <p:grpSpPr>
          <a:xfrm>
            <a:off x="518850" y="392550"/>
            <a:ext cx="8106300" cy="4358400"/>
            <a:chOff x="518850" y="392550"/>
            <a:chExt cx="8106300" cy="4358400"/>
          </a:xfrm>
        </p:grpSpPr>
        <p:grpSp>
          <p:nvGrpSpPr>
            <p:cNvPr id="98" name="Google Shape;98;p9"/>
            <p:cNvGrpSpPr/>
            <p:nvPr/>
          </p:nvGrpSpPr>
          <p:grpSpPr>
            <a:xfrm>
              <a:off x="518850" y="392550"/>
              <a:ext cx="8106300" cy="396000"/>
              <a:chOff x="518850" y="385283"/>
              <a:chExt cx="8106300" cy="396000"/>
            </a:xfrm>
          </p:grpSpPr>
          <p:cxnSp>
            <p:nvCxnSpPr>
              <p:cNvPr id="99" name="Google Shape;99;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0" name="Google Shape;100;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1" name="Google Shape;101;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02" name="Google Shape;102;p9"/>
            <p:cNvGrpSpPr/>
            <p:nvPr/>
          </p:nvGrpSpPr>
          <p:grpSpPr>
            <a:xfrm rot="10800000">
              <a:off x="518850" y="4354950"/>
              <a:ext cx="8106300" cy="396000"/>
              <a:chOff x="518850" y="385283"/>
              <a:chExt cx="8106300" cy="396000"/>
            </a:xfrm>
          </p:grpSpPr>
          <p:cxnSp>
            <p:nvCxnSpPr>
              <p:cNvPr id="103" name="Google Shape;103;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5" name="Google Shape;105;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6"/>
        <p:cNvGrpSpPr/>
        <p:nvPr/>
      </p:nvGrpSpPr>
      <p:grpSpPr>
        <a:xfrm>
          <a:off x="0" y="0"/>
          <a:ext cx="0" cy="0"/>
          <a:chOff x="0" y="0"/>
          <a:chExt cx="0" cy="0"/>
        </a:xfrm>
      </p:grpSpPr>
      <p:sp>
        <p:nvSpPr>
          <p:cNvPr id="107" name="Google Shape;107;p10"/>
          <p:cNvSpPr>
            <a:spLocks noGrp="1"/>
          </p:cNvSpPr>
          <p:nvPr>
            <p:ph type="pic" idx="2"/>
          </p:nvPr>
        </p:nvSpPr>
        <p:spPr>
          <a:xfrm>
            <a:off x="0" y="0"/>
            <a:ext cx="9144000" cy="5143500"/>
          </a:xfrm>
          <a:prstGeom prst="rect">
            <a:avLst/>
          </a:prstGeom>
          <a:noFill/>
          <a:ln>
            <a:noFill/>
          </a:ln>
        </p:spPr>
      </p:sp>
      <p:sp>
        <p:nvSpPr>
          <p:cNvPr id="108" name="Google Shape;108;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 id="2147483662" r:id="rId14"/>
    <p:sldLayoutId id="2147483663" r:id="rId15"/>
    <p:sldLayoutId id="2147483664" r:id="rId16"/>
    <p:sldLayoutId id="2147483665" r:id="rId17"/>
    <p:sldLayoutId id="2147483666"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IDEF0" TargetMode="External"/><Relationship Id="rId2" Type="http://schemas.openxmlformats.org/officeDocument/2006/relationships/notesSlide" Target="../notesSlides/notesSlide25.xml"/><Relationship Id="rId1" Type="http://schemas.openxmlformats.org/officeDocument/2006/relationships/slideLayout" Target="../slideLayouts/slideLayout16.xml"/><Relationship Id="rId4" Type="http://schemas.openxmlformats.org/officeDocument/2006/relationships/hyperlink" Target="https://www.techtarget.com/searchcio/tip/Top-business-process-modeling-techniques-with-example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3710" y="450231"/>
            <a:ext cx="3632868" cy="2091169"/>
          </a:xfrm>
          <a:prstGeom prst="ellipse">
            <a:avLst/>
          </a:prstGeom>
          <a:ln>
            <a:noFill/>
          </a:ln>
          <a:effectLst>
            <a:softEdge rad="112500"/>
          </a:effectLst>
        </p:spPr>
      </p:pic>
      <p:sp>
        <p:nvSpPr>
          <p:cNvPr id="5" name="Прямоугольник 4"/>
          <p:cNvSpPr/>
          <p:nvPr/>
        </p:nvSpPr>
        <p:spPr>
          <a:xfrm>
            <a:off x="703138" y="2417644"/>
            <a:ext cx="7955280" cy="2308324"/>
          </a:xfrm>
          <a:prstGeom prst="rect">
            <a:avLst/>
          </a:prstGeom>
        </p:spPr>
        <p:txBody>
          <a:bodyPr wrap="square">
            <a:spAutoFit/>
          </a:bodyPr>
          <a:lstStyle/>
          <a:p>
            <a:r>
              <a:rPr lang="az-Latn-AZ" sz="2400" b="1" dirty="0">
                <a:solidFill>
                  <a:schemeClr val="dk1"/>
                </a:solidFill>
                <a:latin typeface="Book Antiqua" pitchFamily="18" charset="0"/>
                <a:ea typeface="Doppio One"/>
                <a:cs typeface="Doppio One"/>
                <a:sym typeface="Marcellus"/>
              </a:rPr>
              <a:t>Fakültə: </a:t>
            </a:r>
            <a:r>
              <a:rPr lang="az-Latn-AZ" sz="2400" dirty="0">
                <a:solidFill>
                  <a:schemeClr val="lt2"/>
                </a:solidFill>
                <a:latin typeface="Book Antiqua" pitchFamily="18" charset="0"/>
                <a:ea typeface="Doppio One"/>
                <a:cs typeface="Doppio One"/>
                <a:sym typeface="Marcellus"/>
              </a:rPr>
              <a:t>İnformasiya Texnologiyaları və İ</a:t>
            </a:r>
            <a:r>
              <a:rPr lang="az-Latn-AZ" sz="2400" dirty="0" smtClean="0">
                <a:solidFill>
                  <a:schemeClr val="lt2"/>
                </a:solidFill>
                <a:latin typeface="Book Antiqua" pitchFamily="18" charset="0"/>
                <a:ea typeface="Doppio One"/>
                <a:cs typeface="Doppio One"/>
                <a:sym typeface="Marcellus"/>
              </a:rPr>
              <a:t>darəetmə </a:t>
            </a:r>
            <a:r>
              <a:rPr lang="az-Latn-AZ" sz="2400" dirty="0">
                <a:solidFill>
                  <a:schemeClr val="dk1"/>
                </a:solidFill>
                <a:latin typeface="Book Antiqua" pitchFamily="18" charset="0"/>
                <a:ea typeface="Marcellus"/>
                <a:cs typeface="Marcellus"/>
                <a:sym typeface="Marcellus"/>
              </a:rPr>
              <a:t/>
            </a:r>
            <a:br>
              <a:rPr lang="az-Latn-AZ" sz="2400" dirty="0">
                <a:solidFill>
                  <a:schemeClr val="dk1"/>
                </a:solidFill>
                <a:latin typeface="Book Antiqua" pitchFamily="18" charset="0"/>
                <a:ea typeface="Marcellus"/>
                <a:cs typeface="Marcellus"/>
                <a:sym typeface="Marcellus"/>
              </a:rPr>
            </a:br>
            <a:r>
              <a:rPr lang="az-Latn-AZ" sz="2400" b="1" dirty="0">
                <a:solidFill>
                  <a:schemeClr val="dk1"/>
                </a:solidFill>
                <a:latin typeface="Book Antiqua" pitchFamily="18" charset="0"/>
                <a:ea typeface="Doppio One"/>
                <a:cs typeface="Doppio One"/>
                <a:sym typeface="Marcellus"/>
              </a:rPr>
              <a:t>İxtisas: </a:t>
            </a:r>
            <a:r>
              <a:rPr lang="az-Latn-AZ" sz="2400" dirty="0">
                <a:solidFill>
                  <a:schemeClr val="lt2"/>
                </a:solidFill>
                <a:latin typeface="Book Antiqua" pitchFamily="18" charset="0"/>
                <a:ea typeface="Doppio One"/>
                <a:cs typeface="Doppio One"/>
                <a:sym typeface="Marcellus"/>
              </a:rPr>
              <a:t>Kompüter Elmləri</a:t>
            </a:r>
            <a:br>
              <a:rPr lang="az-Latn-AZ" sz="2400" dirty="0">
                <a:solidFill>
                  <a:schemeClr val="lt2"/>
                </a:solidFill>
                <a:latin typeface="Book Antiqua" pitchFamily="18" charset="0"/>
                <a:ea typeface="Doppio One"/>
                <a:cs typeface="Doppio One"/>
                <a:sym typeface="Marcellus"/>
              </a:rPr>
            </a:br>
            <a:r>
              <a:rPr lang="az-Latn-AZ" sz="2400" b="1" dirty="0">
                <a:solidFill>
                  <a:schemeClr val="dk1"/>
                </a:solidFill>
                <a:latin typeface="Book Antiqua" pitchFamily="18" charset="0"/>
                <a:ea typeface="Doppio One"/>
                <a:cs typeface="Doppio One"/>
                <a:sym typeface="Marcellus"/>
              </a:rPr>
              <a:t>Fənn: </a:t>
            </a:r>
            <a:r>
              <a:rPr lang="az-Latn-AZ" sz="2400" dirty="0" smtClean="0">
                <a:solidFill>
                  <a:schemeClr val="lt2"/>
                </a:solidFill>
                <a:latin typeface="Book Antiqua" pitchFamily="18" charset="0"/>
                <a:ea typeface="Doppio One"/>
                <a:cs typeface="Doppio One"/>
                <a:sym typeface="Marcellus"/>
              </a:rPr>
              <a:t>Proqram Təminatının Layihələndirilməsi</a:t>
            </a:r>
            <a:r>
              <a:rPr lang="az-Latn-AZ" sz="2400" dirty="0">
                <a:solidFill>
                  <a:schemeClr val="lt2"/>
                </a:solidFill>
                <a:latin typeface="Book Antiqua" pitchFamily="18" charset="0"/>
                <a:ea typeface="Doppio One"/>
                <a:cs typeface="Doppio One"/>
                <a:sym typeface="Marcellus"/>
              </a:rPr>
              <a:t/>
            </a:r>
            <a:br>
              <a:rPr lang="az-Latn-AZ" sz="2400" dirty="0">
                <a:solidFill>
                  <a:schemeClr val="lt2"/>
                </a:solidFill>
                <a:latin typeface="Book Antiqua" pitchFamily="18" charset="0"/>
                <a:ea typeface="Doppio One"/>
                <a:cs typeface="Doppio One"/>
                <a:sym typeface="Marcellus"/>
              </a:rPr>
            </a:br>
            <a:r>
              <a:rPr lang="az-Latn-AZ" sz="2400" b="1" dirty="0">
                <a:solidFill>
                  <a:schemeClr val="dk1"/>
                </a:solidFill>
                <a:latin typeface="Book Antiqua" pitchFamily="18" charset="0"/>
                <a:ea typeface="Doppio One"/>
                <a:cs typeface="Doppio One"/>
                <a:sym typeface="Marcellus"/>
              </a:rPr>
              <a:t>Müəllim: </a:t>
            </a:r>
            <a:r>
              <a:rPr lang="az-Latn-AZ" sz="2400" dirty="0" smtClean="0">
                <a:solidFill>
                  <a:schemeClr val="lt2"/>
                </a:solidFill>
                <a:latin typeface="Book Antiqua" pitchFamily="18" charset="0"/>
                <a:ea typeface="Doppio One"/>
                <a:cs typeface="Doppio One"/>
              </a:rPr>
              <a:t>Nağıyev Həsən</a:t>
            </a:r>
            <a:r>
              <a:rPr lang="az-Latn-AZ" sz="2400" dirty="0">
                <a:solidFill>
                  <a:schemeClr val="lt2"/>
                </a:solidFill>
                <a:latin typeface="Book Antiqua" pitchFamily="18" charset="0"/>
                <a:ea typeface="Doppio One"/>
                <a:cs typeface="Doppio One"/>
                <a:sym typeface="Marcellus"/>
              </a:rPr>
              <a:t/>
            </a:r>
            <a:br>
              <a:rPr lang="az-Latn-AZ" sz="2400" dirty="0">
                <a:solidFill>
                  <a:schemeClr val="lt2"/>
                </a:solidFill>
                <a:latin typeface="Book Antiqua" pitchFamily="18" charset="0"/>
                <a:ea typeface="Doppio One"/>
                <a:cs typeface="Doppio One"/>
                <a:sym typeface="Marcellus"/>
              </a:rPr>
            </a:br>
            <a:r>
              <a:rPr lang="az-Latn-AZ" sz="2400" b="1" dirty="0">
                <a:solidFill>
                  <a:schemeClr val="dk1"/>
                </a:solidFill>
                <a:latin typeface="Book Antiqua" pitchFamily="18" charset="0"/>
                <a:ea typeface="Doppio One"/>
                <a:cs typeface="Doppio One"/>
                <a:sym typeface="Marcellus"/>
              </a:rPr>
              <a:t>Qrup: </a:t>
            </a:r>
            <a:r>
              <a:rPr lang="az-Latn-AZ" sz="2400" dirty="0">
                <a:solidFill>
                  <a:schemeClr val="lt2"/>
                </a:solidFill>
                <a:latin typeface="Book Antiqua" pitchFamily="18" charset="0"/>
                <a:ea typeface="Doppio One"/>
                <a:cs typeface="Doppio One"/>
                <a:sym typeface="Marcellus"/>
              </a:rPr>
              <a:t>603.20</a:t>
            </a:r>
            <a:r>
              <a:rPr lang="az-Latn-AZ" sz="2400" b="1" dirty="0">
                <a:solidFill>
                  <a:schemeClr val="dk1"/>
                </a:solidFill>
                <a:latin typeface="Book Antiqua" pitchFamily="18" charset="0"/>
                <a:ea typeface="Doppio One"/>
                <a:cs typeface="Doppio One"/>
                <a:sym typeface="Marcellus"/>
              </a:rPr>
              <a:t/>
            </a:r>
            <a:br>
              <a:rPr lang="az-Latn-AZ" sz="2400" b="1" dirty="0">
                <a:solidFill>
                  <a:schemeClr val="dk1"/>
                </a:solidFill>
                <a:latin typeface="Book Antiqua" pitchFamily="18" charset="0"/>
                <a:ea typeface="Doppio One"/>
                <a:cs typeface="Doppio One"/>
                <a:sym typeface="Marcellus"/>
              </a:rPr>
            </a:br>
            <a:r>
              <a:rPr lang="az-Latn-AZ" sz="2400" b="1" dirty="0">
                <a:solidFill>
                  <a:schemeClr val="dk1"/>
                </a:solidFill>
                <a:latin typeface="Book Antiqua" pitchFamily="18" charset="0"/>
                <a:ea typeface="Doppio One"/>
                <a:cs typeface="Doppio One"/>
                <a:sym typeface="Marcellus"/>
              </a:rPr>
              <a:t>Tələbə: </a:t>
            </a:r>
            <a:r>
              <a:rPr lang="az-Latn-AZ" sz="2400" dirty="0">
                <a:solidFill>
                  <a:schemeClr val="lt2"/>
                </a:solidFill>
                <a:latin typeface="Book Antiqua" pitchFamily="18" charset="0"/>
                <a:ea typeface="Doppio One"/>
                <a:cs typeface="Doppio One"/>
                <a:sym typeface="Marcellus"/>
              </a:rPr>
              <a:t>Hüseynli Aysun</a:t>
            </a:r>
            <a:endParaRPr lang="ru-RU" sz="2400" dirty="0">
              <a:solidFill>
                <a:schemeClr val="lt2"/>
              </a:solidFill>
              <a:latin typeface="Book Antiqua" pitchFamily="18" charset="0"/>
              <a:ea typeface="Doppio One"/>
              <a:cs typeface="Doppio One"/>
              <a:sym typeface="Marcellu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2" name="Google Shape;1592;p30"/>
          <p:cNvSpPr txBox="1">
            <a:spLocks noGrp="1"/>
          </p:cNvSpPr>
          <p:nvPr>
            <p:ph type="subTitle" idx="4"/>
          </p:nvPr>
        </p:nvSpPr>
        <p:spPr>
          <a:xfrm>
            <a:off x="662209" y="1116147"/>
            <a:ext cx="3335922" cy="731520"/>
          </a:xfrm>
          <a:prstGeom prst="rect">
            <a:avLst/>
          </a:prstGeom>
        </p:spPr>
        <p:txBody>
          <a:bodyPr spcFirstLastPara="1" wrap="square" lIns="91425" tIns="91425" rIns="91425" bIns="91425" anchor="b" anchorCtr="0">
            <a:noAutofit/>
          </a:bodyPr>
          <a:lstStyle/>
          <a:p>
            <a:pPr marL="0" indent="0">
              <a:buClr>
                <a:schemeClr val="tx2"/>
              </a:buClr>
            </a:pPr>
            <a:r>
              <a:rPr lang="en-US" sz="2000" u="sng" dirty="0" err="1">
                <a:solidFill>
                  <a:schemeClr val="tx2"/>
                </a:solidFill>
                <a:latin typeface="Book Antiqua" pitchFamily="18" charset="0"/>
                <a:ea typeface="Segoe UI Black" pitchFamily="34" charset="0"/>
              </a:rPr>
              <a:t>Altı</a:t>
            </a:r>
            <a:r>
              <a:rPr lang="en-US" sz="2000" u="sng" dirty="0">
                <a:solidFill>
                  <a:schemeClr val="tx2"/>
                </a:solidFill>
                <a:latin typeface="Book Antiqua" pitchFamily="18" charset="0"/>
                <a:ea typeface="Segoe UI Black" pitchFamily="34" charset="0"/>
              </a:rPr>
              <a:t> Sigma:</a:t>
            </a:r>
            <a:endParaRPr lang="az-Latn-AZ" sz="2000" u="sng" dirty="0">
              <a:solidFill>
                <a:schemeClr val="tx2"/>
              </a:solidFill>
              <a:latin typeface="Book Antiqua" pitchFamily="18" charset="0"/>
              <a:ea typeface="Segoe UI Black" pitchFamily="34" charset="0"/>
            </a:endParaRPr>
          </a:p>
        </p:txBody>
      </p:sp>
      <p:grpSp>
        <p:nvGrpSpPr>
          <p:cNvPr id="1598" name="Google Shape;1598;p30"/>
          <p:cNvGrpSpPr/>
          <p:nvPr/>
        </p:nvGrpSpPr>
        <p:grpSpPr>
          <a:xfrm>
            <a:off x="8153581" y="4274733"/>
            <a:ext cx="887675" cy="801288"/>
            <a:chOff x="6544194" y="2365864"/>
            <a:chExt cx="529544" cy="478038"/>
          </a:xfrm>
        </p:grpSpPr>
        <p:sp>
          <p:nvSpPr>
            <p:cNvPr id="1599" name="Google Shape;1599;p30"/>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0"/>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p:cNvSpPr/>
            <p:nvPr/>
          </p:nvSpPr>
          <p:spPr>
            <a:xfrm>
              <a:off x="6711474" y="2365864"/>
              <a:ext cx="348640" cy="345551"/>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1591;p30"/>
          <p:cNvSpPr txBox="1">
            <a:spLocks noGrp="1"/>
          </p:cNvSpPr>
          <p:nvPr>
            <p:ph type="title"/>
          </p:nvPr>
        </p:nvSpPr>
        <p:spPr>
          <a:xfrm>
            <a:off x="530812" y="409244"/>
            <a:ext cx="8178057" cy="572700"/>
          </a:xfrm>
          <a:prstGeom prst="rect">
            <a:avLst/>
          </a:prstGeom>
        </p:spPr>
        <p:txBody>
          <a:bodyPr spcFirstLastPara="1" wrap="square" lIns="91425" tIns="91425" rIns="91425" bIns="91425" anchor="t" anchorCtr="0">
            <a:noAutofit/>
          </a:bodyPr>
          <a:lstStyle/>
          <a:p>
            <a:pPr lvl="0"/>
            <a:r>
              <a:rPr lang="az-Latn-AZ" sz="2400" dirty="0" err="1" smtClean="0">
                <a:latin typeface="Consolas" pitchFamily="49" charset="0"/>
              </a:rPr>
              <a:t>P</a:t>
            </a:r>
            <a:r>
              <a:rPr lang="en-US" sz="2400" dirty="0" err="1" smtClean="0">
                <a:latin typeface="Consolas" pitchFamily="49" charset="0"/>
              </a:rPr>
              <a:t>roseslərin</a:t>
            </a:r>
            <a:r>
              <a:rPr lang="en-US" sz="2400" dirty="0" smtClean="0">
                <a:latin typeface="Consolas" pitchFamily="49" charset="0"/>
              </a:rPr>
              <a:t> </a:t>
            </a:r>
            <a:r>
              <a:rPr lang="az-Latn-AZ" sz="2400" dirty="0" err="1" smtClean="0">
                <a:latin typeface="Consolas" pitchFamily="49" charset="0"/>
              </a:rPr>
              <a:t>M</a:t>
            </a:r>
            <a:r>
              <a:rPr lang="en-US" sz="2400" dirty="0" err="1" smtClean="0">
                <a:latin typeface="Consolas" pitchFamily="49" charset="0"/>
              </a:rPr>
              <a:t>odelləşdirilməsi</a:t>
            </a:r>
            <a:r>
              <a:rPr lang="en-US" sz="2400" dirty="0" smtClean="0">
                <a:latin typeface="Consolas" pitchFamily="49" charset="0"/>
              </a:rPr>
              <a:t> </a:t>
            </a:r>
            <a:r>
              <a:rPr lang="az-Latn-AZ" sz="2400" dirty="0" smtClean="0">
                <a:latin typeface="Consolas" pitchFamily="49" charset="0"/>
              </a:rPr>
              <a:t>M</a:t>
            </a:r>
            <a:r>
              <a:rPr lang="en-US" sz="2400" dirty="0" err="1" smtClean="0">
                <a:latin typeface="Consolas" pitchFamily="49" charset="0"/>
              </a:rPr>
              <a:t>etodologiyaları</a:t>
            </a:r>
            <a:endParaRPr sz="2400" dirty="0">
              <a:latin typeface="Consolas" pitchFamily="49" charset="0"/>
            </a:endParaRPr>
          </a:p>
        </p:txBody>
      </p:sp>
      <p:sp>
        <p:nvSpPr>
          <p:cNvPr id="9" name="Прямоугольник 8"/>
          <p:cNvSpPr/>
          <p:nvPr/>
        </p:nvSpPr>
        <p:spPr>
          <a:xfrm>
            <a:off x="573864" y="1846173"/>
            <a:ext cx="3632377" cy="2246769"/>
          </a:xfrm>
          <a:prstGeom prst="rect">
            <a:avLst/>
          </a:prstGeom>
        </p:spPr>
        <p:txBody>
          <a:bodyPr wrap="square">
            <a:spAutoFit/>
          </a:bodyPr>
          <a:lstStyle/>
          <a:p>
            <a:r>
              <a:rPr lang="en-US" b="1" dirty="0" smtClean="0">
                <a:solidFill>
                  <a:schemeClr val="dk1"/>
                </a:solidFill>
                <a:latin typeface="Book Antiqua" pitchFamily="18" charset="0"/>
                <a:ea typeface="Segoe UI Black" pitchFamily="34" charset="0"/>
                <a:cs typeface="Sora"/>
              </a:rPr>
              <a:t>  </a:t>
            </a:r>
            <a:r>
              <a:rPr lang="en-US" b="1" dirty="0" err="1" smtClean="0">
                <a:solidFill>
                  <a:schemeClr val="dk1"/>
                </a:solidFill>
                <a:latin typeface="Book Antiqua" pitchFamily="18" charset="0"/>
                <a:ea typeface="Segoe UI Black" pitchFamily="34" charset="0"/>
                <a:cs typeface="Sora"/>
              </a:rPr>
              <a:t>Təsvir</a:t>
            </a:r>
            <a:r>
              <a:rPr lang="en-US" b="1"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Altı</a:t>
            </a:r>
            <a:r>
              <a:rPr lang="en-US" dirty="0">
                <a:solidFill>
                  <a:schemeClr val="dk1"/>
                </a:solidFill>
                <a:latin typeface="Book Antiqua" pitchFamily="18" charset="0"/>
                <a:ea typeface="Segoe UI Black" pitchFamily="34" charset="0"/>
                <a:cs typeface="Sora"/>
              </a:rPr>
              <a:t> Sigma </a:t>
            </a:r>
            <a:r>
              <a:rPr lang="en-US" dirty="0" err="1">
                <a:solidFill>
                  <a:schemeClr val="dk1"/>
                </a:solidFill>
                <a:latin typeface="Book Antiqua" pitchFamily="18" charset="0"/>
                <a:ea typeface="Segoe UI Black" pitchFamily="34" charset="0"/>
                <a:cs typeface="Sora"/>
              </a:rPr>
              <a:t>prosesin</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səmərəliliyini</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və</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keyfiyyətini</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artırmağa</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yönəlmişdir</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Prosesin</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təkmilləşdirilməsi</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üçün</a:t>
            </a:r>
            <a:r>
              <a:rPr lang="en-US" dirty="0">
                <a:solidFill>
                  <a:schemeClr val="dk1"/>
                </a:solidFill>
                <a:latin typeface="Book Antiqua" pitchFamily="18" charset="0"/>
                <a:ea typeface="Segoe UI Black" pitchFamily="34" charset="0"/>
                <a:cs typeface="Sora"/>
              </a:rPr>
              <a:t> DMAIC (</a:t>
            </a:r>
            <a:r>
              <a:rPr lang="en-US" dirty="0" err="1">
                <a:solidFill>
                  <a:schemeClr val="dk1"/>
                </a:solidFill>
                <a:latin typeface="Book Antiqua" pitchFamily="18" charset="0"/>
                <a:ea typeface="Segoe UI Black" pitchFamily="34" charset="0"/>
                <a:cs typeface="Sora"/>
              </a:rPr>
              <a:t>müəyyən</a:t>
            </a:r>
            <a:r>
              <a:rPr lang="en-US" dirty="0">
                <a:solidFill>
                  <a:schemeClr val="dk1"/>
                </a:solidFill>
                <a:latin typeface="Book Antiqua" pitchFamily="18" charset="0"/>
                <a:ea typeface="Segoe UI Black" pitchFamily="34" charset="0"/>
                <a:cs typeface="Sora"/>
              </a:rPr>
              <a:t> et, </a:t>
            </a:r>
            <a:r>
              <a:rPr lang="en-US" dirty="0" err="1">
                <a:solidFill>
                  <a:schemeClr val="dk1"/>
                </a:solidFill>
                <a:latin typeface="Book Antiqua" pitchFamily="18" charset="0"/>
                <a:ea typeface="Segoe UI Black" pitchFamily="34" charset="0"/>
                <a:cs typeface="Sora"/>
              </a:rPr>
              <a:t>ölçü</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təhlil</a:t>
            </a:r>
            <a:r>
              <a:rPr lang="en-US" dirty="0">
                <a:solidFill>
                  <a:schemeClr val="dk1"/>
                </a:solidFill>
                <a:latin typeface="Book Antiqua" pitchFamily="18" charset="0"/>
                <a:ea typeface="Segoe UI Black" pitchFamily="34" charset="0"/>
                <a:cs typeface="Sora"/>
              </a:rPr>
              <a:t> et, </a:t>
            </a:r>
            <a:r>
              <a:rPr lang="en-US" dirty="0" err="1">
                <a:solidFill>
                  <a:schemeClr val="dk1"/>
                </a:solidFill>
                <a:latin typeface="Book Antiqua" pitchFamily="18" charset="0"/>
                <a:ea typeface="Segoe UI Black" pitchFamily="34" charset="0"/>
                <a:cs typeface="Sora"/>
              </a:rPr>
              <a:t>təkmilləşdir</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nəzarət</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metodologiyasından</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istifadə</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edir</a:t>
            </a:r>
            <a:r>
              <a:rPr lang="en-US" dirty="0">
                <a:solidFill>
                  <a:schemeClr val="dk1"/>
                </a:solidFill>
                <a:latin typeface="Book Antiqua" pitchFamily="18" charset="0"/>
                <a:ea typeface="Segoe UI Black" pitchFamily="34" charset="0"/>
                <a:cs typeface="Sora"/>
              </a:rPr>
              <a:t>.</a:t>
            </a:r>
          </a:p>
          <a:p>
            <a:r>
              <a:rPr lang="en-US" b="1" dirty="0" smtClean="0">
                <a:solidFill>
                  <a:schemeClr val="dk1"/>
                </a:solidFill>
                <a:latin typeface="Book Antiqua" pitchFamily="18" charset="0"/>
                <a:ea typeface="Segoe UI Black" pitchFamily="34" charset="0"/>
                <a:cs typeface="Sora"/>
              </a:rPr>
              <a:t>  </a:t>
            </a:r>
            <a:r>
              <a:rPr lang="en-US" b="1" dirty="0" err="1" smtClean="0">
                <a:solidFill>
                  <a:schemeClr val="dk1"/>
                </a:solidFill>
                <a:latin typeface="Book Antiqua" pitchFamily="18" charset="0"/>
                <a:ea typeface="Segoe UI Black" pitchFamily="34" charset="0"/>
                <a:cs typeface="Sora"/>
              </a:rPr>
              <a:t>Əsas</a:t>
            </a:r>
            <a:r>
              <a:rPr lang="en-US" b="1" dirty="0" smtClean="0">
                <a:solidFill>
                  <a:schemeClr val="dk1"/>
                </a:solidFill>
                <a:latin typeface="Book Antiqua" pitchFamily="18" charset="0"/>
                <a:ea typeface="Segoe UI Black" pitchFamily="34" charset="0"/>
                <a:cs typeface="Sora"/>
              </a:rPr>
              <a:t> </a:t>
            </a:r>
            <a:r>
              <a:rPr lang="en-US" b="1" dirty="0" err="1">
                <a:solidFill>
                  <a:schemeClr val="dk1"/>
                </a:solidFill>
                <a:latin typeface="Book Antiqua" pitchFamily="18" charset="0"/>
                <a:ea typeface="Segoe UI Black" pitchFamily="34" charset="0"/>
                <a:cs typeface="Sora"/>
              </a:rPr>
              <a:t>Xüsusiyyətlər</a:t>
            </a:r>
            <a:r>
              <a:rPr lang="en-US" b="1"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Statistik</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üsullar</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prosesin</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xəritələşdirilməsi</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və</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məlumatların</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təhlili</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proseslərdəki</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qüsurların</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müəyyən</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edilməsi</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və</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aradan</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qaldırılması</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üçün</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mərkəzi</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yer</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tutur</a:t>
            </a:r>
            <a:r>
              <a:rPr lang="en-US" dirty="0">
                <a:solidFill>
                  <a:schemeClr val="dk1"/>
                </a:solidFill>
                <a:latin typeface="Book Antiqua" pitchFamily="18" charset="0"/>
                <a:ea typeface="Segoe UI Black" pitchFamily="34" charset="0"/>
                <a:cs typeface="Sora"/>
              </a:rPr>
              <a:t>.</a:t>
            </a:r>
            <a:endParaRPr lang="az-Latn-AZ" dirty="0">
              <a:solidFill>
                <a:schemeClr val="dk1"/>
              </a:solidFill>
              <a:latin typeface="Book Antiqua" pitchFamily="18" charset="0"/>
              <a:ea typeface="Segoe UI Black" pitchFamily="34" charset="0"/>
              <a:cs typeface="Sora"/>
              <a:sym typeface="Sora"/>
            </a:endParaRPr>
          </a:p>
        </p:txBody>
      </p:sp>
      <p:sp>
        <p:nvSpPr>
          <p:cNvPr id="10" name="Прямоугольник 9"/>
          <p:cNvSpPr/>
          <p:nvPr/>
        </p:nvSpPr>
        <p:spPr>
          <a:xfrm>
            <a:off x="4546775" y="1097084"/>
            <a:ext cx="3606806" cy="707886"/>
          </a:xfrm>
          <a:prstGeom prst="rect">
            <a:avLst/>
          </a:prstGeom>
        </p:spPr>
        <p:txBody>
          <a:bodyPr wrap="square">
            <a:spAutoFit/>
          </a:bodyPr>
          <a:lstStyle/>
          <a:p>
            <a:pPr>
              <a:buClr>
                <a:schemeClr val="tx2"/>
              </a:buClr>
            </a:pPr>
            <a:r>
              <a:rPr lang="en-US" sz="2000" b="1" u="sng" dirty="0" err="1">
                <a:solidFill>
                  <a:schemeClr val="tx2"/>
                </a:solidFill>
                <a:latin typeface="Book Antiqua" pitchFamily="18" charset="0"/>
                <a:ea typeface="Segoe UI Black" pitchFamily="34" charset="0"/>
                <a:cs typeface="Sora"/>
                <a:sym typeface="Sora"/>
              </a:rPr>
              <a:t>Ümumi</a:t>
            </a:r>
            <a:r>
              <a:rPr lang="en-US" sz="2000" b="1" u="sng" dirty="0">
                <a:solidFill>
                  <a:schemeClr val="tx2"/>
                </a:solidFill>
                <a:latin typeface="Book Antiqua" pitchFamily="18" charset="0"/>
                <a:ea typeface="Segoe UI Black" pitchFamily="34" charset="0"/>
                <a:cs typeface="Sora"/>
                <a:sym typeface="Sora"/>
              </a:rPr>
              <a:t> </a:t>
            </a:r>
            <a:r>
              <a:rPr lang="en-US" sz="2000" b="1" u="sng" dirty="0" err="1">
                <a:solidFill>
                  <a:schemeClr val="tx2"/>
                </a:solidFill>
                <a:latin typeface="Book Antiqua" pitchFamily="18" charset="0"/>
                <a:ea typeface="Segoe UI Black" pitchFamily="34" charset="0"/>
                <a:cs typeface="Sora"/>
                <a:sym typeface="Sora"/>
              </a:rPr>
              <a:t>Keyfiyyət</a:t>
            </a:r>
            <a:r>
              <a:rPr lang="en-US" sz="2000" b="1" u="sng" dirty="0">
                <a:solidFill>
                  <a:schemeClr val="tx2"/>
                </a:solidFill>
                <a:latin typeface="Book Antiqua" pitchFamily="18" charset="0"/>
                <a:ea typeface="Segoe UI Black" pitchFamily="34" charset="0"/>
                <a:cs typeface="Sora"/>
                <a:sym typeface="Sora"/>
              </a:rPr>
              <a:t> </a:t>
            </a:r>
            <a:r>
              <a:rPr lang="en-US" sz="2000" b="1" u="sng" dirty="0" err="1">
                <a:solidFill>
                  <a:schemeClr val="tx2"/>
                </a:solidFill>
                <a:latin typeface="Book Antiqua" pitchFamily="18" charset="0"/>
                <a:ea typeface="Segoe UI Black" pitchFamily="34" charset="0"/>
                <a:cs typeface="Sora"/>
                <a:sym typeface="Sora"/>
              </a:rPr>
              <a:t>İdarəetmə</a:t>
            </a:r>
            <a:r>
              <a:rPr lang="en-US" sz="2000" b="1" u="sng" dirty="0">
                <a:solidFill>
                  <a:schemeClr val="tx2"/>
                </a:solidFill>
                <a:latin typeface="Book Antiqua" pitchFamily="18" charset="0"/>
                <a:ea typeface="Segoe UI Black" pitchFamily="34" charset="0"/>
                <a:cs typeface="Sora"/>
                <a:sym typeface="Sora"/>
              </a:rPr>
              <a:t> (TQM):</a:t>
            </a:r>
            <a:endParaRPr lang="az-Latn-AZ" b="1" u="sng" dirty="0">
              <a:solidFill>
                <a:schemeClr val="tx2"/>
              </a:solidFill>
              <a:latin typeface="Book Antiqua" pitchFamily="18" charset="0"/>
              <a:ea typeface="Segoe UI Black" pitchFamily="34" charset="0"/>
              <a:cs typeface="Sora"/>
              <a:sym typeface="Sora"/>
            </a:endParaRPr>
          </a:p>
        </p:txBody>
      </p:sp>
      <p:sp>
        <p:nvSpPr>
          <p:cNvPr id="11" name="Прямоугольник 10"/>
          <p:cNvSpPr/>
          <p:nvPr/>
        </p:nvSpPr>
        <p:spPr>
          <a:xfrm>
            <a:off x="4467774" y="1844025"/>
            <a:ext cx="3715478" cy="2031325"/>
          </a:xfrm>
          <a:prstGeom prst="rect">
            <a:avLst/>
          </a:prstGeom>
        </p:spPr>
        <p:txBody>
          <a:bodyPr wrap="square">
            <a:spAutoFit/>
          </a:bodyPr>
          <a:lstStyle/>
          <a:p>
            <a:pPr>
              <a:buClr>
                <a:schemeClr val="tx2"/>
              </a:buClr>
            </a:pPr>
            <a:r>
              <a:rPr lang="en-US" b="1" dirty="0" smtClean="0">
                <a:solidFill>
                  <a:schemeClr val="dk1"/>
                </a:solidFill>
                <a:latin typeface="Book Antiqua" pitchFamily="18" charset="0"/>
                <a:ea typeface="Segoe UI Black" pitchFamily="34" charset="0"/>
                <a:cs typeface="Sora"/>
                <a:sym typeface="Sora"/>
              </a:rPr>
              <a:t>  </a:t>
            </a:r>
            <a:r>
              <a:rPr lang="en-US" b="1" dirty="0" err="1" smtClean="0">
                <a:solidFill>
                  <a:schemeClr val="dk1"/>
                </a:solidFill>
                <a:latin typeface="Book Antiqua" pitchFamily="18" charset="0"/>
                <a:ea typeface="Segoe UI Black" pitchFamily="34" charset="0"/>
                <a:cs typeface="Sora"/>
                <a:sym typeface="Sora"/>
              </a:rPr>
              <a:t>Təsvir</a:t>
            </a:r>
            <a:r>
              <a:rPr lang="en-US" b="1" dirty="0">
                <a:solidFill>
                  <a:schemeClr val="dk1"/>
                </a:solidFill>
                <a:latin typeface="Book Antiqua" pitchFamily="18" charset="0"/>
                <a:ea typeface="Segoe UI Black" pitchFamily="34" charset="0"/>
                <a:cs typeface="Sora"/>
                <a:sym typeface="Sora"/>
              </a:rPr>
              <a:t>: </a:t>
            </a:r>
            <a:r>
              <a:rPr lang="en-US" dirty="0">
                <a:solidFill>
                  <a:schemeClr val="dk1"/>
                </a:solidFill>
                <a:latin typeface="Book Antiqua" pitchFamily="18" charset="0"/>
                <a:ea typeface="Segoe UI Black" pitchFamily="34" charset="0"/>
                <a:cs typeface="Sora"/>
                <a:sym typeface="Sora"/>
              </a:rPr>
              <a:t>TQM </a:t>
            </a:r>
            <a:r>
              <a:rPr lang="en-US" dirty="0" err="1">
                <a:solidFill>
                  <a:schemeClr val="dk1"/>
                </a:solidFill>
                <a:latin typeface="Book Antiqua" pitchFamily="18" charset="0"/>
                <a:ea typeface="Segoe UI Black" pitchFamily="34" charset="0"/>
                <a:cs typeface="Sora"/>
                <a:sym typeface="Sora"/>
              </a:rPr>
              <a:t>proseslərin</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və</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məhsulların</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davamlı</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təkmilləşdirilməsini</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vurğulayan</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idarəetmə</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fəlsəfəsidir</a:t>
            </a:r>
            <a:r>
              <a:rPr lang="en-US" dirty="0">
                <a:solidFill>
                  <a:schemeClr val="dk1"/>
                </a:solidFill>
                <a:latin typeface="Book Antiqua" pitchFamily="18" charset="0"/>
                <a:ea typeface="Segoe UI Black" pitchFamily="34" charset="0"/>
                <a:cs typeface="Sora"/>
                <a:sym typeface="Sora"/>
              </a:rPr>
              <a:t>. Bu, </a:t>
            </a:r>
            <a:r>
              <a:rPr lang="en-US" dirty="0" err="1">
                <a:solidFill>
                  <a:schemeClr val="dk1"/>
                </a:solidFill>
                <a:latin typeface="Book Antiqua" pitchFamily="18" charset="0"/>
                <a:ea typeface="Segoe UI Black" pitchFamily="34" charset="0"/>
                <a:cs typeface="Sora"/>
                <a:sym typeface="Sora"/>
              </a:rPr>
              <a:t>işçilərin</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cəlb</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edilməsini</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müştəri</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diqqətini</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və</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keyfiyyətə</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sadiqliyi</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əhatə</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edir</a:t>
            </a:r>
            <a:r>
              <a:rPr lang="en-US" dirty="0">
                <a:solidFill>
                  <a:schemeClr val="dk1"/>
                </a:solidFill>
                <a:latin typeface="Book Antiqua" pitchFamily="18" charset="0"/>
                <a:ea typeface="Segoe UI Black" pitchFamily="34" charset="0"/>
                <a:cs typeface="Sora"/>
                <a:sym typeface="Sora"/>
              </a:rPr>
              <a:t>.</a:t>
            </a:r>
          </a:p>
          <a:p>
            <a:pPr>
              <a:buClr>
                <a:schemeClr val="tx2"/>
              </a:buClr>
            </a:pPr>
            <a:r>
              <a:rPr lang="en-US" b="1" dirty="0" smtClean="0">
                <a:solidFill>
                  <a:schemeClr val="dk1"/>
                </a:solidFill>
                <a:latin typeface="Book Antiqua" pitchFamily="18" charset="0"/>
                <a:ea typeface="Segoe UI Black" pitchFamily="34" charset="0"/>
                <a:cs typeface="Sora"/>
                <a:sym typeface="Sora"/>
              </a:rPr>
              <a:t>  </a:t>
            </a:r>
            <a:r>
              <a:rPr lang="en-US" b="1" dirty="0" err="1" smtClean="0">
                <a:solidFill>
                  <a:schemeClr val="dk1"/>
                </a:solidFill>
                <a:latin typeface="Book Antiqua" pitchFamily="18" charset="0"/>
                <a:ea typeface="Segoe UI Black" pitchFamily="34" charset="0"/>
                <a:cs typeface="Sora"/>
                <a:sym typeface="Sora"/>
              </a:rPr>
              <a:t>Əsas</a:t>
            </a:r>
            <a:r>
              <a:rPr lang="en-US" b="1" dirty="0" smtClean="0">
                <a:solidFill>
                  <a:schemeClr val="dk1"/>
                </a:solidFill>
                <a:latin typeface="Book Antiqua" pitchFamily="18" charset="0"/>
                <a:ea typeface="Segoe UI Black" pitchFamily="34" charset="0"/>
                <a:cs typeface="Sora"/>
                <a:sym typeface="Sora"/>
              </a:rPr>
              <a:t> </a:t>
            </a:r>
            <a:r>
              <a:rPr lang="en-US" b="1" dirty="0" err="1">
                <a:solidFill>
                  <a:schemeClr val="dk1"/>
                </a:solidFill>
                <a:latin typeface="Book Antiqua" pitchFamily="18" charset="0"/>
                <a:ea typeface="Segoe UI Black" pitchFamily="34" charset="0"/>
                <a:cs typeface="Sora"/>
                <a:sym typeface="Sora"/>
              </a:rPr>
              <a:t>Xüsusiyyətlər</a:t>
            </a:r>
            <a:r>
              <a:rPr lang="en-US" b="1"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Keyfiyyəti</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yaxşılaşdırmaq</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üçün</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alətlər</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müştəri</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rəyi</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və</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prosesin</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təkmilləşdirilməsinə</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vahid</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yanaşma</a:t>
            </a:r>
            <a:r>
              <a:rPr lang="en-US" dirty="0">
                <a:solidFill>
                  <a:schemeClr val="dk1"/>
                </a:solidFill>
                <a:latin typeface="Book Antiqua" pitchFamily="18" charset="0"/>
                <a:ea typeface="Segoe UI Black" pitchFamily="34" charset="0"/>
                <a:cs typeface="Sora"/>
                <a:sym typeface="Sora"/>
              </a:rPr>
              <a:t>.</a:t>
            </a:r>
            <a:endParaRPr lang="ru-RU" dirty="0">
              <a:solidFill>
                <a:schemeClr val="dk1"/>
              </a:solidFill>
              <a:latin typeface="Book Antiqua" pitchFamily="18" charset="0"/>
              <a:ea typeface="Segoe UI Black" pitchFamily="34" charset="0"/>
              <a:cs typeface="Sora"/>
              <a:sym typeface="Sora"/>
            </a:endParaRPr>
          </a:p>
        </p:txBody>
      </p:sp>
    </p:spTree>
    <p:extLst>
      <p:ext uri="{BB962C8B-B14F-4D97-AF65-F5344CB8AC3E}">
        <p14:creationId xmlns:p14="http://schemas.microsoft.com/office/powerpoint/2010/main" val="405575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subTitle" idx="1"/>
          </p:nvPr>
        </p:nvSpPr>
        <p:spPr>
          <a:xfrm>
            <a:off x="548586" y="967657"/>
            <a:ext cx="6997814" cy="3686324"/>
          </a:xfrm>
          <a:prstGeom prst="rect">
            <a:avLst/>
          </a:prstGeom>
        </p:spPr>
        <p:txBody>
          <a:bodyPr spcFirstLastPara="1" wrap="square" lIns="91425" tIns="91425" rIns="91425" bIns="91425" anchor="t" anchorCtr="0">
            <a:noAutofit/>
          </a:bodyPr>
          <a:lstStyle/>
          <a:p>
            <a:pPr marL="0" lvl="0" indent="0"/>
            <a:r>
              <a:rPr lang="az-Latn-AZ" sz="1600" dirty="0" smtClean="0">
                <a:latin typeface="Book Antiqua" pitchFamily="18" charset="0"/>
              </a:rPr>
              <a:t>  </a:t>
            </a:r>
            <a:r>
              <a:rPr lang="en-US" sz="1600" dirty="0" err="1" smtClean="0">
                <a:latin typeface="Book Antiqua" pitchFamily="18" charset="0"/>
              </a:rPr>
              <a:t>Funksiyaların</a:t>
            </a:r>
            <a:r>
              <a:rPr lang="en-US" sz="1600" dirty="0" smtClean="0">
                <a:latin typeface="Book Antiqua" pitchFamily="18" charset="0"/>
              </a:rPr>
              <a:t> </a:t>
            </a:r>
            <a:r>
              <a:rPr lang="en-US" sz="1600" dirty="0" err="1">
                <a:latin typeface="Book Antiqua" pitchFamily="18" charset="0"/>
              </a:rPr>
              <a:t>Modelləşdirilməsi</a:t>
            </a:r>
            <a:r>
              <a:rPr lang="en-US" sz="1600" dirty="0">
                <a:latin typeface="Book Antiqua" pitchFamily="18" charset="0"/>
              </a:rPr>
              <a:t> </a:t>
            </a:r>
            <a:r>
              <a:rPr lang="en-US" sz="1600" dirty="0" err="1">
                <a:latin typeface="Book Antiqua" pitchFamily="18" charset="0"/>
              </a:rPr>
              <a:t>üçün</a:t>
            </a:r>
            <a:r>
              <a:rPr lang="en-US" sz="1600" dirty="0">
                <a:latin typeface="Book Antiqua" pitchFamily="18" charset="0"/>
              </a:rPr>
              <a:t> </a:t>
            </a:r>
            <a:r>
              <a:rPr lang="en-US" sz="1600" dirty="0" err="1">
                <a:latin typeface="Book Antiqua" pitchFamily="18" charset="0"/>
              </a:rPr>
              <a:t>İnteqrasiya</a:t>
            </a:r>
            <a:r>
              <a:rPr lang="en-US" sz="1600" dirty="0">
                <a:latin typeface="Book Antiqua" pitchFamily="18" charset="0"/>
              </a:rPr>
              <a:t> </a:t>
            </a:r>
            <a:r>
              <a:rPr lang="en-US" sz="1600" dirty="0" err="1">
                <a:latin typeface="Book Antiqua" pitchFamily="18" charset="0"/>
              </a:rPr>
              <a:t>Tərifi</a:t>
            </a:r>
            <a:r>
              <a:rPr lang="en-US" sz="1600" dirty="0">
                <a:latin typeface="Book Antiqua" pitchFamily="18" charset="0"/>
              </a:rPr>
              <a:t> </a:t>
            </a:r>
            <a:r>
              <a:rPr lang="en-US" sz="1600" dirty="0" err="1">
                <a:latin typeface="Book Antiqua" pitchFamily="18" charset="0"/>
              </a:rPr>
              <a:t>mənasını</a:t>
            </a:r>
            <a:r>
              <a:rPr lang="en-US" sz="1600" dirty="0">
                <a:latin typeface="Book Antiqua" pitchFamily="18" charset="0"/>
              </a:rPr>
              <a:t> </a:t>
            </a:r>
            <a:r>
              <a:rPr lang="en-US" sz="1600" dirty="0" err="1">
                <a:latin typeface="Book Antiqua" pitchFamily="18" charset="0"/>
              </a:rPr>
              <a:t>verən</a:t>
            </a:r>
            <a:r>
              <a:rPr lang="en-US" sz="1600" dirty="0">
                <a:latin typeface="Book Antiqua" pitchFamily="18" charset="0"/>
              </a:rPr>
              <a:t> IDEF0, </a:t>
            </a:r>
            <a:r>
              <a:rPr lang="en-US" sz="1600" dirty="0" err="1">
                <a:latin typeface="Book Antiqua" pitchFamily="18" charset="0"/>
              </a:rPr>
              <a:t>sistemin</a:t>
            </a:r>
            <a:r>
              <a:rPr lang="en-US" sz="1600" dirty="0">
                <a:latin typeface="Book Antiqua" pitchFamily="18" charset="0"/>
              </a:rPr>
              <a:t> </a:t>
            </a:r>
            <a:r>
              <a:rPr lang="en-US" sz="1600" dirty="0" err="1">
                <a:latin typeface="Book Antiqua" pitchFamily="18" charset="0"/>
              </a:rPr>
              <a:t>və</a:t>
            </a:r>
            <a:r>
              <a:rPr lang="en-US" sz="1600" dirty="0">
                <a:latin typeface="Book Antiqua" pitchFamily="18" charset="0"/>
              </a:rPr>
              <a:t> </a:t>
            </a:r>
            <a:r>
              <a:rPr lang="en-US" sz="1600" dirty="0" err="1">
                <a:latin typeface="Book Antiqua" pitchFamily="18" charset="0"/>
              </a:rPr>
              <a:t>ya</a:t>
            </a:r>
            <a:r>
              <a:rPr lang="en-US" sz="1600" dirty="0">
                <a:latin typeface="Book Antiqua" pitchFamily="18" charset="0"/>
              </a:rPr>
              <a:t> </a:t>
            </a:r>
            <a:r>
              <a:rPr lang="en-US" sz="1600" dirty="0" err="1">
                <a:latin typeface="Book Antiqua" pitchFamily="18" charset="0"/>
              </a:rPr>
              <a:t>prosesin</a:t>
            </a:r>
            <a:r>
              <a:rPr lang="en-US" sz="1600" dirty="0">
                <a:latin typeface="Book Antiqua" pitchFamily="18" charset="0"/>
              </a:rPr>
              <a:t> </a:t>
            </a:r>
            <a:r>
              <a:rPr lang="en-US" sz="1600" dirty="0" err="1">
                <a:latin typeface="Book Antiqua" pitchFamily="18" charset="0"/>
              </a:rPr>
              <a:t>funksiyalarını</a:t>
            </a:r>
            <a:r>
              <a:rPr lang="en-US" sz="1600" dirty="0">
                <a:latin typeface="Book Antiqua" pitchFamily="18" charset="0"/>
              </a:rPr>
              <a:t> </a:t>
            </a:r>
            <a:r>
              <a:rPr lang="en-US" sz="1600" dirty="0" err="1">
                <a:latin typeface="Book Antiqua" pitchFamily="18" charset="0"/>
              </a:rPr>
              <a:t>modelləşdirmək</a:t>
            </a:r>
            <a:r>
              <a:rPr lang="en-US" sz="1600" dirty="0">
                <a:latin typeface="Book Antiqua" pitchFamily="18" charset="0"/>
              </a:rPr>
              <a:t> </a:t>
            </a:r>
            <a:r>
              <a:rPr lang="en-US" sz="1600" dirty="0" err="1">
                <a:latin typeface="Book Antiqua" pitchFamily="18" charset="0"/>
              </a:rPr>
              <a:t>üçün</a:t>
            </a:r>
            <a:r>
              <a:rPr lang="en-US" sz="1600" dirty="0">
                <a:latin typeface="Book Antiqua" pitchFamily="18" charset="0"/>
              </a:rPr>
              <a:t> </a:t>
            </a:r>
            <a:r>
              <a:rPr lang="en-US" sz="1600" dirty="0" err="1">
                <a:latin typeface="Book Antiqua" pitchFamily="18" charset="0"/>
              </a:rPr>
              <a:t>bir</a:t>
            </a:r>
            <a:r>
              <a:rPr lang="en-US" sz="1600" dirty="0">
                <a:latin typeface="Book Antiqua" pitchFamily="18" charset="0"/>
              </a:rPr>
              <a:t> </a:t>
            </a:r>
            <a:r>
              <a:rPr lang="en-US" sz="1600" dirty="0" err="1">
                <a:latin typeface="Book Antiqua" pitchFamily="18" charset="0"/>
              </a:rPr>
              <a:t>üsuldur</a:t>
            </a:r>
            <a:r>
              <a:rPr lang="en-US" sz="1600" dirty="0">
                <a:latin typeface="Book Antiqua" pitchFamily="18" charset="0"/>
              </a:rPr>
              <a:t>. Bu, </a:t>
            </a:r>
            <a:r>
              <a:rPr lang="en-US" sz="1600" dirty="0" err="1">
                <a:latin typeface="Book Antiqua" pitchFamily="18" charset="0"/>
              </a:rPr>
              <a:t>istehsal</a:t>
            </a:r>
            <a:r>
              <a:rPr lang="en-US" sz="1600" dirty="0">
                <a:latin typeface="Book Antiqua" pitchFamily="18" charset="0"/>
              </a:rPr>
              <a:t> </a:t>
            </a:r>
            <a:r>
              <a:rPr lang="en-US" sz="1600" dirty="0" err="1">
                <a:latin typeface="Book Antiqua" pitchFamily="18" charset="0"/>
              </a:rPr>
              <a:t>proseslərini</a:t>
            </a:r>
            <a:r>
              <a:rPr lang="en-US" sz="1600" dirty="0">
                <a:latin typeface="Book Antiqua" pitchFamily="18" charset="0"/>
              </a:rPr>
              <a:t> </a:t>
            </a:r>
            <a:r>
              <a:rPr lang="en-US" sz="1600" dirty="0" err="1">
                <a:latin typeface="Book Antiqua" pitchFamily="18" charset="0"/>
              </a:rPr>
              <a:t>təkmilləşdirmək</a:t>
            </a:r>
            <a:r>
              <a:rPr lang="en-US" sz="1600" dirty="0">
                <a:latin typeface="Book Antiqua" pitchFamily="18" charset="0"/>
              </a:rPr>
              <a:t> </a:t>
            </a:r>
            <a:r>
              <a:rPr lang="en-US" sz="1600" dirty="0" err="1">
                <a:latin typeface="Book Antiqua" pitchFamily="18" charset="0"/>
              </a:rPr>
              <a:t>üçün</a:t>
            </a:r>
            <a:r>
              <a:rPr lang="en-US" sz="1600" dirty="0">
                <a:latin typeface="Book Antiqua" pitchFamily="18" charset="0"/>
              </a:rPr>
              <a:t> 1970-ci </a:t>
            </a:r>
            <a:r>
              <a:rPr lang="en-US" sz="1600" dirty="0" err="1">
                <a:latin typeface="Book Antiqua" pitchFamily="18" charset="0"/>
              </a:rPr>
              <a:t>illərdə</a:t>
            </a:r>
            <a:r>
              <a:rPr lang="en-US" sz="1600" dirty="0">
                <a:latin typeface="Book Antiqua" pitchFamily="18" charset="0"/>
              </a:rPr>
              <a:t> </a:t>
            </a:r>
            <a:r>
              <a:rPr lang="en-US" sz="1600" dirty="0" err="1">
                <a:latin typeface="Book Antiqua" pitchFamily="18" charset="0"/>
              </a:rPr>
              <a:t>Birləşmiş</a:t>
            </a:r>
            <a:r>
              <a:rPr lang="en-US" sz="1600" dirty="0">
                <a:latin typeface="Book Antiqua" pitchFamily="18" charset="0"/>
              </a:rPr>
              <a:t> </a:t>
            </a:r>
            <a:r>
              <a:rPr lang="en-US" sz="1600" dirty="0" err="1">
                <a:latin typeface="Book Antiqua" pitchFamily="18" charset="0"/>
              </a:rPr>
              <a:t>Ştatların</a:t>
            </a:r>
            <a:r>
              <a:rPr lang="en-US" sz="1600" dirty="0">
                <a:latin typeface="Book Antiqua" pitchFamily="18" charset="0"/>
              </a:rPr>
              <a:t> </a:t>
            </a:r>
            <a:r>
              <a:rPr lang="en-US" sz="1600" dirty="0" err="1">
                <a:latin typeface="Book Antiqua" pitchFamily="18" charset="0"/>
              </a:rPr>
              <a:t>Hərbi</a:t>
            </a:r>
            <a:r>
              <a:rPr lang="en-US" sz="1600" dirty="0">
                <a:latin typeface="Book Antiqua" pitchFamily="18" charset="0"/>
              </a:rPr>
              <a:t> </a:t>
            </a:r>
            <a:r>
              <a:rPr lang="en-US" sz="1600" dirty="0" err="1">
                <a:latin typeface="Book Antiqua" pitchFamily="18" charset="0"/>
              </a:rPr>
              <a:t>Hava</a:t>
            </a:r>
            <a:r>
              <a:rPr lang="en-US" sz="1600" dirty="0">
                <a:latin typeface="Book Antiqua" pitchFamily="18" charset="0"/>
              </a:rPr>
              <a:t> </a:t>
            </a:r>
            <a:r>
              <a:rPr lang="en-US" sz="1600" dirty="0" err="1">
                <a:latin typeface="Book Antiqua" pitchFamily="18" charset="0"/>
              </a:rPr>
              <a:t>Qüvvələri</a:t>
            </a:r>
            <a:r>
              <a:rPr lang="en-US" sz="1600" dirty="0">
                <a:latin typeface="Book Antiqua" pitchFamily="18" charset="0"/>
              </a:rPr>
              <a:t> </a:t>
            </a:r>
            <a:r>
              <a:rPr lang="en-US" sz="1600" dirty="0" err="1">
                <a:latin typeface="Book Antiqua" pitchFamily="18" charset="0"/>
              </a:rPr>
              <a:t>tərəfindən</a:t>
            </a:r>
            <a:r>
              <a:rPr lang="en-US" sz="1600" dirty="0">
                <a:latin typeface="Book Antiqua" pitchFamily="18" charset="0"/>
              </a:rPr>
              <a:t> </a:t>
            </a:r>
            <a:r>
              <a:rPr lang="en-US" sz="1600" dirty="0" err="1">
                <a:latin typeface="Book Antiqua" pitchFamily="18" charset="0"/>
              </a:rPr>
              <a:t>başlatılan</a:t>
            </a:r>
            <a:r>
              <a:rPr lang="en-US" sz="1600" dirty="0">
                <a:latin typeface="Book Antiqua" pitchFamily="18" charset="0"/>
              </a:rPr>
              <a:t> </a:t>
            </a:r>
            <a:r>
              <a:rPr lang="en-US" sz="1600" dirty="0" err="1">
                <a:latin typeface="Book Antiqua" pitchFamily="18" charset="0"/>
              </a:rPr>
              <a:t>İnteqrasiya</a:t>
            </a:r>
            <a:r>
              <a:rPr lang="en-US" sz="1600" dirty="0">
                <a:latin typeface="Book Antiqua" pitchFamily="18" charset="0"/>
              </a:rPr>
              <a:t> </a:t>
            </a:r>
            <a:r>
              <a:rPr lang="en-US" sz="1600" dirty="0" err="1">
                <a:latin typeface="Book Antiqua" pitchFamily="18" charset="0"/>
              </a:rPr>
              <a:t>edilmiş</a:t>
            </a:r>
            <a:r>
              <a:rPr lang="en-US" sz="1600" dirty="0">
                <a:latin typeface="Book Antiqua" pitchFamily="18" charset="0"/>
              </a:rPr>
              <a:t> </a:t>
            </a:r>
            <a:r>
              <a:rPr lang="en-US" sz="1600" dirty="0" err="1">
                <a:latin typeface="Book Antiqua" pitchFamily="18" charset="0"/>
              </a:rPr>
              <a:t>Kompüter</a:t>
            </a:r>
            <a:r>
              <a:rPr lang="en-US" sz="1600" dirty="0">
                <a:latin typeface="Book Antiqua" pitchFamily="18" charset="0"/>
              </a:rPr>
              <a:t> </a:t>
            </a:r>
            <a:r>
              <a:rPr lang="en-US" sz="1600" dirty="0" err="1">
                <a:latin typeface="Book Antiqua" pitchFamily="18" charset="0"/>
              </a:rPr>
              <a:t>Dəstəkli</a:t>
            </a:r>
            <a:r>
              <a:rPr lang="en-US" sz="1600" dirty="0">
                <a:latin typeface="Book Antiqua" pitchFamily="18" charset="0"/>
              </a:rPr>
              <a:t> </a:t>
            </a:r>
            <a:r>
              <a:rPr lang="en-US" sz="1600" dirty="0" err="1">
                <a:latin typeface="Book Antiqua" pitchFamily="18" charset="0"/>
              </a:rPr>
              <a:t>İstehsalat</a:t>
            </a:r>
            <a:r>
              <a:rPr lang="en-US" sz="1600" dirty="0">
                <a:latin typeface="Book Antiqua" pitchFamily="18" charset="0"/>
              </a:rPr>
              <a:t> (Integrated Computer-Aided </a:t>
            </a:r>
            <a:r>
              <a:rPr lang="en-US" sz="1600" dirty="0" smtClean="0">
                <a:latin typeface="Book Antiqua" pitchFamily="18" charset="0"/>
              </a:rPr>
              <a:t>Manufacturing</a:t>
            </a:r>
            <a:r>
              <a:rPr lang="az-Latn-AZ" sz="1600" dirty="0" smtClean="0">
                <a:latin typeface="Book Antiqua" pitchFamily="18" charset="0"/>
              </a:rPr>
              <a:t> - </a:t>
            </a:r>
            <a:r>
              <a:rPr lang="en-US" sz="1600" dirty="0" smtClean="0">
                <a:latin typeface="Book Antiqua" pitchFamily="18" charset="0"/>
              </a:rPr>
              <a:t>ICAM</a:t>
            </a:r>
            <a:r>
              <a:rPr lang="en-US" sz="1600" dirty="0">
                <a:latin typeface="Book Antiqua" pitchFamily="18" charset="0"/>
              </a:rPr>
              <a:t>) </a:t>
            </a:r>
            <a:r>
              <a:rPr lang="en-US" sz="1600" dirty="0" err="1">
                <a:latin typeface="Book Antiqua" pitchFamily="18" charset="0"/>
              </a:rPr>
              <a:t>proqramının</a:t>
            </a:r>
            <a:r>
              <a:rPr lang="en-US" sz="1600" dirty="0">
                <a:latin typeface="Book Antiqua" pitchFamily="18" charset="0"/>
              </a:rPr>
              <a:t> </a:t>
            </a:r>
            <a:r>
              <a:rPr lang="en-US" sz="1600" dirty="0" err="1">
                <a:latin typeface="Book Antiqua" pitchFamily="18" charset="0"/>
              </a:rPr>
              <a:t>bir</a:t>
            </a:r>
            <a:r>
              <a:rPr lang="en-US" sz="1600" dirty="0">
                <a:latin typeface="Book Antiqua" pitchFamily="18" charset="0"/>
              </a:rPr>
              <a:t> </a:t>
            </a:r>
            <a:r>
              <a:rPr lang="en-US" sz="1600" dirty="0" err="1">
                <a:latin typeface="Book Antiqua" pitchFamily="18" charset="0"/>
              </a:rPr>
              <a:t>hissəsidir</a:t>
            </a:r>
            <a:r>
              <a:rPr lang="en-US" sz="1600" dirty="0">
                <a:latin typeface="Book Antiqua" pitchFamily="18" charset="0"/>
              </a:rPr>
              <a:t>. IDEF0 </a:t>
            </a:r>
            <a:r>
              <a:rPr lang="en-US" sz="1600" dirty="0" err="1">
                <a:latin typeface="Book Antiqua" pitchFamily="18" charset="0"/>
              </a:rPr>
              <a:t>sistem</a:t>
            </a:r>
            <a:r>
              <a:rPr lang="en-US" sz="1600" dirty="0">
                <a:latin typeface="Book Antiqua" pitchFamily="18" charset="0"/>
              </a:rPr>
              <a:t> </a:t>
            </a:r>
            <a:r>
              <a:rPr lang="en-US" sz="1600" dirty="0" err="1">
                <a:latin typeface="Book Antiqua" pitchFamily="18" charset="0"/>
              </a:rPr>
              <a:t>mühəndisliyi</a:t>
            </a:r>
            <a:r>
              <a:rPr lang="en-US" sz="1600" dirty="0">
                <a:latin typeface="Book Antiqua" pitchFamily="18" charset="0"/>
              </a:rPr>
              <a:t>, </a:t>
            </a:r>
            <a:r>
              <a:rPr lang="en-US" sz="1600" dirty="0" err="1">
                <a:latin typeface="Book Antiqua" pitchFamily="18" charset="0"/>
              </a:rPr>
              <a:t>proqram</a:t>
            </a:r>
            <a:r>
              <a:rPr lang="en-US" sz="1600" dirty="0">
                <a:latin typeface="Book Antiqua" pitchFamily="18" charset="0"/>
              </a:rPr>
              <a:t> </a:t>
            </a:r>
            <a:r>
              <a:rPr lang="en-US" sz="1600" dirty="0" err="1">
                <a:latin typeface="Book Antiqua" pitchFamily="18" charset="0"/>
              </a:rPr>
              <a:t>mühəndisliyi</a:t>
            </a:r>
            <a:r>
              <a:rPr lang="en-US" sz="1600" dirty="0">
                <a:latin typeface="Book Antiqua" pitchFamily="18" charset="0"/>
              </a:rPr>
              <a:t> </a:t>
            </a:r>
            <a:r>
              <a:rPr lang="en-US" sz="1600" dirty="0" err="1">
                <a:latin typeface="Book Antiqua" pitchFamily="18" charset="0"/>
              </a:rPr>
              <a:t>və</a:t>
            </a:r>
            <a:r>
              <a:rPr lang="en-US" sz="1600" dirty="0">
                <a:latin typeface="Book Antiqua" pitchFamily="18" charset="0"/>
              </a:rPr>
              <a:t> </a:t>
            </a:r>
            <a:r>
              <a:rPr lang="en-US" sz="1600" dirty="0" err="1">
                <a:latin typeface="Book Antiqua" pitchFamily="18" charset="0"/>
              </a:rPr>
              <a:t>biznes</a:t>
            </a:r>
            <a:r>
              <a:rPr lang="en-US" sz="1600" dirty="0">
                <a:latin typeface="Book Antiqua" pitchFamily="18" charset="0"/>
              </a:rPr>
              <a:t> </a:t>
            </a:r>
            <a:r>
              <a:rPr lang="en-US" sz="1600" dirty="0" err="1">
                <a:latin typeface="Book Antiqua" pitchFamily="18" charset="0"/>
              </a:rPr>
              <a:t>proseslərinin</a:t>
            </a:r>
            <a:r>
              <a:rPr lang="en-US" sz="1600" dirty="0">
                <a:latin typeface="Book Antiqua" pitchFamily="18" charset="0"/>
              </a:rPr>
              <a:t> </a:t>
            </a:r>
            <a:r>
              <a:rPr lang="en-US" sz="1600" dirty="0" err="1">
                <a:latin typeface="Book Antiqua" pitchFamily="18" charset="0"/>
              </a:rPr>
              <a:t>reinjenerinqində</a:t>
            </a:r>
            <a:r>
              <a:rPr lang="en-US" sz="1600" dirty="0">
                <a:latin typeface="Book Antiqua" pitchFamily="18" charset="0"/>
              </a:rPr>
              <a:t> </a:t>
            </a:r>
            <a:r>
              <a:rPr lang="en-US" sz="1600" dirty="0" err="1">
                <a:latin typeface="Book Antiqua" pitchFamily="18" charset="0"/>
              </a:rPr>
              <a:t>geniş</a:t>
            </a:r>
            <a:r>
              <a:rPr lang="en-US" sz="1600" dirty="0">
                <a:latin typeface="Book Antiqua" pitchFamily="18" charset="0"/>
              </a:rPr>
              <a:t> </a:t>
            </a:r>
            <a:r>
              <a:rPr lang="en-US" sz="1600" dirty="0" err="1">
                <a:latin typeface="Book Antiqua" pitchFamily="18" charset="0"/>
              </a:rPr>
              <a:t>istifadə</a:t>
            </a:r>
            <a:r>
              <a:rPr lang="en-US" sz="1600" dirty="0">
                <a:latin typeface="Book Antiqua" pitchFamily="18" charset="0"/>
              </a:rPr>
              <a:t> </a:t>
            </a:r>
            <a:r>
              <a:rPr lang="en-US" sz="1600" dirty="0" err="1">
                <a:latin typeface="Book Antiqua" pitchFamily="18" charset="0"/>
              </a:rPr>
              <a:t>olunur</a:t>
            </a:r>
            <a:r>
              <a:rPr lang="en-US" sz="1600" dirty="0">
                <a:latin typeface="Book Antiqua" pitchFamily="18" charset="0"/>
              </a:rPr>
              <a:t>. </a:t>
            </a:r>
            <a:endParaRPr lang="az-Latn-AZ" sz="1600" dirty="0" smtClean="0">
              <a:latin typeface="Book Antiqua" pitchFamily="18" charset="0"/>
            </a:endParaRPr>
          </a:p>
          <a:p>
            <a:pPr marL="0" lvl="0" indent="0"/>
            <a:r>
              <a:rPr lang="az-Latn-AZ" sz="1600" dirty="0">
                <a:latin typeface="Book Antiqua" pitchFamily="18" charset="0"/>
              </a:rPr>
              <a:t> </a:t>
            </a:r>
            <a:r>
              <a:rPr lang="az-Latn-AZ" sz="1600" dirty="0" smtClean="0">
                <a:latin typeface="Book Antiqua" pitchFamily="18" charset="0"/>
              </a:rPr>
              <a:t> </a:t>
            </a:r>
            <a:r>
              <a:rPr lang="en-US" sz="1600" dirty="0" smtClean="0">
                <a:latin typeface="Book Antiqua" pitchFamily="18" charset="0"/>
              </a:rPr>
              <a:t>İDEF0-ın </a:t>
            </a:r>
            <a:r>
              <a:rPr lang="en-US" sz="1600" dirty="0" err="1">
                <a:latin typeface="Book Antiqua" pitchFamily="18" charset="0"/>
              </a:rPr>
              <a:t>əsas</a:t>
            </a:r>
            <a:r>
              <a:rPr lang="en-US" sz="1600" dirty="0">
                <a:latin typeface="Book Antiqua" pitchFamily="18" charset="0"/>
              </a:rPr>
              <a:t> </a:t>
            </a:r>
            <a:r>
              <a:rPr lang="en-US" sz="1600" dirty="0" err="1">
                <a:latin typeface="Book Antiqua" pitchFamily="18" charset="0"/>
              </a:rPr>
              <a:t>məqsədi</a:t>
            </a:r>
            <a:r>
              <a:rPr lang="en-US" sz="1600" dirty="0">
                <a:latin typeface="Book Antiqua" pitchFamily="18" charset="0"/>
              </a:rPr>
              <a:t> </a:t>
            </a:r>
            <a:r>
              <a:rPr lang="en-US" sz="1600" dirty="0" err="1">
                <a:latin typeface="Book Antiqua" pitchFamily="18" charset="0"/>
              </a:rPr>
              <a:t>sistem</a:t>
            </a:r>
            <a:r>
              <a:rPr lang="en-US" sz="1600" dirty="0">
                <a:latin typeface="Book Antiqua" pitchFamily="18" charset="0"/>
              </a:rPr>
              <a:t> </a:t>
            </a:r>
            <a:r>
              <a:rPr lang="en-US" sz="1600" dirty="0" err="1">
                <a:latin typeface="Book Antiqua" pitchFamily="18" charset="0"/>
              </a:rPr>
              <a:t>və</a:t>
            </a:r>
            <a:r>
              <a:rPr lang="en-US" sz="1600" dirty="0">
                <a:latin typeface="Book Antiqua" pitchFamily="18" charset="0"/>
              </a:rPr>
              <a:t> </a:t>
            </a:r>
            <a:r>
              <a:rPr lang="en-US" sz="1600" dirty="0" err="1">
                <a:latin typeface="Book Antiqua" pitchFamily="18" charset="0"/>
              </a:rPr>
              <a:t>ya</a:t>
            </a:r>
            <a:r>
              <a:rPr lang="en-US" sz="1600" dirty="0">
                <a:latin typeface="Book Antiqua" pitchFamily="18" charset="0"/>
              </a:rPr>
              <a:t> proses </a:t>
            </a:r>
            <a:r>
              <a:rPr lang="en-US" sz="1600" dirty="0" err="1">
                <a:latin typeface="Book Antiqua" pitchFamily="18" charset="0"/>
              </a:rPr>
              <a:t>daxilində</a:t>
            </a:r>
            <a:r>
              <a:rPr lang="en-US" sz="1600" dirty="0">
                <a:latin typeface="Book Antiqua" pitchFamily="18" charset="0"/>
              </a:rPr>
              <a:t> </a:t>
            </a:r>
            <a:r>
              <a:rPr lang="en-US" sz="1600" dirty="0" err="1">
                <a:latin typeface="Book Antiqua" pitchFamily="18" charset="0"/>
              </a:rPr>
              <a:t>funksiyaları</a:t>
            </a:r>
            <a:r>
              <a:rPr lang="en-US" sz="1600" dirty="0">
                <a:latin typeface="Book Antiqua" pitchFamily="18" charset="0"/>
              </a:rPr>
              <a:t>, </a:t>
            </a:r>
            <a:r>
              <a:rPr lang="en-US" sz="1600" dirty="0" err="1">
                <a:latin typeface="Book Antiqua" pitchFamily="18" charset="0"/>
              </a:rPr>
              <a:t>fəaliyyətləri</a:t>
            </a:r>
            <a:r>
              <a:rPr lang="en-US" sz="1600" dirty="0">
                <a:latin typeface="Book Antiqua" pitchFamily="18" charset="0"/>
              </a:rPr>
              <a:t> </a:t>
            </a:r>
            <a:r>
              <a:rPr lang="en-US" sz="1600" dirty="0" err="1">
                <a:latin typeface="Book Antiqua" pitchFamily="18" charset="0"/>
              </a:rPr>
              <a:t>və</a:t>
            </a:r>
            <a:r>
              <a:rPr lang="en-US" sz="1600" dirty="0">
                <a:latin typeface="Book Antiqua" pitchFamily="18" charset="0"/>
              </a:rPr>
              <a:t> </a:t>
            </a:r>
            <a:r>
              <a:rPr lang="en-US" sz="1600" dirty="0" err="1">
                <a:latin typeface="Book Antiqua" pitchFamily="18" charset="0"/>
              </a:rPr>
              <a:t>qarşılıqlı</a:t>
            </a:r>
            <a:r>
              <a:rPr lang="en-US" sz="1600" dirty="0">
                <a:latin typeface="Book Antiqua" pitchFamily="18" charset="0"/>
              </a:rPr>
              <a:t> </a:t>
            </a:r>
            <a:r>
              <a:rPr lang="en-US" sz="1600" dirty="0" err="1">
                <a:latin typeface="Book Antiqua" pitchFamily="18" charset="0"/>
              </a:rPr>
              <a:t>əlaqələri</a:t>
            </a:r>
            <a:r>
              <a:rPr lang="en-US" sz="1600" dirty="0">
                <a:latin typeface="Book Antiqua" pitchFamily="18" charset="0"/>
              </a:rPr>
              <a:t> </a:t>
            </a:r>
            <a:r>
              <a:rPr lang="en-US" sz="1600" dirty="0" err="1">
                <a:latin typeface="Book Antiqua" pitchFamily="18" charset="0"/>
              </a:rPr>
              <a:t>təmsil</a:t>
            </a:r>
            <a:r>
              <a:rPr lang="en-US" sz="1600" dirty="0">
                <a:latin typeface="Book Antiqua" pitchFamily="18" charset="0"/>
              </a:rPr>
              <a:t> </a:t>
            </a:r>
            <a:r>
              <a:rPr lang="en-US" sz="1600" dirty="0" err="1">
                <a:latin typeface="Book Antiqua" pitchFamily="18" charset="0"/>
              </a:rPr>
              <a:t>etmək</a:t>
            </a:r>
            <a:r>
              <a:rPr lang="en-US" sz="1600" dirty="0">
                <a:latin typeface="Book Antiqua" pitchFamily="18" charset="0"/>
              </a:rPr>
              <a:t> </a:t>
            </a:r>
            <a:r>
              <a:rPr lang="en-US" sz="1600" dirty="0" err="1">
                <a:latin typeface="Book Antiqua" pitchFamily="18" charset="0"/>
              </a:rPr>
              <a:t>üçün</a:t>
            </a:r>
            <a:r>
              <a:rPr lang="en-US" sz="1600" dirty="0">
                <a:latin typeface="Book Antiqua" pitchFamily="18" charset="0"/>
              </a:rPr>
              <a:t> </a:t>
            </a:r>
            <a:r>
              <a:rPr lang="en-US" sz="1600" dirty="0" err="1">
                <a:latin typeface="Book Antiqua" pitchFamily="18" charset="0"/>
              </a:rPr>
              <a:t>standartlaşdırılmış</a:t>
            </a:r>
            <a:r>
              <a:rPr lang="en-US" sz="1600" dirty="0">
                <a:latin typeface="Book Antiqua" pitchFamily="18" charset="0"/>
              </a:rPr>
              <a:t> </a:t>
            </a:r>
            <a:r>
              <a:rPr lang="en-US" sz="1600" dirty="0" err="1">
                <a:latin typeface="Book Antiqua" pitchFamily="18" charset="0"/>
              </a:rPr>
              <a:t>və</a:t>
            </a:r>
            <a:r>
              <a:rPr lang="en-US" sz="1600" dirty="0">
                <a:latin typeface="Book Antiqua" pitchFamily="18" charset="0"/>
              </a:rPr>
              <a:t> </a:t>
            </a:r>
            <a:r>
              <a:rPr lang="en-US" sz="1600" dirty="0" err="1">
                <a:latin typeface="Book Antiqua" pitchFamily="18" charset="0"/>
              </a:rPr>
              <a:t>strukturlaşdırılmış</a:t>
            </a:r>
            <a:r>
              <a:rPr lang="en-US" sz="1600" dirty="0">
                <a:latin typeface="Book Antiqua" pitchFamily="18" charset="0"/>
              </a:rPr>
              <a:t> </a:t>
            </a:r>
            <a:r>
              <a:rPr lang="en-US" sz="1600" dirty="0" err="1">
                <a:latin typeface="Book Antiqua" pitchFamily="18" charset="0"/>
              </a:rPr>
              <a:t>bir</a:t>
            </a:r>
            <a:r>
              <a:rPr lang="en-US" sz="1600" dirty="0">
                <a:latin typeface="Book Antiqua" pitchFamily="18" charset="0"/>
              </a:rPr>
              <a:t> </a:t>
            </a:r>
            <a:r>
              <a:rPr lang="en-US" sz="1600" dirty="0" err="1">
                <a:latin typeface="Book Antiqua" pitchFamily="18" charset="0"/>
              </a:rPr>
              <a:t>üsul</a:t>
            </a:r>
            <a:r>
              <a:rPr lang="en-US" sz="1600" dirty="0">
                <a:latin typeface="Book Antiqua" pitchFamily="18" charset="0"/>
              </a:rPr>
              <a:t> </a:t>
            </a:r>
            <a:r>
              <a:rPr lang="en-US" sz="1600" dirty="0" err="1">
                <a:latin typeface="Book Antiqua" pitchFamily="18" charset="0"/>
              </a:rPr>
              <a:t>təqdim</a:t>
            </a:r>
            <a:r>
              <a:rPr lang="en-US" sz="1600" dirty="0">
                <a:latin typeface="Book Antiqua" pitchFamily="18" charset="0"/>
              </a:rPr>
              <a:t> </a:t>
            </a:r>
            <a:r>
              <a:rPr lang="en-US" sz="1600" dirty="0" err="1">
                <a:latin typeface="Book Antiqua" pitchFamily="18" charset="0"/>
              </a:rPr>
              <a:t>etməkdir</a:t>
            </a:r>
            <a:r>
              <a:rPr lang="en-US" sz="1600" dirty="0">
                <a:latin typeface="Book Antiqua" pitchFamily="18" charset="0"/>
              </a:rPr>
              <a:t>. </a:t>
            </a:r>
            <a:r>
              <a:rPr lang="en-US" sz="1600" dirty="0" err="1">
                <a:latin typeface="Book Antiqua" pitchFamily="18" charset="0"/>
              </a:rPr>
              <a:t>Modelləşdirmə</a:t>
            </a:r>
            <a:r>
              <a:rPr lang="en-US" sz="1600" dirty="0">
                <a:latin typeface="Book Antiqua" pitchFamily="18" charset="0"/>
              </a:rPr>
              <a:t> </a:t>
            </a:r>
            <a:r>
              <a:rPr lang="en-US" sz="1600" dirty="0" err="1">
                <a:latin typeface="Book Antiqua" pitchFamily="18" charset="0"/>
              </a:rPr>
              <a:t>texnikası</a:t>
            </a:r>
            <a:r>
              <a:rPr lang="en-US" sz="1600" dirty="0">
                <a:latin typeface="Book Antiqua" pitchFamily="18" charset="0"/>
              </a:rPr>
              <a:t> </a:t>
            </a:r>
            <a:r>
              <a:rPr lang="en-US" sz="1600" dirty="0" err="1">
                <a:latin typeface="Book Antiqua" pitchFamily="18" charset="0"/>
              </a:rPr>
              <a:t>mürəkkəb</a:t>
            </a:r>
            <a:r>
              <a:rPr lang="en-US" sz="1600" dirty="0">
                <a:latin typeface="Book Antiqua" pitchFamily="18" charset="0"/>
              </a:rPr>
              <a:t> </a:t>
            </a:r>
            <a:r>
              <a:rPr lang="en-US" sz="1600" dirty="0" err="1">
                <a:latin typeface="Book Antiqua" pitchFamily="18" charset="0"/>
              </a:rPr>
              <a:t>sistemləri</a:t>
            </a:r>
            <a:r>
              <a:rPr lang="en-US" sz="1600" dirty="0">
                <a:latin typeface="Book Antiqua" pitchFamily="18" charset="0"/>
              </a:rPr>
              <a:t> </a:t>
            </a:r>
            <a:r>
              <a:rPr lang="en-US" sz="1600" dirty="0" err="1">
                <a:latin typeface="Book Antiqua" pitchFamily="18" charset="0"/>
              </a:rPr>
              <a:t>daha</a:t>
            </a:r>
            <a:r>
              <a:rPr lang="en-US" sz="1600" dirty="0">
                <a:latin typeface="Book Antiqua" pitchFamily="18" charset="0"/>
              </a:rPr>
              <a:t> </a:t>
            </a:r>
            <a:r>
              <a:rPr lang="en-US" sz="1600" dirty="0" err="1">
                <a:latin typeface="Book Antiqua" pitchFamily="18" charset="0"/>
              </a:rPr>
              <a:t>sadə</a:t>
            </a:r>
            <a:r>
              <a:rPr lang="en-US" sz="1600" dirty="0">
                <a:latin typeface="Book Antiqua" pitchFamily="18" charset="0"/>
              </a:rPr>
              <a:t> </a:t>
            </a:r>
            <a:r>
              <a:rPr lang="en-US" sz="1600" dirty="0" err="1">
                <a:latin typeface="Book Antiqua" pitchFamily="18" charset="0"/>
              </a:rPr>
              <a:t>komponentlərə</a:t>
            </a:r>
            <a:r>
              <a:rPr lang="en-US" sz="1600" dirty="0">
                <a:latin typeface="Book Antiqua" pitchFamily="18" charset="0"/>
              </a:rPr>
              <a:t> </a:t>
            </a:r>
            <a:r>
              <a:rPr lang="en-US" sz="1600" dirty="0" err="1">
                <a:latin typeface="Book Antiqua" pitchFamily="18" charset="0"/>
              </a:rPr>
              <a:t>bölmək</a:t>
            </a:r>
            <a:r>
              <a:rPr lang="en-US" sz="1600" dirty="0">
                <a:latin typeface="Book Antiqua" pitchFamily="18" charset="0"/>
              </a:rPr>
              <a:t> </a:t>
            </a:r>
            <a:r>
              <a:rPr lang="en-US" sz="1600" dirty="0" err="1">
                <a:latin typeface="Book Antiqua" pitchFamily="18" charset="0"/>
              </a:rPr>
              <a:t>üçün</a:t>
            </a:r>
            <a:r>
              <a:rPr lang="en-US" sz="1600" dirty="0">
                <a:latin typeface="Book Antiqua" pitchFamily="18" charset="0"/>
              </a:rPr>
              <a:t> </a:t>
            </a:r>
            <a:r>
              <a:rPr lang="en-US" sz="1600" dirty="0" err="1">
                <a:latin typeface="Book Antiqua" pitchFamily="18" charset="0"/>
              </a:rPr>
              <a:t>iyerarxik</a:t>
            </a:r>
            <a:r>
              <a:rPr lang="en-US" sz="1600" dirty="0">
                <a:latin typeface="Book Antiqua" pitchFamily="18" charset="0"/>
              </a:rPr>
              <a:t> </a:t>
            </a:r>
            <a:r>
              <a:rPr lang="en-US" sz="1600" dirty="0" err="1">
                <a:latin typeface="Book Antiqua" pitchFamily="18" charset="0"/>
              </a:rPr>
              <a:t>quruluşdan</a:t>
            </a:r>
            <a:r>
              <a:rPr lang="en-US" sz="1600" dirty="0">
                <a:latin typeface="Book Antiqua" pitchFamily="18" charset="0"/>
              </a:rPr>
              <a:t> </a:t>
            </a:r>
            <a:r>
              <a:rPr lang="en-US" sz="1600" dirty="0" err="1">
                <a:latin typeface="Book Antiqua" pitchFamily="18" charset="0"/>
              </a:rPr>
              <a:t>istifadə</a:t>
            </a:r>
            <a:r>
              <a:rPr lang="en-US" sz="1600" dirty="0">
                <a:latin typeface="Book Antiqua" pitchFamily="18" charset="0"/>
              </a:rPr>
              <a:t> </a:t>
            </a:r>
            <a:r>
              <a:rPr lang="en-US" sz="1600" dirty="0" err="1">
                <a:latin typeface="Book Antiqua" pitchFamily="18" charset="0"/>
              </a:rPr>
              <a:t>edir</a:t>
            </a:r>
            <a:r>
              <a:rPr lang="en-US" sz="1600" dirty="0">
                <a:latin typeface="Book Antiqua" pitchFamily="18" charset="0"/>
              </a:rPr>
              <a:t>. İDEF0 </a:t>
            </a:r>
            <a:r>
              <a:rPr lang="en-US" sz="1600" dirty="0" err="1">
                <a:latin typeface="Book Antiqua" pitchFamily="18" charset="0"/>
              </a:rPr>
              <a:t>modellərinin</a:t>
            </a:r>
            <a:r>
              <a:rPr lang="en-US" sz="1600" dirty="0">
                <a:latin typeface="Book Antiqua" pitchFamily="18" charset="0"/>
              </a:rPr>
              <a:t> </a:t>
            </a:r>
            <a:r>
              <a:rPr lang="en-US" sz="1600" dirty="0" err="1">
                <a:latin typeface="Book Antiqua" pitchFamily="18" charset="0"/>
              </a:rPr>
              <a:t>qrafik</a:t>
            </a:r>
            <a:r>
              <a:rPr lang="en-US" sz="1600" dirty="0">
                <a:latin typeface="Book Antiqua" pitchFamily="18" charset="0"/>
              </a:rPr>
              <a:t> </a:t>
            </a:r>
            <a:r>
              <a:rPr lang="en-US" sz="1600" dirty="0" err="1">
                <a:latin typeface="Book Antiqua" pitchFamily="18" charset="0"/>
              </a:rPr>
              <a:t>təsviri</a:t>
            </a:r>
            <a:r>
              <a:rPr lang="en-US" sz="1600" dirty="0">
                <a:latin typeface="Book Antiqua" pitchFamily="18" charset="0"/>
              </a:rPr>
              <a:t> </a:t>
            </a:r>
            <a:r>
              <a:rPr lang="en-US" sz="1600" dirty="0" err="1">
                <a:latin typeface="Book Antiqua" pitchFamily="18" charset="0"/>
              </a:rPr>
              <a:t>qutular</a:t>
            </a:r>
            <a:r>
              <a:rPr lang="en-US" sz="1600" dirty="0">
                <a:latin typeface="Book Antiqua" pitchFamily="18" charset="0"/>
              </a:rPr>
              <a:t>, </a:t>
            </a:r>
            <a:r>
              <a:rPr lang="en-US" sz="1600" dirty="0" err="1">
                <a:latin typeface="Book Antiqua" pitchFamily="18" charset="0"/>
              </a:rPr>
              <a:t>oxlar</a:t>
            </a:r>
            <a:r>
              <a:rPr lang="en-US" sz="1600" dirty="0">
                <a:latin typeface="Book Antiqua" pitchFamily="18" charset="0"/>
              </a:rPr>
              <a:t> </a:t>
            </a:r>
            <a:r>
              <a:rPr lang="en-US" sz="1600" dirty="0" err="1">
                <a:latin typeface="Book Antiqua" pitchFamily="18" charset="0"/>
              </a:rPr>
              <a:t>və</a:t>
            </a:r>
            <a:r>
              <a:rPr lang="en-US" sz="1600" dirty="0">
                <a:latin typeface="Book Antiqua" pitchFamily="18" charset="0"/>
              </a:rPr>
              <a:t> </a:t>
            </a:r>
            <a:r>
              <a:rPr lang="en-US" sz="1600" dirty="0" err="1">
                <a:latin typeface="Book Antiqua" pitchFamily="18" charset="0"/>
              </a:rPr>
              <a:t>digər</a:t>
            </a:r>
            <a:r>
              <a:rPr lang="en-US" sz="1600" dirty="0">
                <a:latin typeface="Book Antiqua" pitchFamily="18" charset="0"/>
              </a:rPr>
              <a:t> </a:t>
            </a:r>
            <a:r>
              <a:rPr lang="en-US" sz="1600" dirty="0" err="1">
                <a:latin typeface="Book Antiqua" pitchFamily="18" charset="0"/>
              </a:rPr>
              <a:t>simvollardan</a:t>
            </a:r>
            <a:r>
              <a:rPr lang="en-US" sz="1600" dirty="0">
                <a:latin typeface="Book Antiqua" pitchFamily="18" charset="0"/>
              </a:rPr>
              <a:t> </a:t>
            </a:r>
            <a:r>
              <a:rPr lang="en-US" sz="1600" dirty="0" err="1">
                <a:latin typeface="Book Antiqua" pitchFamily="18" charset="0"/>
              </a:rPr>
              <a:t>ibarət</a:t>
            </a:r>
            <a:r>
              <a:rPr lang="en-US" sz="1600" dirty="0">
                <a:latin typeface="Book Antiqua" pitchFamily="18" charset="0"/>
              </a:rPr>
              <a:t> </a:t>
            </a:r>
            <a:r>
              <a:rPr lang="en-US" sz="1600" dirty="0" err="1">
                <a:latin typeface="Book Antiqua" pitchFamily="18" charset="0"/>
              </a:rPr>
              <a:t>diaqramlardan</a:t>
            </a:r>
            <a:r>
              <a:rPr lang="en-US" sz="1600" dirty="0">
                <a:latin typeface="Book Antiqua" pitchFamily="18" charset="0"/>
              </a:rPr>
              <a:t> </a:t>
            </a:r>
            <a:r>
              <a:rPr lang="en-US" sz="1600" dirty="0" err="1">
                <a:latin typeface="Book Antiqua" pitchFamily="18" charset="0"/>
              </a:rPr>
              <a:t>ibarətdir</a:t>
            </a:r>
            <a:r>
              <a:rPr lang="en-US" sz="1600" dirty="0">
                <a:latin typeface="Book Antiqua" pitchFamily="18" charset="0"/>
              </a:rPr>
              <a:t>.</a:t>
            </a:r>
            <a:endParaRPr sz="1600" dirty="0">
              <a:latin typeface="Book Antiqua" pitchFamily="18" charset="0"/>
            </a:endParaRPr>
          </a:p>
        </p:txBody>
      </p:sp>
      <p:sp>
        <p:nvSpPr>
          <p:cNvPr id="1213" name="Google Shape;1213;p27"/>
          <p:cNvSpPr txBox="1">
            <a:spLocks noGrp="1"/>
          </p:cNvSpPr>
          <p:nvPr>
            <p:ph type="title"/>
          </p:nvPr>
        </p:nvSpPr>
        <p:spPr>
          <a:xfrm>
            <a:off x="524039" y="429255"/>
            <a:ext cx="4306500" cy="64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az-Latn-AZ" dirty="0" smtClean="0">
                <a:latin typeface="Book Antiqua" pitchFamily="18" charset="0"/>
              </a:rPr>
              <a:t>IDEF0 nədir?</a:t>
            </a:r>
            <a:endParaRPr dirty="0">
              <a:latin typeface="Book Antiqua" pitchFamily="18" charset="0"/>
            </a:endParaRPr>
          </a:p>
        </p:txBody>
      </p:sp>
      <p:grpSp>
        <p:nvGrpSpPr>
          <p:cNvPr id="1215" name="Google Shape;1215;p27"/>
          <p:cNvGrpSpPr/>
          <p:nvPr/>
        </p:nvGrpSpPr>
        <p:grpSpPr>
          <a:xfrm>
            <a:off x="7586955" y="638670"/>
            <a:ext cx="1472587" cy="1636784"/>
            <a:chOff x="6964178" y="2817557"/>
            <a:chExt cx="1466650" cy="1625713"/>
          </a:xfrm>
        </p:grpSpPr>
        <p:sp>
          <p:nvSpPr>
            <p:cNvPr id="1216" name="Google Shape;1216;p27"/>
            <p:cNvSpPr/>
            <p:nvPr/>
          </p:nvSpPr>
          <p:spPr>
            <a:xfrm>
              <a:off x="8050212" y="2817557"/>
              <a:ext cx="149334" cy="149334"/>
            </a:xfrm>
            <a:custGeom>
              <a:avLst/>
              <a:gdLst/>
              <a:ahLst/>
              <a:cxnLst/>
              <a:rect l="l" t="t" r="r" b="b"/>
              <a:pathLst>
                <a:path w="1875" h="1875" extrusionOk="0">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7"/>
            <p:cNvSpPr/>
            <p:nvPr/>
          </p:nvSpPr>
          <p:spPr>
            <a:xfrm>
              <a:off x="8311760" y="3539546"/>
              <a:ext cx="9000" cy="60689"/>
            </a:xfrm>
            <a:custGeom>
              <a:avLst/>
              <a:gdLst/>
              <a:ahLst/>
              <a:cxnLst/>
              <a:rect l="l" t="t" r="r" b="b"/>
              <a:pathLst>
                <a:path w="113" h="762" extrusionOk="0">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7"/>
            <p:cNvSpPr/>
            <p:nvPr/>
          </p:nvSpPr>
          <p:spPr>
            <a:xfrm>
              <a:off x="8311760" y="3671118"/>
              <a:ext cx="9000" cy="59893"/>
            </a:xfrm>
            <a:custGeom>
              <a:avLst/>
              <a:gdLst/>
              <a:ahLst/>
              <a:cxnLst/>
              <a:rect l="l" t="t" r="r" b="b"/>
              <a:pathLst>
                <a:path w="113" h="752" extrusionOk="0">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7"/>
            <p:cNvSpPr/>
            <p:nvPr/>
          </p:nvSpPr>
          <p:spPr>
            <a:xfrm>
              <a:off x="8351662" y="3631217"/>
              <a:ext cx="60689" cy="8920"/>
            </a:xfrm>
            <a:custGeom>
              <a:avLst/>
              <a:gdLst/>
              <a:ahLst/>
              <a:cxnLst/>
              <a:rect l="l" t="t" r="r" b="b"/>
              <a:pathLst>
                <a:path w="762" h="112" extrusionOk="0">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7"/>
            <p:cNvSpPr/>
            <p:nvPr/>
          </p:nvSpPr>
          <p:spPr>
            <a:xfrm>
              <a:off x="8220169" y="3631217"/>
              <a:ext cx="60689" cy="8920"/>
            </a:xfrm>
            <a:custGeom>
              <a:avLst/>
              <a:gdLst/>
              <a:ahLst/>
              <a:cxnLst/>
              <a:rect l="l" t="t" r="r" b="b"/>
              <a:pathLst>
                <a:path w="762" h="112" extrusionOk="0">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7"/>
            <p:cNvSpPr/>
            <p:nvPr/>
          </p:nvSpPr>
          <p:spPr>
            <a:xfrm>
              <a:off x="8251948" y="3663711"/>
              <a:ext cx="36318" cy="36238"/>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7"/>
            <p:cNvSpPr/>
            <p:nvPr/>
          </p:nvSpPr>
          <p:spPr>
            <a:xfrm>
              <a:off x="8246771" y="3659092"/>
              <a:ext cx="46672" cy="45318"/>
            </a:xfrm>
            <a:custGeom>
              <a:avLst/>
              <a:gdLst/>
              <a:ahLst/>
              <a:cxnLst/>
              <a:rect l="l" t="t" r="r" b="b"/>
              <a:pathLst>
                <a:path w="586" h="569" extrusionOk="0">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7"/>
            <p:cNvSpPr/>
            <p:nvPr/>
          </p:nvSpPr>
          <p:spPr>
            <a:xfrm>
              <a:off x="8344335" y="3571324"/>
              <a:ext cx="36238" cy="35521"/>
            </a:xfrm>
            <a:custGeom>
              <a:avLst/>
              <a:gdLst/>
              <a:ahLst/>
              <a:cxnLst/>
              <a:rect l="l" t="t" r="r" b="b"/>
              <a:pathLst>
                <a:path w="455" h="446" extrusionOk="0">
                  <a:moveTo>
                    <a:pt x="0" y="44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7"/>
            <p:cNvSpPr/>
            <p:nvPr/>
          </p:nvSpPr>
          <p:spPr>
            <a:xfrm>
              <a:off x="8339158" y="3566545"/>
              <a:ext cx="46592" cy="45477"/>
            </a:xfrm>
            <a:custGeom>
              <a:avLst/>
              <a:gdLst/>
              <a:ahLst/>
              <a:cxnLst/>
              <a:rect l="l" t="t" r="r" b="b"/>
              <a:pathLst>
                <a:path w="585" h="571" extrusionOk="0">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7"/>
            <p:cNvSpPr/>
            <p:nvPr/>
          </p:nvSpPr>
          <p:spPr>
            <a:xfrm>
              <a:off x="8251948" y="3571324"/>
              <a:ext cx="36318" cy="35521"/>
            </a:xfrm>
            <a:custGeom>
              <a:avLst/>
              <a:gdLst/>
              <a:ahLst/>
              <a:cxnLst/>
              <a:rect l="l" t="t" r="r" b="b"/>
              <a:pathLst>
                <a:path w="456" h="446" extrusionOk="0">
                  <a:moveTo>
                    <a:pt x="1" y="1"/>
                  </a:moveTo>
                  <a:lnTo>
                    <a:pt x="455" y="44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7"/>
            <p:cNvSpPr/>
            <p:nvPr/>
          </p:nvSpPr>
          <p:spPr>
            <a:xfrm>
              <a:off x="8246771" y="3566545"/>
              <a:ext cx="46672" cy="45477"/>
            </a:xfrm>
            <a:custGeom>
              <a:avLst/>
              <a:gdLst/>
              <a:ahLst/>
              <a:cxnLst/>
              <a:rect l="l" t="t" r="r" b="b"/>
              <a:pathLst>
                <a:path w="586" h="571" extrusionOk="0">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7"/>
            <p:cNvSpPr/>
            <p:nvPr/>
          </p:nvSpPr>
          <p:spPr>
            <a:xfrm>
              <a:off x="8344335" y="3663711"/>
              <a:ext cx="36238" cy="36238"/>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7"/>
            <p:cNvSpPr/>
            <p:nvPr/>
          </p:nvSpPr>
          <p:spPr>
            <a:xfrm>
              <a:off x="8339158" y="3659092"/>
              <a:ext cx="46592" cy="45318"/>
            </a:xfrm>
            <a:custGeom>
              <a:avLst/>
              <a:gdLst/>
              <a:ahLst/>
              <a:cxnLst/>
              <a:rect l="l" t="t" r="r" b="b"/>
              <a:pathLst>
                <a:path w="585" h="569" extrusionOk="0">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7"/>
            <p:cNvSpPr/>
            <p:nvPr/>
          </p:nvSpPr>
          <p:spPr>
            <a:xfrm>
              <a:off x="8376830" y="3208544"/>
              <a:ext cx="53999" cy="54795"/>
            </a:xfrm>
            <a:custGeom>
              <a:avLst/>
              <a:gdLst/>
              <a:ahLst/>
              <a:cxnLst/>
              <a:rect l="l" t="t" r="r" b="b"/>
              <a:pathLst>
                <a:path w="678" h="688" extrusionOk="0">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7"/>
            <p:cNvSpPr/>
            <p:nvPr/>
          </p:nvSpPr>
          <p:spPr>
            <a:xfrm>
              <a:off x="7681743" y="3168650"/>
              <a:ext cx="135237" cy="164865"/>
            </a:xfrm>
            <a:custGeom>
              <a:avLst/>
              <a:gdLst/>
              <a:ahLst/>
              <a:cxnLst/>
              <a:rect l="l" t="t" r="r" b="b"/>
              <a:pathLst>
                <a:path w="1698" h="2070" extrusionOk="0">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7"/>
            <p:cNvSpPr/>
            <p:nvPr/>
          </p:nvSpPr>
          <p:spPr>
            <a:xfrm>
              <a:off x="7684690" y="3164031"/>
              <a:ext cx="136750" cy="173865"/>
            </a:xfrm>
            <a:custGeom>
              <a:avLst/>
              <a:gdLst/>
              <a:ahLst/>
              <a:cxnLst/>
              <a:rect l="l" t="t" r="r" b="b"/>
              <a:pathLst>
                <a:path w="1717" h="2183" extrusionOk="0">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7"/>
            <p:cNvSpPr/>
            <p:nvPr/>
          </p:nvSpPr>
          <p:spPr>
            <a:xfrm>
              <a:off x="7695044" y="3328974"/>
              <a:ext cx="164786" cy="123290"/>
            </a:xfrm>
            <a:custGeom>
              <a:avLst/>
              <a:gdLst/>
              <a:ahLst/>
              <a:cxnLst/>
              <a:rect l="l" t="t" r="r" b="b"/>
              <a:pathLst>
                <a:path w="2069" h="1548" extrusionOk="0">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7"/>
            <p:cNvSpPr/>
            <p:nvPr/>
          </p:nvSpPr>
          <p:spPr>
            <a:xfrm>
              <a:off x="7690583" y="3324594"/>
              <a:ext cx="173706" cy="132290"/>
            </a:xfrm>
            <a:custGeom>
              <a:avLst/>
              <a:gdLst/>
              <a:ahLst/>
              <a:cxnLst/>
              <a:rect l="l" t="t" r="r" b="b"/>
              <a:pathLst>
                <a:path w="2181" h="1661" extrusionOk="0">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7"/>
            <p:cNvSpPr/>
            <p:nvPr/>
          </p:nvSpPr>
          <p:spPr>
            <a:xfrm>
              <a:off x="7812519" y="3166580"/>
              <a:ext cx="167016" cy="283695"/>
            </a:xfrm>
            <a:custGeom>
              <a:avLst/>
              <a:gdLst/>
              <a:ahLst/>
              <a:cxnLst/>
              <a:rect l="l" t="t" r="r" b="b"/>
              <a:pathLst>
                <a:path w="2097" h="3562" extrusionOk="0">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7"/>
            <p:cNvSpPr/>
            <p:nvPr/>
          </p:nvSpPr>
          <p:spPr>
            <a:xfrm>
              <a:off x="7807342" y="3162199"/>
              <a:ext cx="176653" cy="293173"/>
            </a:xfrm>
            <a:custGeom>
              <a:avLst/>
              <a:gdLst/>
              <a:ahLst/>
              <a:cxnLst/>
              <a:rect l="l" t="t" r="r" b="b"/>
              <a:pathLst>
                <a:path w="2218" h="3681" extrusionOk="0">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7"/>
            <p:cNvSpPr/>
            <p:nvPr/>
          </p:nvSpPr>
          <p:spPr>
            <a:xfrm>
              <a:off x="7540613" y="3210065"/>
              <a:ext cx="103538" cy="455888"/>
            </a:xfrm>
            <a:custGeom>
              <a:avLst/>
              <a:gdLst/>
              <a:ahLst/>
              <a:cxnLst/>
              <a:rect l="l" t="t" r="r" b="b"/>
              <a:pathLst>
                <a:path w="1300" h="5724" extrusionOk="0">
                  <a:moveTo>
                    <a:pt x="0" y="0"/>
                  </a:moveTo>
                  <a:lnTo>
                    <a:pt x="0" y="5724"/>
                  </a:lnTo>
                  <a:lnTo>
                    <a:pt x="1299" y="5724"/>
                  </a:lnTo>
                  <a:lnTo>
                    <a:pt x="1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7"/>
            <p:cNvSpPr/>
            <p:nvPr/>
          </p:nvSpPr>
          <p:spPr>
            <a:xfrm>
              <a:off x="7536153" y="3205605"/>
              <a:ext cx="112379" cy="464808"/>
            </a:xfrm>
            <a:custGeom>
              <a:avLst/>
              <a:gdLst/>
              <a:ahLst/>
              <a:cxnLst/>
              <a:rect l="l" t="t" r="r" b="b"/>
              <a:pathLst>
                <a:path w="1411" h="5836" extrusionOk="0">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7"/>
            <p:cNvSpPr/>
            <p:nvPr/>
          </p:nvSpPr>
          <p:spPr>
            <a:xfrm>
              <a:off x="7688353" y="3377000"/>
              <a:ext cx="102822" cy="288952"/>
            </a:xfrm>
            <a:custGeom>
              <a:avLst/>
              <a:gdLst/>
              <a:ahLst/>
              <a:cxnLst/>
              <a:rect l="l" t="t" r="r" b="b"/>
              <a:pathLst>
                <a:path w="1291" h="3628" extrusionOk="0">
                  <a:moveTo>
                    <a:pt x="1" y="1"/>
                  </a:moveTo>
                  <a:lnTo>
                    <a:pt x="1" y="3628"/>
                  </a:lnTo>
                  <a:lnTo>
                    <a:pt x="1290" y="362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7"/>
            <p:cNvSpPr/>
            <p:nvPr/>
          </p:nvSpPr>
          <p:spPr>
            <a:xfrm>
              <a:off x="7683973" y="3372540"/>
              <a:ext cx="111583" cy="297872"/>
            </a:xfrm>
            <a:custGeom>
              <a:avLst/>
              <a:gdLst/>
              <a:ahLst/>
              <a:cxnLst/>
              <a:rect l="l" t="t" r="r" b="b"/>
              <a:pathLst>
                <a:path w="1401" h="3740" extrusionOk="0">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7"/>
            <p:cNvSpPr/>
            <p:nvPr/>
          </p:nvSpPr>
          <p:spPr>
            <a:xfrm>
              <a:off x="7833943" y="3502599"/>
              <a:ext cx="103459" cy="163352"/>
            </a:xfrm>
            <a:custGeom>
              <a:avLst/>
              <a:gdLst/>
              <a:ahLst/>
              <a:cxnLst/>
              <a:rect l="l" t="t" r="r" b="b"/>
              <a:pathLst>
                <a:path w="1299" h="2051" extrusionOk="0">
                  <a:moveTo>
                    <a:pt x="0" y="1"/>
                  </a:moveTo>
                  <a:lnTo>
                    <a:pt x="0" y="2051"/>
                  </a:lnTo>
                  <a:lnTo>
                    <a:pt x="1299" y="2051"/>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7"/>
            <p:cNvSpPr/>
            <p:nvPr/>
          </p:nvSpPr>
          <p:spPr>
            <a:xfrm>
              <a:off x="7829483" y="3498935"/>
              <a:ext cx="111662" cy="171476"/>
            </a:xfrm>
            <a:custGeom>
              <a:avLst/>
              <a:gdLst/>
              <a:ahLst/>
              <a:cxnLst/>
              <a:rect l="l" t="t" r="r" b="b"/>
              <a:pathLst>
                <a:path w="1402" h="2153" extrusionOk="0">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7"/>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7"/>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7"/>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7"/>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7"/>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7"/>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7"/>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7"/>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7"/>
            <p:cNvSpPr/>
            <p:nvPr/>
          </p:nvSpPr>
          <p:spPr>
            <a:xfrm>
              <a:off x="7369219" y="3129465"/>
              <a:ext cx="103459" cy="536489"/>
            </a:xfrm>
            <a:custGeom>
              <a:avLst/>
              <a:gdLst/>
              <a:ahLst/>
              <a:cxnLst/>
              <a:rect l="l" t="t" r="r" b="b"/>
              <a:pathLst>
                <a:path w="1299" h="6736" extrusionOk="0">
                  <a:moveTo>
                    <a:pt x="0" y="1"/>
                  </a:moveTo>
                  <a:lnTo>
                    <a:pt x="0" y="6736"/>
                  </a:lnTo>
                  <a:lnTo>
                    <a:pt x="1299" y="6736"/>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7"/>
            <p:cNvSpPr/>
            <p:nvPr/>
          </p:nvSpPr>
          <p:spPr>
            <a:xfrm>
              <a:off x="7365475" y="3125802"/>
              <a:ext cx="110229" cy="543896"/>
            </a:xfrm>
            <a:custGeom>
              <a:avLst/>
              <a:gdLst/>
              <a:ahLst/>
              <a:cxnLst/>
              <a:rect l="l" t="t" r="r" b="b"/>
              <a:pathLst>
                <a:path w="1384" h="6829" extrusionOk="0">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7"/>
            <p:cNvSpPr/>
            <p:nvPr/>
          </p:nvSpPr>
          <p:spPr>
            <a:xfrm>
              <a:off x="7359582" y="3130979"/>
              <a:ext cx="103538" cy="524622"/>
            </a:xfrm>
            <a:custGeom>
              <a:avLst/>
              <a:gdLst/>
              <a:ahLst/>
              <a:cxnLst/>
              <a:rect l="l" t="t" r="r" b="b"/>
              <a:pathLst>
                <a:path w="1300" h="6587" extrusionOk="0">
                  <a:moveTo>
                    <a:pt x="1" y="1"/>
                  </a:moveTo>
                  <a:lnTo>
                    <a:pt x="1" y="6587"/>
                  </a:lnTo>
                  <a:lnTo>
                    <a:pt x="1299" y="6587"/>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7"/>
            <p:cNvSpPr/>
            <p:nvPr/>
          </p:nvSpPr>
          <p:spPr>
            <a:xfrm>
              <a:off x="7355122" y="3126519"/>
              <a:ext cx="111662" cy="533542"/>
            </a:xfrm>
            <a:custGeom>
              <a:avLst/>
              <a:gdLst/>
              <a:ahLst/>
              <a:cxnLst/>
              <a:rect l="l" t="t" r="r" b="b"/>
              <a:pathLst>
                <a:path w="1402" h="6699" extrusionOk="0">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7"/>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7"/>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7"/>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7"/>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7"/>
            <p:cNvSpPr/>
            <p:nvPr/>
          </p:nvSpPr>
          <p:spPr>
            <a:xfrm>
              <a:off x="7980967" y="3600163"/>
              <a:ext cx="103538" cy="66583"/>
            </a:xfrm>
            <a:custGeom>
              <a:avLst/>
              <a:gdLst/>
              <a:ahLst/>
              <a:cxnLst/>
              <a:rect l="l" t="t" r="r" b="b"/>
              <a:pathLst>
                <a:path w="1300" h="836" extrusionOk="0">
                  <a:moveTo>
                    <a:pt x="0" y="0"/>
                  </a:moveTo>
                  <a:lnTo>
                    <a:pt x="0" y="835"/>
                  </a:lnTo>
                  <a:lnTo>
                    <a:pt x="1299" y="835"/>
                  </a:lnTo>
                  <a:lnTo>
                    <a:pt x="1299"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7"/>
            <p:cNvSpPr/>
            <p:nvPr/>
          </p:nvSpPr>
          <p:spPr>
            <a:xfrm>
              <a:off x="7976507" y="3595703"/>
              <a:ext cx="111662" cy="75424"/>
            </a:xfrm>
            <a:custGeom>
              <a:avLst/>
              <a:gdLst/>
              <a:ahLst/>
              <a:cxnLst/>
              <a:rect l="l" t="t" r="r" b="b"/>
              <a:pathLst>
                <a:path w="1402" h="947" extrusionOk="0">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7"/>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7"/>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7"/>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7"/>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7"/>
            <p:cNvSpPr/>
            <p:nvPr/>
          </p:nvSpPr>
          <p:spPr>
            <a:xfrm>
              <a:off x="7003284" y="3902326"/>
              <a:ext cx="295640" cy="127192"/>
            </a:xfrm>
            <a:custGeom>
              <a:avLst/>
              <a:gdLst/>
              <a:ahLst/>
              <a:cxnLst/>
              <a:rect l="l" t="t" r="r" b="b"/>
              <a:pathLst>
                <a:path w="3712" h="1597" extrusionOk="0">
                  <a:moveTo>
                    <a:pt x="3712" y="1596"/>
                  </a:moveTo>
                  <a:lnTo>
                    <a:pt x="1" y="1"/>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7"/>
            <p:cNvSpPr/>
            <p:nvPr/>
          </p:nvSpPr>
          <p:spPr>
            <a:xfrm>
              <a:off x="6998107" y="3897627"/>
              <a:ext cx="305994" cy="136271"/>
            </a:xfrm>
            <a:custGeom>
              <a:avLst/>
              <a:gdLst/>
              <a:ahLst/>
              <a:cxnLst/>
              <a:rect l="l" t="t" r="r" b="b"/>
              <a:pathLst>
                <a:path w="3842" h="1711" extrusionOk="0">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7"/>
            <p:cNvSpPr/>
            <p:nvPr/>
          </p:nvSpPr>
          <p:spPr>
            <a:xfrm>
              <a:off x="6969355" y="3873495"/>
              <a:ext cx="48105" cy="48105"/>
            </a:xfrm>
            <a:custGeom>
              <a:avLst/>
              <a:gdLst/>
              <a:ahLst/>
              <a:cxnLst/>
              <a:rect l="l" t="t" r="r" b="b"/>
              <a:pathLst>
                <a:path w="604" h="604" extrusionOk="0">
                  <a:moveTo>
                    <a:pt x="445" y="1"/>
                  </a:moveTo>
                  <a:lnTo>
                    <a:pt x="0" y="168"/>
                  </a:lnTo>
                  <a:lnTo>
                    <a:pt x="158" y="604"/>
                  </a:lnTo>
                  <a:lnTo>
                    <a:pt x="603" y="446"/>
                  </a:lnTo>
                  <a:lnTo>
                    <a:pt x="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7"/>
            <p:cNvSpPr/>
            <p:nvPr/>
          </p:nvSpPr>
          <p:spPr>
            <a:xfrm>
              <a:off x="6964178" y="3868477"/>
              <a:ext cx="58459" cy="57583"/>
            </a:xfrm>
            <a:custGeom>
              <a:avLst/>
              <a:gdLst/>
              <a:ahLst/>
              <a:cxnLst/>
              <a:rect l="l" t="t" r="r" b="b"/>
              <a:pathLst>
                <a:path w="734" h="723" extrusionOk="0">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7"/>
            <p:cNvSpPr/>
            <p:nvPr/>
          </p:nvSpPr>
          <p:spPr>
            <a:xfrm>
              <a:off x="7282596" y="3887114"/>
              <a:ext cx="591120" cy="551935"/>
            </a:xfrm>
            <a:custGeom>
              <a:avLst/>
              <a:gdLst/>
              <a:ahLst/>
              <a:cxnLst/>
              <a:rect l="l" t="t" r="r" b="b"/>
              <a:pathLst>
                <a:path w="7422" h="6930" extrusionOk="0">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7"/>
            <p:cNvSpPr/>
            <p:nvPr/>
          </p:nvSpPr>
          <p:spPr>
            <a:xfrm>
              <a:off x="7277420" y="3882176"/>
              <a:ext cx="589687" cy="561094"/>
            </a:xfrm>
            <a:custGeom>
              <a:avLst/>
              <a:gdLst/>
              <a:ahLst/>
              <a:cxnLst/>
              <a:rect l="l" t="t" r="r" b="b"/>
              <a:pathLst>
                <a:path w="7404" h="7045" extrusionOk="0">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7"/>
            <p:cNvSpPr/>
            <p:nvPr/>
          </p:nvSpPr>
          <p:spPr>
            <a:xfrm>
              <a:off x="7236801" y="3869592"/>
              <a:ext cx="627358" cy="551776"/>
            </a:xfrm>
            <a:custGeom>
              <a:avLst/>
              <a:gdLst/>
              <a:ahLst/>
              <a:cxnLst/>
              <a:rect l="l" t="t" r="r" b="b"/>
              <a:pathLst>
                <a:path w="7877" h="6928" extrusionOk="0">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7"/>
            <p:cNvSpPr/>
            <p:nvPr/>
          </p:nvSpPr>
          <p:spPr>
            <a:xfrm>
              <a:off x="7250102" y="3865769"/>
              <a:ext cx="588890" cy="561254"/>
            </a:xfrm>
            <a:custGeom>
              <a:avLst/>
              <a:gdLst/>
              <a:ahLst/>
              <a:cxnLst/>
              <a:rect l="l" t="t" r="r" b="b"/>
              <a:pathLst>
                <a:path w="7394" h="7047" extrusionOk="0">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7"/>
            <p:cNvSpPr/>
            <p:nvPr/>
          </p:nvSpPr>
          <p:spPr>
            <a:xfrm>
              <a:off x="7643863" y="3925423"/>
              <a:ext cx="134599" cy="135077"/>
            </a:xfrm>
            <a:custGeom>
              <a:avLst/>
              <a:gdLst/>
              <a:ahLst/>
              <a:cxnLst/>
              <a:rect l="l" t="t" r="r" b="b"/>
              <a:pathLst>
                <a:path w="1690" h="1696" extrusionOk="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7"/>
            <p:cNvSpPr/>
            <p:nvPr/>
          </p:nvSpPr>
          <p:spPr>
            <a:xfrm>
              <a:off x="7895061" y="4209673"/>
              <a:ext cx="304480" cy="38548"/>
            </a:xfrm>
            <a:custGeom>
              <a:avLst/>
              <a:gdLst/>
              <a:ahLst/>
              <a:cxnLst/>
              <a:rect l="l" t="t" r="r" b="b"/>
              <a:pathLst>
                <a:path w="3823" h="484" extrusionOk="0">
                  <a:moveTo>
                    <a:pt x="1" y="1"/>
                  </a:moveTo>
                  <a:lnTo>
                    <a:pt x="1" y="483"/>
                  </a:lnTo>
                  <a:lnTo>
                    <a:pt x="3823" y="483"/>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7"/>
            <p:cNvSpPr/>
            <p:nvPr/>
          </p:nvSpPr>
          <p:spPr>
            <a:xfrm>
              <a:off x="7890681" y="4205293"/>
              <a:ext cx="314038" cy="48105"/>
            </a:xfrm>
            <a:custGeom>
              <a:avLst/>
              <a:gdLst/>
              <a:ahLst/>
              <a:cxnLst/>
              <a:rect l="l" t="t" r="r" b="b"/>
              <a:pathLst>
                <a:path w="3943" h="604" extrusionOk="0">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7"/>
            <p:cNvSpPr/>
            <p:nvPr/>
          </p:nvSpPr>
          <p:spPr>
            <a:xfrm>
              <a:off x="7895061" y="4136560"/>
              <a:ext cx="175218" cy="25884"/>
            </a:xfrm>
            <a:custGeom>
              <a:avLst/>
              <a:gdLst/>
              <a:ahLst/>
              <a:cxnLst/>
              <a:rect l="l" t="t" r="r" b="b"/>
              <a:pathLst>
                <a:path w="2200" h="325" extrusionOk="0">
                  <a:moveTo>
                    <a:pt x="1" y="0"/>
                  </a:moveTo>
                  <a:lnTo>
                    <a:pt x="1" y="325"/>
                  </a:lnTo>
                  <a:lnTo>
                    <a:pt x="2199" y="325"/>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7"/>
            <p:cNvSpPr/>
            <p:nvPr/>
          </p:nvSpPr>
          <p:spPr>
            <a:xfrm>
              <a:off x="7890681" y="4132100"/>
              <a:ext cx="184058" cy="34805"/>
            </a:xfrm>
            <a:custGeom>
              <a:avLst/>
              <a:gdLst/>
              <a:ahLst/>
              <a:cxnLst/>
              <a:rect l="l" t="t" r="r" b="b"/>
              <a:pathLst>
                <a:path w="2311" h="437" extrusionOk="0">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7"/>
            <p:cNvSpPr/>
            <p:nvPr/>
          </p:nvSpPr>
          <p:spPr>
            <a:xfrm>
              <a:off x="7895061" y="4064163"/>
              <a:ext cx="175218" cy="25168"/>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7"/>
            <p:cNvSpPr/>
            <p:nvPr/>
          </p:nvSpPr>
          <p:spPr>
            <a:xfrm>
              <a:off x="7890681" y="4059703"/>
              <a:ext cx="184058" cy="34805"/>
            </a:xfrm>
            <a:custGeom>
              <a:avLst/>
              <a:gdLst/>
              <a:ahLst/>
              <a:cxnLst/>
              <a:rect l="l" t="t" r="r" b="b"/>
              <a:pathLst>
                <a:path w="2311" h="437" extrusionOk="0">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7"/>
            <p:cNvSpPr/>
            <p:nvPr/>
          </p:nvSpPr>
          <p:spPr>
            <a:xfrm>
              <a:off x="7475415" y="3969546"/>
              <a:ext cx="156023" cy="115325"/>
            </a:xfrm>
            <a:custGeom>
              <a:avLst/>
              <a:gdLst/>
              <a:ahLst/>
              <a:cxnLst/>
              <a:rect l="l" t="t" r="r" b="b"/>
              <a:pathLst>
                <a:path w="1959" h="1448" extrusionOk="0">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7"/>
            <p:cNvSpPr/>
            <p:nvPr/>
          </p:nvSpPr>
          <p:spPr>
            <a:xfrm>
              <a:off x="7471035" y="3964369"/>
              <a:ext cx="164784" cy="125679"/>
            </a:xfrm>
            <a:custGeom>
              <a:avLst/>
              <a:gdLst/>
              <a:ahLst/>
              <a:cxnLst/>
              <a:rect l="l" t="t" r="r" b="b"/>
              <a:pathLst>
                <a:path w="2069" h="1578" extrusionOk="0">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7"/>
            <p:cNvSpPr/>
            <p:nvPr/>
          </p:nvSpPr>
          <p:spPr>
            <a:xfrm>
              <a:off x="7437744" y="4085587"/>
              <a:ext cx="231367" cy="192899"/>
            </a:xfrm>
            <a:custGeom>
              <a:avLst/>
              <a:gdLst/>
              <a:ahLst/>
              <a:cxnLst/>
              <a:rect l="l" t="t" r="r" b="b"/>
              <a:pathLst>
                <a:path w="2905" h="2422" extrusionOk="0">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7"/>
            <p:cNvSpPr/>
            <p:nvPr/>
          </p:nvSpPr>
          <p:spPr>
            <a:xfrm>
              <a:off x="7433283" y="4080411"/>
              <a:ext cx="240207" cy="202536"/>
            </a:xfrm>
            <a:custGeom>
              <a:avLst/>
              <a:gdLst/>
              <a:ahLst/>
              <a:cxnLst/>
              <a:rect l="l" t="t" r="r" b="b"/>
              <a:pathLst>
                <a:path w="3016" h="2543" extrusionOk="0">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7"/>
            <p:cNvSpPr/>
            <p:nvPr/>
          </p:nvSpPr>
          <p:spPr>
            <a:xfrm>
              <a:off x="7532361" y="4141737"/>
              <a:ext cx="42132" cy="80600"/>
            </a:xfrm>
            <a:custGeom>
              <a:avLst/>
              <a:gdLst/>
              <a:ahLst/>
              <a:cxnLst/>
              <a:rect l="l" t="t" r="r" b="b"/>
              <a:pathLst>
                <a:path w="529" h="1012" extrusionOk="0">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7"/>
            <p:cNvSpPr/>
            <p:nvPr/>
          </p:nvSpPr>
          <p:spPr>
            <a:xfrm>
              <a:off x="7527901" y="4137277"/>
              <a:ext cx="51769" cy="89520"/>
            </a:xfrm>
            <a:custGeom>
              <a:avLst/>
              <a:gdLst/>
              <a:ahLst/>
              <a:cxnLst/>
              <a:rect l="l" t="t" r="r" b="b"/>
              <a:pathLst>
                <a:path w="650" h="1124" extrusionOk="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1" name="Google Shape;1591;p30"/>
          <p:cNvSpPr txBox="1">
            <a:spLocks noGrp="1"/>
          </p:cNvSpPr>
          <p:nvPr>
            <p:ph type="title"/>
          </p:nvPr>
        </p:nvSpPr>
        <p:spPr>
          <a:xfrm>
            <a:off x="524507" y="409244"/>
            <a:ext cx="7710900" cy="572700"/>
          </a:xfrm>
          <a:prstGeom prst="rect">
            <a:avLst/>
          </a:prstGeom>
        </p:spPr>
        <p:txBody>
          <a:bodyPr spcFirstLastPara="1" wrap="square" lIns="91425" tIns="91425" rIns="91425" bIns="91425" anchor="t" anchorCtr="0">
            <a:noAutofit/>
          </a:bodyPr>
          <a:lstStyle/>
          <a:p>
            <a:pPr lvl="0"/>
            <a:r>
              <a:rPr lang="en-US" sz="2400" dirty="0">
                <a:latin typeface="Consolas" pitchFamily="49" charset="0"/>
              </a:rPr>
              <a:t>İDEF0-nin </a:t>
            </a:r>
            <a:r>
              <a:rPr lang="en-US" sz="2400" dirty="0" err="1">
                <a:latin typeface="Consolas" pitchFamily="49" charset="0"/>
              </a:rPr>
              <a:t>əsas</a:t>
            </a:r>
            <a:r>
              <a:rPr lang="en-US" sz="2400" dirty="0">
                <a:latin typeface="Consolas" pitchFamily="49" charset="0"/>
              </a:rPr>
              <a:t> </a:t>
            </a:r>
            <a:r>
              <a:rPr lang="en-US" sz="2400" dirty="0" err="1">
                <a:latin typeface="Consolas" pitchFamily="49" charset="0"/>
              </a:rPr>
              <a:t>elementlərinə</a:t>
            </a:r>
            <a:r>
              <a:rPr lang="en-US" sz="2400" dirty="0">
                <a:latin typeface="Consolas" pitchFamily="49" charset="0"/>
              </a:rPr>
              <a:t> </a:t>
            </a:r>
            <a:r>
              <a:rPr lang="en-US" sz="2400" dirty="0" err="1">
                <a:latin typeface="Consolas" pitchFamily="49" charset="0"/>
              </a:rPr>
              <a:t>aşağıdakılar</a:t>
            </a:r>
            <a:r>
              <a:rPr lang="en-US" sz="2400" dirty="0">
                <a:latin typeface="Consolas" pitchFamily="49" charset="0"/>
              </a:rPr>
              <a:t> </a:t>
            </a:r>
            <a:r>
              <a:rPr lang="en-US" sz="2400" dirty="0" err="1">
                <a:latin typeface="Consolas" pitchFamily="49" charset="0"/>
              </a:rPr>
              <a:t>daxildir</a:t>
            </a:r>
            <a:r>
              <a:rPr lang="en-US" sz="2400" dirty="0">
                <a:latin typeface="Consolas" pitchFamily="49" charset="0"/>
              </a:rPr>
              <a:t>:</a:t>
            </a:r>
            <a:endParaRPr sz="2400" dirty="0">
              <a:latin typeface="Consolas" pitchFamily="49" charset="0"/>
            </a:endParaRPr>
          </a:p>
        </p:txBody>
      </p:sp>
      <p:sp>
        <p:nvSpPr>
          <p:cNvPr id="1592" name="Google Shape;1592;p30"/>
          <p:cNvSpPr txBox="1">
            <a:spLocks noGrp="1"/>
          </p:cNvSpPr>
          <p:nvPr>
            <p:ph type="subTitle" idx="4"/>
          </p:nvPr>
        </p:nvSpPr>
        <p:spPr>
          <a:xfrm>
            <a:off x="901850" y="1609225"/>
            <a:ext cx="2196600" cy="801300"/>
          </a:xfrm>
          <a:prstGeom prst="rect">
            <a:avLst/>
          </a:prstGeom>
        </p:spPr>
        <p:txBody>
          <a:bodyPr spcFirstLastPara="1" wrap="square" lIns="91425" tIns="91425" rIns="91425" bIns="91425" anchor="b" anchorCtr="0">
            <a:noAutofit/>
          </a:bodyPr>
          <a:lstStyle/>
          <a:p>
            <a:pPr marL="0" lvl="0" indent="0"/>
            <a:r>
              <a:rPr lang="en-US" sz="2000" dirty="0" err="1">
                <a:latin typeface="Segoe UI Black" pitchFamily="34" charset="0"/>
                <a:ea typeface="Segoe UI Black" pitchFamily="34" charset="0"/>
              </a:rPr>
              <a:t>Qutular</a:t>
            </a:r>
            <a:r>
              <a:rPr lang="en-US" sz="2000" dirty="0">
                <a:latin typeface="Segoe UI Black" pitchFamily="34" charset="0"/>
                <a:ea typeface="Segoe UI Black" pitchFamily="34" charset="0"/>
              </a:rPr>
              <a:t> (</a:t>
            </a:r>
            <a:r>
              <a:rPr lang="en-US" sz="2000" dirty="0" err="1" smtClean="0">
                <a:latin typeface="Segoe UI Black" pitchFamily="34" charset="0"/>
                <a:ea typeface="Segoe UI Black" pitchFamily="34" charset="0"/>
              </a:rPr>
              <a:t>Funksiyala</a:t>
            </a:r>
            <a:r>
              <a:rPr lang="az-Latn-AZ" sz="2000" dirty="0" smtClean="0">
                <a:latin typeface="Segoe UI Black" pitchFamily="34" charset="0"/>
                <a:ea typeface="Segoe UI Black" pitchFamily="34" charset="0"/>
              </a:rPr>
              <a:t>r)</a:t>
            </a:r>
            <a:endParaRPr sz="2000" dirty="0">
              <a:latin typeface="Arial Black" pitchFamily="34" charset="0"/>
            </a:endParaRPr>
          </a:p>
        </p:txBody>
      </p:sp>
      <p:sp>
        <p:nvSpPr>
          <p:cNvPr id="1593" name="Google Shape;1593;p30"/>
          <p:cNvSpPr txBox="1">
            <a:spLocks noGrp="1"/>
          </p:cNvSpPr>
          <p:nvPr>
            <p:ph type="subTitle" idx="5"/>
          </p:nvPr>
        </p:nvSpPr>
        <p:spPr>
          <a:xfrm>
            <a:off x="3473636" y="1609225"/>
            <a:ext cx="2196600" cy="801300"/>
          </a:xfrm>
          <a:prstGeom prst="rect">
            <a:avLst/>
          </a:prstGeom>
        </p:spPr>
        <p:txBody>
          <a:bodyPr spcFirstLastPara="1" wrap="square" lIns="91425" tIns="91425" rIns="91425" bIns="91425" anchor="b" anchorCtr="0">
            <a:noAutofit/>
          </a:bodyPr>
          <a:lstStyle/>
          <a:p>
            <a:pPr marL="0" lvl="0" indent="0"/>
            <a:r>
              <a:rPr lang="en-US" sz="2000" dirty="0" err="1">
                <a:latin typeface="Segoe UI Black" pitchFamily="34" charset="0"/>
                <a:ea typeface="Segoe UI Black" pitchFamily="34" charset="0"/>
              </a:rPr>
              <a:t>Oxlar</a:t>
            </a:r>
            <a:r>
              <a:rPr lang="en-US" sz="2000" dirty="0">
                <a:latin typeface="Segoe UI Black" pitchFamily="34" charset="0"/>
                <a:ea typeface="Segoe UI Black" pitchFamily="34" charset="0"/>
              </a:rPr>
              <a:t> </a:t>
            </a:r>
            <a:endParaRPr lang="az-Latn-AZ" sz="2000" dirty="0">
              <a:latin typeface="Segoe UI Black" pitchFamily="34" charset="0"/>
              <a:ea typeface="Segoe UI Black" pitchFamily="34" charset="0"/>
            </a:endParaRPr>
          </a:p>
          <a:p>
            <a:pPr marL="0" lvl="0" indent="0"/>
            <a:r>
              <a:rPr lang="en-US" sz="2000" dirty="0">
                <a:latin typeface="Segoe UI Black" pitchFamily="34" charset="0"/>
                <a:ea typeface="Segoe UI Black" pitchFamily="34" charset="0"/>
              </a:rPr>
              <a:t>(</a:t>
            </a:r>
            <a:r>
              <a:rPr lang="en-US" sz="2000" dirty="0" err="1">
                <a:latin typeface="Segoe UI Black" pitchFamily="34" charset="0"/>
                <a:ea typeface="Segoe UI Black" pitchFamily="34" charset="0"/>
              </a:rPr>
              <a:t>axınlar</a:t>
            </a:r>
            <a:r>
              <a:rPr lang="en-US" sz="2000" dirty="0">
                <a:latin typeface="Segoe UI Black" pitchFamily="34" charset="0"/>
                <a:ea typeface="Segoe UI Black" pitchFamily="34" charset="0"/>
              </a:rPr>
              <a:t>)</a:t>
            </a:r>
            <a:endParaRPr sz="2000" dirty="0">
              <a:latin typeface="Segoe UI Black" pitchFamily="34" charset="0"/>
              <a:ea typeface="Segoe UI Black" pitchFamily="34" charset="0"/>
            </a:endParaRPr>
          </a:p>
        </p:txBody>
      </p:sp>
      <p:sp>
        <p:nvSpPr>
          <p:cNvPr id="1594" name="Google Shape;1594;p30"/>
          <p:cNvSpPr txBox="1">
            <a:spLocks noGrp="1"/>
          </p:cNvSpPr>
          <p:nvPr>
            <p:ph type="subTitle" idx="1"/>
          </p:nvPr>
        </p:nvSpPr>
        <p:spPr>
          <a:xfrm>
            <a:off x="901850" y="2503625"/>
            <a:ext cx="2196600" cy="1668300"/>
          </a:xfrm>
          <a:prstGeom prst="rect">
            <a:avLst/>
          </a:prstGeom>
        </p:spPr>
        <p:txBody>
          <a:bodyPr spcFirstLastPara="1" wrap="square" lIns="91425" tIns="91425" rIns="91425" bIns="91425" anchor="t" anchorCtr="0">
            <a:noAutofit/>
          </a:bodyPr>
          <a:lstStyle/>
          <a:p>
            <a:pPr marL="0" lvl="0" indent="0"/>
            <a:r>
              <a:rPr lang="en-US" sz="1400" dirty="0" err="1"/>
              <a:t>Sistemdəki</a:t>
            </a:r>
            <a:r>
              <a:rPr lang="en-US" sz="1400" dirty="0"/>
              <a:t> </a:t>
            </a:r>
            <a:r>
              <a:rPr lang="en-US" sz="1400" dirty="0" err="1"/>
              <a:t>funksiyaları</a:t>
            </a:r>
            <a:r>
              <a:rPr lang="en-US" sz="1400" dirty="0"/>
              <a:t> </a:t>
            </a:r>
            <a:r>
              <a:rPr lang="en-US" sz="1400" dirty="0" err="1"/>
              <a:t>və</a:t>
            </a:r>
            <a:r>
              <a:rPr lang="en-US" sz="1400" dirty="0"/>
              <a:t> </a:t>
            </a:r>
            <a:r>
              <a:rPr lang="en-US" sz="1400" dirty="0" err="1"/>
              <a:t>ya</a:t>
            </a:r>
            <a:r>
              <a:rPr lang="en-US" sz="1400" dirty="0"/>
              <a:t> </a:t>
            </a:r>
            <a:r>
              <a:rPr lang="en-US" sz="1400" dirty="0" err="1"/>
              <a:t>prosesləri</a:t>
            </a:r>
            <a:r>
              <a:rPr lang="en-US" sz="1400" dirty="0"/>
              <a:t> </a:t>
            </a:r>
            <a:r>
              <a:rPr lang="en-US" sz="1400" dirty="0" err="1"/>
              <a:t>təmsil</a:t>
            </a:r>
            <a:r>
              <a:rPr lang="en-US" sz="1400" dirty="0"/>
              <a:t> </a:t>
            </a:r>
            <a:r>
              <a:rPr lang="en-US" sz="1400" dirty="0" err="1"/>
              <a:t>edir</a:t>
            </a:r>
            <a:r>
              <a:rPr lang="en-US" sz="1400" dirty="0"/>
              <a:t>. </a:t>
            </a:r>
            <a:r>
              <a:rPr lang="en-US" sz="1400" dirty="0" err="1"/>
              <a:t>Hər</a:t>
            </a:r>
            <a:r>
              <a:rPr lang="en-US" sz="1400" dirty="0"/>
              <a:t> </a:t>
            </a:r>
            <a:r>
              <a:rPr lang="en-US" sz="1400" dirty="0" err="1"/>
              <a:t>bir</a:t>
            </a:r>
            <a:r>
              <a:rPr lang="en-US" sz="1400" dirty="0"/>
              <a:t> </a:t>
            </a:r>
            <a:r>
              <a:rPr lang="en-US" sz="1400" dirty="0" err="1"/>
              <a:t>qutu</a:t>
            </a:r>
            <a:r>
              <a:rPr lang="en-US" sz="1400" dirty="0"/>
              <a:t> </a:t>
            </a:r>
            <a:r>
              <a:rPr lang="en-US" sz="1400" dirty="0" err="1"/>
              <a:t>təmsil</a:t>
            </a:r>
            <a:r>
              <a:rPr lang="en-US" sz="1400" dirty="0"/>
              <a:t> </a:t>
            </a:r>
            <a:r>
              <a:rPr lang="en-US" sz="1400" dirty="0" err="1"/>
              <a:t>etdiyi</a:t>
            </a:r>
            <a:r>
              <a:rPr lang="en-US" sz="1400" dirty="0"/>
              <a:t> </a:t>
            </a:r>
            <a:r>
              <a:rPr lang="en-US" sz="1400" dirty="0" err="1"/>
              <a:t>funksiyanı</a:t>
            </a:r>
            <a:r>
              <a:rPr lang="en-US" sz="1400" dirty="0"/>
              <a:t> </a:t>
            </a:r>
            <a:r>
              <a:rPr lang="en-US" sz="1400" dirty="0" err="1"/>
              <a:t>təsvir</a:t>
            </a:r>
            <a:r>
              <a:rPr lang="en-US" sz="1400" dirty="0"/>
              <a:t> </a:t>
            </a:r>
            <a:r>
              <a:rPr lang="en-US" sz="1400" dirty="0" err="1"/>
              <a:t>edən</a:t>
            </a:r>
            <a:r>
              <a:rPr lang="en-US" sz="1400" dirty="0"/>
              <a:t> </a:t>
            </a:r>
            <a:r>
              <a:rPr lang="en-US" sz="1400" dirty="0" err="1" smtClean="0"/>
              <a:t>fe</a:t>
            </a:r>
            <a:r>
              <a:rPr lang="az-Latn-AZ" sz="1400" dirty="0" smtClean="0"/>
              <a:t>i</a:t>
            </a:r>
            <a:r>
              <a:rPr lang="en-US" sz="1400" dirty="0" smtClean="0"/>
              <a:t>l-</a:t>
            </a:r>
            <a:r>
              <a:rPr lang="en-US" sz="1400" dirty="0" err="1" smtClean="0"/>
              <a:t>isim</a:t>
            </a:r>
            <a:r>
              <a:rPr lang="az-Latn-AZ" sz="1400" dirty="0" smtClean="0"/>
              <a:t> (verb-noun)</a:t>
            </a:r>
            <a:r>
              <a:rPr lang="en-US" sz="1400" dirty="0" smtClean="0"/>
              <a:t> </a:t>
            </a:r>
            <a:r>
              <a:rPr lang="en-US" sz="1400" dirty="0" err="1"/>
              <a:t>ifadəsi</a:t>
            </a:r>
            <a:r>
              <a:rPr lang="en-US" sz="1400" dirty="0"/>
              <a:t> </a:t>
            </a:r>
            <a:r>
              <a:rPr lang="en-US" sz="1400" dirty="0" err="1"/>
              <a:t>ilə</a:t>
            </a:r>
            <a:r>
              <a:rPr lang="en-US" sz="1400" dirty="0"/>
              <a:t> </a:t>
            </a:r>
            <a:r>
              <a:rPr lang="en-US" sz="1400" dirty="0" err="1"/>
              <a:t>etiketlənir</a:t>
            </a:r>
            <a:r>
              <a:rPr lang="en-US" sz="1400" dirty="0"/>
              <a:t>.</a:t>
            </a:r>
            <a:endParaRPr sz="1400" dirty="0"/>
          </a:p>
        </p:txBody>
      </p:sp>
      <p:sp>
        <p:nvSpPr>
          <p:cNvPr id="1595" name="Google Shape;1595;p30"/>
          <p:cNvSpPr txBox="1">
            <a:spLocks noGrp="1"/>
          </p:cNvSpPr>
          <p:nvPr>
            <p:ph type="subTitle" idx="2"/>
          </p:nvPr>
        </p:nvSpPr>
        <p:spPr>
          <a:xfrm>
            <a:off x="3473635" y="2503625"/>
            <a:ext cx="2196600" cy="1668300"/>
          </a:xfrm>
          <a:prstGeom prst="rect">
            <a:avLst/>
          </a:prstGeom>
        </p:spPr>
        <p:txBody>
          <a:bodyPr spcFirstLastPara="1" wrap="square" lIns="91425" tIns="91425" rIns="91425" bIns="91425" anchor="t" anchorCtr="0">
            <a:noAutofit/>
          </a:bodyPr>
          <a:lstStyle/>
          <a:p>
            <a:pPr marL="0" lvl="0" indent="0"/>
            <a:r>
              <a:rPr lang="en-US" sz="1400" dirty="0" err="1"/>
              <a:t>Funksiyalar</a:t>
            </a:r>
            <a:r>
              <a:rPr lang="en-US" sz="1400" dirty="0"/>
              <a:t> </a:t>
            </a:r>
            <a:r>
              <a:rPr lang="en-US" sz="1400" dirty="0" err="1"/>
              <a:t>arasında</a:t>
            </a:r>
            <a:r>
              <a:rPr lang="en-US" sz="1400" dirty="0"/>
              <a:t> </a:t>
            </a:r>
            <a:r>
              <a:rPr lang="en-US" sz="1400" dirty="0" err="1"/>
              <a:t>məlumat</a:t>
            </a:r>
            <a:r>
              <a:rPr lang="en-US" sz="1400" dirty="0"/>
              <a:t> </a:t>
            </a:r>
            <a:r>
              <a:rPr lang="en-US" sz="1400" dirty="0" err="1"/>
              <a:t>və</a:t>
            </a:r>
            <a:r>
              <a:rPr lang="en-US" sz="1400" dirty="0"/>
              <a:t> </a:t>
            </a:r>
            <a:r>
              <a:rPr lang="en-US" sz="1400" dirty="0" err="1"/>
              <a:t>ya</a:t>
            </a:r>
            <a:r>
              <a:rPr lang="en-US" sz="1400" dirty="0"/>
              <a:t> material </a:t>
            </a:r>
            <a:r>
              <a:rPr lang="en-US" sz="1400" dirty="0" err="1"/>
              <a:t>axınını</a:t>
            </a:r>
            <a:r>
              <a:rPr lang="en-US" sz="1400" dirty="0"/>
              <a:t> </a:t>
            </a:r>
            <a:r>
              <a:rPr lang="en-US" sz="1400" dirty="0" err="1" smtClean="0"/>
              <a:t>göstəri</a:t>
            </a:r>
            <a:r>
              <a:rPr lang="az-Latn-AZ" sz="1400" dirty="0" smtClean="0"/>
              <a:t>r</a:t>
            </a:r>
            <a:r>
              <a:rPr lang="en-US" sz="1400" dirty="0" smtClean="0"/>
              <a:t>. </a:t>
            </a:r>
            <a:r>
              <a:rPr lang="en-US" sz="1400" dirty="0" err="1"/>
              <a:t>Oxlar</a:t>
            </a:r>
            <a:r>
              <a:rPr lang="en-US" sz="1400" dirty="0"/>
              <a:t> </a:t>
            </a:r>
            <a:r>
              <a:rPr lang="en-US" sz="1400" dirty="0" err="1"/>
              <a:t>funksiyalar</a:t>
            </a:r>
            <a:r>
              <a:rPr lang="en-US" sz="1400" dirty="0"/>
              <a:t> </a:t>
            </a:r>
            <a:r>
              <a:rPr lang="en-US" sz="1400" dirty="0" err="1"/>
              <a:t>arasında</a:t>
            </a:r>
            <a:r>
              <a:rPr lang="en-US" sz="1400" dirty="0"/>
              <a:t> </a:t>
            </a:r>
            <a:r>
              <a:rPr lang="en-US" sz="1400" dirty="0" err="1"/>
              <a:t>giriş</a:t>
            </a:r>
            <a:r>
              <a:rPr lang="en-US" sz="1400" dirty="0"/>
              <a:t> </a:t>
            </a:r>
            <a:r>
              <a:rPr lang="en-US" sz="1400" dirty="0" err="1"/>
              <a:t>və</a:t>
            </a:r>
            <a:r>
              <a:rPr lang="en-US" sz="1400" dirty="0"/>
              <a:t> </a:t>
            </a:r>
            <a:r>
              <a:rPr lang="en-US" sz="1400" dirty="0" err="1"/>
              <a:t>çıxış</a:t>
            </a:r>
            <a:r>
              <a:rPr lang="en-US" sz="1400" dirty="0"/>
              <a:t> </a:t>
            </a:r>
            <a:r>
              <a:rPr lang="en-US" sz="1400" dirty="0" err="1"/>
              <a:t>əlaqələrini</a:t>
            </a:r>
            <a:r>
              <a:rPr lang="en-US" sz="1400" dirty="0"/>
              <a:t> </a:t>
            </a:r>
            <a:r>
              <a:rPr lang="en-US" sz="1400" dirty="0" err="1"/>
              <a:t>göstərir</a:t>
            </a:r>
            <a:r>
              <a:rPr lang="en-US" sz="1400" dirty="0"/>
              <a:t>.</a:t>
            </a:r>
            <a:endParaRPr sz="1400" dirty="0"/>
          </a:p>
        </p:txBody>
      </p:sp>
      <p:sp>
        <p:nvSpPr>
          <p:cNvPr id="1596" name="Google Shape;1596;p30"/>
          <p:cNvSpPr txBox="1">
            <a:spLocks noGrp="1"/>
          </p:cNvSpPr>
          <p:nvPr>
            <p:ph type="subTitle" idx="3"/>
          </p:nvPr>
        </p:nvSpPr>
        <p:spPr>
          <a:xfrm>
            <a:off x="6045421" y="2503625"/>
            <a:ext cx="2196600" cy="1668300"/>
          </a:xfrm>
          <a:prstGeom prst="rect">
            <a:avLst/>
          </a:prstGeom>
        </p:spPr>
        <p:txBody>
          <a:bodyPr spcFirstLastPara="1" wrap="square" lIns="91425" tIns="91425" rIns="91425" bIns="91425" anchor="t" anchorCtr="0">
            <a:noAutofit/>
          </a:bodyPr>
          <a:lstStyle/>
          <a:p>
            <a:pPr marL="0" lvl="0" indent="0"/>
            <a:r>
              <a:rPr lang="en-US" sz="1400" dirty="0" err="1"/>
              <a:t>Fəaliyyət</a:t>
            </a:r>
            <a:r>
              <a:rPr lang="en-US" sz="1400" dirty="0"/>
              <a:t> </a:t>
            </a:r>
            <a:r>
              <a:rPr lang="en-US" sz="1400" dirty="0" err="1"/>
              <a:t>axınına</a:t>
            </a:r>
            <a:r>
              <a:rPr lang="en-US" sz="1400" dirty="0"/>
              <a:t> </a:t>
            </a:r>
            <a:r>
              <a:rPr lang="en-US" sz="1400" dirty="0" err="1"/>
              <a:t>nəzarət</a:t>
            </a:r>
            <a:r>
              <a:rPr lang="en-US" sz="1400" dirty="0"/>
              <a:t> </a:t>
            </a:r>
            <a:r>
              <a:rPr lang="en-US" sz="1400" dirty="0" err="1"/>
              <a:t>edən</a:t>
            </a:r>
            <a:r>
              <a:rPr lang="en-US" sz="1400" dirty="0"/>
              <a:t> </a:t>
            </a:r>
            <a:r>
              <a:rPr lang="en-US" sz="1400" dirty="0" err="1"/>
              <a:t>qərar</a:t>
            </a:r>
            <a:r>
              <a:rPr lang="en-US" sz="1400" dirty="0"/>
              <a:t> </a:t>
            </a:r>
            <a:r>
              <a:rPr lang="en-US" sz="1400" dirty="0" err="1"/>
              <a:t>nöqtələrini</a:t>
            </a:r>
            <a:r>
              <a:rPr lang="en-US" sz="1400" dirty="0"/>
              <a:t> </a:t>
            </a:r>
            <a:r>
              <a:rPr lang="en-US" sz="1400" dirty="0" err="1"/>
              <a:t>və</a:t>
            </a:r>
            <a:r>
              <a:rPr lang="en-US" sz="1400" dirty="0"/>
              <a:t> </a:t>
            </a:r>
            <a:r>
              <a:rPr lang="en-US" sz="1400" dirty="0" err="1"/>
              <a:t>ya</a:t>
            </a:r>
            <a:r>
              <a:rPr lang="en-US" sz="1400" dirty="0"/>
              <a:t> </a:t>
            </a:r>
            <a:r>
              <a:rPr lang="en-US" sz="1400" dirty="0" err="1"/>
              <a:t>şərtləri</a:t>
            </a:r>
            <a:r>
              <a:rPr lang="en-US" sz="1400" dirty="0"/>
              <a:t> </a:t>
            </a:r>
            <a:r>
              <a:rPr lang="en-US" sz="1400" dirty="0" err="1"/>
              <a:t>təmsil</a:t>
            </a:r>
            <a:r>
              <a:rPr lang="en-US" sz="1400" dirty="0"/>
              <a:t> </a:t>
            </a:r>
            <a:r>
              <a:rPr lang="en-US" sz="1400" dirty="0" err="1"/>
              <a:t>edir</a:t>
            </a:r>
            <a:r>
              <a:rPr lang="en-US" sz="1400" dirty="0"/>
              <a:t>.</a:t>
            </a:r>
            <a:endParaRPr sz="1400" dirty="0"/>
          </a:p>
        </p:txBody>
      </p:sp>
      <p:sp>
        <p:nvSpPr>
          <p:cNvPr id="1597" name="Google Shape;1597;p30"/>
          <p:cNvSpPr txBox="1">
            <a:spLocks noGrp="1"/>
          </p:cNvSpPr>
          <p:nvPr>
            <p:ph type="subTitle" idx="6"/>
          </p:nvPr>
        </p:nvSpPr>
        <p:spPr>
          <a:xfrm>
            <a:off x="6045421" y="1609225"/>
            <a:ext cx="2196600" cy="801300"/>
          </a:xfrm>
          <a:prstGeom prst="rect">
            <a:avLst/>
          </a:prstGeom>
        </p:spPr>
        <p:txBody>
          <a:bodyPr spcFirstLastPara="1" wrap="square" lIns="91425" tIns="91425" rIns="91425" bIns="91425" anchor="b" anchorCtr="0">
            <a:noAutofit/>
          </a:bodyPr>
          <a:lstStyle/>
          <a:p>
            <a:pPr marL="0" lvl="0" indent="0"/>
            <a:r>
              <a:rPr lang="en-US" sz="2000" dirty="0" smtClean="0">
                <a:latin typeface="Segoe UI Black" pitchFamily="34" charset="0"/>
                <a:ea typeface="Segoe UI Black" pitchFamily="34" charset="0"/>
              </a:rPr>
              <a:t>N</a:t>
            </a:r>
            <a:r>
              <a:rPr lang="az-Latn-AZ" sz="2000" dirty="0">
                <a:latin typeface="Segoe UI Black" pitchFamily="34" charset="0"/>
                <a:ea typeface="Segoe UI Black" pitchFamily="34" charset="0"/>
              </a:rPr>
              <a:t>ə</a:t>
            </a:r>
            <a:r>
              <a:rPr lang="en-US" sz="2000" dirty="0" err="1" smtClean="0">
                <a:latin typeface="Segoe UI Black" pitchFamily="34" charset="0"/>
                <a:ea typeface="Segoe UI Black" pitchFamily="34" charset="0"/>
              </a:rPr>
              <a:t>zar</a:t>
            </a:r>
            <a:r>
              <a:rPr lang="az-Latn-AZ" sz="2000" dirty="0">
                <a:latin typeface="Segoe UI Black" pitchFamily="34" charset="0"/>
                <a:ea typeface="Segoe UI Black" pitchFamily="34" charset="0"/>
              </a:rPr>
              <a:t>ə</a:t>
            </a:r>
            <a:r>
              <a:rPr lang="en-US" sz="2000" dirty="0" smtClean="0">
                <a:latin typeface="Segoe UI Black" pitchFamily="34" charset="0"/>
                <a:ea typeface="Segoe UI Black" pitchFamily="34" charset="0"/>
              </a:rPr>
              <a:t>t </a:t>
            </a:r>
            <a:r>
              <a:rPr lang="en-US" sz="2000" dirty="0" err="1" smtClean="0">
                <a:latin typeface="Segoe UI Black" pitchFamily="34" charset="0"/>
                <a:ea typeface="Segoe UI Black" pitchFamily="34" charset="0"/>
              </a:rPr>
              <a:t>qovşaqları</a:t>
            </a:r>
            <a:endParaRPr sz="2000" dirty="0">
              <a:latin typeface="Segoe UI Black" pitchFamily="34" charset="0"/>
              <a:ea typeface="Segoe UI Black" pitchFamily="34" charset="0"/>
            </a:endParaRPr>
          </a:p>
        </p:txBody>
      </p:sp>
      <p:grpSp>
        <p:nvGrpSpPr>
          <p:cNvPr id="1598" name="Google Shape;1598;p30"/>
          <p:cNvGrpSpPr/>
          <p:nvPr/>
        </p:nvGrpSpPr>
        <p:grpSpPr>
          <a:xfrm>
            <a:off x="7814889" y="900912"/>
            <a:ext cx="887675" cy="801288"/>
            <a:chOff x="6544194" y="2365864"/>
            <a:chExt cx="529544" cy="478038"/>
          </a:xfrm>
        </p:grpSpPr>
        <p:sp>
          <p:nvSpPr>
            <p:cNvPr id="1599" name="Google Shape;1599;p30"/>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0"/>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p:cNvSpPr/>
            <p:nvPr/>
          </p:nvSpPr>
          <p:spPr>
            <a:xfrm>
              <a:off x="6711474" y="2365864"/>
              <a:ext cx="348640" cy="345551"/>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499" name="Google Shape;1499;p29"/>
          <p:cNvSpPr txBox="1">
            <a:spLocks noGrp="1"/>
          </p:cNvSpPr>
          <p:nvPr>
            <p:ph type="subTitle" idx="4"/>
          </p:nvPr>
        </p:nvSpPr>
        <p:spPr>
          <a:xfrm>
            <a:off x="3672293" y="1733010"/>
            <a:ext cx="2742000" cy="558900"/>
          </a:xfrm>
          <a:prstGeom prst="rect">
            <a:avLst/>
          </a:prstGeom>
        </p:spPr>
        <p:txBody>
          <a:bodyPr spcFirstLastPara="1" wrap="square" lIns="91425" tIns="91425" rIns="91425" bIns="91425" anchor="b" anchorCtr="0">
            <a:noAutofit/>
          </a:bodyPr>
          <a:lstStyle/>
          <a:p>
            <a:pPr marL="0" indent="0"/>
            <a:r>
              <a:rPr lang="en-US" sz="2000" dirty="0" err="1">
                <a:latin typeface="Segoe UI Black" pitchFamily="34" charset="0"/>
                <a:ea typeface="Segoe UI Black" pitchFamily="34" charset="0"/>
              </a:rPr>
              <a:t>İnterfeyslər</a:t>
            </a:r>
            <a:endParaRPr sz="2000" dirty="0">
              <a:latin typeface="Segoe UI Black" pitchFamily="34" charset="0"/>
              <a:ea typeface="Segoe UI Black" pitchFamily="34" charset="0"/>
            </a:endParaRPr>
          </a:p>
        </p:txBody>
      </p:sp>
      <p:sp>
        <p:nvSpPr>
          <p:cNvPr id="1501" name="Google Shape;1501;p29"/>
          <p:cNvSpPr txBox="1">
            <a:spLocks noGrp="1"/>
          </p:cNvSpPr>
          <p:nvPr>
            <p:ph type="subTitle" idx="1"/>
          </p:nvPr>
        </p:nvSpPr>
        <p:spPr>
          <a:xfrm>
            <a:off x="3672296" y="2382860"/>
            <a:ext cx="2742000" cy="1664700"/>
          </a:xfrm>
          <a:prstGeom prst="rect">
            <a:avLst/>
          </a:prstGeom>
        </p:spPr>
        <p:txBody>
          <a:bodyPr spcFirstLastPara="1" wrap="square" lIns="91425" tIns="91425" rIns="91425" bIns="91425" anchor="t" anchorCtr="0">
            <a:noAutofit/>
          </a:bodyPr>
          <a:lstStyle/>
          <a:p>
            <a:pPr marL="0" indent="0"/>
            <a:r>
              <a:rPr lang="en-US" sz="1400" dirty="0" err="1"/>
              <a:t>Funksiyaların</a:t>
            </a:r>
            <a:r>
              <a:rPr lang="en-US" sz="1400" dirty="0"/>
              <a:t> </a:t>
            </a:r>
            <a:r>
              <a:rPr lang="en-US" sz="1400" dirty="0" err="1"/>
              <a:t>ətraf</a:t>
            </a:r>
            <a:r>
              <a:rPr lang="en-US" sz="1400" dirty="0"/>
              <a:t> </a:t>
            </a:r>
            <a:r>
              <a:rPr lang="en-US" sz="1400" dirty="0" err="1"/>
              <a:t>mühitlə</a:t>
            </a:r>
            <a:r>
              <a:rPr lang="en-US" sz="1400" dirty="0"/>
              <a:t> </a:t>
            </a:r>
            <a:r>
              <a:rPr lang="en-US" sz="1400" dirty="0" err="1"/>
              <a:t>və</a:t>
            </a:r>
            <a:r>
              <a:rPr lang="en-US" sz="1400" dirty="0"/>
              <a:t> </a:t>
            </a:r>
            <a:r>
              <a:rPr lang="en-US" sz="1400" dirty="0" err="1"/>
              <a:t>ya</a:t>
            </a:r>
            <a:r>
              <a:rPr lang="en-US" sz="1400" dirty="0"/>
              <a:t> </a:t>
            </a:r>
            <a:r>
              <a:rPr lang="en-US" sz="1400" dirty="0" err="1"/>
              <a:t>digər</a:t>
            </a:r>
            <a:r>
              <a:rPr lang="en-US" sz="1400" dirty="0"/>
              <a:t> </a:t>
            </a:r>
            <a:r>
              <a:rPr lang="en-US" sz="1400" dirty="0" err="1"/>
              <a:t>funksiyalarla</a:t>
            </a:r>
            <a:r>
              <a:rPr lang="en-US" sz="1400" dirty="0"/>
              <a:t> </a:t>
            </a:r>
            <a:r>
              <a:rPr lang="en-US" sz="1400" dirty="0" err="1"/>
              <a:t>qarşılıqlı</a:t>
            </a:r>
            <a:r>
              <a:rPr lang="en-US" sz="1400" dirty="0"/>
              <a:t> </a:t>
            </a:r>
            <a:r>
              <a:rPr lang="en-US" sz="1400" dirty="0" err="1"/>
              <a:t>əlaqəsini</a:t>
            </a:r>
            <a:r>
              <a:rPr lang="en-US" sz="1400" dirty="0"/>
              <a:t> </a:t>
            </a:r>
            <a:r>
              <a:rPr lang="en-US" sz="1400" dirty="0" err="1"/>
              <a:t>təsvir</a:t>
            </a:r>
            <a:r>
              <a:rPr lang="en-US" sz="1400" dirty="0"/>
              <a:t> </a:t>
            </a:r>
            <a:r>
              <a:rPr lang="en-US" sz="1400" dirty="0" err="1"/>
              <a:t>edin</a:t>
            </a:r>
            <a:r>
              <a:rPr lang="en-US" sz="1400" dirty="0"/>
              <a:t>.</a:t>
            </a:r>
            <a:endParaRPr sz="1400" dirty="0"/>
          </a:p>
        </p:txBody>
      </p:sp>
      <p:sp>
        <p:nvSpPr>
          <p:cNvPr id="1502" name="Google Shape;1502;p29"/>
          <p:cNvSpPr txBox="1">
            <a:spLocks noGrp="1"/>
          </p:cNvSpPr>
          <p:nvPr>
            <p:ph type="subTitle" idx="2"/>
          </p:nvPr>
        </p:nvSpPr>
        <p:spPr>
          <a:xfrm>
            <a:off x="720000" y="2382860"/>
            <a:ext cx="2742000" cy="1664700"/>
          </a:xfrm>
          <a:prstGeom prst="rect">
            <a:avLst/>
          </a:prstGeom>
        </p:spPr>
        <p:txBody>
          <a:bodyPr spcFirstLastPara="1" wrap="square" lIns="91425" tIns="91425" rIns="91425" bIns="91425" anchor="t" anchorCtr="0">
            <a:noAutofit/>
          </a:bodyPr>
          <a:lstStyle/>
          <a:p>
            <a:pPr marL="0" lvl="0" indent="0"/>
            <a:r>
              <a:rPr lang="en-US" sz="1400" dirty="0" err="1"/>
              <a:t>Funksiyalarda</a:t>
            </a:r>
            <a:r>
              <a:rPr lang="en-US" sz="1400" dirty="0"/>
              <a:t> </a:t>
            </a:r>
            <a:r>
              <a:rPr lang="en-US" sz="1400" dirty="0" err="1"/>
              <a:t>iştirak</a:t>
            </a:r>
            <a:r>
              <a:rPr lang="en-US" sz="1400" dirty="0"/>
              <a:t> </a:t>
            </a:r>
            <a:r>
              <a:rPr lang="en-US" sz="1400" dirty="0" err="1"/>
              <a:t>edən</a:t>
            </a:r>
            <a:r>
              <a:rPr lang="en-US" sz="1400" dirty="0"/>
              <a:t> </a:t>
            </a:r>
            <a:r>
              <a:rPr lang="en-US" sz="1400" dirty="0" err="1"/>
              <a:t>obyektləri</a:t>
            </a:r>
            <a:r>
              <a:rPr lang="en-US" sz="1400" dirty="0"/>
              <a:t> </a:t>
            </a:r>
            <a:r>
              <a:rPr lang="en-US" sz="1400" dirty="0" err="1"/>
              <a:t>və</a:t>
            </a:r>
            <a:r>
              <a:rPr lang="en-US" sz="1400" dirty="0"/>
              <a:t> </a:t>
            </a:r>
            <a:r>
              <a:rPr lang="en-US" sz="1400" dirty="0" err="1"/>
              <a:t>ya</a:t>
            </a:r>
            <a:r>
              <a:rPr lang="en-US" sz="1400" dirty="0"/>
              <a:t> </a:t>
            </a:r>
            <a:r>
              <a:rPr lang="en-US" sz="1400" dirty="0" err="1"/>
              <a:t>qurumları</a:t>
            </a:r>
            <a:r>
              <a:rPr lang="en-US" sz="1400" dirty="0"/>
              <a:t> </a:t>
            </a:r>
            <a:r>
              <a:rPr lang="en-US" sz="1400" dirty="0" err="1"/>
              <a:t>təmsil</a:t>
            </a:r>
            <a:r>
              <a:rPr lang="en-US" sz="1400" dirty="0"/>
              <a:t> </a:t>
            </a:r>
            <a:r>
              <a:rPr lang="en-US" sz="1400" dirty="0" err="1"/>
              <a:t>edin</a:t>
            </a:r>
            <a:r>
              <a:rPr lang="en-US" sz="1400" dirty="0"/>
              <a:t>.</a:t>
            </a:r>
            <a:endParaRPr sz="1400" dirty="0"/>
          </a:p>
        </p:txBody>
      </p:sp>
      <p:sp>
        <p:nvSpPr>
          <p:cNvPr id="1503" name="Google Shape;1503;p29"/>
          <p:cNvSpPr txBox="1">
            <a:spLocks noGrp="1"/>
          </p:cNvSpPr>
          <p:nvPr>
            <p:ph type="subTitle" idx="3"/>
          </p:nvPr>
        </p:nvSpPr>
        <p:spPr>
          <a:xfrm>
            <a:off x="720000" y="1733010"/>
            <a:ext cx="2742000" cy="558900"/>
          </a:xfrm>
          <a:prstGeom prst="rect">
            <a:avLst/>
          </a:prstGeom>
        </p:spPr>
        <p:txBody>
          <a:bodyPr spcFirstLastPara="1" wrap="square" lIns="91425" tIns="91425" rIns="91425" bIns="91425" anchor="b" anchorCtr="0">
            <a:noAutofit/>
          </a:bodyPr>
          <a:lstStyle/>
          <a:p>
            <a:pPr marL="0" lvl="0" indent="0"/>
            <a:r>
              <a:rPr lang="en-US" sz="2000" dirty="0" err="1">
                <a:latin typeface="Segoe UI Black" pitchFamily="34" charset="0"/>
                <a:ea typeface="Segoe UI Black" pitchFamily="34" charset="0"/>
              </a:rPr>
              <a:t>Obyekt</a:t>
            </a:r>
            <a:r>
              <a:rPr lang="en-US" sz="2000" dirty="0">
                <a:latin typeface="Segoe UI Black" pitchFamily="34" charset="0"/>
                <a:ea typeface="Segoe UI Black" pitchFamily="34" charset="0"/>
              </a:rPr>
              <a:t> </a:t>
            </a:r>
            <a:r>
              <a:rPr lang="en-US" sz="2000" dirty="0" err="1">
                <a:latin typeface="Segoe UI Black" pitchFamily="34" charset="0"/>
                <a:ea typeface="Segoe UI Black" pitchFamily="34" charset="0"/>
              </a:rPr>
              <a:t>qovşaqları</a:t>
            </a:r>
            <a:endParaRPr sz="2000" dirty="0">
              <a:latin typeface="Segoe UI Black" pitchFamily="34" charset="0"/>
              <a:ea typeface="Segoe UI Black" pitchFamily="34" charset="0"/>
            </a:endParaRPr>
          </a:p>
        </p:txBody>
      </p:sp>
      <p:grpSp>
        <p:nvGrpSpPr>
          <p:cNvPr id="1504" name="Google Shape;1504;p29"/>
          <p:cNvGrpSpPr/>
          <p:nvPr/>
        </p:nvGrpSpPr>
        <p:grpSpPr>
          <a:xfrm>
            <a:off x="7225068" y="3582212"/>
            <a:ext cx="1155488" cy="930983"/>
            <a:chOff x="7225068" y="3582212"/>
            <a:chExt cx="1155488" cy="930983"/>
          </a:xfrm>
        </p:grpSpPr>
        <p:grpSp>
          <p:nvGrpSpPr>
            <p:cNvPr id="1505" name="Google Shape;1505;p29"/>
            <p:cNvGrpSpPr/>
            <p:nvPr/>
          </p:nvGrpSpPr>
          <p:grpSpPr>
            <a:xfrm>
              <a:off x="8190795" y="3582212"/>
              <a:ext cx="189761" cy="189761"/>
              <a:chOff x="5448853" y="3419595"/>
              <a:chExt cx="78736" cy="78736"/>
            </a:xfrm>
          </p:grpSpPr>
          <p:sp>
            <p:nvSpPr>
              <p:cNvPr id="1506" name="Google Shape;1506;p29"/>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9"/>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9"/>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9"/>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9"/>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9"/>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9"/>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9"/>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4" name="Google Shape;1514;p29"/>
            <p:cNvSpPr/>
            <p:nvPr/>
          </p:nvSpPr>
          <p:spPr>
            <a:xfrm>
              <a:off x="7225068" y="3624794"/>
              <a:ext cx="890332" cy="888400"/>
            </a:xfrm>
            <a:custGeom>
              <a:avLst/>
              <a:gdLst/>
              <a:ahLst/>
              <a:cxnLst/>
              <a:rect l="l" t="t" r="r" b="b"/>
              <a:pathLst>
                <a:path w="11059" h="11035" extrusionOk="0">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5" name="Google Shape;1515;p29"/>
          <p:cNvGrpSpPr/>
          <p:nvPr/>
        </p:nvGrpSpPr>
        <p:grpSpPr>
          <a:xfrm>
            <a:off x="6959933" y="2357479"/>
            <a:ext cx="1298848" cy="1015848"/>
            <a:chOff x="781983" y="2939892"/>
            <a:chExt cx="1298848" cy="1015848"/>
          </a:xfrm>
        </p:grpSpPr>
        <p:sp>
          <p:nvSpPr>
            <p:cNvPr id="1516" name="Google Shape;1516;p29"/>
            <p:cNvSpPr/>
            <p:nvPr/>
          </p:nvSpPr>
          <p:spPr>
            <a:xfrm>
              <a:off x="786411" y="3238660"/>
              <a:ext cx="998615" cy="711847"/>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9"/>
            <p:cNvSpPr/>
            <p:nvPr/>
          </p:nvSpPr>
          <p:spPr>
            <a:xfrm>
              <a:off x="781983" y="3234151"/>
              <a:ext cx="1008276" cy="721589"/>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9"/>
            <p:cNvSpPr/>
            <p:nvPr/>
          </p:nvSpPr>
          <p:spPr>
            <a:xfrm>
              <a:off x="842445" y="3184880"/>
              <a:ext cx="998615" cy="120359"/>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9"/>
            <p:cNvSpPr/>
            <p:nvPr/>
          </p:nvSpPr>
          <p:spPr>
            <a:xfrm>
              <a:off x="837937" y="3180371"/>
              <a:ext cx="1007632" cy="129295"/>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9"/>
            <p:cNvSpPr/>
            <p:nvPr/>
          </p:nvSpPr>
          <p:spPr>
            <a:xfrm>
              <a:off x="950731" y="3219982"/>
              <a:ext cx="45648" cy="46372"/>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9"/>
            <p:cNvSpPr/>
            <p:nvPr/>
          </p:nvSpPr>
          <p:spPr>
            <a:xfrm>
              <a:off x="1022465" y="3219982"/>
              <a:ext cx="46372" cy="46372"/>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9"/>
            <p:cNvSpPr/>
            <p:nvPr/>
          </p:nvSpPr>
          <p:spPr>
            <a:xfrm>
              <a:off x="879077" y="3219982"/>
              <a:ext cx="46372" cy="46372"/>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9"/>
            <p:cNvSpPr/>
            <p:nvPr/>
          </p:nvSpPr>
          <p:spPr>
            <a:xfrm>
              <a:off x="841721" y="3305160"/>
              <a:ext cx="999340" cy="587061"/>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9"/>
            <p:cNvSpPr/>
            <p:nvPr/>
          </p:nvSpPr>
          <p:spPr>
            <a:xfrm>
              <a:off x="837212" y="3299927"/>
              <a:ext cx="1008356" cy="596802"/>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9"/>
            <p:cNvSpPr/>
            <p:nvPr/>
          </p:nvSpPr>
          <p:spPr>
            <a:xfrm>
              <a:off x="1256989" y="3442589"/>
              <a:ext cx="458571" cy="9017"/>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9"/>
            <p:cNvSpPr/>
            <p:nvPr/>
          </p:nvSpPr>
          <p:spPr>
            <a:xfrm>
              <a:off x="1256989" y="3510538"/>
              <a:ext cx="167375" cy="9741"/>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9"/>
            <p:cNvSpPr/>
            <p:nvPr/>
          </p:nvSpPr>
          <p:spPr>
            <a:xfrm>
              <a:off x="1479518" y="3510538"/>
              <a:ext cx="200947" cy="9741"/>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9"/>
            <p:cNvSpPr/>
            <p:nvPr/>
          </p:nvSpPr>
          <p:spPr>
            <a:xfrm>
              <a:off x="1256989" y="3717365"/>
              <a:ext cx="297314" cy="909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9"/>
            <p:cNvSpPr/>
            <p:nvPr/>
          </p:nvSpPr>
          <p:spPr>
            <a:xfrm>
              <a:off x="1256989" y="3582191"/>
              <a:ext cx="462355" cy="9822"/>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9"/>
            <p:cNvSpPr/>
            <p:nvPr/>
          </p:nvSpPr>
          <p:spPr>
            <a:xfrm>
              <a:off x="1256989" y="3650140"/>
              <a:ext cx="153125" cy="9822"/>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9"/>
            <p:cNvSpPr/>
            <p:nvPr/>
          </p:nvSpPr>
          <p:spPr>
            <a:xfrm>
              <a:off x="1444416" y="3650140"/>
              <a:ext cx="271149" cy="9822"/>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9"/>
            <p:cNvSpPr/>
            <p:nvPr/>
          </p:nvSpPr>
          <p:spPr>
            <a:xfrm>
              <a:off x="912650" y="3420127"/>
              <a:ext cx="298844" cy="298844"/>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9"/>
            <p:cNvSpPr/>
            <p:nvPr/>
          </p:nvSpPr>
          <p:spPr>
            <a:xfrm>
              <a:off x="908141" y="3415699"/>
              <a:ext cx="307780" cy="307780"/>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9"/>
            <p:cNvSpPr/>
            <p:nvPr/>
          </p:nvSpPr>
          <p:spPr>
            <a:xfrm>
              <a:off x="899929" y="3422381"/>
              <a:ext cx="298119" cy="298039"/>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9"/>
            <p:cNvSpPr/>
            <p:nvPr/>
          </p:nvSpPr>
          <p:spPr>
            <a:xfrm>
              <a:off x="895501" y="3417148"/>
              <a:ext cx="307780" cy="307780"/>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9"/>
            <p:cNvSpPr/>
            <p:nvPr/>
          </p:nvSpPr>
          <p:spPr>
            <a:xfrm>
              <a:off x="1098627" y="3444038"/>
              <a:ext cx="74791" cy="74791"/>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9"/>
            <p:cNvSpPr/>
            <p:nvPr/>
          </p:nvSpPr>
          <p:spPr>
            <a:xfrm>
              <a:off x="1094118" y="3438805"/>
              <a:ext cx="83728" cy="84452"/>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9"/>
            <p:cNvSpPr/>
            <p:nvPr/>
          </p:nvSpPr>
          <p:spPr>
            <a:xfrm>
              <a:off x="1539981" y="2967184"/>
              <a:ext cx="514684" cy="462677"/>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9"/>
            <p:cNvSpPr/>
            <p:nvPr/>
          </p:nvSpPr>
          <p:spPr>
            <a:xfrm>
              <a:off x="1560913" y="2962354"/>
              <a:ext cx="472096" cy="472096"/>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9"/>
            <p:cNvSpPr/>
            <p:nvPr/>
          </p:nvSpPr>
          <p:spPr>
            <a:xfrm>
              <a:off x="1555680" y="2944642"/>
              <a:ext cx="525150" cy="463079"/>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9"/>
            <p:cNvSpPr/>
            <p:nvPr/>
          </p:nvSpPr>
          <p:spPr>
            <a:xfrm>
              <a:off x="1581846" y="2939892"/>
              <a:ext cx="472096" cy="472096"/>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9"/>
            <p:cNvSpPr/>
            <p:nvPr/>
          </p:nvSpPr>
          <p:spPr>
            <a:xfrm>
              <a:off x="1655753" y="3061621"/>
              <a:ext cx="306331" cy="193540"/>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9"/>
            <p:cNvSpPr/>
            <p:nvPr/>
          </p:nvSpPr>
          <p:spPr>
            <a:xfrm>
              <a:off x="1650520" y="3057193"/>
              <a:ext cx="315992" cy="202476"/>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4" name="Google Shape;1544;p29"/>
          <p:cNvGrpSpPr/>
          <p:nvPr/>
        </p:nvGrpSpPr>
        <p:grpSpPr>
          <a:xfrm>
            <a:off x="6414297" y="1204526"/>
            <a:ext cx="1469314" cy="944106"/>
            <a:chOff x="5423018" y="1213448"/>
            <a:chExt cx="1203665" cy="773414"/>
          </a:xfrm>
        </p:grpSpPr>
        <p:sp>
          <p:nvSpPr>
            <p:cNvPr id="1545" name="Google Shape;1545;p29"/>
            <p:cNvSpPr/>
            <p:nvPr/>
          </p:nvSpPr>
          <p:spPr>
            <a:xfrm>
              <a:off x="6505138" y="1371577"/>
              <a:ext cx="121545" cy="121073"/>
            </a:xfrm>
            <a:custGeom>
              <a:avLst/>
              <a:gdLst/>
              <a:ahLst/>
              <a:cxnLst/>
              <a:rect l="l" t="t" r="r" b="b"/>
              <a:pathLst>
                <a:path w="2060" h="2052" extrusionOk="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9"/>
            <p:cNvSpPr/>
            <p:nvPr/>
          </p:nvSpPr>
          <p:spPr>
            <a:xfrm>
              <a:off x="5489220" y="1480556"/>
              <a:ext cx="7198" cy="44370"/>
            </a:xfrm>
            <a:custGeom>
              <a:avLst/>
              <a:gdLst/>
              <a:ahLst/>
              <a:cxnLst/>
              <a:rect l="l" t="t" r="r" b="b"/>
              <a:pathLst>
                <a:path w="122" h="752" extrusionOk="0">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9"/>
            <p:cNvSpPr/>
            <p:nvPr/>
          </p:nvSpPr>
          <p:spPr>
            <a:xfrm>
              <a:off x="5489220" y="1575787"/>
              <a:ext cx="7198" cy="44370"/>
            </a:xfrm>
            <a:custGeom>
              <a:avLst/>
              <a:gdLst/>
              <a:ahLst/>
              <a:cxnLst/>
              <a:rect l="l" t="t" r="r" b="b"/>
              <a:pathLst>
                <a:path w="122" h="752" extrusionOk="0">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9"/>
            <p:cNvSpPr/>
            <p:nvPr/>
          </p:nvSpPr>
          <p:spPr>
            <a:xfrm>
              <a:off x="5518250" y="1546757"/>
              <a:ext cx="44370" cy="7198"/>
            </a:xfrm>
            <a:custGeom>
              <a:avLst/>
              <a:gdLst/>
              <a:ahLst/>
              <a:cxnLst/>
              <a:rect l="l" t="t" r="r" b="b"/>
              <a:pathLst>
                <a:path w="752" h="122" extrusionOk="0">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9"/>
            <p:cNvSpPr/>
            <p:nvPr/>
          </p:nvSpPr>
          <p:spPr>
            <a:xfrm>
              <a:off x="5423018" y="1546757"/>
              <a:ext cx="44370" cy="7198"/>
            </a:xfrm>
            <a:custGeom>
              <a:avLst/>
              <a:gdLst/>
              <a:ahLst/>
              <a:cxnLst/>
              <a:rect l="l" t="t" r="r" b="b"/>
              <a:pathLst>
                <a:path w="752" h="122" extrusionOk="0">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9"/>
            <p:cNvSpPr/>
            <p:nvPr/>
          </p:nvSpPr>
          <p:spPr>
            <a:xfrm>
              <a:off x="5446030" y="1570831"/>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9"/>
            <p:cNvSpPr/>
            <p:nvPr/>
          </p:nvSpPr>
          <p:spPr>
            <a:xfrm>
              <a:off x="5442194" y="1567291"/>
              <a:ext cx="33985" cy="33159"/>
            </a:xfrm>
            <a:custGeom>
              <a:avLst/>
              <a:gdLst/>
              <a:ahLst/>
              <a:cxnLst/>
              <a:rect l="l" t="t" r="r" b="b"/>
              <a:pathLst>
                <a:path w="576" h="562" extrusionOk="0">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9"/>
            <p:cNvSpPr/>
            <p:nvPr/>
          </p:nvSpPr>
          <p:spPr>
            <a:xfrm>
              <a:off x="5513352" y="1503508"/>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9"/>
            <p:cNvSpPr/>
            <p:nvPr/>
          </p:nvSpPr>
          <p:spPr>
            <a:xfrm>
              <a:off x="5509517" y="1499968"/>
              <a:ext cx="33985" cy="33159"/>
            </a:xfrm>
            <a:custGeom>
              <a:avLst/>
              <a:gdLst/>
              <a:ahLst/>
              <a:cxnLst/>
              <a:rect l="l" t="t" r="r" b="b"/>
              <a:pathLst>
                <a:path w="576" h="562" extrusionOk="0">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9"/>
            <p:cNvSpPr/>
            <p:nvPr/>
          </p:nvSpPr>
          <p:spPr>
            <a:xfrm>
              <a:off x="5446030" y="1503508"/>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9"/>
            <p:cNvSpPr/>
            <p:nvPr/>
          </p:nvSpPr>
          <p:spPr>
            <a:xfrm>
              <a:off x="5442194" y="1499968"/>
              <a:ext cx="33985" cy="33159"/>
            </a:xfrm>
            <a:custGeom>
              <a:avLst/>
              <a:gdLst/>
              <a:ahLst/>
              <a:cxnLst/>
              <a:rect l="l" t="t" r="r" b="b"/>
              <a:pathLst>
                <a:path w="576" h="562" extrusionOk="0">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9"/>
            <p:cNvSpPr/>
            <p:nvPr/>
          </p:nvSpPr>
          <p:spPr>
            <a:xfrm>
              <a:off x="5513352" y="1570831"/>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9"/>
            <p:cNvSpPr/>
            <p:nvPr/>
          </p:nvSpPr>
          <p:spPr>
            <a:xfrm>
              <a:off x="5509517" y="1567291"/>
              <a:ext cx="33985" cy="33159"/>
            </a:xfrm>
            <a:custGeom>
              <a:avLst/>
              <a:gdLst/>
              <a:ahLst/>
              <a:cxnLst/>
              <a:rect l="l" t="t" r="r" b="b"/>
              <a:pathLst>
                <a:path w="576" h="562" extrusionOk="0">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9"/>
            <p:cNvSpPr/>
            <p:nvPr/>
          </p:nvSpPr>
          <p:spPr>
            <a:xfrm>
              <a:off x="6401705" y="1879536"/>
              <a:ext cx="52571" cy="52040"/>
            </a:xfrm>
            <a:custGeom>
              <a:avLst/>
              <a:gdLst/>
              <a:ahLst/>
              <a:cxnLst/>
              <a:rect l="l" t="t" r="r" b="b"/>
              <a:pathLst>
                <a:path w="891" h="882" extrusionOk="0">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9"/>
            <p:cNvSpPr/>
            <p:nvPr/>
          </p:nvSpPr>
          <p:spPr>
            <a:xfrm>
              <a:off x="5649591" y="1243540"/>
              <a:ext cx="33454" cy="32864"/>
            </a:xfrm>
            <a:custGeom>
              <a:avLst/>
              <a:gdLst/>
              <a:ahLst/>
              <a:cxnLst/>
              <a:rect l="l" t="t" r="r" b="b"/>
              <a:pathLst>
                <a:path w="567" h="557" extrusionOk="0">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9"/>
            <p:cNvSpPr/>
            <p:nvPr/>
          </p:nvSpPr>
          <p:spPr>
            <a:xfrm>
              <a:off x="5647408" y="1634318"/>
              <a:ext cx="784969" cy="105142"/>
            </a:xfrm>
            <a:custGeom>
              <a:avLst/>
              <a:gdLst/>
              <a:ahLst/>
              <a:cxnLst/>
              <a:rect l="l" t="t" r="r" b="b"/>
              <a:pathLst>
                <a:path w="13304" h="1782" extrusionOk="0">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9"/>
            <p:cNvSpPr/>
            <p:nvPr/>
          </p:nvSpPr>
          <p:spPr>
            <a:xfrm>
              <a:off x="5644163" y="1630483"/>
              <a:ext cx="791519" cy="112282"/>
            </a:xfrm>
            <a:custGeom>
              <a:avLst/>
              <a:gdLst/>
              <a:ahLst/>
              <a:cxnLst/>
              <a:rect l="l" t="t" r="r" b="b"/>
              <a:pathLst>
                <a:path w="13415" h="1903" extrusionOk="0">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9"/>
            <p:cNvSpPr/>
            <p:nvPr/>
          </p:nvSpPr>
          <p:spPr>
            <a:xfrm>
              <a:off x="5783174" y="1797993"/>
              <a:ext cx="513499" cy="61363"/>
            </a:xfrm>
            <a:custGeom>
              <a:avLst/>
              <a:gdLst/>
              <a:ahLst/>
              <a:cxnLst/>
              <a:rect l="l" t="t" r="r" b="b"/>
              <a:pathLst>
                <a:path w="8703" h="1040" extrusionOk="0">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9"/>
            <p:cNvSpPr/>
            <p:nvPr/>
          </p:nvSpPr>
          <p:spPr>
            <a:xfrm>
              <a:off x="5779870" y="1794689"/>
              <a:ext cx="520048" cy="67971"/>
            </a:xfrm>
            <a:custGeom>
              <a:avLst/>
              <a:gdLst/>
              <a:ahLst/>
              <a:cxnLst/>
              <a:rect l="l" t="t" r="r" b="b"/>
              <a:pathLst>
                <a:path w="8814" h="1152" extrusionOk="0">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9"/>
            <p:cNvSpPr/>
            <p:nvPr/>
          </p:nvSpPr>
          <p:spPr>
            <a:xfrm>
              <a:off x="5918351" y="1908565"/>
              <a:ext cx="243090" cy="75051"/>
            </a:xfrm>
            <a:custGeom>
              <a:avLst/>
              <a:gdLst/>
              <a:ahLst/>
              <a:cxnLst/>
              <a:rect l="l" t="t" r="r" b="b"/>
              <a:pathLst>
                <a:path w="4120" h="1272" extrusionOk="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9"/>
            <p:cNvSpPr/>
            <p:nvPr/>
          </p:nvSpPr>
          <p:spPr>
            <a:xfrm>
              <a:off x="5915106" y="1904730"/>
              <a:ext cx="249640" cy="82131"/>
            </a:xfrm>
            <a:custGeom>
              <a:avLst/>
              <a:gdLst/>
              <a:ahLst/>
              <a:cxnLst/>
              <a:rect l="l" t="t" r="r" b="b"/>
              <a:pathLst>
                <a:path w="4231" h="1392" extrusionOk="0">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9"/>
            <p:cNvSpPr/>
            <p:nvPr/>
          </p:nvSpPr>
          <p:spPr>
            <a:xfrm>
              <a:off x="5656199" y="1614611"/>
              <a:ext cx="784969" cy="105142"/>
            </a:xfrm>
            <a:custGeom>
              <a:avLst/>
              <a:gdLst/>
              <a:ahLst/>
              <a:cxnLst/>
              <a:rect l="l" t="t" r="r" b="b"/>
              <a:pathLst>
                <a:path w="13304" h="1782" extrusionOk="0">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9"/>
            <p:cNvSpPr/>
            <p:nvPr/>
          </p:nvSpPr>
          <p:spPr>
            <a:xfrm>
              <a:off x="5652895" y="1611366"/>
              <a:ext cx="792109" cy="112223"/>
            </a:xfrm>
            <a:custGeom>
              <a:avLst/>
              <a:gdLst/>
              <a:ahLst/>
              <a:cxnLst/>
              <a:rect l="l" t="t" r="r" b="b"/>
              <a:pathLst>
                <a:path w="13425" h="1902" extrusionOk="0">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9"/>
            <p:cNvSpPr/>
            <p:nvPr/>
          </p:nvSpPr>
          <p:spPr>
            <a:xfrm>
              <a:off x="5742698" y="1644172"/>
              <a:ext cx="607608" cy="42246"/>
            </a:xfrm>
            <a:custGeom>
              <a:avLst/>
              <a:gdLst/>
              <a:ahLst/>
              <a:cxnLst/>
              <a:rect l="l" t="t" r="r" b="b"/>
              <a:pathLst>
                <a:path w="10298" h="716" extrusionOk="0">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9"/>
            <p:cNvSpPr/>
            <p:nvPr/>
          </p:nvSpPr>
          <p:spPr>
            <a:xfrm>
              <a:off x="5792497" y="1778817"/>
              <a:ext cx="512909" cy="61363"/>
            </a:xfrm>
            <a:custGeom>
              <a:avLst/>
              <a:gdLst/>
              <a:ahLst/>
              <a:cxnLst/>
              <a:rect l="l" t="t" r="r" b="b"/>
              <a:pathLst>
                <a:path w="8693" h="1040" extrusionOk="0">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9"/>
            <p:cNvSpPr/>
            <p:nvPr/>
          </p:nvSpPr>
          <p:spPr>
            <a:xfrm>
              <a:off x="5788662" y="1775572"/>
              <a:ext cx="520048" cy="67912"/>
            </a:xfrm>
            <a:custGeom>
              <a:avLst/>
              <a:gdLst/>
              <a:ahLst/>
              <a:cxnLst/>
              <a:rect l="l" t="t" r="r" b="b"/>
              <a:pathLst>
                <a:path w="8814" h="1151" extrusionOk="0">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9"/>
            <p:cNvSpPr/>
            <p:nvPr/>
          </p:nvSpPr>
          <p:spPr>
            <a:xfrm>
              <a:off x="5896460"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9"/>
            <p:cNvSpPr/>
            <p:nvPr/>
          </p:nvSpPr>
          <p:spPr>
            <a:xfrm>
              <a:off x="5953399" y="1795810"/>
              <a:ext cx="27436" cy="27436"/>
            </a:xfrm>
            <a:custGeom>
              <a:avLst/>
              <a:gdLst/>
              <a:ahLst/>
              <a:cxnLst/>
              <a:rect l="l" t="t" r="r" b="b"/>
              <a:pathLst>
                <a:path w="465" h="465" extrusionOk="0">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9"/>
            <p:cNvSpPr/>
            <p:nvPr/>
          </p:nvSpPr>
          <p:spPr>
            <a:xfrm>
              <a:off x="6006502" y="1795810"/>
              <a:ext cx="27436" cy="27436"/>
            </a:xfrm>
            <a:custGeom>
              <a:avLst/>
              <a:gdLst/>
              <a:ahLst/>
              <a:cxnLst/>
              <a:rect l="l" t="t" r="r" b="b"/>
              <a:pathLst>
                <a:path w="465" h="465" extrusionOk="0">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9"/>
            <p:cNvSpPr/>
            <p:nvPr/>
          </p:nvSpPr>
          <p:spPr>
            <a:xfrm>
              <a:off x="6063440" y="1795810"/>
              <a:ext cx="27377" cy="27436"/>
            </a:xfrm>
            <a:custGeom>
              <a:avLst/>
              <a:gdLst/>
              <a:ahLst/>
              <a:cxnLst/>
              <a:rect l="l" t="t" r="r" b="b"/>
              <a:pathLst>
                <a:path w="464" h="465" extrusionOk="0">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9"/>
            <p:cNvSpPr/>
            <p:nvPr/>
          </p:nvSpPr>
          <p:spPr>
            <a:xfrm>
              <a:off x="6118136"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9"/>
            <p:cNvSpPr/>
            <p:nvPr/>
          </p:nvSpPr>
          <p:spPr>
            <a:xfrm>
              <a:off x="6175074" y="1795810"/>
              <a:ext cx="27436" cy="27436"/>
            </a:xfrm>
            <a:custGeom>
              <a:avLst/>
              <a:gdLst/>
              <a:ahLst/>
              <a:cxnLst/>
              <a:rect l="l" t="t" r="r" b="b"/>
              <a:pathLst>
                <a:path w="465" h="465" extrusionOk="0">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9"/>
            <p:cNvSpPr/>
            <p:nvPr/>
          </p:nvSpPr>
          <p:spPr>
            <a:xfrm>
              <a:off x="5860882" y="1237521"/>
              <a:ext cx="328467" cy="328998"/>
            </a:xfrm>
            <a:custGeom>
              <a:avLst/>
              <a:gdLst/>
              <a:ahLst/>
              <a:cxnLst/>
              <a:rect l="l" t="t" r="r" b="b"/>
              <a:pathLst>
                <a:path w="5567" h="5576" extrusionOk="0">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9"/>
            <p:cNvSpPr/>
            <p:nvPr/>
          </p:nvSpPr>
          <p:spPr>
            <a:xfrm>
              <a:off x="5857046" y="1234217"/>
              <a:ext cx="335606" cy="335606"/>
            </a:xfrm>
            <a:custGeom>
              <a:avLst/>
              <a:gdLst/>
              <a:ahLst/>
              <a:cxnLst/>
              <a:rect l="l" t="t" r="r" b="b"/>
              <a:pathLst>
                <a:path w="5688" h="5688" extrusionOk="0">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9"/>
            <p:cNvSpPr/>
            <p:nvPr/>
          </p:nvSpPr>
          <p:spPr>
            <a:xfrm>
              <a:off x="5884424" y="1216693"/>
              <a:ext cx="328998" cy="328998"/>
            </a:xfrm>
            <a:custGeom>
              <a:avLst/>
              <a:gdLst/>
              <a:ahLst/>
              <a:cxnLst/>
              <a:rect l="l" t="t" r="r" b="b"/>
              <a:pathLst>
                <a:path w="5576" h="5576" extrusionOk="0">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9"/>
            <p:cNvSpPr/>
            <p:nvPr/>
          </p:nvSpPr>
          <p:spPr>
            <a:xfrm>
              <a:off x="5881179" y="1213448"/>
              <a:ext cx="335547" cy="335547"/>
            </a:xfrm>
            <a:custGeom>
              <a:avLst/>
              <a:gdLst/>
              <a:ahLst/>
              <a:cxnLst/>
              <a:rect l="l" t="t" r="r" b="b"/>
              <a:pathLst>
                <a:path w="5687" h="5687" extrusionOk="0">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9"/>
            <p:cNvSpPr/>
            <p:nvPr/>
          </p:nvSpPr>
          <p:spPr>
            <a:xfrm>
              <a:off x="5975820" y="1391284"/>
              <a:ext cx="146208" cy="73104"/>
            </a:xfrm>
            <a:custGeom>
              <a:avLst/>
              <a:gdLst/>
              <a:ahLst/>
              <a:cxnLst/>
              <a:rect l="l" t="t" r="r" b="b"/>
              <a:pathLst>
                <a:path w="2478" h="1239" extrusionOk="0">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9"/>
            <p:cNvSpPr/>
            <p:nvPr/>
          </p:nvSpPr>
          <p:spPr>
            <a:xfrm>
              <a:off x="5972575" y="1387508"/>
              <a:ext cx="152757" cy="80479"/>
            </a:xfrm>
            <a:custGeom>
              <a:avLst/>
              <a:gdLst/>
              <a:ahLst/>
              <a:cxnLst/>
              <a:rect l="l" t="t" r="r" b="b"/>
              <a:pathLst>
                <a:path w="2589" h="1364" extrusionOk="0">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9"/>
            <p:cNvSpPr/>
            <p:nvPr/>
          </p:nvSpPr>
          <p:spPr>
            <a:xfrm>
              <a:off x="6007564" y="1298236"/>
              <a:ext cx="83253" cy="82722"/>
            </a:xfrm>
            <a:custGeom>
              <a:avLst/>
              <a:gdLst/>
              <a:ahLst/>
              <a:cxnLst/>
              <a:rect l="l" t="t" r="r" b="b"/>
              <a:pathLst>
                <a:path w="1411" h="1402" extrusionOk="0">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9"/>
            <p:cNvSpPr/>
            <p:nvPr/>
          </p:nvSpPr>
          <p:spPr>
            <a:xfrm>
              <a:off x="6004318" y="1294401"/>
              <a:ext cx="89802" cy="89861"/>
            </a:xfrm>
            <a:custGeom>
              <a:avLst/>
              <a:gdLst/>
              <a:ahLst/>
              <a:cxnLst/>
              <a:rect l="l" t="t" r="r" b="b"/>
              <a:pathLst>
                <a:path w="1522" h="1523" extrusionOk="0">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9"/>
            <p:cNvSpPr/>
            <p:nvPr/>
          </p:nvSpPr>
          <p:spPr>
            <a:xfrm>
              <a:off x="5927673" y="1888858"/>
              <a:ext cx="242559" cy="75582"/>
            </a:xfrm>
            <a:custGeom>
              <a:avLst/>
              <a:gdLst/>
              <a:ahLst/>
              <a:cxnLst/>
              <a:rect l="l" t="t" r="r" b="b"/>
              <a:pathLst>
                <a:path w="4111" h="1281" extrusionOk="0">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9"/>
            <p:cNvSpPr/>
            <p:nvPr/>
          </p:nvSpPr>
          <p:spPr>
            <a:xfrm>
              <a:off x="5924369" y="1885554"/>
              <a:ext cx="249109" cy="82190"/>
            </a:xfrm>
            <a:custGeom>
              <a:avLst/>
              <a:gdLst/>
              <a:ahLst/>
              <a:cxnLst/>
              <a:rect l="l" t="t" r="r" b="b"/>
              <a:pathLst>
                <a:path w="4222" h="1393" extrusionOk="0">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1591;p30"/>
          <p:cNvSpPr txBox="1">
            <a:spLocks noGrp="1"/>
          </p:cNvSpPr>
          <p:nvPr>
            <p:ph type="title"/>
          </p:nvPr>
        </p:nvSpPr>
        <p:spPr>
          <a:xfrm>
            <a:off x="524507" y="409244"/>
            <a:ext cx="7710900" cy="572700"/>
          </a:xfrm>
          <a:prstGeom prst="rect">
            <a:avLst/>
          </a:prstGeom>
        </p:spPr>
        <p:txBody>
          <a:bodyPr spcFirstLastPara="1" wrap="square" lIns="91425" tIns="91425" rIns="91425" bIns="91425" anchor="t" anchorCtr="0">
            <a:noAutofit/>
          </a:bodyPr>
          <a:lstStyle/>
          <a:p>
            <a:pPr lvl="0"/>
            <a:r>
              <a:rPr lang="en-US" sz="2400" dirty="0">
                <a:latin typeface="Consolas" pitchFamily="49" charset="0"/>
              </a:rPr>
              <a:t>İDEF0-nin </a:t>
            </a:r>
            <a:r>
              <a:rPr lang="en-US" sz="2400" dirty="0" err="1">
                <a:latin typeface="Consolas" pitchFamily="49" charset="0"/>
              </a:rPr>
              <a:t>əsas</a:t>
            </a:r>
            <a:r>
              <a:rPr lang="en-US" sz="2400" dirty="0">
                <a:latin typeface="Consolas" pitchFamily="49" charset="0"/>
              </a:rPr>
              <a:t> </a:t>
            </a:r>
            <a:r>
              <a:rPr lang="en-US" sz="2400" dirty="0" err="1">
                <a:latin typeface="Consolas" pitchFamily="49" charset="0"/>
              </a:rPr>
              <a:t>elementlərinə</a:t>
            </a:r>
            <a:r>
              <a:rPr lang="en-US" sz="2400" dirty="0">
                <a:latin typeface="Consolas" pitchFamily="49" charset="0"/>
              </a:rPr>
              <a:t> </a:t>
            </a:r>
            <a:r>
              <a:rPr lang="en-US" sz="2400" dirty="0" err="1">
                <a:latin typeface="Consolas" pitchFamily="49" charset="0"/>
              </a:rPr>
              <a:t>aşağıdakılar</a:t>
            </a:r>
            <a:r>
              <a:rPr lang="en-US" sz="2400" dirty="0">
                <a:latin typeface="Consolas" pitchFamily="49" charset="0"/>
              </a:rPr>
              <a:t> </a:t>
            </a:r>
            <a:r>
              <a:rPr lang="en-US" sz="2400" dirty="0" err="1">
                <a:latin typeface="Consolas" pitchFamily="49" charset="0"/>
              </a:rPr>
              <a:t>daxildir</a:t>
            </a:r>
            <a:r>
              <a:rPr lang="en-US" sz="2400" dirty="0">
                <a:latin typeface="Consolas" pitchFamily="49" charset="0"/>
              </a:rPr>
              <a:t>:</a:t>
            </a:r>
            <a:endParaRPr sz="2400" dirty="0">
              <a:latin typeface="Consolas"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grpSp>
        <p:nvGrpSpPr>
          <p:cNvPr id="1215" name="Google Shape;1215;p27"/>
          <p:cNvGrpSpPr/>
          <p:nvPr/>
        </p:nvGrpSpPr>
        <p:grpSpPr>
          <a:xfrm>
            <a:off x="7453937" y="179404"/>
            <a:ext cx="1346462" cy="1518549"/>
            <a:chOff x="6964178" y="2817557"/>
            <a:chExt cx="1466650" cy="1625713"/>
          </a:xfrm>
        </p:grpSpPr>
        <p:sp>
          <p:nvSpPr>
            <p:cNvPr id="1216" name="Google Shape;1216;p27"/>
            <p:cNvSpPr/>
            <p:nvPr/>
          </p:nvSpPr>
          <p:spPr>
            <a:xfrm>
              <a:off x="8050212" y="2817557"/>
              <a:ext cx="149334" cy="149334"/>
            </a:xfrm>
            <a:custGeom>
              <a:avLst/>
              <a:gdLst/>
              <a:ahLst/>
              <a:cxnLst/>
              <a:rect l="l" t="t" r="r" b="b"/>
              <a:pathLst>
                <a:path w="1875" h="1875" extrusionOk="0">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7"/>
            <p:cNvSpPr/>
            <p:nvPr/>
          </p:nvSpPr>
          <p:spPr>
            <a:xfrm>
              <a:off x="8311760" y="3539546"/>
              <a:ext cx="9000" cy="60689"/>
            </a:xfrm>
            <a:custGeom>
              <a:avLst/>
              <a:gdLst/>
              <a:ahLst/>
              <a:cxnLst/>
              <a:rect l="l" t="t" r="r" b="b"/>
              <a:pathLst>
                <a:path w="113" h="762" extrusionOk="0">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7"/>
            <p:cNvSpPr/>
            <p:nvPr/>
          </p:nvSpPr>
          <p:spPr>
            <a:xfrm>
              <a:off x="8311760" y="3671118"/>
              <a:ext cx="9000" cy="59893"/>
            </a:xfrm>
            <a:custGeom>
              <a:avLst/>
              <a:gdLst/>
              <a:ahLst/>
              <a:cxnLst/>
              <a:rect l="l" t="t" r="r" b="b"/>
              <a:pathLst>
                <a:path w="113" h="752" extrusionOk="0">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7"/>
            <p:cNvSpPr/>
            <p:nvPr/>
          </p:nvSpPr>
          <p:spPr>
            <a:xfrm>
              <a:off x="8351662" y="3631217"/>
              <a:ext cx="60689" cy="8920"/>
            </a:xfrm>
            <a:custGeom>
              <a:avLst/>
              <a:gdLst/>
              <a:ahLst/>
              <a:cxnLst/>
              <a:rect l="l" t="t" r="r" b="b"/>
              <a:pathLst>
                <a:path w="762" h="112" extrusionOk="0">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7"/>
            <p:cNvSpPr/>
            <p:nvPr/>
          </p:nvSpPr>
          <p:spPr>
            <a:xfrm>
              <a:off x="8220169" y="3631217"/>
              <a:ext cx="60689" cy="8920"/>
            </a:xfrm>
            <a:custGeom>
              <a:avLst/>
              <a:gdLst/>
              <a:ahLst/>
              <a:cxnLst/>
              <a:rect l="l" t="t" r="r" b="b"/>
              <a:pathLst>
                <a:path w="762" h="112" extrusionOk="0">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7"/>
            <p:cNvSpPr/>
            <p:nvPr/>
          </p:nvSpPr>
          <p:spPr>
            <a:xfrm>
              <a:off x="8251948" y="3663711"/>
              <a:ext cx="36318" cy="36238"/>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7"/>
            <p:cNvSpPr/>
            <p:nvPr/>
          </p:nvSpPr>
          <p:spPr>
            <a:xfrm>
              <a:off x="8246771" y="3659092"/>
              <a:ext cx="46672" cy="45318"/>
            </a:xfrm>
            <a:custGeom>
              <a:avLst/>
              <a:gdLst/>
              <a:ahLst/>
              <a:cxnLst/>
              <a:rect l="l" t="t" r="r" b="b"/>
              <a:pathLst>
                <a:path w="586" h="569" extrusionOk="0">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7"/>
            <p:cNvSpPr/>
            <p:nvPr/>
          </p:nvSpPr>
          <p:spPr>
            <a:xfrm>
              <a:off x="8344335" y="3571324"/>
              <a:ext cx="36238" cy="35521"/>
            </a:xfrm>
            <a:custGeom>
              <a:avLst/>
              <a:gdLst/>
              <a:ahLst/>
              <a:cxnLst/>
              <a:rect l="l" t="t" r="r" b="b"/>
              <a:pathLst>
                <a:path w="455" h="446" extrusionOk="0">
                  <a:moveTo>
                    <a:pt x="0" y="44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7"/>
            <p:cNvSpPr/>
            <p:nvPr/>
          </p:nvSpPr>
          <p:spPr>
            <a:xfrm>
              <a:off x="8339158" y="3566545"/>
              <a:ext cx="46592" cy="45477"/>
            </a:xfrm>
            <a:custGeom>
              <a:avLst/>
              <a:gdLst/>
              <a:ahLst/>
              <a:cxnLst/>
              <a:rect l="l" t="t" r="r" b="b"/>
              <a:pathLst>
                <a:path w="585" h="571" extrusionOk="0">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7"/>
            <p:cNvSpPr/>
            <p:nvPr/>
          </p:nvSpPr>
          <p:spPr>
            <a:xfrm>
              <a:off x="8251948" y="3571324"/>
              <a:ext cx="36318" cy="35521"/>
            </a:xfrm>
            <a:custGeom>
              <a:avLst/>
              <a:gdLst/>
              <a:ahLst/>
              <a:cxnLst/>
              <a:rect l="l" t="t" r="r" b="b"/>
              <a:pathLst>
                <a:path w="456" h="446" extrusionOk="0">
                  <a:moveTo>
                    <a:pt x="1" y="1"/>
                  </a:moveTo>
                  <a:lnTo>
                    <a:pt x="455" y="44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7"/>
            <p:cNvSpPr/>
            <p:nvPr/>
          </p:nvSpPr>
          <p:spPr>
            <a:xfrm>
              <a:off x="8246771" y="3566545"/>
              <a:ext cx="46672" cy="45477"/>
            </a:xfrm>
            <a:custGeom>
              <a:avLst/>
              <a:gdLst/>
              <a:ahLst/>
              <a:cxnLst/>
              <a:rect l="l" t="t" r="r" b="b"/>
              <a:pathLst>
                <a:path w="586" h="571" extrusionOk="0">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7"/>
            <p:cNvSpPr/>
            <p:nvPr/>
          </p:nvSpPr>
          <p:spPr>
            <a:xfrm>
              <a:off x="8344335" y="3663711"/>
              <a:ext cx="36238" cy="36238"/>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7"/>
            <p:cNvSpPr/>
            <p:nvPr/>
          </p:nvSpPr>
          <p:spPr>
            <a:xfrm>
              <a:off x="8339158" y="3659092"/>
              <a:ext cx="46592" cy="45318"/>
            </a:xfrm>
            <a:custGeom>
              <a:avLst/>
              <a:gdLst/>
              <a:ahLst/>
              <a:cxnLst/>
              <a:rect l="l" t="t" r="r" b="b"/>
              <a:pathLst>
                <a:path w="585" h="569" extrusionOk="0">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7"/>
            <p:cNvSpPr/>
            <p:nvPr/>
          </p:nvSpPr>
          <p:spPr>
            <a:xfrm>
              <a:off x="8376830" y="3208544"/>
              <a:ext cx="53999" cy="54795"/>
            </a:xfrm>
            <a:custGeom>
              <a:avLst/>
              <a:gdLst/>
              <a:ahLst/>
              <a:cxnLst/>
              <a:rect l="l" t="t" r="r" b="b"/>
              <a:pathLst>
                <a:path w="678" h="688" extrusionOk="0">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7"/>
            <p:cNvSpPr/>
            <p:nvPr/>
          </p:nvSpPr>
          <p:spPr>
            <a:xfrm>
              <a:off x="7681743" y="3168650"/>
              <a:ext cx="135237" cy="164865"/>
            </a:xfrm>
            <a:custGeom>
              <a:avLst/>
              <a:gdLst/>
              <a:ahLst/>
              <a:cxnLst/>
              <a:rect l="l" t="t" r="r" b="b"/>
              <a:pathLst>
                <a:path w="1698" h="2070" extrusionOk="0">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7"/>
            <p:cNvSpPr/>
            <p:nvPr/>
          </p:nvSpPr>
          <p:spPr>
            <a:xfrm>
              <a:off x="7684690" y="3164031"/>
              <a:ext cx="136750" cy="173865"/>
            </a:xfrm>
            <a:custGeom>
              <a:avLst/>
              <a:gdLst/>
              <a:ahLst/>
              <a:cxnLst/>
              <a:rect l="l" t="t" r="r" b="b"/>
              <a:pathLst>
                <a:path w="1717" h="2183" extrusionOk="0">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7"/>
            <p:cNvSpPr/>
            <p:nvPr/>
          </p:nvSpPr>
          <p:spPr>
            <a:xfrm>
              <a:off x="7695044" y="3328974"/>
              <a:ext cx="164786" cy="123290"/>
            </a:xfrm>
            <a:custGeom>
              <a:avLst/>
              <a:gdLst/>
              <a:ahLst/>
              <a:cxnLst/>
              <a:rect l="l" t="t" r="r" b="b"/>
              <a:pathLst>
                <a:path w="2069" h="1548" extrusionOk="0">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7"/>
            <p:cNvSpPr/>
            <p:nvPr/>
          </p:nvSpPr>
          <p:spPr>
            <a:xfrm>
              <a:off x="7690583" y="3324594"/>
              <a:ext cx="173706" cy="132290"/>
            </a:xfrm>
            <a:custGeom>
              <a:avLst/>
              <a:gdLst/>
              <a:ahLst/>
              <a:cxnLst/>
              <a:rect l="l" t="t" r="r" b="b"/>
              <a:pathLst>
                <a:path w="2181" h="1661" extrusionOk="0">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7"/>
            <p:cNvSpPr/>
            <p:nvPr/>
          </p:nvSpPr>
          <p:spPr>
            <a:xfrm>
              <a:off x="7812519" y="3166580"/>
              <a:ext cx="167016" cy="283695"/>
            </a:xfrm>
            <a:custGeom>
              <a:avLst/>
              <a:gdLst/>
              <a:ahLst/>
              <a:cxnLst/>
              <a:rect l="l" t="t" r="r" b="b"/>
              <a:pathLst>
                <a:path w="2097" h="3562" extrusionOk="0">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7"/>
            <p:cNvSpPr/>
            <p:nvPr/>
          </p:nvSpPr>
          <p:spPr>
            <a:xfrm>
              <a:off x="7807342" y="3162199"/>
              <a:ext cx="176653" cy="293173"/>
            </a:xfrm>
            <a:custGeom>
              <a:avLst/>
              <a:gdLst/>
              <a:ahLst/>
              <a:cxnLst/>
              <a:rect l="l" t="t" r="r" b="b"/>
              <a:pathLst>
                <a:path w="2218" h="3681" extrusionOk="0">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7"/>
            <p:cNvSpPr/>
            <p:nvPr/>
          </p:nvSpPr>
          <p:spPr>
            <a:xfrm>
              <a:off x="7540613" y="3210065"/>
              <a:ext cx="103538" cy="455888"/>
            </a:xfrm>
            <a:custGeom>
              <a:avLst/>
              <a:gdLst/>
              <a:ahLst/>
              <a:cxnLst/>
              <a:rect l="l" t="t" r="r" b="b"/>
              <a:pathLst>
                <a:path w="1300" h="5724" extrusionOk="0">
                  <a:moveTo>
                    <a:pt x="0" y="0"/>
                  </a:moveTo>
                  <a:lnTo>
                    <a:pt x="0" y="5724"/>
                  </a:lnTo>
                  <a:lnTo>
                    <a:pt x="1299" y="5724"/>
                  </a:lnTo>
                  <a:lnTo>
                    <a:pt x="1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7"/>
            <p:cNvSpPr/>
            <p:nvPr/>
          </p:nvSpPr>
          <p:spPr>
            <a:xfrm>
              <a:off x="7536153" y="3205605"/>
              <a:ext cx="112379" cy="464808"/>
            </a:xfrm>
            <a:custGeom>
              <a:avLst/>
              <a:gdLst/>
              <a:ahLst/>
              <a:cxnLst/>
              <a:rect l="l" t="t" r="r" b="b"/>
              <a:pathLst>
                <a:path w="1411" h="5836" extrusionOk="0">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7"/>
            <p:cNvSpPr/>
            <p:nvPr/>
          </p:nvSpPr>
          <p:spPr>
            <a:xfrm>
              <a:off x="7688353" y="3377000"/>
              <a:ext cx="102822" cy="288952"/>
            </a:xfrm>
            <a:custGeom>
              <a:avLst/>
              <a:gdLst/>
              <a:ahLst/>
              <a:cxnLst/>
              <a:rect l="l" t="t" r="r" b="b"/>
              <a:pathLst>
                <a:path w="1291" h="3628" extrusionOk="0">
                  <a:moveTo>
                    <a:pt x="1" y="1"/>
                  </a:moveTo>
                  <a:lnTo>
                    <a:pt x="1" y="3628"/>
                  </a:lnTo>
                  <a:lnTo>
                    <a:pt x="1290" y="362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7"/>
            <p:cNvSpPr/>
            <p:nvPr/>
          </p:nvSpPr>
          <p:spPr>
            <a:xfrm>
              <a:off x="7683973" y="3372540"/>
              <a:ext cx="111583" cy="297872"/>
            </a:xfrm>
            <a:custGeom>
              <a:avLst/>
              <a:gdLst/>
              <a:ahLst/>
              <a:cxnLst/>
              <a:rect l="l" t="t" r="r" b="b"/>
              <a:pathLst>
                <a:path w="1401" h="3740" extrusionOk="0">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7"/>
            <p:cNvSpPr/>
            <p:nvPr/>
          </p:nvSpPr>
          <p:spPr>
            <a:xfrm>
              <a:off x="7833943" y="3502599"/>
              <a:ext cx="103459" cy="163352"/>
            </a:xfrm>
            <a:custGeom>
              <a:avLst/>
              <a:gdLst/>
              <a:ahLst/>
              <a:cxnLst/>
              <a:rect l="l" t="t" r="r" b="b"/>
              <a:pathLst>
                <a:path w="1299" h="2051" extrusionOk="0">
                  <a:moveTo>
                    <a:pt x="0" y="1"/>
                  </a:moveTo>
                  <a:lnTo>
                    <a:pt x="0" y="2051"/>
                  </a:lnTo>
                  <a:lnTo>
                    <a:pt x="1299" y="2051"/>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7"/>
            <p:cNvSpPr/>
            <p:nvPr/>
          </p:nvSpPr>
          <p:spPr>
            <a:xfrm>
              <a:off x="7829483" y="3498935"/>
              <a:ext cx="111662" cy="171476"/>
            </a:xfrm>
            <a:custGeom>
              <a:avLst/>
              <a:gdLst/>
              <a:ahLst/>
              <a:cxnLst/>
              <a:rect l="l" t="t" r="r" b="b"/>
              <a:pathLst>
                <a:path w="1402" h="2153" extrusionOk="0">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7"/>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7"/>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7"/>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7"/>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7"/>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7"/>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7"/>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7"/>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7"/>
            <p:cNvSpPr/>
            <p:nvPr/>
          </p:nvSpPr>
          <p:spPr>
            <a:xfrm>
              <a:off x="7369219" y="3129465"/>
              <a:ext cx="103459" cy="536489"/>
            </a:xfrm>
            <a:custGeom>
              <a:avLst/>
              <a:gdLst/>
              <a:ahLst/>
              <a:cxnLst/>
              <a:rect l="l" t="t" r="r" b="b"/>
              <a:pathLst>
                <a:path w="1299" h="6736" extrusionOk="0">
                  <a:moveTo>
                    <a:pt x="0" y="1"/>
                  </a:moveTo>
                  <a:lnTo>
                    <a:pt x="0" y="6736"/>
                  </a:lnTo>
                  <a:lnTo>
                    <a:pt x="1299" y="6736"/>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7"/>
            <p:cNvSpPr/>
            <p:nvPr/>
          </p:nvSpPr>
          <p:spPr>
            <a:xfrm>
              <a:off x="7365475" y="3125802"/>
              <a:ext cx="110229" cy="543896"/>
            </a:xfrm>
            <a:custGeom>
              <a:avLst/>
              <a:gdLst/>
              <a:ahLst/>
              <a:cxnLst/>
              <a:rect l="l" t="t" r="r" b="b"/>
              <a:pathLst>
                <a:path w="1384" h="6829" extrusionOk="0">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7"/>
            <p:cNvSpPr/>
            <p:nvPr/>
          </p:nvSpPr>
          <p:spPr>
            <a:xfrm>
              <a:off x="7359582" y="3130979"/>
              <a:ext cx="103538" cy="524622"/>
            </a:xfrm>
            <a:custGeom>
              <a:avLst/>
              <a:gdLst/>
              <a:ahLst/>
              <a:cxnLst/>
              <a:rect l="l" t="t" r="r" b="b"/>
              <a:pathLst>
                <a:path w="1300" h="6587" extrusionOk="0">
                  <a:moveTo>
                    <a:pt x="1" y="1"/>
                  </a:moveTo>
                  <a:lnTo>
                    <a:pt x="1" y="6587"/>
                  </a:lnTo>
                  <a:lnTo>
                    <a:pt x="1299" y="6587"/>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7"/>
            <p:cNvSpPr/>
            <p:nvPr/>
          </p:nvSpPr>
          <p:spPr>
            <a:xfrm>
              <a:off x="7355122" y="3126519"/>
              <a:ext cx="111662" cy="533542"/>
            </a:xfrm>
            <a:custGeom>
              <a:avLst/>
              <a:gdLst/>
              <a:ahLst/>
              <a:cxnLst/>
              <a:rect l="l" t="t" r="r" b="b"/>
              <a:pathLst>
                <a:path w="1402" h="6699" extrusionOk="0">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7"/>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7"/>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7"/>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7"/>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7"/>
            <p:cNvSpPr/>
            <p:nvPr/>
          </p:nvSpPr>
          <p:spPr>
            <a:xfrm>
              <a:off x="7980967" y="3600163"/>
              <a:ext cx="103538" cy="66583"/>
            </a:xfrm>
            <a:custGeom>
              <a:avLst/>
              <a:gdLst/>
              <a:ahLst/>
              <a:cxnLst/>
              <a:rect l="l" t="t" r="r" b="b"/>
              <a:pathLst>
                <a:path w="1300" h="836" extrusionOk="0">
                  <a:moveTo>
                    <a:pt x="0" y="0"/>
                  </a:moveTo>
                  <a:lnTo>
                    <a:pt x="0" y="835"/>
                  </a:lnTo>
                  <a:lnTo>
                    <a:pt x="1299" y="835"/>
                  </a:lnTo>
                  <a:lnTo>
                    <a:pt x="1299"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7"/>
            <p:cNvSpPr/>
            <p:nvPr/>
          </p:nvSpPr>
          <p:spPr>
            <a:xfrm>
              <a:off x="7976507" y="3595703"/>
              <a:ext cx="111662" cy="75424"/>
            </a:xfrm>
            <a:custGeom>
              <a:avLst/>
              <a:gdLst/>
              <a:ahLst/>
              <a:cxnLst/>
              <a:rect l="l" t="t" r="r" b="b"/>
              <a:pathLst>
                <a:path w="1402" h="947" extrusionOk="0">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7"/>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7"/>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7"/>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7"/>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7"/>
            <p:cNvSpPr/>
            <p:nvPr/>
          </p:nvSpPr>
          <p:spPr>
            <a:xfrm>
              <a:off x="7003284" y="3902326"/>
              <a:ext cx="295640" cy="127192"/>
            </a:xfrm>
            <a:custGeom>
              <a:avLst/>
              <a:gdLst/>
              <a:ahLst/>
              <a:cxnLst/>
              <a:rect l="l" t="t" r="r" b="b"/>
              <a:pathLst>
                <a:path w="3712" h="1597" extrusionOk="0">
                  <a:moveTo>
                    <a:pt x="3712" y="1596"/>
                  </a:moveTo>
                  <a:lnTo>
                    <a:pt x="1" y="1"/>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7"/>
            <p:cNvSpPr/>
            <p:nvPr/>
          </p:nvSpPr>
          <p:spPr>
            <a:xfrm>
              <a:off x="6998107" y="3897627"/>
              <a:ext cx="305994" cy="136271"/>
            </a:xfrm>
            <a:custGeom>
              <a:avLst/>
              <a:gdLst/>
              <a:ahLst/>
              <a:cxnLst/>
              <a:rect l="l" t="t" r="r" b="b"/>
              <a:pathLst>
                <a:path w="3842" h="1711" extrusionOk="0">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7"/>
            <p:cNvSpPr/>
            <p:nvPr/>
          </p:nvSpPr>
          <p:spPr>
            <a:xfrm>
              <a:off x="6969355" y="3873495"/>
              <a:ext cx="48105" cy="48105"/>
            </a:xfrm>
            <a:custGeom>
              <a:avLst/>
              <a:gdLst/>
              <a:ahLst/>
              <a:cxnLst/>
              <a:rect l="l" t="t" r="r" b="b"/>
              <a:pathLst>
                <a:path w="604" h="604" extrusionOk="0">
                  <a:moveTo>
                    <a:pt x="445" y="1"/>
                  </a:moveTo>
                  <a:lnTo>
                    <a:pt x="0" y="168"/>
                  </a:lnTo>
                  <a:lnTo>
                    <a:pt x="158" y="604"/>
                  </a:lnTo>
                  <a:lnTo>
                    <a:pt x="603" y="446"/>
                  </a:lnTo>
                  <a:lnTo>
                    <a:pt x="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7"/>
            <p:cNvSpPr/>
            <p:nvPr/>
          </p:nvSpPr>
          <p:spPr>
            <a:xfrm>
              <a:off x="6964178" y="3868477"/>
              <a:ext cx="58459" cy="57583"/>
            </a:xfrm>
            <a:custGeom>
              <a:avLst/>
              <a:gdLst/>
              <a:ahLst/>
              <a:cxnLst/>
              <a:rect l="l" t="t" r="r" b="b"/>
              <a:pathLst>
                <a:path w="734" h="723" extrusionOk="0">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7"/>
            <p:cNvSpPr/>
            <p:nvPr/>
          </p:nvSpPr>
          <p:spPr>
            <a:xfrm>
              <a:off x="7282596" y="3887114"/>
              <a:ext cx="591120" cy="551935"/>
            </a:xfrm>
            <a:custGeom>
              <a:avLst/>
              <a:gdLst/>
              <a:ahLst/>
              <a:cxnLst/>
              <a:rect l="l" t="t" r="r" b="b"/>
              <a:pathLst>
                <a:path w="7422" h="6930" extrusionOk="0">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7"/>
            <p:cNvSpPr/>
            <p:nvPr/>
          </p:nvSpPr>
          <p:spPr>
            <a:xfrm>
              <a:off x="7277420" y="3882176"/>
              <a:ext cx="589687" cy="561094"/>
            </a:xfrm>
            <a:custGeom>
              <a:avLst/>
              <a:gdLst/>
              <a:ahLst/>
              <a:cxnLst/>
              <a:rect l="l" t="t" r="r" b="b"/>
              <a:pathLst>
                <a:path w="7404" h="7045" extrusionOk="0">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7"/>
            <p:cNvSpPr/>
            <p:nvPr/>
          </p:nvSpPr>
          <p:spPr>
            <a:xfrm>
              <a:off x="7236801" y="3869592"/>
              <a:ext cx="627358" cy="551776"/>
            </a:xfrm>
            <a:custGeom>
              <a:avLst/>
              <a:gdLst/>
              <a:ahLst/>
              <a:cxnLst/>
              <a:rect l="l" t="t" r="r" b="b"/>
              <a:pathLst>
                <a:path w="7877" h="6928" extrusionOk="0">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7"/>
            <p:cNvSpPr/>
            <p:nvPr/>
          </p:nvSpPr>
          <p:spPr>
            <a:xfrm>
              <a:off x="7250102" y="3865769"/>
              <a:ext cx="588890" cy="561254"/>
            </a:xfrm>
            <a:custGeom>
              <a:avLst/>
              <a:gdLst/>
              <a:ahLst/>
              <a:cxnLst/>
              <a:rect l="l" t="t" r="r" b="b"/>
              <a:pathLst>
                <a:path w="7394" h="7047" extrusionOk="0">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7"/>
            <p:cNvSpPr/>
            <p:nvPr/>
          </p:nvSpPr>
          <p:spPr>
            <a:xfrm>
              <a:off x="7643863" y="3925423"/>
              <a:ext cx="134599" cy="135077"/>
            </a:xfrm>
            <a:custGeom>
              <a:avLst/>
              <a:gdLst/>
              <a:ahLst/>
              <a:cxnLst/>
              <a:rect l="l" t="t" r="r" b="b"/>
              <a:pathLst>
                <a:path w="1690" h="1696" extrusionOk="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7"/>
            <p:cNvSpPr/>
            <p:nvPr/>
          </p:nvSpPr>
          <p:spPr>
            <a:xfrm>
              <a:off x="7895061" y="4209673"/>
              <a:ext cx="304480" cy="38548"/>
            </a:xfrm>
            <a:custGeom>
              <a:avLst/>
              <a:gdLst/>
              <a:ahLst/>
              <a:cxnLst/>
              <a:rect l="l" t="t" r="r" b="b"/>
              <a:pathLst>
                <a:path w="3823" h="484" extrusionOk="0">
                  <a:moveTo>
                    <a:pt x="1" y="1"/>
                  </a:moveTo>
                  <a:lnTo>
                    <a:pt x="1" y="483"/>
                  </a:lnTo>
                  <a:lnTo>
                    <a:pt x="3823" y="483"/>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7"/>
            <p:cNvSpPr/>
            <p:nvPr/>
          </p:nvSpPr>
          <p:spPr>
            <a:xfrm>
              <a:off x="7890681" y="4205293"/>
              <a:ext cx="314038" cy="48105"/>
            </a:xfrm>
            <a:custGeom>
              <a:avLst/>
              <a:gdLst/>
              <a:ahLst/>
              <a:cxnLst/>
              <a:rect l="l" t="t" r="r" b="b"/>
              <a:pathLst>
                <a:path w="3943" h="604" extrusionOk="0">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7"/>
            <p:cNvSpPr/>
            <p:nvPr/>
          </p:nvSpPr>
          <p:spPr>
            <a:xfrm>
              <a:off x="7895061" y="4136560"/>
              <a:ext cx="175218" cy="25884"/>
            </a:xfrm>
            <a:custGeom>
              <a:avLst/>
              <a:gdLst/>
              <a:ahLst/>
              <a:cxnLst/>
              <a:rect l="l" t="t" r="r" b="b"/>
              <a:pathLst>
                <a:path w="2200" h="325" extrusionOk="0">
                  <a:moveTo>
                    <a:pt x="1" y="0"/>
                  </a:moveTo>
                  <a:lnTo>
                    <a:pt x="1" y="325"/>
                  </a:lnTo>
                  <a:lnTo>
                    <a:pt x="2199" y="325"/>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7"/>
            <p:cNvSpPr/>
            <p:nvPr/>
          </p:nvSpPr>
          <p:spPr>
            <a:xfrm>
              <a:off x="7890681" y="4132100"/>
              <a:ext cx="184058" cy="34805"/>
            </a:xfrm>
            <a:custGeom>
              <a:avLst/>
              <a:gdLst/>
              <a:ahLst/>
              <a:cxnLst/>
              <a:rect l="l" t="t" r="r" b="b"/>
              <a:pathLst>
                <a:path w="2311" h="437" extrusionOk="0">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7"/>
            <p:cNvSpPr/>
            <p:nvPr/>
          </p:nvSpPr>
          <p:spPr>
            <a:xfrm>
              <a:off x="7895061" y="4064163"/>
              <a:ext cx="175218" cy="25168"/>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7"/>
            <p:cNvSpPr/>
            <p:nvPr/>
          </p:nvSpPr>
          <p:spPr>
            <a:xfrm>
              <a:off x="7890681" y="4059703"/>
              <a:ext cx="184058" cy="34805"/>
            </a:xfrm>
            <a:custGeom>
              <a:avLst/>
              <a:gdLst/>
              <a:ahLst/>
              <a:cxnLst/>
              <a:rect l="l" t="t" r="r" b="b"/>
              <a:pathLst>
                <a:path w="2311" h="437" extrusionOk="0">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7"/>
            <p:cNvSpPr/>
            <p:nvPr/>
          </p:nvSpPr>
          <p:spPr>
            <a:xfrm>
              <a:off x="7475415" y="3969546"/>
              <a:ext cx="156023" cy="115325"/>
            </a:xfrm>
            <a:custGeom>
              <a:avLst/>
              <a:gdLst/>
              <a:ahLst/>
              <a:cxnLst/>
              <a:rect l="l" t="t" r="r" b="b"/>
              <a:pathLst>
                <a:path w="1959" h="1448" extrusionOk="0">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7"/>
            <p:cNvSpPr/>
            <p:nvPr/>
          </p:nvSpPr>
          <p:spPr>
            <a:xfrm>
              <a:off x="7471035" y="3964369"/>
              <a:ext cx="164784" cy="125679"/>
            </a:xfrm>
            <a:custGeom>
              <a:avLst/>
              <a:gdLst/>
              <a:ahLst/>
              <a:cxnLst/>
              <a:rect l="l" t="t" r="r" b="b"/>
              <a:pathLst>
                <a:path w="2069" h="1578" extrusionOk="0">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7"/>
            <p:cNvSpPr/>
            <p:nvPr/>
          </p:nvSpPr>
          <p:spPr>
            <a:xfrm>
              <a:off x="7437744" y="4085587"/>
              <a:ext cx="231367" cy="192899"/>
            </a:xfrm>
            <a:custGeom>
              <a:avLst/>
              <a:gdLst/>
              <a:ahLst/>
              <a:cxnLst/>
              <a:rect l="l" t="t" r="r" b="b"/>
              <a:pathLst>
                <a:path w="2905" h="2422" extrusionOk="0">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7"/>
            <p:cNvSpPr/>
            <p:nvPr/>
          </p:nvSpPr>
          <p:spPr>
            <a:xfrm>
              <a:off x="7433283" y="4080411"/>
              <a:ext cx="240207" cy="202536"/>
            </a:xfrm>
            <a:custGeom>
              <a:avLst/>
              <a:gdLst/>
              <a:ahLst/>
              <a:cxnLst/>
              <a:rect l="l" t="t" r="r" b="b"/>
              <a:pathLst>
                <a:path w="3016" h="2543" extrusionOk="0">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7"/>
            <p:cNvSpPr/>
            <p:nvPr/>
          </p:nvSpPr>
          <p:spPr>
            <a:xfrm>
              <a:off x="7532361" y="4141737"/>
              <a:ext cx="42132" cy="80600"/>
            </a:xfrm>
            <a:custGeom>
              <a:avLst/>
              <a:gdLst/>
              <a:ahLst/>
              <a:cxnLst/>
              <a:rect l="l" t="t" r="r" b="b"/>
              <a:pathLst>
                <a:path w="529" h="1012" extrusionOk="0">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7"/>
            <p:cNvSpPr/>
            <p:nvPr/>
          </p:nvSpPr>
          <p:spPr>
            <a:xfrm>
              <a:off x="7527901" y="4137277"/>
              <a:ext cx="51769" cy="89520"/>
            </a:xfrm>
            <a:custGeom>
              <a:avLst/>
              <a:gdLst/>
              <a:ahLst/>
              <a:cxnLst/>
              <a:rect l="l" t="t" r="r" b="b"/>
              <a:pathLst>
                <a:path w="650" h="1124" extrusionOk="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Подзаголовок 76"/>
          <p:cNvSpPr>
            <a:spLocks noGrp="1"/>
          </p:cNvSpPr>
          <p:nvPr>
            <p:ph type="subTitle" idx="1"/>
          </p:nvPr>
        </p:nvSpPr>
        <p:spPr>
          <a:xfrm>
            <a:off x="509905" y="838752"/>
            <a:ext cx="6997700" cy="3508623"/>
          </a:xfrm>
          <a:prstGeom prst="rect">
            <a:avLst/>
          </a:prstGeom>
        </p:spPr>
        <p:txBody>
          <a:bodyPr>
            <a:spAutoFit/>
          </a:bodyPr>
          <a:lstStyle/>
          <a:p>
            <a:r>
              <a:rPr lang="az-Latn-AZ" sz="1800" dirty="0" smtClean="0"/>
              <a:t>  </a:t>
            </a:r>
            <a:r>
              <a:rPr lang="en-US" sz="1800" dirty="0" smtClean="0"/>
              <a:t>İDEF0-ın </a:t>
            </a:r>
            <a:r>
              <a:rPr lang="en-US" sz="1800" dirty="0" err="1"/>
              <a:t>iyerarxik</a:t>
            </a:r>
            <a:r>
              <a:rPr lang="en-US" sz="1800" dirty="0"/>
              <a:t> </a:t>
            </a:r>
            <a:r>
              <a:rPr lang="en-US" sz="1800" dirty="0" err="1"/>
              <a:t>təbiəti</a:t>
            </a:r>
            <a:r>
              <a:rPr lang="en-US" sz="1800" dirty="0"/>
              <a:t> </a:t>
            </a:r>
            <a:r>
              <a:rPr lang="en-US" sz="1800" dirty="0" err="1"/>
              <a:t>ümumi</a:t>
            </a:r>
            <a:r>
              <a:rPr lang="en-US" sz="1800" dirty="0"/>
              <a:t> </a:t>
            </a:r>
            <a:r>
              <a:rPr lang="en-US" sz="1800" dirty="0" err="1"/>
              <a:t>strukturun</a:t>
            </a:r>
            <a:r>
              <a:rPr lang="en-US" sz="1800" dirty="0"/>
              <a:t> </a:t>
            </a:r>
            <a:r>
              <a:rPr lang="en-US" sz="1800" dirty="0" err="1"/>
              <a:t>aydın</a:t>
            </a:r>
            <a:r>
              <a:rPr lang="en-US" sz="1800" dirty="0"/>
              <a:t> </a:t>
            </a:r>
            <a:r>
              <a:rPr lang="en-US" sz="1800" dirty="0" err="1" smtClean="0"/>
              <a:t>və</a:t>
            </a:r>
            <a:endParaRPr lang="az-Latn-AZ" sz="1800" dirty="0" smtClean="0"/>
          </a:p>
          <a:p>
            <a:r>
              <a:rPr lang="en-US" sz="1800" dirty="0" err="1" smtClean="0"/>
              <a:t>mütəşəkkil</a:t>
            </a:r>
            <a:r>
              <a:rPr lang="en-US" sz="1800" dirty="0" smtClean="0"/>
              <a:t> </a:t>
            </a:r>
            <a:r>
              <a:rPr lang="en-US" sz="1800" dirty="0" err="1"/>
              <a:t>görünüşünü</a:t>
            </a:r>
            <a:r>
              <a:rPr lang="en-US" sz="1800" dirty="0"/>
              <a:t> </a:t>
            </a:r>
            <a:r>
              <a:rPr lang="en-US" sz="1800" dirty="0" err="1"/>
              <a:t>təmin</a:t>
            </a:r>
            <a:r>
              <a:rPr lang="en-US" sz="1800" dirty="0"/>
              <a:t> </a:t>
            </a:r>
            <a:r>
              <a:rPr lang="en-US" sz="1800" dirty="0" err="1"/>
              <a:t>edərək</a:t>
            </a:r>
            <a:r>
              <a:rPr lang="en-US" sz="1800" dirty="0"/>
              <a:t>, </a:t>
            </a:r>
            <a:r>
              <a:rPr lang="en-US" sz="1800" dirty="0" err="1"/>
              <a:t>sistemin</a:t>
            </a:r>
            <a:r>
              <a:rPr lang="en-US" sz="1800" dirty="0"/>
              <a:t> </a:t>
            </a:r>
            <a:r>
              <a:rPr lang="en-US" sz="1800" dirty="0" err="1"/>
              <a:t>onun</a:t>
            </a:r>
            <a:r>
              <a:rPr lang="en-US" sz="1800" dirty="0"/>
              <a:t> </a:t>
            </a:r>
            <a:r>
              <a:rPr lang="en-US" sz="1800" dirty="0" err="1" smtClean="0"/>
              <a:t>tərkib</a:t>
            </a:r>
            <a:endParaRPr lang="az-Latn-AZ" sz="1800" dirty="0" smtClean="0"/>
          </a:p>
          <a:p>
            <a:r>
              <a:rPr lang="en-US" sz="1800" dirty="0" err="1" smtClean="0"/>
              <a:t>funksiyalarına</a:t>
            </a:r>
            <a:r>
              <a:rPr lang="en-US" sz="1800" dirty="0" smtClean="0"/>
              <a:t> </a:t>
            </a:r>
            <a:r>
              <a:rPr lang="en-US" sz="1800" dirty="0" err="1"/>
              <a:t>parçalanmasına</a:t>
            </a:r>
            <a:r>
              <a:rPr lang="en-US" sz="1800" dirty="0"/>
              <a:t> </a:t>
            </a:r>
            <a:r>
              <a:rPr lang="en-US" sz="1800" dirty="0" err="1"/>
              <a:t>imkan</a:t>
            </a:r>
            <a:r>
              <a:rPr lang="en-US" sz="1800" dirty="0"/>
              <a:t> </a:t>
            </a:r>
            <a:r>
              <a:rPr lang="en-US" sz="1800" dirty="0" err="1"/>
              <a:t>verir</a:t>
            </a:r>
            <a:r>
              <a:rPr lang="en-US" sz="1800" dirty="0"/>
              <a:t>. </a:t>
            </a:r>
            <a:r>
              <a:rPr lang="en-US" sz="1800" dirty="0" err="1"/>
              <a:t>Xüsusilə</a:t>
            </a:r>
            <a:r>
              <a:rPr lang="en-US" sz="1800" dirty="0"/>
              <a:t> </a:t>
            </a:r>
            <a:r>
              <a:rPr lang="en-US" sz="1800" dirty="0" err="1" smtClean="0"/>
              <a:t>prosesləri</a:t>
            </a:r>
            <a:endParaRPr lang="az-Latn-AZ" sz="1800" dirty="0" smtClean="0"/>
          </a:p>
          <a:p>
            <a:r>
              <a:rPr lang="en-US" sz="1800" dirty="0" err="1" smtClean="0"/>
              <a:t>təhlil</a:t>
            </a:r>
            <a:r>
              <a:rPr lang="en-US" sz="1800" dirty="0" smtClean="0"/>
              <a:t> </a:t>
            </a:r>
            <a:r>
              <a:rPr lang="en-US" sz="1800" dirty="0" err="1"/>
              <a:t>etmək</a:t>
            </a:r>
            <a:r>
              <a:rPr lang="en-US" sz="1800" dirty="0"/>
              <a:t> </a:t>
            </a:r>
            <a:r>
              <a:rPr lang="en-US" sz="1800" dirty="0" err="1"/>
              <a:t>və</a:t>
            </a:r>
            <a:r>
              <a:rPr lang="en-US" sz="1800" dirty="0"/>
              <a:t> </a:t>
            </a:r>
            <a:r>
              <a:rPr lang="en-US" sz="1800" dirty="0" err="1"/>
              <a:t>təkmilləşdirmək</a:t>
            </a:r>
            <a:r>
              <a:rPr lang="en-US" sz="1800" dirty="0"/>
              <a:t>, </a:t>
            </a:r>
            <a:r>
              <a:rPr lang="en-US" sz="1800" dirty="0" err="1"/>
              <a:t>optimallaşdırma</a:t>
            </a:r>
            <a:r>
              <a:rPr lang="en-US" sz="1800" dirty="0"/>
              <a:t> </a:t>
            </a:r>
            <a:r>
              <a:rPr lang="en-US" sz="1800" dirty="0" err="1" smtClean="0"/>
              <a:t>sahələrini</a:t>
            </a:r>
            <a:endParaRPr lang="az-Latn-AZ" sz="1800" dirty="0"/>
          </a:p>
          <a:p>
            <a:r>
              <a:rPr lang="en-US" sz="1800" dirty="0" err="1" smtClean="0"/>
              <a:t>müəyyən</a:t>
            </a:r>
            <a:r>
              <a:rPr lang="en-US" sz="1800" dirty="0" smtClean="0"/>
              <a:t> </a:t>
            </a:r>
            <a:r>
              <a:rPr lang="en-US" sz="1800" dirty="0" err="1"/>
              <a:t>etmək</a:t>
            </a:r>
            <a:r>
              <a:rPr lang="en-US" sz="1800" dirty="0"/>
              <a:t> </a:t>
            </a:r>
            <a:r>
              <a:rPr lang="en-US" sz="1800" dirty="0" err="1"/>
              <a:t>və</a:t>
            </a:r>
            <a:r>
              <a:rPr lang="en-US" sz="1800" dirty="0"/>
              <a:t> </a:t>
            </a:r>
            <a:r>
              <a:rPr lang="en-US" sz="1800" dirty="0" err="1"/>
              <a:t>maraqlı</a:t>
            </a:r>
            <a:r>
              <a:rPr lang="en-US" sz="1800" dirty="0"/>
              <a:t> </a:t>
            </a:r>
            <a:r>
              <a:rPr lang="en-US" sz="1800" dirty="0" err="1"/>
              <a:t>tərəflər</a:t>
            </a:r>
            <a:r>
              <a:rPr lang="en-US" sz="1800" dirty="0"/>
              <a:t> </a:t>
            </a:r>
            <a:r>
              <a:rPr lang="en-US" sz="1800" dirty="0" err="1"/>
              <a:t>arasında</a:t>
            </a:r>
            <a:r>
              <a:rPr lang="en-US" sz="1800" dirty="0"/>
              <a:t> </a:t>
            </a:r>
            <a:r>
              <a:rPr lang="en-US" sz="1800" dirty="0" err="1" smtClean="0"/>
              <a:t>ünsiyyəti</a:t>
            </a:r>
            <a:endParaRPr lang="az-Latn-AZ" sz="1800" dirty="0" smtClean="0"/>
          </a:p>
          <a:p>
            <a:r>
              <a:rPr lang="en-US" sz="1800" dirty="0" err="1" smtClean="0"/>
              <a:t>asanlaşdırmaq</a:t>
            </a:r>
            <a:r>
              <a:rPr lang="en-US" sz="1800" dirty="0" smtClean="0"/>
              <a:t> </a:t>
            </a:r>
            <a:r>
              <a:rPr lang="en-US" sz="1800" dirty="0" err="1"/>
              <a:t>üçün</a:t>
            </a:r>
            <a:r>
              <a:rPr lang="en-US" sz="1800" dirty="0"/>
              <a:t> </a:t>
            </a:r>
            <a:r>
              <a:rPr lang="en-US" sz="1800" dirty="0" err="1"/>
              <a:t>faydalıdır</a:t>
            </a:r>
            <a:r>
              <a:rPr lang="en-US" sz="1800" dirty="0"/>
              <a:t>.</a:t>
            </a:r>
          </a:p>
          <a:p>
            <a:endParaRPr lang="en-US" sz="1800" dirty="0"/>
          </a:p>
          <a:p>
            <a:r>
              <a:rPr lang="az-Latn-AZ" sz="1800" dirty="0" smtClean="0"/>
              <a:t>  </a:t>
            </a:r>
            <a:r>
              <a:rPr lang="en-US" sz="1800" dirty="0" err="1" smtClean="0"/>
              <a:t>Nəzərə</a:t>
            </a:r>
            <a:r>
              <a:rPr lang="en-US" sz="1800" dirty="0" smtClean="0"/>
              <a:t> </a:t>
            </a:r>
            <a:r>
              <a:rPr lang="en-US" sz="1800" dirty="0" err="1"/>
              <a:t>alın</a:t>
            </a:r>
            <a:r>
              <a:rPr lang="en-US" sz="1800" dirty="0"/>
              <a:t> </a:t>
            </a:r>
            <a:r>
              <a:rPr lang="en-US" sz="1800" dirty="0" err="1"/>
              <a:t>ki</a:t>
            </a:r>
            <a:r>
              <a:rPr lang="en-US" sz="1800" dirty="0"/>
              <a:t>, İDEF0 </a:t>
            </a:r>
            <a:r>
              <a:rPr lang="en-US" sz="1800" dirty="0" err="1"/>
              <a:t>sistem</a:t>
            </a:r>
            <a:r>
              <a:rPr lang="en-US" sz="1800" dirty="0"/>
              <a:t> </a:t>
            </a:r>
            <a:r>
              <a:rPr lang="en-US" sz="1800" dirty="0" err="1"/>
              <a:t>və</a:t>
            </a:r>
            <a:r>
              <a:rPr lang="en-US" sz="1800" dirty="0"/>
              <a:t> </a:t>
            </a:r>
            <a:r>
              <a:rPr lang="en-US" sz="1800" dirty="0" err="1"/>
              <a:t>proseslərin</a:t>
            </a:r>
            <a:r>
              <a:rPr lang="en-US" sz="1800" dirty="0"/>
              <a:t> </a:t>
            </a:r>
            <a:r>
              <a:rPr lang="en-US" sz="1800" dirty="0" err="1" smtClean="0"/>
              <a:t>modelləşdirilməsi</a:t>
            </a:r>
            <a:endParaRPr lang="az-Latn-AZ" sz="1800" dirty="0" smtClean="0"/>
          </a:p>
          <a:p>
            <a:r>
              <a:rPr lang="en-US" sz="1800" dirty="0" err="1" smtClean="0"/>
              <a:t>üçün</a:t>
            </a:r>
            <a:r>
              <a:rPr lang="en-US" sz="1800" dirty="0" smtClean="0"/>
              <a:t> </a:t>
            </a:r>
            <a:r>
              <a:rPr lang="en-US" sz="1800" dirty="0" err="1"/>
              <a:t>güclü</a:t>
            </a:r>
            <a:r>
              <a:rPr lang="en-US" sz="1800" dirty="0"/>
              <a:t> </a:t>
            </a:r>
            <a:r>
              <a:rPr lang="en-US" sz="1800" dirty="0" err="1"/>
              <a:t>alət</a:t>
            </a:r>
            <a:r>
              <a:rPr lang="en-US" sz="1800" dirty="0"/>
              <a:t> </a:t>
            </a:r>
            <a:r>
              <a:rPr lang="en-US" sz="1800" dirty="0" err="1"/>
              <a:t>olsa</a:t>
            </a:r>
            <a:r>
              <a:rPr lang="en-US" sz="1800" dirty="0"/>
              <a:t> da, o, </a:t>
            </a:r>
            <a:r>
              <a:rPr lang="en-US" sz="1800" dirty="0" err="1"/>
              <a:t>mövcud</a:t>
            </a:r>
            <a:r>
              <a:rPr lang="en-US" sz="1800" dirty="0"/>
              <a:t> </a:t>
            </a:r>
            <a:r>
              <a:rPr lang="en-US" sz="1800" dirty="0" err="1"/>
              <a:t>olan</a:t>
            </a:r>
            <a:r>
              <a:rPr lang="en-US" sz="1800" dirty="0"/>
              <a:t> </a:t>
            </a:r>
            <a:r>
              <a:rPr lang="en-US" sz="1800" dirty="0" err="1"/>
              <a:t>bir</a:t>
            </a:r>
            <a:r>
              <a:rPr lang="en-US" sz="1800" dirty="0"/>
              <a:t> </a:t>
            </a:r>
            <a:r>
              <a:rPr lang="en-US" sz="1800" dirty="0" err="1" smtClean="0"/>
              <a:t>çox</a:t>
            </a:r>
            <a:endParaRPr lang="az-Latn-AZ" sz="1800" dirty="0" smtClean="0"/>
          </a:p>
          <a:p>
            <a:r>
              <a:rPr lang="en-US" sz="1800" dirty="0" err="1" smtClean="0"/>
              <a:t>metodologiyadan</a:t>
            </a:r>
            <a:r>
              <a:rPr lang="en-US" sz="1800" dirty="0" smtClean="0"/>
              <a:t> </a:t>
            </a:r>
            <a:r>
              <a:rPr lang="en-US" sz="1800" dirty="0" err="1"/>
              <a:t>yalnız</a:t>
            </a:r>
            <a:r>
              <a:rPr lang="en-US" sz="1800" dirty="0"/>
              <a:t> </a:t>
            </a:r>
            <a:r>
              <a:rPr lang="en-US" sz="1800" dirty="0" err="1"/>
              <a:t>biridir</a:t>
            </a:r>
            <a:r>
              <a:rPr lang="en-US" sz="1800" dirty="0"/>
              <a:t>. </a:t>
            </a:r>
            <a:r>
              <a:rPr lang="en-US" sz="1800" dirty="0" err="1"/>
              <a:t>Modelləşdirmə</a:t>
            </a:r>
            <a:r>
              <a:rPr lang="en-US" sz="1800" dirty="0"/>
              <a:t> </a:t>
            </a:r>
            <a:r>
              <a:rPr lang="en-US" sz="1800" dirty="0" err="1" smtClean="0"/>
              <a:t>texnikasının</a:t>
            </a:r>
            <a:endParaRPr lang="az-Latn-AZ" sz="1800" dirty="0" smtClean="0"/>
          </a:p>
          <a:p>
            <a:r>
              <a:rPr lang="en-US" sz="1800" dirty="0" err="1" smtClean="0"/>
              <a:t>seçimi</a:t>
            </a:r>
            <a:r>
              <a:rPr lang="en-US" sz="1800" dirty="0" smtClean="0"/>
              <a:t> </a:t>
            </a:r>
            <a:r>
              <a:rPr lang="en-US" sz="1800" dirty="0" err="1"/>
              <a:t>çox</a:t>
            </a:r>
            <a:r>
              <a:rPr lang="en-US" sz="1800" dirty="0"/>
              <a:t> </a:t>
            </a:r>
            <a:r>
              <a:rPr lang="en-US" sz="1800" dirty="0" err="1"/>
              <a:t>vaxt</a:t>
            </a:r>
            <a:r>
              <a:rPr lang="en-US" sz="1800" dirty="0"/>
              <a:t> </a:t>
            </a:r>
            <a:r>
              <a:rPr lang="en-US" sz="1800" dirty="0" err="1"/>
              <a:t>müəyyən</a:t>
            </a:r>
            <a:r>
              <a:rPr lang="en-US" sz="1800" dirty="0"/>
              <a:t> </a:t>
            </a:r>
            <a:r>
              <a:rPr lang="en-US" sz="1800" dirty="0" err="1"/>
              <a:t>bir</a:t>
            </a:r>
            <a:r>
              <a:rPr lang="en-US" sz="1800" dirty="0"/>
              <a:t> </a:t>
            </a:r>
            <a:r>
              <a:rPr lang="en-US" sz="1800" dirty="0" err="1"/>
              <a:t>layihənin</a:t>
            </a:r>
            <a:r>
              <a:rPr lang="en-US" sz="1800" dirty="0"/>
              <a:t> </a:t>
            </a:r>
            <a:r>
              <a:rPr lang="en-US" sz="1800" dirty="0" err="1"/>
              <a:t>xüsusi</a:t>
            </a:r>
            <a:r>
              <a:rPr lang="en-US" sz="1800" dirty="0"/>
              <a:t> </a:t>
            </a:r>
            <a:r>
              <a:rPr lang="en-US" sz="1800" dirty="0" err="1"/>
              <a:t>tələblərindən</a:t>
            </a:r>
            <a:r>
              <a:rPr lang="en-US" sz="1800" dirty="0"/>
              <a:t> </a:t>
            </a:r>
            <a:r>
              <a:rPr lang="en-US" sz="1800" dirty="0" err="1" smtClean="0"/>
              <a:t>və</a:t>
            </a:r>
            <a:endParaRPr lang="az-Latn-AZ" sz="1800" dirty="0" smtClean="0"/>
          </a:p>
          <a:p>
            <a:r>
              <a:rPr lang="en-US" sz="1800" dirty="0" err="1" smtClean="0"/>
              <a:t>məqsədlərindən</a:t>
            </a:r>
            <a:r>
              <a:rPr lang="en-US" sz="1800" dirty="0" smtClean="0"/>
              <a:t> </a:t>
            </a:r>
            <a:r>
              <a:rPr lang="en-US" sz="1800" dirty="0" err="1"/>
              <a:t>asılıdır</a:t>
            </a:r>
            <a:r>
              <a:rPr lang="en-US" sz="1800" dirty="0"/>
              <a:t>.</a:t>
            </a:r>
            <a:endParaRPr lang="ru-RU" sz="1800" dirty="0"/>
          </a:p>
        </p:txBody>
      </p:sp>
    </p:spTree>
    <p:extLst>
      <p:ext uri="{BB962C8B-B14F-4D97-AF65-F5344CB8AC3E}">
        <p14:creationId xmlns:p14="http://schemas.microsoft.com/office/powerpoint/2010/main" val="791966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2" name="Прямоугольник 1"/>
          <p:cNvSpPr/>
          <p:nvPr/>
        </p:nvSpPr>
        <p:spPr>
          <a:xfrm>
            <a:off x="543748" y="347534"/>
            <a:ext cx="6301725" cy="461665"/>
          </a:xfrm>
          <a:prstGeom prst="rect">
            <a:avLst/>
          </a:prstGeom>
        </p:spPr>
        <p:txBody>
          <a:bodyPr wrap="none">
            <a:spAutoFit/>
          </a:bodyPr>
          <a:lstStyle/>
          <a:p>
            <a:r>
              <a:rPr lang="en-US" sz="2400" b="1" dirty="0" err="1">
                <a:solidFill>
                  <a:schemeClr val="dk1"/>
                </a:solidFill>
                <a:latin typeface="Consolas" pitchFamily="49" charset="0"/>
                <a:ea typeface="Sora"/>
                <a:cs typeface="Sora"/>
                <a:sym typeface="Sora"/>
              </a:rPr>
              <a:t>Funksional</a:t>
            </a:r>
            <a:r>
              <a:rPr lang="en-US" sz="2400" b="1" dirty="0">
                <a:solidFill>
                  <a:schemeClr val="dk1"/>
                </a:solidFill>
                <a:latin typeface="Consolas" pitchFamily="49" charset="0"/>
                <a:ea typeface="Sora"/>
                <a:cs typeface="Sora"/>
                <a:sym typeface="Sora"/>
              </a:rPr>
              <a:t> </a:t>
            </a:r>
            <a:r>
              <a:rPr lang="en-US" sz="2400" b="1" dirty="0" err="1">
                <a:solidFill>
                  <a:schemeClr val="dk1"/>
                </a:solidFill>
                <a:latin typeface="Consolas" pitchFamily="49" charset="0"/>
                <a:ea typeface="Sora"/>
                <a:cs typeface="Sora"/>
                <a:sym typeface="Sora"/>
              </a:rPr>
              <a:t>modelləşdirmədə</a:t>
            </a:r>
            <a:r>
              <a:rPr lang="en-US" sz="2400" b="1" dirty="0">
                <a:solidFill>
                  <a:schemeClr val="dk1"/>
                </a:solidFill>
                <a:latin typeface="Consolas" pitchFamily="49" charset="0"/>
                <a:ea typeface="Sora"/>
                <a:cs typeface="Sora"/>
                <a:sym typeface="Sora"/>
              </a:rPr>
              <a:t> </a:t>
            </a:r>
            <a:r>
              <a:rPr lang="en-US" sz="2400" b="1" dirty="0" err="1">
                <a:solidFill>
                  <a:schemeClr val="dk1"/>
                </a:solidFill>
                <a:latin typeface="Consolas" pitchFamily="49" charset="0"/>
                <a:ea typeface="Sora"/>
                <a:cs typeface="Sora"/>
                <a:sym typeface="Sora"/>
              </a:rPr>
              <a:t>addımlar</a:t>
            </a:r>
            <a:r>
              <a:rPr lang="en-US" sz="2400" b="1" dirty="0">
                <a:solidFill>
                  <a:schemeClr val="dk1"/>
                </a:solidFill>
                <a:latin typeface="Consolas" pitchFamily="49" charset="0"/>
                <a:ea typeface="Sora"/>
                <a:cs typeface="Sora"/>
                <a:sym typeface="Sora"/>
              </a:rPr>
              <a:t>:</a:t>
            </a:r>
            <a:endParaRPr lang="ru-RU" sz="2400" b="1" dirty="0">
              <a:solidFill>
                <a:schemeClr val="dk1"/>
              </a:solidFill>
              <a:latin typeface="Consolas" pitchFamily="49" charset="0"/>
              <a:ea typeface="Sora"/>
              <a:cs typeface="Sora"/>
              <a:sym typeface="Sora"/>
            </a:endParaRPr>
          </a:p>
        </p:txBody>
      </p:sp>
      <p:sp>
        <p:nvSpPr>
          <p:cNvPr id="4" name="Прямоугольник 3"/>
          <p:cNvSpPr/>
          <p:nvPr/>
        </p:nvSpPr>
        <p:spPr>
          <a:xfrm>
            <a:off x="523121" y="759000"/>
            <a:ext cx="8270244" cy="3970318"/>
          </a:xfrm>
          <a:prstGeom prst="rect">
            <a:avLst/>
          </a:prstGeom>
        </p:spPr>
        <p:txBody>
          <a:bodyPr wrap="square">
            <a:spAutoFit/>
          </a:bodyPr>
          <a:lstStyle/>
          <a:p>
            <a:pPr marL="342900" indent="-342900">
              <a:buClr>
                <a:schemeClr val="bg2"/>
              </a:buClr>
              <a:buFont typeface="+mj-lt"/>
              <a:buAutoNum type="arabicPeriod"/>
            </a:pPr>
            <a:r>
              <a:rPr lang="en-US" sz="1800" b="1" dirty="0" err="1">
                <a:solidFill>
                  <a:schemeClr val="tx2"/>
                </a:solidFill>
                <a:latin typeface="Book Antiqua" pitchFamily="18" charset="0"/>
              </a:rPr>
              <a:t>Sistem</a:t>
            </a:r>
            <a:r>
              <a:rPr lang="en-US" sz="1800" b="1" dirty="0">
                <a:solidFill>
                  <a:schemeClr val="tx2"/>
                </a:solidFill>
                <a:latin typeface="Book Antiqua" pitchFamily="18" charset="0"/>
              </a:rPr>
              <a:t> </a:t>
            </a:r>
            <a:r>
              <a:rPr lang="en-US" sz="1800" b="1" dirty="0" err="1">
                <a:solidFill>
                  <a:schemeClr val="tx2"/>
                </a:solidFill>
                <a:latin typeface="Book Antiqua" pitchFamily="18" charset="0"/>
              </a:rPr>
              <a:t>sərhədini</a:t>
            </a:r>
            <a:r>
              <a:rPr lang="en-US" sz="1800" b="1" dirty="0">
                <a:solidFill>
                  <a:schemeClr val="tx2"/>
                </a:solidFill>
                <a:latin typeface="Book Antiqua" pitchFamily="18" charset="0"/>
              </a:rPr>
              <a:t> </a:t>
            </a:r>
            <a:r>
              <a:rPr lang="en-US" sz="1800" b="1" dirty="0" err="1">
                <a:solidFill>
                  <a:schemeClr val="tx2"/>
                </a:solidFill>
                <a:latin typeface="Book Antiqua" pitchFamily="18" charset="0"/>
              </a:rPr>
              <a:t>təyin</a:t>
            </a:r>
            <a:r>
              <a:rPr lang="en-US" sz="1800" b="1" dirty="0">
                <a:solidFill>
                  <a:schemeClr val="tx2"/>
                </a:solidFill>
                <a:latin typeface="Book Antiqua" pitchFamily="18" charset="0"/>
              </a:rPr>
              <a:t> </a:t>
            </a:r>
            <a:r>
              <a:rPr lang="en-US" sz="1800" b="1" dirty="0" err="1" smtClean="0">
                <a:solidFill>
                  <a:schemeClr val="tx2"/>
                </a:solidFill>
                <a:latin typeface="Book Antiqua" pitchFamily="18" charset="0"/>
              </a:rPr>
              <a:t>edin</a:t>
            </a:r>
            <a:r>
              <a:rPr lang="en-US" sz="1800" b="1" dirty="0" smtClean="0">
                <a:solidFill>
                  <a:schemeClr val="tx2"/>
                </a:solidFill>
                <a:latin typeface="Book Antiqua" pitchFamily="18" charset="0"/>
              </a:rPr>
              <a:t>:</a:t>
            </a:r>
            <a:r>
              <a:rPr lang="az-Latn-AZ" sz="1800" b="1" dirty="0" smtClean="0">
                <a:solidFill>
                  <a:schemeClr val="tx2"/>
                </a:solidFill>
                <a:latin typeface="Book Antiqua" pitchFamily="18" charset="0"/>
              </a:rPr>
              <a:t> </a:t>
            </a:r>
            <a:r>
              <a:rPr lang="en-US" sz="1800" dirty="0" err="1" smtClean="0">
                <a:latin typeface="Book Antiqua" pitchFamily="18" charset="0"/>
              </a:rPr>
              <a:t>Modelləşdirdiyiniz</a:t>
            </a:r>
            <a:r>
              <a:rPr lang="en-US" sz="1800" dirty="0" smtClean="0">
                <a:latin typeface="Book Antiqua" pitchFamily="18" charset="0"/>
              </a:rPr>
              <a:t> </a:t>
            </a:r>
            <a:r>
              <a:rPr lang="en-US" sz="1800" dirty="0" err="1">
                <a:latin typeface="Book Antiqua" pitchFamily="18" charset="0"/>
              </a:rPr>
              <a:t>sistemin</a:t>
            </a:r>
            <a:r>
              <a:rPr lang="en-US" sz="1800" dirty="0">
                <a:latin typeface="Book Antiqua" pitchFamily="18" charset="0"/>
              </a:rPr>
              <a:t> </a:t>
            </a:r>
            <a:r>
              <a:rPr lang="en-US" sz="1800" dirty="0" err="1">
                <a:latin typeface="Book Antiqua" pitchFamily="18" charset="0"/>
              </a:rPr>
              <a:t>və</a:t>
            </a:r>
            <a:r>
              <a:rPr lang="en-US" sz="1800" dirty="0">
                <a:latin typeface="Book Antiqua" pitchFamily="18" charset="0"/>
              </a:rPr>
              <a:t> </a:t>
            </a:r>
            <a:r>
              <a:rPr lang="en-US" sz="1800" dirty="0" err="1">
                <a:latin typeface="Book Antiqua" pitchFamily="18" charset="0"/>
              </a:rPr>
              <a:t>ya</a:t>
            </a:r>
            <a:r>
              <a:rPr lang="en-US" sz="1800" dirty="0">
                <a:latin typeface="Book Antiqua" pitchFamily="18" charset="0"/>
              </a:rPr>
              <a:t> </a:t>
            </a:r>
            <a:r>
              <a:rPr lang="en-US" sz="1800" dirty="0" err="1">
                <a:latin typeface="Book Antiqua" pitchFamily="18" charset="0"/>
              </a:rPr>
              <a:t>prosesin</a:t>
            </a:r>
            <a:r>
              <a:rPr lang="en-US" sz="1800" dirty="0">
                <a:latin typeface="Book Antiqua" pitchFamily="18" charset="0"/>
              </a:rPr>
              <a:t> </a:t>
            </a:r>
            <a:r>
              <a:rPr lang="en-US" sz="1800" dirty="0" err="1">
                <a:latin typeface="Book Antiqua" pitchFamily="18" charset="0"/>
              </a:rPr>
              <a:t>əhatə</a:t>
            </a:r>
            <a:r>
              <a:rPr lang="en-US" sz="1800" dirty="0">
                <a:latin typeface="Book Antiqua" pitchFamily="18" charset="0"/>
              </a:rPr>
              <a:t> </a:t>
            </a:r>
            <a:r>
              <a:rPr lang="en-US" sz="1800" dirty="0" err="1">
                <a:latin typeface="Book Antiqua" pitchFamily="18" charset="0"/>
              </a:rPr>
              <a:t>dairəsini</a:t>
            </a:r>
            <a:r>
              <a:rPr lang="en-US" sz="1800" dirty="0">
                <a:latin typeface="Book Antiqua" pitchFamily="18" charset="0"/>
              </a:rPr>
              <a:t> </a:t>
            </a:r>
            <a:r>
              <a:rPr lang="en-US" sz="1800" dirty="0" err="1">
                <a:latin typeface="Book Antiqua" pitchFamily="18" charset="0"/>
              </a:rPr>
              <a:t>və</a:t>
            </a:r>
            <a:r>
              <a:rPr lang="en-US" sz="1800" dirty="0">
                <a:latin typeface="Book Antiqua" pitchFamily="18" charset="0"/>
              </a:rPr>
              <a:t> </a:t>
            </a:r>
            <a:r>
              <a:rPr lang="en-US" sz="1800" dirty="0" err="1">
                <a:latin typeface="Book Antiqua" pitchFamily="18" charset="0"/>
              </a:rPr>
              <a:t>sərhədlərini</a:t>
            </a:r>
            <a:r>
              <a:rPr lang="en-US" sz="1800" dirty="0">
                <a:latin typeface="Book Antiqua" pitchFamily="18" charset="0"/>
              </a:rPr>
              <a:t> </a:t>
            </a:r>
            <a:r>
              <a:rPr lang="en-US" sz="1800" dirty="0" err="1">
                <a:latin typeface="Book Antiqua" pitchFamily="18" charset="0"/>
              </a:rPr>
              <a:t>aydın</a:t>
            </a:r>
            <a:r>
              <a:rPr lang="en-US" sz="1800" dirty="0">
                <a:latin typeface="Book Antiqua" pitchFamily="18" charset="0"/>
              </a:rPr>
              <a:t> </a:t>
            </a:r>
            <a:r>
              <a:rPr lang="en-US" sz="1800" dirty="0" err="1">
                <a:latin typeface="Book Antiqua" pitchFamily="18" charset="0"/>
              </a:rPr>
              <a:t>şəkildə</a:t>
            </a:r>
            <a:r>
              <a:rPr lang="en-US" sz="1800" dirty="0">
                <a:latin typeface="Book Antiqua" pitchFamily="18" charset="0"/>
              </a:rPr>
              <a:t> </a:t>
            </a:r>
            <a:r>
              <a:rPr lang="en-US" sz="1800" dirty="0" err="1" smtClean="0">
                <a:latin typeface="Book Antiqua" pitchFamily="18" charset="0"/>
              </a:rPr>
              <a:t>müəyyənləşdirin</a:t>
            </a:r>
            <a:r>
              <a:rPr lang="en-US" sz="1800" dirty="0" smtClean="0">
                <a:latin typeface="Book Antiqua" pitchFamily="18" charset="0"/>
              </a:rPr>
              <a:t>.</a:t>
            </a:r>
            <a:endParaRPr lang="az-Latn-AZ" sz="1800" dirty="0" smtClean="0">
              <a:latin typeface="Book Antiqua" pitchFamily="18" charset="0"/>
            </a:endParaRPr>
          </a:p>
          <a:p>
            <a:pPr marL="342900" indent="-342900">
              <a:buClr>
                <a:schemeClr val="bg2"/>
              </a:buClr>
              <a:buFont typeface="+mj-lt"/>
              <a:buAutoNum type="arabicPeriod" startAt="2"/>
            </a:pPr>
            <a:endParaRPr lang="az-Latn-AZ" sz="1800" b="1" dirty="0" smtClean="0">
              <a:solidFill>
                <a:schemeClr val="tx2"/>
              </a:solidFill>
              <a:latin typeface="Book Antiqua" pitchFamily="18" charset="0"/>
            </a:endParaRPr>
          </a:p>
          <a:p>
            <a:pPr marL="342900" indent="-342900">
              <a:buClr>
                <a:schemeClr val="bg2"/>
              </a:buClr>
              <a:buFont typeface="+mj-lt"/>
              <a:buAutoNum type="arabicPeriod" startAt="2"/>
            </a:pPr>
            <a:r>
              <a:rPr lang="en-US" sz="1800" b="1" dirty="0" err="1" smtClean="0">
                <a:solidFill>
                  <a:schemeClr val="tx2"/>
                </a:solidFill>
                <a:latin typeface="Book Antiqua" pitchFamily="18" charset="0"/>
              </a:rPr>
              <a:t>Funksiyaları</a:t>
            </a:r>
            <a:r>
              <a:rPr lang="en-US" sz="1800" b="1" dirty="0" smtClean="0">
                <a:solidFill>
                  <a:schemeClr val="tx2"/>
                </a:solidFill>
                <a:latin typeface="Book Antiqua" pitchFamily="18" charset="0"/>
              </a:rPr>
              <a:t> </a:t>
            </a:r>
            <a:r>
              <a:rPr lang="en-US" sz="1800" b="1" dirty="0" err="1" smtClean="0">
                <a:solidFill>
                  <a:schemeClr val="tx2"/>
                </a:solidFill>
                <a:latin typeface="Book Antiqua" pitchFamily="18" charset="0"/>
              </a:rPr>
              <a:t>müəyyənləşdirin</a:t>
            </a:r>
            <a:r>
              <a:rPr lang="en-US" sz="1800" b="1" dirty="0" smtClean="0">
                <a:solidFill>
                  <a:schemeClr val="tx2"/>
                </a:solidFill>
                <a:latin typeface="Book Antiqua" pitchFamily="18" charset="0"/>
              </a:rPr>
              <a:t>:</a:t>
            </a:r>
            <a:r>
              <a:rPr lang="az-Latn-AZ" sz="1800" b="1" dirty="0" smtClean="0">
                <a:solidFill>
                  <a:schemeClr val="tx2"/>
                </a:solidFill>
                <a:latin typeface="Book Antiqua" pitchFamily="18" charset="0"/>
              </a:rPr>
              <a:t> </a:t>
            </a:r>
            <a:r>
              <a:rPr lang="en-US" sz="1800" dirty="0" err="1" smtClean="0">
                <a:latin typeface="Book Antiqua" pitchFamily="18" charset="0"/>
              </a:rPr>
              <a:t>Sistemin</a:t>
            </a:r>
            <a:r>
              <a:rPr lang="en-US" sz="1800" dirty="0" smtClean="0">
                <a:latin typeface="Book Antiqua" pitchFamily="18" charset="0"/>
              </a:rPr>
              <a:t> </a:t>
            </a:r>
            <a:r>
              <a:rPr lang="en-US" sz="1800" dirty="0" err="1">
                <a:latin typeface="Book Antiqua" pitchFamily="18" charset="0"/>
              </a:rPr>
              <a:t>məqsədlərinə</a:t>
            </a:r>
            <a:r>
              <a:rPr lang="en-US" sz="1800" dirty="0">
                <a:latin typeface="Book Antiqua" pitchFamily="18" charset="0"/>
              </a:rPr>
              <a:t> </a:t>
            </a:r>
            <a:r>
              <a:rPr lang="en-US" sz="1800" dirty="0" err="1">
                <a:latin typeface="Book Antiqua" pitchFamily="18" charset="0"/>
              </a:rPr>
              <a:t>çatmağa</a:t>
            </a:r>
            <a:r>
              <a:rPr lang="en-US" sz="1800" dirty="0">
                <a:latin typeface="Book Antiqua" pitchFamily="18" charset="0"/>
              </a:rPr>
              <a:t> </a:t>
            </a:r>
            <a:r>
              <a:rPr lang="en-US" sz="1800" dirty="0" err="1">
                <a:latin typeface="Book Antiqua" pitchFamily="18" charset="0"/>
              </a:rPr>
              <a:t>kömək</a:t>
            </a:r>
            <a:r>
              <a:rPr lang="en-US" sz="1800" dirty="0">
                <a:latin typeface="Book Antiqua" pitchFamily="18" charset="0"/>
              </a:rPr>
              <a:t> </a:t>
            </a:r>
            <a:r>
              <a:rPr lang="en-US" sz="1800" dirty="0" err="1">
                <a:latin typeface="Book Antiqua" pitchFamily="18" charset="0"/>
              </a:rPr>
              <a:t>edən</a:t>
            </a:r>
            <a:r>
              <a:rPr lang="en-US" sz="1800" dirty="0">
                <a:latin typeface="Book Antiqua" pitchFamily="18" charset="0"/>
              </a:rPr>
              <a:t> </a:t>
            </a:r>
            <a:r>
              <a:rPr lang="en-US" sz="1800" dirty="0" err="1">
                <a:latin typeface="Book Antiqua" pitchFamily="18" charset="0"/>
              </a:rPr>
              <a:t>əsas</a:t>
            </a:r>
            <a:r>
              <a:rPr lang="en-US" sz="1800" dirty="0">
                <a:latin typeface="Book Antiqua" pitchFamily="18" charset="0"/>
              </a:rPr>
              <a:t> </a:t>
            </a:r>
            <a:r>
              <a:rPr lang="en-US" sz="1800" dirty="0" err="1">
                <a:latin typeface="Book Antiqua" pitchFamily="18" charset="0"/>
              </a:rPr>
              <a:t>funksiyaları</a:t>
            </a:r>
            <a:r>
              <a:rPr lang="en-US" sz="1800" dirty="0">
                <a:latin typeface="Book Antiqua" pitchFamily="18" charset="0"/>
              </a:rPr>
              <a:t> </a:t>
            </a:r>
            <a:r>
              <a:rPr lang="en-US" sz="1800" dirty="0" err="1">
                <a:latin typeface="Book Antiqua" pitchFamily="18" charset="0"/>
              </a:rPr>
              <a:t>və</a:t>
            </a:r>
            <a:r>
              <a:rPr lang="en-US" sz="1800" dirty="0">
                <a:latin typeface="Book Antiqua" pitchFamily="18" charset="0"/>
              </a:rPr>
              <a:t> </a:t>
            </a:r>
            <a:r>
              <a:rPr lang="en-US" sz="1800" dirty="0" err="1">
                <a:latin typeface="Book Antiqua" pitchFamily="18" charset="0"/>
              </a:rPr>
              <a:t>ya</a:t>
            </a:r>
            <a:r>
              <a:rPr lang="en-US" sz="1800" dirty="0">
                <a:latin typeface="Book Antiqua" pitchFamily="18" charset="0"/>
              </a:rPr>
              <a:t> </a:t>
            </a:r>
            <a:r>
              <a:rPr lang="en-US" sz="1800" dirty="0" err="1">
                <a:latin typeface="Book Antiqua" pitchFamily="18" charset="0"/>
              </a:rPr>
              <a:t>fəaliyyətləri</a:t>
            </a:r>
            <a:r>
              <a:rPr lang="en-US" sz="1800" dirty="0">
                <a:latin typeface="Book Antiqua" pitchFamily="18" charset="0"/>
              </a:rPr>
              <a:t> </a:t>
            </a:r>
            <a:r>
              <a:rPr lang="en-US" sz="1800" dirty="0" err="1">
                <a:latin typeface="Book Antiqua" pitchFamily="18" charset="0"/>
              </a:rPr>
              <a:t>sadalayın</a:t>
            </a:r>
            <a:r>
              <a:rPr lang="en-US" sz="1800" dirty="0">
                <a:latin typeface="Book Antiqua" pitchFamily="18" charset="0"/>
              </a:rPr>
              <a:t> </a:t>
            </a:r>
            <a:r>
              <a:rPr lang="en-US" sz="1800" dirty="0" err="1">
                <a:latin typeface="Book Antiqua" pitchFamily="18" charset="0"/>
              </a:rPr>
              <a:t>və</a:t>
            </a:r>
            <a:r>
              <a:rPr lang="en-US" sz="1800" dirty="0">
                <a:latin typeface="Book Antiqua" pitchFamily="18" charset="0"/>
              </a:rPr>
              <a:t> </a:t>
            </a:r>
            <a:r>
              <a:rPr lang="en-US" sz="1800" dirty="0" err="1">
                <a:latin typeface="Book Antiqua" pitchFamily="18" charset="0"/>
              </a:rPr>
              <a:t>müəyyən</a:t>
            </a:r>
            <a:r>
              <a:rPr lang="en-US" sz="1800" dirty="0">
                <a:latin typeface="Book Antiqua" pitchFamily="18" charset="0"/>
              </a:rPr>
              <a:t> </a:t>
            </a:r>
            <a:r>
              <a:rPr lang="en-US" sz="1800" dirty="0" err="1" smtClean="0">
                <a:latin typeface="Book Antiqua" pitchFamily="18" charset="0"/>
              </a:rPr>
              <a:t>edin</a:t>
            </a:r>
            <a:r>
              <a:rPr lang="en-US" sz="1800" dirty="0" smtClean="0">
                <a:latin typeface="Book Antiqua" pitchFamily="18" charset="0"/>
              </a:rPr>
              <a:t>.</a:t>
            </a:r>
            <a:endParaRPr lang="az-Latn-AZ" sz="1800" dirty="0" smtClean="0">
              <a:latin typeface="Book Antiqua" pitchFamily="18" charset="0"/>
            </a:endParaRPr>
          </a:p>
          <a:p>
            <a:pPr marL="342900" indent="-342900">
              <a:buClr>
                <a:schemeClr val="bg2"/>
              </a:buClr>
              <a:buFont typeface="+mj-lt"/>
              <a:buAutoNum type="arabicPeriod" startAt="3"/>
            </a:pPr>
            <a:endParaRPr lang="az-Latn-AZ" sz="1800" b="1" dirty="0" smtClean="0">
              <a:solidFill>
                <a:schemeClr val="tx2"/>
              </a:solidFill>
              <a:latin typeface="Book Antiqua" pitchFamily="18" charset="0"/>
            </a:endParaRPr>
          </a:p>
          <a:p>
            <a:pPr marL="342900" indent="-342900">
              <a:buClr>
                <a:schemeClr val="bg2"/>
              </a:buClr>
              <a:buFont typeface="+mj-lt"/>
              <a:buAutoNum type="arabicPeriod" startAt="3"/>
            </a:pPr>
            <a:r>
              <a:rPr lang="en-US" sz="1800" b="1" dirty="0" err="1" smtClean="0">
                <a:solidFill>
                  <a:schemeClr val="tx2"/>
                </a:solidFill>
                <a:latin typeface="Book Antiqua" pitchFamily="18" charset="0"/>
              </a:rPr>
              <a:t>İyerarxik</a:t>
            </a:r>
            <a:r>
              <a:rPr lang="en-US" sz="1800" b="1" dirty="0" smtClean="0">
                <a:solidFill>
                  <a:schemeClr val="tx2"/>
                </a:solidFill>
                <a:latin typeface="Book Antiqua" pitchFamily="18" charset="0"/>
              </a:rPr>
              <a:t> </a:t>
            </a:r>
            <a:r>
              <a:rPr lang="en-US" sz="1800" b="1" dirty="0" err="1" smtClean="0">
                <a:solidFill>
                  <a:schemeClr val="tx2"/>
                </a:solidFill>
                <a:latin typeface="Book Antiqua" pitchFamily="18" charset="0"/>
              </a:rPr>
              <a:t>parçalanma</a:t>
            </a:r>
            <a:r>
              <a:rPr lang="en-US" sz="1800" b="1" dirty="0" smtClean="0">
                <a:solidFill>
                  <a:schemeClr val="tx2"/>
                </a:solidFill>
                <a:latin typeface="Book Antiqua" pitchFamily="18" charset="0"/>
              </a:rPr>
              <a:t>:</a:t>
            </a:r>
            <a:r>
              <a:rPr lang="az-Latn-AZ" sz="1800" b="1" dirty="0">
                <a:solidFill>
                  <a:schemeClr val="tx2"/>
                </a:solidFill>
                <a:latin typeface="Book Antiqua" pitchFamily="18" charset="0"/>
              </a:rPr>
              <a:t> </a:t>
            </a:r>
            <a:r>
              <a:rPr lang="en-US" sz="1800" dirty="0" err="1" smtClean="0">
                <a:latin typeface="Book Antiqua" pitchFamily="18" charset="0"/>
              </a:rPr>
              <a:t>Mürəkkəb</a:t>
            </a:r>
            <a:r>
              <a:rPr lang="en-US" sz="1800" dirty="0" smtClean="0">
                <a:latin typeface="Book Antiqua" pitchFamily="18" charset="0"/>
              </a:rPr>
              <a:t> </a:t>
            </a:r>
            <a:r>
              <a:rPr lang="en-US" sz="1800" dirty="0" err="1">
                <a:latin typeface="Book Antiqua" pitchFamily="18" charset="0"/>
              </a:rPr>
              <a:t>funksiyaları</a:t>
            </a:r>
            <a:r>
              <a:rPr lang="en-US" sz="1800" dirty="0">
                <a:latin typeface="Book Antiqua" pitchFamily="18" charset="0"/>
              </a:rPr>
              <a:t> </a:t>
            </a:r>
            <a:r>
              <a:rPr lang="en-US" sz="1800" dirty="0" err="1">
                <a:latin typeface="Book Antiqua" pitchFamily="18" charset="0"/>
              </a:rPr>
              <a:t>daha</a:t>
            </a:r>
            <a:r>
              <a:rPr lang="en-US" sz="1800" dirty="0">
                <a:latin typeface="Book Antiqua" pitchFamily="18" charset="0"/>
              </a:rPr>
              <a:t> </a:t>
            </a:r>
            <a:r>
              <a:rPr lang="en-US" sz="1800" dirty="0" err="1">
                <a:latin typeface="Book Antiqua" pitchFamily="18" charset="0"/>
              </a:rPr>
              <a:t>sadə</a:t>
            </a:r>
            <a:r>
              <a:rPr lang="en-US" sz="1800" dirty="0">
                <a:latin typeface="Book Antiqua" pitchFamily="18" charset="0"/>
              </a:rPr>
              <a:t> alt </a:t>
            </a:r>
            <a:r>
              <a:rPr lang="en-US" sz="1800" dirty="0" err="1">
                <a:latin typeface="Book Antiqua" pitchFamily="18" charset="0"/>
              </a:rPr>
              <a:t>funksiyalara</a:t>
            </a:r>
            <a:r>
              <a:rPr lang="en-US" sz="1800" dirty="0">
                <a:latin typeface="Book Antiqua" pitchFamily="18" charset="0"/>
              </a:rPr>
              <a:t> </a:t>
            </a:r>
            <a:r>
              <a:rPr lang="en-US" sz="1800" dirty="0" err="1">
                <a:latin typeface="Book Antiqua" pitchFamily="18" charset="0"/>
              </a:rPr>
              <a:t>ayıraraq</a:t>
            </a:r>
            <a:r>
              <a:rPr lang="en-US" sz="1800" dirty="0">
                <a:latin typeface="Book Antiqua" pitchFamily="18" charset="0"/>
              </a:rPr>
              <a:t>, </a:t>
            </a:r>
            <a:r>
              <a:rPr lang="en-US" sz="1800" dirty="0" err="1">
                <a:latin typeface="Book Antiqua" pitchFamily="18" charset="0"/>
              </a:rPr>
              <a:t>funksiyaları</a:t>
            </a:r>
            <a:r>
              <a:rPr lang="en-US" sz="1800" dirty="0">
                <a:latin typeface="Book Antiqua" pitchFamily="18" charset="0"/>
              </a:rPr>
              <a:t> </a:t>
            </a:r>
            <a:r>
              <a:rPr lang="en-US" sz="1800" dirty="0" err="1">
                <a:latin typeface="Book Antiqua" pitchFamily="18" charset="0"/>
              </a:rPr>
              <a:t>iyerarxik</a:t>
            </a:r>
            <a:r>
              <a:rPr lang="en-US" sz="1800" dirty="0">
                <a:latin typeface="Book Antiqua" pitchFamily="18" charset="0"/>
              </a:rPr>
              <a:t> </a:t>
            </a:r>
            <a:r>
              <a:rPr lang="en-US" sz="1800" dirty="0" err="1">
                <a:latin typeface="Book Antiqua" pitchFamily="18" charset="0"/>
              </a:rPr>
              <a:t>şəkildə</a:t>
            </a:r>
            <a:r>
              <a:rPr lang="en-US" sz="1800" dirty="0">
                <a:latin typeface="Book Antiqua" pitchFamily="18" charset="0"/>
              </a:rPr>
              <a:t> </a:t>
            </a:r>
            <a:r>
              <a:rPr lang="en-US" sz="1800" dirty="0" err="1">
                <a:latin typeface="Book Antiqua" pitchFamily="18" charset="0"/>
              </a:rPr>
              <a:t>təşkil</a:t>
            </a:r>
            <a:r>
              <a:rPr lang="en-US" sz="1800" dirty="0">
                <a:latin typeface="Book Antiqua" pitchFamily="18" charset="0"/>
              </a:rPr>
              <a:t> </a:t>
            </a:r>
            <a:r>
              <a:rPr lang="en-US" sz="1800" dirty="0" err="1" smtClean="0">
                <a:latin typeface="Book Antiqua" pitchFamily="18" charset="0"/>
              </a:rPr>
              <a:t>edin</a:t>
            </a:r>
            <a:r>
              <a:rPr lang="en-US" sz="1800" dirty="0" smtClean="0">
                <a:latin typeface="Book Antiqua" pitchFamily="18" charset="0"/>
              </a:rPr>
              <a:t>.</a:t>
            </a:r>
            <a:endParaRPr lang="az-Latn-AZ" sz="1800" dirty="0" smtClean="0">
              <a:latin typeface="Book Antiqua" pitchFamily="18" charset="0"/>
            </a:endParaRPr>
          </a:p>
          <a:p>
            <a:pPr marL="342900" indent="-342900">
              <a:buClr>
                <a:schemeClr val="bg2"/>
              </a:buClr>
              <a:buFont typeface="+mj-lt"/>
              <a:buAutoNum type="arabicPeriod" startAt="4"/>
            </a:pPr>
            <a:endParaRPr lang="az-Latn-AZ" sz="1800" b="1" dirty="0" smtClean="0">
              <a:solidFill>
                <a:schemeClr val="tx2"/>
              </a:solidFill>
              <a:latin typeface="Book Antiqua" pitchFamily="18" charset="0"/>
            </a:endParaRPr>
          </a:p>
          <a:p>
            <a:pPr marL="342900" indent="-342900">
              <a:buClr>
                <a:schemeClr val="bg2"/>
              </a:buClr>
              <a:buFont typeface="+mj-lt"/>
              <a:buAutoNum type="arabicPeriod" startAt="4"/>
            </a:pPr>
            <a:r>
              <a:rPr lang="en-US" sz="1800" b="1" dirty="0" err="1" smtClean="0">
                <a:solidFill>
                  <a:schemeClr val="tx2"/>
                </a:solidFill>
                <a:latin typeface="Book Antiqua" pitchFamily="18" charset="0"/>
              </a:rPr>
              <a:t>Funksiya</a:t>
            </a:r>
            <a:r>
              <a:rPr lang="en-US" sz="1800" b="1" dirty="0" smtClean="0">
                <a:solidFill>
                  <a:schemeClr val="tx2"/>
                </a:solidFill>
                <a:latin typeface="Book Antiqua" pitchFamily="18" charset="0"/>
              </a:rPr>
              <a:t> </a:t>
            </a:r>
            <a:r>
              <a:rPr lang="en-US" sz="1800" b="1" dirty="0" err="1">
                <a:solidFill>
                  <a:schemeClr val="tx2"/>
                </a:solidFill>
                <a:latin typeface="Book Antiqua" pitchFamily="18" charset="0"/>
              </a:rPr>
              <a:t>qutuları</a:t>
            </a:r>
            <a:r>
              <a:rPr lang="en-US" sz="1800" b="1" dirty="0">
                <a:solidFill>
                  <a:schemeClr val="tx2"/>
                </a:solidFill>
                <a:latin typeface="Book Antiqua" pitchFamily="18" charset="0"/>
              </a:rPr>
              <a:t> </a:t>
            </a:r>
            <a:r>
              <a:rPr lang="en-US" sz="1800" b="1" dirty="0" err="1" smtClean="0">
                <a:solidFill>
                  <a:schemeClr val="tx2"/>
                </a:solidFill>
                <a:latin typeface="Book Antiqua" pitchFamily="18" charset="0"/>
              </a:rPr>
              <a:t>yaradın</a:t>
            </a:r>
            <a:r>
              <a:rPr lang="en-US" sz="1800" b="1" dirty="0" smtClean="0">
                <a:solidFill>
                  <a:schemeClr val="tx2"/>
                </a:solidFill>
                <a:latin typeface="Book Antiqua" pitchFamily="18" charset="0"/>
              </a:rPr>
              <a:t>:</a:t>
            </a:r>
            <a:r>
              <a:rPr lang="az-Latn-AZ" sz="1800" dirty="0">
                <a:solidFill>
                  <a:schemeClr val="tx2"/>
                </a:solidFill>
                <a:latin typeface="Book Antiqua" pitchFamily="18" charset="0"/>
              </a:rPr>
              <a:t> </a:t>
            </a:r>
            <a:r>
              <a:rPr lang="en-US" sz="1800" dirty="0" err="1" smtClean="0">
                <a:latin typeface="Book Antiqua" pitchFamily="18" charset="0"/>
              </a:rPr>
              <a:t>Hər</a:t>
            </a:r>
            <a:r>
              <a:rPr lang="en-US" sz="1800" dirty="0" smtClean="0">
                <a:latin typeface="Book Antiqua" pitchFamily="18" charset="0"/>
              </a:rPr>
              <a:t> </a:t>
            </a:r>
            <a:r>
              <a:rPr lang="en-US" sz="1800" dirty="0" err="1">
                <a:latin typeface="Book Antiqua" pitchFamily="18" charset="0"/>
              </a:rPr>
              <a:t>bir</a:t>
            </a:r>
            <a:r>
              <a:rPr lang="en-US" sz="1800" dirty="0">
                <a:latin typeface="Book Antiqua" pitchFamily="18" charset="0"/>
              </a:rPr>
              <a:t> </a:t>
            </a:r>
            <a:r>
              <a:rPr lang="en-US" sz="1800" dirty="0" err="1">
                <a:latin typeface="Book Antiqua" pitchFamily="18" charset="0"/>
              </a:rPr>
              <a:t>funksiyanı</a:t>
            </a:r>
            <a:r>
              <a:rPr lang="en-US" sz="1800" dirty="0">
                <a:latin typeface="Book Antiqua" pitchFamily="18" charset="0"/>
              </a:rPr>
              <a:t> </a:t>
            </a:r>
            <a:r>
              <a:rPr lang="en-US" sz="1800" dirty="0" err="1">
                <a:latin typeface="Book Antiqua" pitchFamily="18" charset="0"/>
              </a:rPr>
              <a:t>bir</a:t>
            </a:r>
            <a:r>
              <a:rPr lang="en-US" sz="1800" dirty="0">
                <a:latin typeface="Book Antiqua" pitchFamily="18" charset="0"/>
              </a:rPr>
              <a:t> </a:t>
            </a:r>
            <a:r>
              <a:rPr lang="en-US" sz="1800" dirty="0" err="1">
                <a:latin typeface="Book Antiqua" pitchFamily="18" charset="0"/>
              </a:rPr>
              <a:t>qutu</a:t>
            </a:r>
            <a:r>
              <a:rPr lang="en-US" sz="1800" dirty="0">
                <a:latin typeface="Book Antiqua" pitchFamily="18" charset="0"/>
              </a:rPr>
              <a:t> </a:t>
            </a:r>
            <a:r>
              <a:rPr lang="en-US" sz="1800" dirty="0" err="1">
                <a:latin typeface="Book Antiqua" pitchFamily="18" charset="0"/>
              </a:rPr>
              <a:t>ilə</a:t>
            </a:r>
            <a:r>
              <a:rPr lang="en-US" sz="1800" dirty="0">
                <a:latin typeface="Book Antiqua" pitchFamily="18" charset="0"/>
              </a:rPr>
              <a:t>, o </a:t>
            </a:r>
            <a:r>
              <a:rPr lang="en-US" sz="1800" dirty="0" err="1">
                <a:latin typeface="Book Antiqua" pitchFamily="18" charset="0"/>
              </a:rPr>
              <a:t>cümlədən</a:t>
            </a:r>
            <a:r>
              <a:rPr lang="en-US" sz="1800" dirty="0">
                <a:latin typeface="Book Antiqua" pitchFamily="18" charset="0"/>
              </a:rPr>
              <a:t> </a:t>
            </a:r>
            <a:r>
              <a:rPr lang="en-US" sz="1800" dirty="0" err="1">
                <a:latin typeface="Book Antiqua" pitchFamily="18" charset="0"/>
              </a:rPr>
              <a:t>funksiyanı</a:t>
            </a:r>
            <a:r>
              <a:rPr lang="en-US" sz="1800" dirty="0">
                <a:latin typeface="Book Antiqua" pitchFamily="18" charset="0"/>
              </a:rPr>
              <a:t> </a:t>
            </a:r>
            <a:r>
              <a:rPr lang="en-US" sz="1800" dirty="0" err="1">
                <a:latin typeface="Book Antiqua" pitchFamily="18" charset="0"/>
              </a:rPr>
              <a:t>təsvir</a:t>
            </a:r>
            <a:r>
              <a:rPr lang="en-US" sz="1800" dirty="0">
                <a:latin typeface="Book Antiqua" pitchFamily="18" charset="0"/>
              </a:rPr>
              <a:t> </a:t>
            </a:r>
            <a:r>
              <a:rPr lang="en-US" sz="1800" dirty="0" err="1">
                <a:latin typeface="Book Antiqua" pitchFamily="18" charset="0"/>
              </a:rPr>
              <a:t>edən</a:t>
            </a:r>
            <a:r>
              <a:rPr lang="en-US" sz="1800" dirty="0">
                <a:latin typeface="Book Antiqua" pitchFamily="18" charset="0"/>
              </a:rPr>
              <a:t> </a:t>
            </a:r>
            <a:r>
              <a:rPr lang="en-US" sz="1800" dirty="0" err="1">
                <a:latin typeface="Book Antiqua" pitchFamily="18" charset="0"/>
              </a:rPr>
              <a:t>aydın</a:t>
            </a:r>
            <a:r>
              <a:rPr lang="en-US" sz="1800" dirty="0">
                <a:latin typeface="Book Antiqua" pitchFamily="18" charset="0"/>
              </a:rPr>
              <a:t> </a:t>
            </a:r>
            <a:r>
              <a:rPr lang="en-US" sz="1800" dirty="0" err="1">
                <a:latin typeface="Book Antiqua" pitchFamily="18" charset="0"/>
              </a:rPr>
              <a:t>və</a:t>
            </a:r>
            <a:r>
              <a:rPr lang="en-US" sz="1800" dirty="0">
                <a:latin typeface="Book Antiqua" pitchFamily="18" charset="0"/>
              </a:rPr>
              <a:t> </a:t>
            </a:r>
            <a:r>
              <a:rPr lang="en-US" sz="1800" dirty="0" err="1">
                <a:latin typeface="Book Antiqua" pitchFamily="18" charset="0"/>
              </a:rPr>
              <a:t>qısa</a:t>
            </a:r>
            <a:r>
              <a:rPr lang="en-US" sz="1800" dirty="0">
                <a:latin typeface="Book Antiqua" pitchFamily="18" charset="0"/>
              </a:rPr>
              <a:t> </a:t>
            </a:r>
            <a:r>
              <a:rPr lang="en-US" sz="1800" dirty="0" err="1">
                <a:latin typeface="Book Antiqua" pitchFamily="18" charset="0"/>
              </a:rPr>
              <a:t>etiketlə</a:t>
            </a:r>
            <a:r>
              <a:rPr lang="en-US" sz="1800" dirty="0">
                <a:latin typeface="Book Antiqua" pitchFamily="18" charset="0"/>
              </a:rPr>
              <a:t> </a:t>
            </a:r>
            <a:r>
              <a:rPr lang="en-US" sz="1800" dirty="0" err="1">
                <a:latin typeface="Book Antiqua" pitchFamily="18" charset="0"/>
              </a:rPr>
              <a:t>təmsil</a:t>
            </a:r>
            <a:r>
              <a:rPr lang="en-US" sz="1800" dirty="0">
                <a:latin typeface="Book Antiqua" pitchFamily="18" charset="0"/>
              </a:rPr>
              <a:t> </a:t>
            </a:r>
            <a:r>
              <a:rPr lang="en-US" sz="1800" dirty="0" err="1" smtClean="0">
                <a:latin typeface="Book Antiqua" pitchFamily="18" charset="0"/>
              </a:rPr>
              <a:t>edin</a:t>
            </a:r>
            <a:r>
              <a:rPr lang="en-US" sz="1800" dirty="0" smtClean="0">
                <a:latin typeface="Book Antiqua" pitchFamily="18" charset="0"/>
              </a:rPr>
              <a:t>.</a:t>
            </a:r>
            <a:endParaRPr lang="az-Latn-AZ" sz="1800" dirty="0" smtClean="0">
              <a:latin typeface="Book Antiqua" pitchFamily="18" charset="0"/>
            </a:endParaRPr>
          </a:p>
          <a:p>
            <a:pPr marL="342900" indent="-342900">
              <a:buClr>
                <a:schemeClr val="bg2"/>
              </a:buClr>
              <a:buFont typeface="+mj-lt"/>
              <a:buAutoNum type="arabicPeriod" startAt="4"/>
            </a:pPr>
            <a:endParaRPr lang="az-Latn-AZ" sz="1800" dirty="0" smtClean="0">
              <a:latin typeface="Book Antiqua" pitchFamily="18" charset="0"/>
            </a:endParaRPr>
          </a:p>
          <a:p>
            <a:pPr marL="342900" indent="-342900">
              <a:buClr>
                <a:schemeClr val="bg2"/>
              </a:buClr>
              <a:buFont typeface="+mj-lt"/>
              <a:buAutoNum type="arabicPeriod" startAt="4"/>
            </a:pPr>
            <a:r>
              <a:rPr lang="en-US" sz="1800" b="1" dirty="0" err="1">
                <a:solidFill>
                  <a:schemeClr val="tx2"/>
                </a:solidFill>
                <a:latin typeface="Book Antiqua" pitchFamily="18" charset="0"/>
              </a:rPr>
              <a:t>Əlaqələr</a:t>
            </a:r>
            <a:r>
              <a:rPr lang="en-US" sz="1800" b="1" dirty="0">
                <a:solidFill>
                  <a:schemeClr val="tx2"/>
                </a:solidFill>
                <a:latin typeface="Book Antiqua" pitchFamily="18" charset="0"/>
              </a:rPr>
              <a:t> </a:t>
            </a:r>
            <a:r>
              <a:rPr lang="en-US" sz="1800" b="1" dirty="0" err="1">
                <a:solidFill>
                  <a:schemeClr val="tx2"/>
                </a:solidFill>
                <a:latin typeface="Book Antiqua" pitchFamily="18" charset="0"/>
              </a:rPr>
              <a:t>qurmaq</a:t>
            </a:r>
            <a:r>
              <a:rPr lang="en-US" sz="1800" b="1" dirty="0">
                <a:solidFill>
                  <a:schemeClr val="tx2"/>
                </a:solidFill>
                <a:latin typeface="Book Antiqua" pitchFamily="18" charset="0"/>
              </a:rPr>
              <a:t>:</a:t>
            </a:r>
            <a:r>
              <a:rPr lang="az-Latn-AZ" sz="1800" b="1" dirty="0">
                <a:solidFill>
                  <a:schemeClr val="tx2"/>
                </a:solidFill>
                <a:latin typeface="Book Antiqua" pitchFamily="18" charset="0"/>
              </a:rPr>
              <a:t> </a:t>
            </a:r>
            <a:r>
              <a:rPr lang="en-US" sz="1800" dirty="0" err="1">
                <a:latin typeface="Book Antiqua" pitchFamily="18" charset="0"/>
              </a:rPr>
              <a:t>Giriş</a:t>
            </a:r>
            <a:r>
              <a:rPr lang="en-US" sz="1800" dirty="0">
                <a:latin typeface="Book Antiqua" pitchFamily="18" charset="0"/>
              </a:rPr>
              <a:t>/</a:t>
            </a:r>
            <a:r>
              <a:rPr lang="en-US" sz="1800" dirty="0" err="1">
                <a:latin typeface="Book Antiqua" pitchFamily="18" charset="0"/>
              </a:rPr>
              <a:t>çıxış</a:t>
            </a:r>
            <a:r>
              <a:rPr lang="en-US" sz="1800" dirty="0">
                <a:latin typeface="Book Antiqua" pitchFamily="18" charset="0"/>
              </a:rPr>
              <a:t> </a:t>
            </a:r>
            <a:r>
              <a:rPr lang="en-US" sz="1800" dirty="0" err="1">
                <a:latin typeface="Book Antiqua" pitchFamily="18" charset="0"/>
              </a:rPr>
              <a:t>axınlarını</a:t>
            </a:r>
            <a:r>
              <a:rPr lang="en-US" sz="1800" dirty="0">
                <a:latin typeface="Book Antiqua" pitchFamily="18" charset="0"/>
              </a:rPr>
              <a:t> </a:t>
            </a:r>
            <a:r>
              <a:rPr lang="en-US" sz="1800" dirty="0" err="1">
                <a:latin typeface="Book Antiqua" pitchFamily="18" charset="0"/>
              </a:rPr>
              <a:t>və</a:t>
            </a:r>
            <a:r>
              <a:rPr lang="en-US" sz="1800" dirty="0">
                <a:latin typeface="Book Antiqua" pitchFamily="18" charset="0"/>
              </a:rPr>
              <a:t> </a:t>
            </a:r>
            <a:r>
              <a:rPr lang="en-US" sz="1800" dirty="0" err="1">
                <a:latin typeface="Book Antiqua" pitchFamily="18" charset="0"/>
              </a:rPr>
              <a:t>ya</a:t>
            </a:r>
            <a:r>
              <a:rPr lang="en-US" sz="1800" dirty="0">
                <a:latin typeface="Book Antiqua" pitchFamily="18" charset="0"/>
              </a:rPr>
              <a:t> </a:t>
            </a:r>
            <a:r>
              <a:rPr lang="en-US" sz="1800" dirty="0" err="1">
                <a:latin typeface="Book Antiqua" pitchFamily="18" charset="0"/>
              </a:rPr>
              <a:t>nəzarət</a:t>
            </a:r>
            <a:r>
              <a:rPr lang="en-US" sz="1800" dirty="0">
                <a:latin typeface="Book Antiqua" pitchFamily="18" charset="0"/>
              </a:rPr>
              <a:t> </a:t>
            </a:r>
            <a:r>
              <a:rPr lang="en-US" sz="1800" dirty="0" err="1">
                <a:latin typeface="Book Antiqua" pitchFamily="18" charset="0"/>
              </a:rPr>
              <a:t>əlaqələrini</a:t>
            </a:r>
            <a:r>
              <a:rPr lang="en-US" sz="1800" dirty="0">
                <a:latin typeface="Book Antiqua" pitchFamily="18" charset="0"/>
              </a:rPr>
              <a:t> </a:t>
            </a:r>
            <a:r>
              <a:rPr lang="en-US" sz="1800" dirty="0" err="1">
                <a:latin typeface="Book Antiqua" pitchFamily="18" charset="0"/>
              </a:rPr>
              <a:t>göstərən</a:t>
            </a:r>
            <a:r>
              <a:rPr lang="en-US" sz="1800" dirty="0">
                <a:latin typeface="Book Antiqua" pitchFamily="18" charset="0"/>
              </a:rPr>
              <a:t> </a:t>
            </a:r>
            <a:r>
              <a:rPr lang="en-US" sz="1800" dirty="0" err="1">
                <a:latin typeface="Book Antiqua" pitchFamily="18" charset="0"/>
              </a:rPr>
              <a:t>funksiyalar</a:t>
            </a:r>
            <a:r>
              <a:rPr lang="en-US" sz="1800" dirty="0">
                <a:latin typeface="Book Antiqua" pitchFamily="18" charset="0"/>
              </a:rPr>
              <a:t> </a:t>
            </a:r>
            <a:r>
              <a:rPr lang="en-US" sz="1800" dirty="0" err="1">
                <a:latin typeface="Book Antiqua" pitchFamily="18" charset="0"/>
              </a:rPr>
              <a:t>arasındakı</a:t>
            </a:r>
            <a:r>
              <a:rPr lang="en-US" sz="1800" dirty="0">
                <a:latin typeface="Book Antiqua" pitchFamily="18" charset="0"/>
              </a:rPr>
              <a:t> </a:t>
            </a:r>
            <a:r>
              <a:rPr lang="en-US" sz="1800" dirty="0" err="1">
                <a:latin typeface="Book Antiqua" pitchFamily="18" charset="0"/>
              </a:rPr>
              <a:t>əlaqələri</a:t>
            </a:r>
            <a:r>
              <a:rPr lang="en-US" sz="1800" dirty="0">
                <a:latin typeface="Book Antiqua" pitchFamily="18" charset="0"/>
              </a:rPr>
              <a:t> </a:t>
            </a:r>
            <a:r>
              <a:rPr lang="en-US" sz="1800" dirty="0" err="1">
                <a:latin typeface="Book Antiqua" pitchFamily="18" charset="0"/>
              </a:rPr>
              <a:t>göstərmək</a:t>
            </a:r>
            <a:r>
              <a:rPr lang="en-US" sz="1800" dirty="0">
                <a:latin typeface="Book Antiqua" pitchFamily="18" charset="0"/>
              </a:rPr>
              <a:t> </a:t>
            </a:r>
            <a:r>
              <a:rPr lang="en-US" sz="1800" dirty="0" err="1">
                <a:latin typeface="Book Antiqua" pitchFamily="18" charset="0"/>
              </a:rPr>
              <a:t>üçün</a:t>
            </a:r>
            <a:r>
              <a:rPr lang="en-US" sz="1800" dirty="0">
                <a:latin typeface="Book Antiqua" pitchFamily="18" charset="0"/>
              </a:rPr>
              <a:t> </a:t>
            </a:r>
            <a:r>
              <a:rPr lang="en-US" sz="1800" dirty="0" err="1">
                <a:latin typeface="Book Antiqua" pitchFamily="18" charset="0"/>
              </a:rPr>
              <a:t>oxlardan</a:t>
            </a:r>
            <a:r>
              <a:rPr lang="en-US" sz="1800" dirty="0">
                <a:latin typeface="Book Antiqua" pitchFamily="18" charset="0"/>
              </a:rPr>
              <a:t> </a:t>
            </a:r>
            <a:r>
              <a:rPr lang="en-US" sz="1800" dirty="0" err="1">
                <a:latin typeface="Book Antiqua" pitchFamily="18" charset="0"/>
              </a:rPr>
              <a:t>istifadə</a:t>
            </a:r>
            <a:r>
              <a:rPr lang="en-US" sz="1800" dirty="0">
                <a:latin typeface="Book Antiqua" pitchFamily="18" charset="0"/>
              </a:rPr>
              <a:t> </a:t>
            </a:r>
            <a:r>
              <a:rPr lang="en-US" sz="1800" dirty="0" err="1">
                <a:latin typeface="Book Antiqua" pitchFamily="18" charset="0"/>
              </a:rPr>
              <a:t>edin</a:t>
            </a:r>
            <a:r>
              <a:rPr lang="en-US" sz="1800" dirty="0" smtClean="0">
                <a:latin typeface="Book Antiqua" pitchFamily="18" charset="0"/>
              </a:rPr>
              <a:t>.</a:t>
            </a:r>
            <a:endParaRPr lang="en-US" sz="1800" dirty="0">
              <a:latin typeface="Book Antiqua" pitchFamily="18" charset="0"/>
            </a:endParaRPr>
          </a:p>
        </p:txBody>
      </p:sp>
    </p:spTree>
    <p:extLst>
      <p:ext uri="{BB962C8B-B14F-4D97-AF65-F5344CB8AC3E}">
        <p14:creationId xmlns:p14="http://schemas.microsoft.com/office/powerpoint/2010/main" val="3904971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2" name="Прямоугольник 1"/>
          <p:cNvSpPr/>
          <p:nvPr/>
        </p:nvSpPr>
        <p:spPr>
          <a:xfrm>
            <a:off x="543748" y="347534"/>
            <a:ext cx="6301725" cy="461665"/>
          </a:xfrm>
          <a:prstGeom prst="rect">
            <a:avLst/>
          </a:prstGeom>
        </p:spPr>
        <p:txBody>
          <a:bodyPr wrap="none">
            <a:spAutoFit/>
          </a:bodyPr>
          <a:lstStyle/>
          <a:p>
            <a:r>
              <a:rPr lang="en-US" sz="2400" b="1" dirty="0" err="1">
                <a:solidFill>
                  <a:schemeClr val="dk1"/>
                </a:solidFill>
                <a:latin typeface="Consolas" pitchFamily="49" charset="0"/>
                <a:ea typeface="Sora"/>
                <a:cs typeface="Sora"/>
                <a:sym typeface="Sora"/>
              </a:rPr>
              <a:t>Funksional</a:t>
            </a:r>
            <a:r>
              <a:rPr lang="en-US" sz="2400" b="1" dirty="0">
                <a:solidFill>
                  <a:schemeClr val="dk1"/>
                </a:solidFill>
                <a:latin typeface="Consolas" pitchFamily="49" charset="0"/>
                <a:ea typeface="Sora"/>
                <a:cs typeface="Sora"/>
                <a:sym typeface="Sora"/>
              </a:rPr>
              <a:t> </a:t>
            </a:r>
            <a:r>
              <a:rPr lang="en-US" sz="2400" b="1" dirty="0" err="1">
                <a:solidFill>
                  <a:schemeClr val="dk1"/>
                </a:solidFill>
                <a:latin typeface="Consolas" pitchFamily="49" charset="0"/>
                <a:ea typeface="Sora"/>
                <a:cs typeface="Sora"/>
                <a:sym typeface="Sora"/>
              </a:rPr>
              <a:t>modelləşdirmədə</a:t>
            </a:r>
            <a:r>
              <a:rPr lang="en-US" sz="2400" b="1" dirty="0">
                <a:solidFill>
                  <a:schemeClr val="dk1"/>
                </a:solidFill>
                <a:latin typeface="Consolas" pitchFamily="49" charset="0"/>
                <a:ea typeface="Sora"/>
                <a:cs typeface="Sora"/>
                <a:sym typeface="Sora"/>
              </a:rPr>
              <a:t> </a:t>
            </a:r>
            <a:r>
              <a:rPr lang="en-US" sz="2400" b="1" dirty="0" err="1">
                <a:solidFill>
                  <a:schemeClr val="dk1"/>
                </a:solidFill>
                <a:latin typeface="Consolas" pitchFamily="49" charset="0"/>
                <a:ea typeface="Sora"/>
                <a:cs typeface="Sora"/>
                <a:sym typeface="Sora"/>
              </a:rPr>
              <a:t>addımlar</a:t>
            </a:r>
            <a:r>
              <a:rPr lang="en-US" sz="2400" b="1" dirty="0">
                <a:solidFill>
                  <a:schemeClr val="dk1"/>
                </a:solidFill>
                <a:latin typeface="Consolas" pitchFamily="49" charset="0"/>
                <a:ea typeface="Sora"/>
                <a:cs typeface="Sora"/>
                <a:sym typeface="Sora"/>
              </a:rPr>
              <a:t>:</a:t>
            </a:r>
            <a:endParaRPr lang="ru-RU" sz="2400" b="1" dirty="0">
              <a:solidFill>
                <a:schemeClr val="dk1"/>
              </a:solidFill>
              <a:latin typeface="Consolas" pitchFamily="49" charset="0"/>
              <a:ea typeface="Sora"/>
              <a:cs typeface="Sora"/>
              <a:sym typeface="Sora"/>
            </a:endParaRPr>
          </a:p>
        </p:txBody>
      </p:sp>
      <p:sp>
        <p:nvSpPr>
          <p:cNvPr id="4" name="Прямоугольник 3"/>
          <p:cNvSpPr/>
          <p:nvPr/>
        </p:nvSpPr>
        <p:spPr>
          <a:xfrm>
            <a:off x="523121" y="759000"/>
            <a:ext cx="8442124" cy="3693319"/>
          </a:xfrm>
          <a:prstGeom prst="rect">
            <a:avLst/>
          </a:prstGeom>
        </p:spPr>
        <p:txBody>
          <a:bodyPr wrap="square">
            <a:spAutoFit/>
          </a:bodyPr>
          <a:lstStyle/>
          <a:p>
            <a:pPr marL="342900" indent="-342900">
              <a:buClr>
                <a:schemeClr val="bg2"/>
              </a:buClr>
              <a:buFont typeface="+mj-lt"/>
              <a:buAutoNum type="arabicPeriod" startAt="6"/>
            </a:pPr>
            <a:r>
              <a:rPr lang="en-US" sz="1800" dirty="0" err="1">
                <a:solidFill>
                  <a:schemeClr val="tx2"/>
                </a:solidFill>
                <a:latin typeface="Book Antiqua" pitchFamily="18" charset="0"/>
              </a:rPr>
              <a:t>Nəzarət</a:t>
            </a:r>
            <a:r>
              <a:rPr lang="en-US" sz="1800" dirty="0">
                <a:solidFill>
                  <a:schemeClr val="tx2"/>
                </a:solidFill>
                <a:latin typeface="Book Antiqua" pitchFamily="18" charset="0"/>
              </a:rPr>
              <a:t> </a:t>
            </a:r>
            <a:r>
              <a:rPr lang="en-US" sz="1800" dirty="0" err="1">
                <a:solidFill>
                  <a:schemeClr val="tx2"/>
                </a:solidFill>
                <a:latin typeface="Book Antiqua" pitchFamily="18" charset="0"/>
              </a:rPr>
              <a:t>qovşaqlarını</a:t>
            </a:r>
            <a:r>
              <a:rPr lang="en-US" sz="1800" dirty="0">
                <a:solidFill>
                  <a:schemeClr val="tx2"/>
                </a:solidFill>
                <a:latin typeface="Book Antiqua" pitchFamily="18" charset="0"/>
              </a:rPr>
              <a:t> </a:t>
            </a:r>
            <a:r>
              <a:rPr lang="en-US" sz="1800" dirty="0" err="1">
                <a:solidFill>
                  <a:schemeClr val="tx2"/>
                </a:solidFill>
                <a:latin typeface="Book Antiqua" pitchFamily="18" charset="0"/>
              </a:rPr>
              <a:t>əlavə</a:t>
            </a:r>
            <a:r>
              <a:rPr lang="en-US" sz="1800" dirty="0">
                <a:solidFill>
                  <a:schemeClr val="tx2"/>
                </a:solidFill>
                <a:latin typeface="Book Antiqua" pitchFamily="18" charset="0"/>
              </a:rPr>
              <a:t> </a:t>
            </a:r>
            <a:r>
              <a:rPr lang="en-US" sz="1800" dirty="0" err="1">
                <a:solidFill>
                  <a:schemeClr val="tx2"/>
                </a:solidFill>
                <a:latin typeface="Book Antiqua" pitchFamily="18" charset="0"/>
              </a:rPr>
              <a:t>edin</a:t>
            </a:r>
            <a:r>
              <a:rPr lang="en-US" sz="1800" dirty="0">
                <a:solidFill>
                  <a:schemeClr val="tx2"/>
                </a:solidFill>
                <a:latin typeface="Book Antiqua" pitchFamily="18" charset="0"/>
              </a:rPr>
              <a:t>:</a:t>
            </a:r>
            <a:r>
              <a:rPr lang="az-Latn-AZ" sz="1800" dirty="0">
                <a:solidFill>
                  <a:schemeClr val="tx2"/>
                </a:solidFill>
                <a:latin typeface="Book Antiqua" pitchFamily="18" charset="0"/>
              </a:rPr>
              <a:t> </a:t>
            </a:r>
            <a:r>
              <a:rPr lang="en-US" sz="1800" dirty="0" err="1">
                <a:latin typeface="Book Antiqua" pitchFamily="18" charset="0"/>
              </a:rPr>
              <a:t>Fəaliyyət</a:t>
            </a:r>
            <a:r>
              <a:rPr lang="en-US" sz="1800" dirty="0">
                <a:latin typeface="Book Antiqua" pitchFamily="18" charset="0"/>
              </a:rPr>
              <a:t> </a:t>
            </a:r>
            <a:r>
              <a:rPr lang="en-US" sz="1800" dirty="0" err="1">
                <a:latin typeface="Book Antiqua" pitchFamily="18" charset="0"/>
              </a:rPr>
              <a:t>axınına</a:t>
            </a:r>
            <a:r>
              <a:rPr lang="en-US" sz="1800" dirty="0">
                <a:latin typeface="Book Antiqua" pitchFamily="18" charset="0"/>
              </a:rPr>
              <a:t> </a:t>
            </a:r>
            <a:r>
              <a:rPr lang="en-US" sz="1800" dirty="0" err="1">
                <a:latin typeface="Book Antiqua" pitchFamily="18" charset="0"/>
              </a:rPr>
              <a:t>nəzarət</a:t>
            </a:r>
            <a:r>
              <a:rPr lang="en-US" sz="1800" dirty="0">
                <a:latin typeface="Book Antiqua" pitchFamily="18" charset="0"/>
              </a:rPr>
              <a:t> </a:t>
            </a:r>
            <a:r>
              <a:rPr lang="en-US" sz="1800" dirty="0" err="1">
                <a:latin typeface="Book Antiqua" pitchFamily="18" charset="0"/>
              </a:rPr>
              <a:t>edən</a:t>
            </a:r>
            <a:r>
              <a:rPr lang="en-US" sz="1800" dirty="0">
                <a:latin typeface="Book Antiqua" pitchFamily="18" charset="0"/>
              </a:rPr>
              <a:t> </a:t>
            </a:r>
            <a:r>
              <a:rPr lang="en-US" sz="1800" dirty="0" err="1">
                <a:latin typeface="Book Antiqua" pitchFamily="18" charset="0"/>
              </a:rPr>
              <a:t>qərar</a:t>
            </a:r>
            <a:r>
              <a:rPr lang="en-US" sz="1800" dirty="0">
                <a:latin typeface="Book Antiqua" pitchFamily="18" charset="0"/>
              </a:rPr>
              <a:t> </a:t>
            </a:r>
            <a:r>
              <a:rPr lang="en-US" sz="1800" dirty="0" err="1">
                <a:latin typeface="Book Antiqua" pitchFamily="18" charset="0"/>
              </a:rPr>
              <a:t>nöqtələrini</a:t>
            </a:r>
            <a:r>
              <a:rPr lang="en-US" sz="1800" dirty="0">
                <a:latin typeface="Book Antiqua" pitchFamily="18" charset="0"/>
              </a:rPr>
              <a:t> </a:t>
            </a:r>
            <a:r>
              <a:rPr lang="en-US" sz="1800" dirty="0" err="1">
                <a:latin typeface="Book Antiqua" pitchFamily="18" charset="0"/>
              </a:rPr>
              <a:t>və</a:t>
            </a:r>
            <a:r>
              <a:rPr lang="en-US" sz="1800" dirty="0">
                <a:latin typeface="Book Antiqua" pitchFamily="18" charset="0"/>
              </a:rPr>
              <a:t> </a:t>
            </a:r>
            <a:r>
              <a:rPr lang="en-US" sz="1800" dirty="0" err="1">
                <a:latin typeface="Book Antiqua" pitchFamily="18" charset="0"/>
              </a:rPr>
              <a:t>ya</a:t>
            </a:r>
            <a:r>
              <a:rPr lang="en-US" sz="1800" dirty="0">
                <a:latin typeface="Book Antiqua" pitchFamily="18" charset="0"/>
              </a:rPr>
              <a:t> </a:t>
            </a:r>
            <a:r>
              <a:rPr lang="en-US" sz="1800" dirty="0" err="1">
                <a:latin typeface="Book Antiqua" pitchFamily="18" charset="0"/>
              </a:rPr>
              <a:t>şərtləri</a:t>
            </a:r>
            <a:r>
              <a:rPr lang="en-US" sz="1800" dirty="0">
                <a:latin typeface="Book Antiqua" pitchFamily="18" charset="0"/>
              </a:rPr>
              <a:t> </a:t>
            </a:r>
            <a:r>
              <a:rPr lang="en-US" sz="1800" dirty="0" err="1">
                <a:latin typeface="Book Antiqua" pitchFamily="18" charset="0"/>
              </a:rPr>
              <a:t>müəyyən</a:t>
            </a:r>
            <a:r>
              <a:rPr lang="en-US" sz="1800" dirty="0">
                <a:latin typeface="Book Antiqua" pitchFamily="18" charset="0"/>
              </a:rPr>
              <a:t> </a:t>
            </a:r>
            <a:r>
              <a:rPr lang="en-US" sz="1800" dirty="0" err="1">
                <a:latin typeface="Book Antiqua" pitchFamily="18" charset="0"/>
              </a:rPr>
              <a:t>edin</a:t>
            </a:r>
            <a:r>
              <a:rPr lang="en-US" sz="1800" dirty="0">
                <a:latin typeface="Book Antiqua" pitchFamily="18" charset="0"/>
              </a:rPr>
              <a:t> </a:t>
            </a:r>
            <a:r>
              <a:rPr lang="en-US" sz="1800" dirty="0" err="1">
                <a:latin typeface="Book Antiqua" pitchFamily="18" charset="0"/>
              </a:rPr>
              <a:t>və</a:t>
            </a:r>
            <a:r>
              <a:rPr lang="en-US" sz="1800" dirty="0">
                <a:latin typeface="Book Antiqua" pitchFamily="18" charset="0"/>
              </a:rPr>
              <a:t> </a:t>
            </a:r>
            <a:r>
              <a:rPr lang="en-US" sz="1800" dirty="0" err="1">
                <a:latin typeface="Book Antiqua" pitchFamily="18" charset="0"/>
              </a:rPr>
              <a:t>onları</a:t>
            </a:r>
            <a:r>
              <a:rPr lang="en-US" sz="1800" dirty="0">
                <a:latin typeface="Book Antiqua" pitchFamily="18" charset="0"/>
              </a:rPr>
              <a:t> </a:t>
            </a:r>
            <a:r>
              <a:rPr lang="en-US" sz="1800" dirty="0" err="1">
                <a:latin typeface="Book Antiqua" pitchFamily="18" charset="0"/>
              </a:rPr>
              <a:t>nəzarət</a:t>
            </a:r>
            <a:r>
              <a:rPr lang="en-US" sz="1800" dirty="0">
                <a:latin typeface="Book Antiqua" pitchFamily="18" charset="0"/>
              </a:rPr>
              <a:t> </a:t>
            </a:r>
            <a:r>
              <a:rPr lang="en-US" sz="1800" dirty="0" err="1">
                <a:latin typeface="Book Antiqua" pitchFamily="18" charset="0"/>
              </a:rPr>
              <a:t>qovşaqlarından</a:t>
            </a:r>
            <a:r>
              <a:rPr lang="en-US" sz="1800" dirty="0">
                <a:latin typeface="Book Antiqua" pitchFamily="18" charset="0"/>
              </a:rPr>
              <a:t> </a:t>
            </a:r>
            <a:r>
              <a:rPr lang="en-US" sz="1800" dirty="0" err="1">
                <a:latin typeface="Book Antiqua" pitchFamily="18" charset="0"/>
              </a:rPr>
              <a:t>istifadə</a:t>
            </a:r>
            <a:r>
              <a:rPr lang="en-US" sz="1800" dirty="0">
                <a:latin typeface="Book Antiqua" pitchFamily="18" charset="0"/>
              </a:rPr>
              <a:t> </a:t>
            </a:r>
            <a:r>
              <a:rPr lang="en-US" sz="1800" dirty="0" err="1">
                <a:latin typeface="Book Antiqua" pitchFamily="18" charset="0"/>
              </a:rPr>
              <a:t>edərək</a:t>
            </a:r>
            <a:r>
              <a:rPr lang="en-US" sz="1800" dirty="0">
                <a:latin typeface="Book Antiqua" pitchFamily="18" charset="0"/>
              </a:rPr>
              <a:t> </a:t>
            </a:r>
            <a:r>
              <a:rPr lang="en-US" sz="1800" dirty="0" err="1">
                <a:latin typeface="Book Antiqua" pitchFamily="18" charset="0"/>
              </a:rPr>
              <a:t>təmsil</a:t>
            </a:r>
            <a:r>
              <a:rPr lang="en-US" sz="1800" dirty="0">
                <a:latin typeface="Book Antiqua" pitchFamily="18" charset="0"/>
              </a:rPr>
              <a:t> </a:t>
            </a:r>
            <a:r>
              <a:rPr lang="en-US" sz="1800" dirty="0" err="1">
                <a:latin typeface="Book Antiqua" pitchFamily="18" charset="0"/>
              </a:rPr>
              <a:t>edin</a:t>
            </a:r>
            <a:r>
              <a:rPr lang="en-US" sz="1800" dirty="0">
                <a:latin typeface="Book Antiqua" pitchFamily="18" charset="0"/>
              </a:rPr>
              <a:t>.</a:t>
            </a:r>
            <a:endParaRPr lang="az-Latn-AZ" sz="1800" dirty="0">
              <a:latin typeface="Book Antiqua" pitchFamily="18" charset="0"/>
            </a:endParaRPr>
          </a:p>
          <a:p>
            <a:pPr marL="342900" indent="-342900">
              <a:buClr>
                <a:schemeClr val="bg2"/>
              </a:buClr>
              <a:buFont typeface="+mj-lt"/>
              <a:buAutoNum type="arabicPeriod" startAt="6"/>
            </a:pPr>
            <a:endParaRPr lang="az-Latn-AZ" sz="1800" dirty="0" smtClean="0">
              <a:solidFill>
                <a:schemeClr val="tx2"/>
              </a:solidFill>
              <a:latin typeface="Book Antiqua" pitchFamily="18" charset="0"/>
            </a:endParaRPr>
          </a:p>
          <a:p>
            <a:pPr marL="342900" indent="-342900">
              <a:buClr>
                <a:schemeClr val="bg2"/>
              </a:buClr>
              <a:buFont typeface="+mj-lt"/>
              <a:buAutoNum type="arabicPeriod" startAt="6"/>
            </a:pPr>
            <a:r>
              <a:rPr lang="en-US" sz="1800" dirty="0" err="1" smtClean="0">
                <a:solidFill>
                  <a:schemeClr val="tx2"/>
                </a:solidFill>
                <a:latin typeface="Book Antiqua" pitchFamily="18" charset="0"/>
              </a:rPr>
              <a:t>Obyekt</a:t>
            </a:r>
            <a:r>
              <a:rPr lang="en-US" sz="1800" dirty="0" smtClean="0">
                <a:solidFill>
                  <a:schemeClr val="tx2"/>
                </a:solidFill>
                <a:latin typeface="Book Antiqua" pitchFamily="18" charset="0"/>
              </a:rPr>
              <a:t> </a:t>
            </a:r>
            <a:r>
              <a:rPr lang="en-US" sz="1800" dirty="0" err="1">
                <a:solidFill>
                  <a:schemeClr val="tx2"/>
                </a:solidFill>
                <a:latin typeface="Book Antiqua" pitchFamily="18" charset="0"/>
              </a:rPr>
              <a:t>qovşaqlarını</a:t>
            </a:r>
            <a:r>
              <a:rPr lang="en-US" sz="1800" dirty="0">
                <a:solidFill>
                  <a:schemeClr val="tx2"/>
                </a:solidFill>
                <a:latin typeface="Book Antiqua" pitchFamily="18" charset="0"/>
              </a:rPr>
              <a:t> </a:t>
            </a:r>
            <a:r>
              <a:rPr lang="en-US" sz="1800" dirty="0" err="1">
                <a:solidFill>
                  <a:schemeClr val="tx2"/>
                </a:solidFill>
                <a:latin typeface="Book Antiqua" pitchFamily="18" charset="0"/>
              </a:rPr>
              <a:t>daxil</a:t>
            </a:r>
            <a:r>
              <a:rPr lang="en-US" sz="1800" dirty="0">
                <a:solidFill>
                  <a:schemeClr val="tx2"/>
                </a:solidFill>
                <a:latin typeface="Book Antiqua" pitchFamily="18" charset="0"/>
              </a:rPr>
              <a:t> </a:t>
            </a:r>
            <a:r>
              <a:rPr lang="en-US" sz="1800" dirty="0" err="1">
                <a:solidFill>
                  <a:schemeClr val="tx2"/>
                </a:solidFill>
                <a:latin typeface="Book Antiqua" pitchFamily="18" charset="0"/>
              </a:rPr>
              <a:t>edin</a:t>
            </a:r>
            <a:r>
              <a:rPr lang="en-US" sz="1800" dirty="0">
                <a:solidFill>
                  <a:schemeClr val="tx2"/>
                </a:solidFill>
                <a:latin typeface="Book Antiqua" pitchFamily="18" charset="0"/>
              </a:rPr>
              <a:t>:</a:t>
            </a:r>
            <a:r>
              <a:rPr lang="az-Latn-AZ" sz="1800" dirty="0">
                <a:solidFill>
                  <a:schemeClr val="tx2"/>
                </a:solidFill>
                <a:latin typeface="Book Antiqua" pitchFamily="18" charset="0"/>
              </a:rPr>
              <a:t> </a:t>
            </a:r>
            <a:r>
              <a:rPr lang="en-US" sz="1800" dirty="0" err="1">
                <a:latin typeface="Book Antiqua" pitchFamily="18" charset="0"/>
              </a:rPr>
              <a:t>Obyekt</a:t>
            </a:r>
            <a:r>
              <a:rPr lang="en-US" sz="1800" dirty="0">
                <a:latin typeface="Book Antiqua" pitchFamily="18" charset="0"/>
              </a:rPr>
              <a:t> </a:t>
            </a:r>
            <a:r>
              <a:rPr lang="en-US" sz="1800" dirty="0" err="1">
                <a:latin typeface="Book Antiqua" pitchFamily="18" charset="0"/>
              </a:rPr>
              <a:t>qovşaqlarından</a:t>
            </a:r>
            <a:r>
              <a:rPr lang="en-US" sz="1800" dirty="0">
                <a:latin typeface="Book Antiqua" pitchFamily="18" charset="0"/>
              </a:rPr>
              <a:t> </a:t>
            </a:r>
            <a:r>
              <a:rPr lang="en-US" sz="1800" dirty="0" err="1">
                <a:latin typeface="Book Antiqua" pitchFamily="18" charset="0"/>
              </a:rPr>
              <a:t>istifadə</a:t>
            </a:r>
            <a:r>
              <a:rPr lang="en-US" sz="1800" dirty="0">
                <a:latin typeface="Book Antiqua" pitchFamily="18" charset="0"/>
              </a:rPr>
              <a:t> </a:t>
            </a:r>
            <a:r>
              <a:rPr lang="en-US" sz="1800" dirty="0" err="1">
                <a:latin typeface="Book Antiqua" pitchFamily="18" charset="0"/>
              </a:rPr>
              <a:t>edərək</a:t>
            </a:r>
            <a:r>
              <a:rPr lang="en-US" sz="1800" dirty="0">
                <a:latin typeface="Book Antiqua" pitchFamily="18" charset="0"/>
              </a:rPr>
              <a:t> </a:t>
            </a:r>
            <a:r>
              <a:rPr lang="en-US" sz="1800" dirty="0" err="1">
                <a:latin typeface="Book Antiqua" pitchFamily="18" charset="0"/>
              </a:rPr>
              <a:t>funksiyalarda</a:t>
            </a:r>
            <a:r>
              <a:rPr lang="en-US" sz="1800" dirty="0">
                <a:latin typeface="Book Antiqua" pitchFamily="18" charset="0"/>
              </a:rPr>
              <a:t> </a:t>
            </a:r>
            <a:r>
              <a:rPr lang="en-US" sz="1800" dirty="0" err="1">
                <a:latin typeface="Book Antiqua" pitchFamily="18" charset="0"/>
              </a:rPr>
              <a:t>iştirak</a:t>
            </a:r>
            <a:r>
              <a:rPr lang="en-US" sz="1800" dirty="0">
                <a:latin typeface="Book Antiqua" pitchFamily="18" charset="0"/>
              </a:rPr>
              <a:t> </a:t>
            </a:r>
            <a:r>
              <a:rPr lang="en-US" sz="1800" dirty="0" err="1">
                <a:latin typeface="Book Antiqua" pitchFamily="18" charset="0"/>
              </a:rPr>
              <a:t>edən</a:t>
            </a:r>
            <a:r>
              <a:rPr lang="en-US" sz="1800" dirty="0">
                <a:latin typeface="Book Antiqua" pitchFamily="18" charset="0"/>
              </a:rPr>
              <a:t> </a:t>
            </a:r>
            <a:r>
              <a:rPr lang="en-US" sz="1800" dirty="0" err="1">
                <a:latin typeface="Book Antiqua" pitchFamily="18" charset="0"/>
              </a:rPr>
              <a:t>obyektləri</a:t>
            </a:r>
            <a:r>
              <a:rPr lang="en-US" sz="1800" dirty="0">
                <a:latin typeface="Book Antiqua" pitchFamily="18" charset="0"/>
              </a:rPr>
              <a:t> </a:t>
            </a:r>
            <a:r>
              <a:rPr lang="en-US" sz="1800" dirty="0" err="1">
                <a:latin typeface="Book Antiqua" pitchFamily="18" charset="0"/>
              </a:rPr>
              <a:t>və</a:t>
            </a:r>
            <a:r>
              <a:rPr lang="en-US" sz="1800" dirty="0">
                <a:latin typeface="Book Antiqua" pitchFamily="18" charset="0"/>
              </a:rPr>
              <a:t> </a:t>
            </a:r>
            <a:r>
              <a:rPr lang="en-US" sz="1800" dirty="0" err="1">
                <a:latin typeface="Book Antiqua" pitchFamily="18" charset="0"/>
              </a:rPr>
              <a:t>ya</a:t>
            </a:r>
            <a:r>
              <a:rPr lang="en-US" sz="1800" dirty="0">
                <a:latin typeface="Book Antiqua" pitchFamily="18" charset="0"/>
              </a:rPr>
              <a:t> </a:t>
            </a:r>
            <a:r>
              <a:rPr lang="en-US" sz="1800" dirty="0" err="1">
                <a:latin typeface="Book Antiqua" pitchFamily="18" charset="0"/>
              </a:rPr>
              <a:t>obyektləri</a:t>
            </a:r>
            <a:r>
              <a:rPr lang="en-US" sz="1800" dirty="0">
                <a:latin typeface="Book Antiqua" pitchFamily="18" charset="0"/>
              </a:rPr>
              <a:t> </a:t>
            </a:r>
            <a:r>
              <a:rPr lang="en-US" sz="1800" dirty="0" err="1">
                <a:latin typeface="Book Antiqua" pitchFamily="18" charset="0"/>
              </a:rPr>
              <a:t>təmsil</a:t>
            </a:r>
            <a:r>
              <a:rPr lang="en-US" sz="1800" dirty="0">
                <a:latin typeface="Book Antiqua" pitchFamily="18" charset="0"/>
              </a:rPr>
              <a:t> </a:t>
            </a:r>
            <a:r>
              <a:rPr lang="en-US" sz="1800" dirty="0" err="1">
                <a:latin typeface="Book Antiqua" pitchFamily="18" charset="0"/>
              </a:rPr>
              <a:t>edin</a:t>
            </a:r>
            <a:r>
              <a:rPr lang="en-US" sz="1800" dirty="0">
                <a:latin typeface="Book Antiqua" pitchFamily="18" charset="0"/>
              </a:rPr>
              <a:t>.</a:t>
            </a:r>
            <a:endParaRPr lang="az-Latn-AZ" sz="1800" dirty="0">
              <a:latin typeface="Book Antiqua" pitchFamily="18" charset="0"/>
            </a:endParaRPr>
          </a:p>
          <a:p>
            <a:pPr marL="342900" indent="-342900">
              <a:buClr>
                <a:schemeClr val="bg2"/>
              </a:buClr>
              <a:buFont typeface="+mj-lt"/>
              <a:buAutoNum type="arabicPeriod" startAt="6"/>
            </a:pPr>
            <a:endParaRPr lang="az-Latn-AZ" sz="1800" dirty="0" smtClean="0">
              <a:solidFill>
                <a:schemeClr val="tx2"/>
              </a:solidFill>
              <a:latin typeface="Book Antiqua" pitchFamily="18" charset="0"/>
            </a:endParaRPr>
          </a:p>
          <a:p>
            <a:pPr marL="342900" indent="-342900">
              <a:buClr>
                <a:schemeClr val="bg2"/>
              </a:buClr>
              <a:buFont typeface="+mj-lt"/>
              <a:buAutoNum type="arabicPeriod" startAt="6"/>
            </a:pPr>
            <a:r>
              <a:rPr lang="en-US" sz="1800" dirty="0" err="1" smtClean="0">
                <a:solidFill>
                  <a:schemeClr val="tx2"/>
                </a:solidFill>
                <a:latin typeface="Book Antiqua" pitchFamily="18" charset="0"/>
              </a:rPr>
              <a:t>İnterfeysləri</a:t>
            </a:r>
            <a:r>
              <a:rPr lang="en-US" sz="1800" dirty="0" smtClean="0">
                <a:solidFill>
                  <a:schemeClr val="tx2"/>
                </a:solidFill>
                <a:latin typeface="Book Antiqua" pitchFamily="18" charset="0"/>
              </a:rPr>
              <a:t> </a:t>
            </a:r>
            <a:r>
              <a:rPr lang="en-US" sz="1800" dirty="0" err="1">
                <a:solidFill>
                  <a:schemeClr val="tx2"/>
                </a:solidFill>
                <a:latin typeface="Book Antiqua" pitchFamily="18" charset="0"/>
              </a:rPr>
              <a:t>təyin</a:t>
            </a:r>
            <a:r>
              <a:rPr lang="en-US" sz="1800" dirty="0">
                <a:solidFill>
                  <a:schemeClr val="tx2"/>
                </a:solidFill>
                <a:latin typeface="Book Antiqua" pitchFamily="18" charset="0"/>
              </a:rPr>
              <a:t> </a:t>
            </a:r>
            <a:r>
              <a:rPr lang="en-US" sz="1800" dirty="0" err="1">
                <a:solidFill>
                  <a:schemeClr val="tx2"/>
                </a:solidFill>
                <a:latin typeface="Book Antiqua" pitchFamily="18" charset="0"/>
              </a:rPr>
              <a:t>edin</a:t>
            </a:r>
            <a:r>
              <a:rPr lang="en-US" sz="1800" dirty="0">
                <a:solidFill>
                  <a:schemeClr val="tx2"/>
                </a:solidFill>
                <a:latin typeface="Book Antiqua" pitchFamily="18" charset="0"/>
              </a:rPr>
              <a:t>:</a:t>
            </a:r>
            <a:r>
              <a:rPr lang="az-Latn-AZ" sz="1800" dirty="0">
                <a:solidFill>
                  <a:schemeClr val="tx2"/>
                </a:solidFill>
                <a:latin typeface="Book Antiqua" pitchFamily="18" charset="0"/>
              </a:rPr>
              <a:t> </a:t>
            </a:r>
            <a:r>
              <a:rPr lang="en-US" sz="1800" dirty="0" err="1">
                <a:latin typeface="Book Antiqua" pitchFamily="18" charset="0"/>
              </a:rPr>
              <a:t>Funksiyaların</a:t>
            </a:r>
            <a:r>
              <a:rPr lang="en-US" sz="1800" dirty="0">
                <a:latin typeface="Book Antiqua" pitchFamily="18" charset="0"/>
              </a:rPr>
              <a:t> </a:t>
            </a:r>
            <a:r>
              <a:rPr lang="en-US" sz="1800" dirty="0" err="1">
                <a:latin typeface="Book Antiqua" pitchFamily="18" charset="0"/>
              </a:rPr>
              <a:t>ətraf</a:t>
            </a:r>
            <a:r>
              <a:rPr lang="en-US" sz="1800" dirty="0">
                <a:latin typeface="Book Antiqua" pitchFamily="18" charset="0"/>
              </a:rPr>
              <a:t> </a:t>
            </a:r>
            <a:r>
              <a:rPr lang="en-US" sz="1800" dirty="0" err="1">
                <a:latin typeface="Book Antiqua" pitchFamily="18" charset="0"/>
              </a:rPr>
              <a:t>mühitlə</a:t>
            </a:r>
            <a:r>
              <a:rPr lang="en-US" sz="1800" dirty="0">
                <a:latin typeface="Book Antiqua" pitchFamily="18" charset="0"/>
              </a:rPr>
              <a:t> </a:t>
            </a:r>
            <a:r>
              <a:rPr lang="en-US" sz="1800" dirty="0" err="1">
                <a:latin typeface="Book Antiqua" pitchFamily="18" charset="0"/>
              </a:rPr>
              <a:t>və</a:t>
            </a:r>
            <a:r>
              <a:rPr lang="en-US" sz="1800" dirty="0">
                <a:latin typeface="Book Antiqua" pitchFamily="18" charset="0"/>
              </a:rPr>
              <a:t> </a:t>
            </a:r>
            <a:r>
              <a:rPr lang="en-US" sz="1800" dirty="0" err="1">
                <a:latin typeface="Book Antiqua" pitchFamily="18" charset="0"/>
              </a:rPr>
              <a:t>ya</a:t>
            </a:r>
            <a:r>
              <a:rPr lang="en-US" sz="1800" dirty="0">
                <a:latin typeface="Book Antiqua" pitchFamily="18" charset="0"/>
              </a:rPr>
              <a:t> </a:t>
            </a:r>
            <a:r>
              <a:rPr lang="en-US" sz="1800" dirty="0" err="1">
                <a:latin typeface="Book Antiqua" pitchFamily="18" charset="0"/>
              </a:rPr>
              <a:t>interfeyslər</a:t>
            </a:r>
            <a:r>
              <a:rPr lang="en-US" sz="1800" dirty="0">
                <a:latin typeface="Book Antiqua" pitchFamily="18" charset="0"/>
              </a:rPr>
              <a:t> </a:t>
            </a:r>
            <a:r>
              <a:rPr lang="en-US" sz="1800" dirty="0" err="1">
                <a:latin typeface="Book Antiqua" pitchFamily="18" charset="0"/>
              </a:rPr>
              <a:t>vasitəsilə</a:t>
            </a:r>
            <a:r>
              <a:rPr lang="en-US" sz="1800" dirty="0">
                <a:latin typeface="Book Antiqua" pitchFamily="18" charset="0"/>
              </a:rPr>
              <a:t> </a:t>
            </a:r>
            <a:r>
              <a:rPr lang="en-US" sz="1800" dirty="0" err="1">
                <a:latin typeface="Book Antiqua" pitchFamily="18" charset="0"/>
              </a:rPr>
              <a:t>digər</a:t>
            </a:r>
            <a:r>
              <a:rPr lang="en-US" sz="1800" dirty="0">
                <a:latin typeface="Book Antiqua" pitchFamily="18" charset="0"/>
              </a:rPr>
              <a:t> </a:t>
            </a:r>
            <a:r>
              <a:rPr lang="en-US" sz="1800" dirty="0" err="1">
                <a:latin typeface="Book Antiqua" pitchFamily="18" charset="0"/>
              </a:rPr>
              <a:t>funksiyalarla</a:t>
            </a:r>
            <a:r>
              <a:rPr lang="en-US" sz="1800" dirty="0">
                <a:latin typeface="Book Antiqua" pitchFamily="18" charset="0"/>
              </a:rPr>
              <a:t> </a:t>
            </a:r>
            <a:r>
              <a:rPr lang="en-US" sz="1800" dirty="0" err="1">
                <a:latin typeface="Book Antiqua" pitchFamily="18" charset="0"/>
              </a:rPr>
              <a:t>necə</a:t>
            </a:r>
            <a:r>
              <a:rPr lang="en-US" sz="1800" dirty="0">
                <a:latin typeface="Book Antiqua" pitchFamily="18" charset="0"/>
              </a:rPr>
              <a:t> </a:t>
            </a:r>
            <a:r>
              <a:rPr lang="en-US" sz="1800" dirty="0" err="1">
                <a:latin typeface="Book Antiqua" pitchFamily="18" charset="0"/>
              </a:rPr>
              <a:t>qarşılıqlı</a:t>
            </a:r>
            <a:r>
              <a:rPr lang="en-US" sz="1800" dirty="0">
                <a:latin typeface="Book Antiqua" pitchFamily="18" charset="0"/>
              </a:rPr>
              <a:t> </a:t>
            </a:r>
            <a:r>
              <a:rPr lang="en-US" sz="1800" dirty="0" err="1">
                <a:latin typeface="Book Antiqua" pitchFamily="18" charset="0"/>
              </a:rPr>
              <a:t>əlaqədə</a:t>
            </a:r>
            <a:r>
              <a:rPr lang="en-US" sz="1800" dirty="0">
                <a:latin typeface="Book Antiqua" pitchFamily="18" charset="0"/>
              </a:rPr>
              <a:t> </a:t>
            </a:r>
            <a:r>
              <a:rPr lang="en-US" sz="1800" dirty="0" err="1">
                <a:latin typeface="Book Antiqua" pitchFamily="18" charset="0"/>
              </a:rPr>
              <a:t>olduğunu</a:t>
            </a:r>
            <a:r>
              <a:rPr lang="en-US" sz="1800" dirty="0">
                <a:latin typeface="Book Antiqua" pitchFamily="18" charset="0"/>
              </a:rPr>
              <a:t> </a:t>
            </a:r>
            <a:r>
              <a:rPr lang="en-US" sz="1800" dirty="0" err="1">
                <a:latin typeface="Book Antiqua" pitchFamily="18" charset="0"/>
              </a:rPr>
              <a:t>təsvir</a:t>
            </a:r>
            <a:r>
              <a:rPr lang="en-US" sz="1800" dirty="0">
                <a:latin typeface="Book Antiqua" pitchFamily="18" charset="0"/>
              </a:rPr>
              <a:t> </a:t>
            </a:r>
            <a:r>
              <a:rPr lang="en-US" sz="1800" dirty="0" err="1">
                <a:latin typeface="Book Antiqua" pitchFamily="18" charset="0"/>
              </a:rPr>
              <a:t>edin</a:t>
            </a:r>
            <a:r>
              <a:rPr lang="en-US" sz="1800" dirty="0">
                <a:latin typeface="Book Antiqua" pitchFamily="18" charset="0"/>
              </a:rPr>
              <a:t>.</a:t>
            </a:r>
            <a:endParaRPr lang="az-Latn-AZ" sz="1800" dirty="0">
              <a:latin typeface="Book Antiqua" pitchFamily="18" charset="0"/>
            </a:endParaRPr>
          </a:p>
          <a:p>
            <a:pPr marL="342900" indent="-342900">
              <a:buClr>
                <a:schemeClr val="bg2"/>
              </a:buClr>
              <a:buFont typeface="+mj-lt"/>
              <a:buAutoNum type="arabicPeriod" startAt="6"/>
            </a:pPr>
            <a:endParaRPr lang="az-Latn-AZ" sz="1800" dirty="0" smtClean="0">
              <a:solidFill>
                <a:schemeClr val="tx2"/>
              </a:solidFill>
              <a:latin typeface="Book Antiqua" pitchFamily="18" charset="0"/>
            </a:endParaRPr>
          </a:p>
          <a:p>
            <a:pPr marL="342900" indent="-342900">
              <a:buClr>
                <a:schemeClr val="bg2"/>
              </a:buClr>
              <a:buFont typeface="+mj-lt"/>
              <a:buAutoNum type="arabicPeriod" startAt="6"/>
            </a:pPr>
            <a:r>
              <a:rPr lang="en-US" sz="1800" dirty="0" err="1" smtClean="0">
                <a:solidFill>
                  <a:schemeClr val="tx2"/>
                </a:solidFill>
                <a:latin typeface="Book Antiqua" pitchFamily="18" charset="0"/>
              </a:rPr>
              <a:t>Nəzərdən</a:t>
            </a:r>
            <a:r>
              <a:rPr lang="en-US" sz="1800" dirty="0" smtClean="0">
                <a:solidFill>
                  <a:schemeClr val="tx2"/>
                </a:solidFill>
                <a:latin typeface="Book Antiqua" pitchFamily="18" charset="0"/>
              </a:rPr>
              <a:t> </a:t>
            </a:r>
            <a:r>
              <a:rPr lang="en-US" sz="1800" dirty="0" err="1">
                <a:solidFill>
                  <a:schemeClr val="tx2"/>
                </a:solidFill>
                <a:latin typeface="Book Antiqua" pitchFamily="18" charset="0"/>
              </a:rPr>
              <a:t>keçirin</a:t>
            </a:r>
            <a:r>
              <a:rPr lang="en-US" sz="1800" dirty="0">
                <a:solidFill>
                  <a:schemeClr val="tx2"/>
                </a:solidFill>
                <a:latin typeface="Book Antiqua" pitchFamily="18" charset="0"/>
              </a:rPr>
              <a:t> </a:t>
            </a:r>
            <a:r>
              <a:rPr lang="en-US" sz="1800" dirty="0" err="1">
                <a:solidFill>
                  <a:schemeClr val="tx2"/>
                </a:solidFill>
                <a:latin typeface="Book Antiqua" pitchFamily="18" charset="0"/>
              </a:rPr>
              <a:t>və</a:t>
            </a:r>
            <a:r>
              <a:rPr lang="en-US" sz="1800" dirty="0">
                <a:solidFill>
                  <a:schemeClr val="tx2"/>
                </a:solidFill>
                <a:latin typeface="Book Antiqua" pitchFamily="18" charset="0"/>
              </a:rPr>
              <a:t> </a:t>
            </a:r>
            <a:r>
              <a:rPr lang="en-US" sz="1800" dirty="0" err="1">
                <a:solidFill>
                  <a:schemeClr val="tx2"/>
                </a:solidFill>
                <a:latin typeface="Book Antiqua" pitchFamily="18" charset="0"/>
              </a:rPr>
              <a:t>dəqiqləşdirin</a:t>
            </a:r>
            <a:r>
              <a:rPr lang="en-US" sz="1800" dirty="0">
                <a:solidFill>
                  <a:schemeClr val="tx2"/>
                </a:solidFill>
                <a:latin typeface="Book Antiqua" pitchFamily="18" charset="0"/>
              </a:rPr>
              <a:t>:</a:t>
            </a:r>
            <a:r>
              <a:rPr lang="az-Latn-AZ" sz="1800" dirty="0">
                <a:solidFill>
                  <a:schemeClr val="tx2"/>
                </a:solidFill>
                <a:latin typeface="Book Antiqua" pitchFamily="18" charset="0"/>
              </a:rPr>
              <a:t> </a:t>
            </a:r>
            <a:r>
              <a:rPr lang="en-US" sz="1800" dirty="0" err="1">
                <a:latin typeface="Book Antiqua" pitchFamily="18" charset="0"/>
              </a:rPr>
              <a:t>Dəqiqliyi</a:t>
            </a:r>
            <a:r>
              <a:rPr lang="en-US" sz="1800" dirty="0">
                <a:latin typeface="Book Antiqua" pitchFamily="18" charset="0"/>
              </a:rPr>
              <a:t> </a:t>
            </a:r>
            <a:r>
              <a:rPr lang="en-US" sz="1800" dirty="0" err="1">
                <a:latin typeface="Book Antiqua" pitchFamily="18" charset="0"/>
              </a:rPr>
              <a:t>və</a:t>
            </a:r>
            <a:r>
              <a:rPr lang="en-US" sz="1800" dirty="0">
                <a:latin typeface="Book Antiqua" pitchFamily="18" charset="0"/>
              </a:rPr>
              <a:t> </a:t>
            </a:r>
            <a:r>
              <a:rPr lang="en-US" sz="1800" dirty="0" err="1">
                <a:latin typeface="Book Antiqua" pitchFamily="18" charset="0"/>
              </a:rPr>
              <a:t>tamlığı</a:t>
            </a:r>
            <a:r>
              <a:rPr lang="en-US" sz="1800" dirty="0">
                <a:latin typeface="Book Antiqua" pitchFamily="18" charset="0"/>
              </a:rPr>
              <a:t> </a:t>
            </a:r>
            <a:r>
              <a:rPr lang="en-US" sz="1800" dirty="0" err="1">
                <a:latin typeface="Book Antiqua" pitchFamily="18" charset="0"/>
              </a:rPr>
              <a:t>təmin</a:t>
            </a:r>
            <a:r>
              <a:rPr lang="en-US" sz="1800" dirty="0">
                <a:latin typeface="Book Antiqua" pitchFamily="18" charset="0"/>
              </a:rPr>
              <a:t> </a:t>
            </a:r>
            <a:r>
              <a:rPr lang="en-US" sz="1800" dirty="0" err="1">
                <a:latin typeface="Book Antiqua" pitchFamily="18" charset="0"/>
              </a:rPr>
              <a:t>etmək</a:t>
            </a:r>
            <a:r>
              <a:rPr lang="en-US" sz="1800" dirty="0">
                <a:latin typeface="Book Antiqua" pitchFamily="18" charset="0"/>
              </a:rPr>
              <a:t> </a:t>
            </a:r>
            <a:r>
              <a:rPr lang="en-US" sz="1800" dirty="0" err="1">
                <a:latin typeface="Book Antiqua" pitchFamily="18" charset="0"/>
              </a:rPr>
              <a:t>üçün</a:t>
            </a:r>
            <a:r>
              <a:rPr lang="en-US" sz="1800" dirty="0">
                <a:latin typeface="Book Antiqua" pitchFamily="18" charset="0"/>
              </a:rPr>
              <a:t> </a:t>
            </a:r>
            <a:r>
              <a:rPr lang="en-US" sz="1800" dirty="0" err="1">
                <a:latin typeface="Book Antiqua" pitchFamily="18" charset="0"/>
              </a:rPr>
              <a:t>maraqlı</a:t>
            </a:r>
            <a:r>
              <a:rPr lang="en-US" sz="1800" dirty="0">
                <a:latin typeface="Book Antiqua" pitchFamily="18" charset="0"/>
              </a:rPr>
              <a:t> </a:t>
            </a:r>
            <a:r>
              <a:rPr lang="en-US" sz="1800" dirty="0" err="1">
                <a:latin typeface="Book Antiqua" pitchFamily="18" charset="0"/>
              </a:rPr>
              <a:t>tərəflərlə</a:t>
            </a:r>
            <a:r>
              <a:rPr lang="en-US" sz="1800" dirty="0">
                <a:latin typeface="Book Antiqua" pitchFamily="18" charset="0"/>
              </a:rPr>
              <a:t> </a:t>
            </a:r>
            <a:r>
              <a:rPr lang="en-US" sz="1800" dirty="0" err="1">
                <a:latin typeface="Book Antiqua" pitchFamily="18" charset="0"/>
              </a:rPr>
              <a:t>funksional</a:t>
            </a:r>
            <a:r>
              <a:rPr lang="en-US" sz="1800" dirty="0">
                <a:latin typeface="Book Antiqua" pitchFamily="18" charset="0"/>
              </a:rPr>
              <a:t> </a:t>
            </a:r>
            <a:r>
              <a:rPr lang="en-US" sz="1800" dirty="0" err="1">
                <a:latin typeface="Book Antiqua" pitchFamily="18" charset="0"/>
              </a:rPr>
              <a:t>modeli</a:t>
            </a:r>
            <a:r>
              <a:rPr lang="en-US" sz="1800" dirty="0">
                <a:latin typeface="Book Antiqua" pitchFamily="18" charset="0"/>
              </a:rPr>
              <a:t> </a:t>
            </a:r>
            <a:r>
              <a:rPr lang="en-US" sz="1800" dirty="0" err="1">
                <a:latin typeface="Book Antiqua" pitchFamily="18" charset="0"/>
              </a:rPr>
              <a:t>nəzərdən</a:t>
            </a:r>
            <a:r>
              <a:rPr lang="en-US" sz="1800" dirty="0">
                <a:latin typeface="Book Antiqua" pitchFamily="18" charset="0"/>
              </a:rPr>
              <a:t> </a:t>
            </a:r>
            <a:r>
              <a:rPr lang="en-US" sz="1800" dirty="0" err="1">
                <a:latin typeface="Book Antiqua" pitchFamily="18" charset="0"/>
              </a:rPr>
              <a:t>keçirin</a:t>
            </a:r>
            <a:r>
              <a:rPr lang="en-US" sz="1800" dirty="0">
                <a:latin typeface="Book Antiqua" pitchFamily="18" charset="0"/>
              </a:rPr>
              <a:t>. </a:t>
            </a:r>
            <a:r>
              <a:rPr lang="en-US" sz="1800" dirty="0" err="1">
                <a:latin typeface="Book Antiqua" pitchFamily="18" charset="0"/>
              </a:rPr>
              <a:t>Rəy</a:t>
            </a:r>
            <a:r>
              <a:rPr lang="en-US" sz="1800" dirty="0">
                <a:latin typeface="Book Antiqua" pitchFamily="18" charset="0"/>
              </a:rPr>
              <a:t> </a:t>
            </a:r>
            <a:r>
              <a:rPr lang="en-US" sz="1800" dirty="0" err="1">
                <a:latin typeface="Book Antiqua" pitchFamily="18" charset="0"/>
              </a:rPr>
              <a:t>əsasında</a:t>
            </a:r>
            <a:r>
              <a:rPr lang="en-US" sz="1800" dirty="0">
                <a:latin typeface="Book Antiqua" pitchFamily="18" charset="0"/>
              </a:rPr>
              <a:t> </a:t>
            </a:r>
            <a:r>
              <a:rPr lang="en-US" sz="1800" dirty="0" err="1">
                <a:latin typeface="Book Antiqua" pitchFamily="18" charset="0"/>
              </a:rPr>
              <a:t>modeli</a:t>
            </a:r>
            <a:r>
              <a:rPr lang="en-US" sz="1800" dirty="0">
                <a:latin typeface="Book Antiqua" pitchFamily="18" charset="0"/>
              </a:rPr>
              <a:t> </a:t>
            </a:r>
            <a:r>
              <a:rPr lang="en-US" sz="1800" dirty="0" err="1">
                <a:latin typeface="Book Antiqua" pitchFamily="18" charset="0"/>
              </a:rPr>
              <a:t>təkmilləşdirin</a:t>
            </a:r>
            <a:r>
              <a:rPr lang="en-US" sz="1800" dirty="0">
                <a:latin typeface="Book Antiqua" pitchFamily="18" charset="0"/>
              </a:rPr>
              <a:t>.</a:t>
            </a:r>
            <a:endParaRPr lang="az-Latn-AZ" sz="1800" dirty="0">
              <a:latin typeface="Book Antiqua" pitchFamily="18" charset="0"/>
            </a:endParaRPr>
          </a:p>
        </p:txBody>
      </p:sp>
    </p:spTree>
    <p:extLst>
      <p:ext uri="{BB962C8B-B14F-4D97-AF65-F5344CB8AC3E}">
        <p14:creationId xmlns:p14="http://schemas.microsoft.com/office/powerpoint/2010/main" val="1558923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2" name="Прямоугольник 1"/>
          <p:cNvSpPr/>
          <p:nvPr/>
        </p:nvSpPr>
        <p:spPr>
          <a:xfrm>
            <a:off x="543748" y="409409"/>
            <a:ext cx="6301725" cy="461665"/>
          </a:xfrm>
          <a:prstGeom prst="rect">
            <a:avLst/>
          </a:prstGeom>
        </p:spPr>
        <p:txBody>
          <a:bodyPr wrap="none">
            <a:spAutoFit/>
          </a:bodyPr>
          <a:lstStyle/>
          <a:p>
            <a:r>
              <a:rPr lang="en-US" sz="2400" b="1" dirty="0" err="1">
                <a:solidFill>
                  <a:schemeClr val="dk1"/>
                </a:solidFill>
                <a:latin typeface="Consolas" pitchFamily="49" charset="0"/>
                <a:ea typeface="Sora"/>
                <a:cs typeface="Sora"/>
                <a:sym typeface="Sora"/>
              </a:rPr>
              <a:t>Funksional</a:t>
            </a:r>
            <a:r>
              <a:rPr lang="en-US" sz="2400" b="1" dirty="0">
                <a:solidFill>
                  <a:schemeClr val="dk1"/>
                </a:solidFill>
                <a:latin typeface="Consolas" pitchFamily="49" charset="0"/>
                <a:ea typeface="Sora"/>
                <a:cs typeface="Sora"/>
                <a:sym typeface="Sora"/>
              </a:rPr>
              <a:t> </a:t>
            </a:r>
            <a:r>
              <a:rPr lang="en-US" sz="2400" b="1" dirty="0" err="1">
                <a:solidFill>
                  <a:schemeClr val="dk1"/>
                </a:solidFill>
                <a:latin typeface="Consolas" pitchFamily="49" charset="0"/>
                <a:ea typeface="Sora"/>
                <a:cs typeface="Sora"/>
                <a:sym typeface="Sora"/>
              </a:rPr>
              <a:t>modelləşdirmədə</a:t>
            </a:r>
            <a:r>
              <a:rPr lang="en-US" sz="2400" b="1" dirty="0">
                <a:solidFill>
                  <a:schemeClr val="dk1"/>
                </a:solidFill>
                <a:latin typeface="Consolas" pitchFamily="49" charset="0"/>
                <a:ea typeface="Sora"/>
                <a:cs typeface="Sora"/>
                <a:sym typeface="Sora"/>
              </a:rPr>
              <a:t> </a:t>
            </a:r>
            <a:r>
              <a:rPr lang="en-US" sz="2400" b="1" dirty="0" err="1">
                <a:solidFill>
                  <a:schemeClr val="dk1"/>
                </a:solidFill>
                <a:latin typeface="Consolas" pitchFamily="49" charset="0"/>
                <a:ea typeface="Sora"/>
                <a:cs typeface="Sora"/>
                <a:sym typeface="Sora"/>
              </a:rPr>
              <a:t>addımlar</a:t>
            </a:r>
            <a:r>
              <a:rPr lang="en-US" sz="2400" b="1" dirty="0">
                <a:solidFill>
                  <a:schemeClr val="dk1"/>
                </a:solidFill>
                <a:latin typeface="Consolas" pitchFamily="49" charset="0"/>
                <a:ea typeface="Sora"/>
                <a:cs typeface="Sora"/>
                <a:sym typeface="Sora"/>
              </a:rPr>
              <a:t>:</a:t>
            </a:r>
            <a:endParaRPr lang="ru-RU" sz="2400" b="1" dirty="0">
              <a:solidFill>
                <a:schemeClr val="dk1"/>
              </a:solidFill>
              <a:latin typeface="Consolas" pitchFamily="49" charset="0"/>
              <a:ea typeface="Sora"/>
              <a:cs typeface="Sora"/>
              <a:sym typeface="Sora"/>
            </a:endParaRPr>
          </a:p>
        </p:txBody>
      </p:sp>
      <p:sp>
        <p:nvSpPr>
          <p:cNvPr id="4" name="Прямоугольник 3"/>
          <p:cNvSpPr/>
          <p:nvPr/>
        </p:nvSpPr>
        <p:spPr>
          <a:xfrm>
            <a:off x="474995" y="1091081"/>
            <a:ext cx="8002111" cy="2862322"/>
          </a:xfrm>
          <a:prstGeom prst="rect">
            <a:avLst/>
          </a:prstGeom>
        </p:spPr>
        <p:txBody>
          <a:bodyPr wrap="square">
            <a:spAutoFit/>
          </a:bodyPr>
          <a:lstStyle/>
          <a:p>
            <a:pPr marL="342900" indent="-342900">
              <a:buClr>
                <a:schemeClr val="bg2"/>
              </a:buClr>
              <a:buFont typeface="+mj-lt"/>
              <a:buAutoNum type="arabicPeriod" startAt="10"/>
            </a:pPr>
            <a:r>
              <a:rPr lang="en-US" sz="1800" dirty="0" err="1">
                <a:latin typeface="Book Antiqua" pitchFamily="18" charset="0"/>
              </a:rPr>
              <a:t>Sənəd</a:t>
            </a:r>
            <a:r>
              <a:rPr lang="en-US" sz="1800" dirty="0">
                <a:latin typeface="Book Antiqua" pitchFamily="18" charset="0"/>
              </a:rPr>
              <a:t> </a:t>
            </a:r>
            <a:r>
              <a:rPr lang="en-US" sz="1800" dirty="0" err="1">
                <a:latin typeface="Book Antiqua" pitchFamily="18" charset="0"/>
              </a:rPr>
              <a:t>və</a:t>
            </a:r>
            <a:r>
              <a:rPr lang="en-US" sz="1800" dirty="0">
                <a:latin typeface="Book Antiqua" pitchFamily="18" charset="0"/>
              </a:rPr>
              <a:t> </a:t>
            </a:r>
            <a:r>
              <a:rPr lang="en-US" sz="1800" dirty="0" err="1">
                <a:latin typeface="Book Antiqua" pitchFamily="18" charset="0"/>
              </a:rPr>
              <a:t>ünsiyyət</a:t>
            </a:r>
            <a:r>
              <a:rPr lang="en-US" sz="1800" dirty="0">
                <a:latin typeface="Book Antiqua" pitchFamily="18" charset="0"/>
              </a:rPr>
              <a:t>:</a:t>
            </a:r>
            <a:r>
              <a:rPr lang="az-Latn-AZ" sz="1800" dirty="0">
                <a:latin typeface="Book Antiqua" pitchFamily="18" charset="0"/>
              </a:rPr>
              <a:t> </a:t>
            </a:r>
            <a:r>
              <a:rPr lang="en-US" sz="1800" dirty="0" err="1">
                <a:latin typeface="Book Antiqua" pitchFamily="18" charset="0"/>
              </a:rPr>
              <a:t>Funksional</a:t>
            </a:r>
            <a:r>
              <a:rPr lang="en-US" sz="1800" dirty="0">
                <a:latin typeface="Book Antiqua" pitchFamily="18" charset="0"/>
              </a:rPr>
              <a:t> </a:t>
            </a:r>
            <a:r>
              <a:rPr lang="en-US" sz="1800" dirty="0" err="1">
                <a:latin typeface="Book Antiqua" pitchFamily="18" charset="0"/>
              </a:rPr>
              <a:t>modeli</a:t>
            </a:r>
            <a:r>
              <a:rPr lang="en-US" sz="1800" dirty="0">
                <a:latin typeface="Book Antiqua" pitchFamily="18" charset="0"/>
              </a:rPr>
              <a:t> </a:t>
            </a:r>
            <a:r>
              <a:rPr lang="en-US" sz="1800" dirty="0" err="1">
                <a:latin typeface="Book Antiqua" pitchFamily="18" charset="0"/>
              </a:rPr>
              <a:t>sənədləşdirin</a:t>
            </a:r>
            <a:r>
              <a:rPr lang="en-US" sz="1800" dirty="0">
                <a:latin typeface="Book Antiqua" pitchFamily="18" charset="0"/>
              </a:rPr>
              <a:t> </a:t>
            </a:r>
            <a:r>
              <a:rPr lang="en-US" sz="1800" dirty="0" err="1">
                <a:latin typeface="Book Antiqua" pitchFamily="18" charset="0"/>
              </a:rPr>
              <a:t>və</a:t>
            </a:r>
            <a:r>
              <a:rPr lang="en-US" sz="1800" dirty="0">
                <a:latin typeface="Book Antiqua" pitchFamily="18" charset="0"/>
              </a:rPr>
              <a:t> </a:t>
            </a:r>
            <a:r>
              <a:rPr lang="en-US" sz="1800" dirty="0" err="1">
                <a:latin typeface="Book Antiqua" pitchFamily="18" charset="0"/>
              </a:rPr>
              <a:t>müvafiq</a:t>
            </a:r>
            <a:r>
              <a:rPr lang="en-US" sz="1800" dirty="0">
                <a:latin typeface="Book Antiqua" pitchFamily="18" charset="0"/>
              </a:rPr>
              <a:t> </a:t>
            </a:r>
            <a:r>
              <a:rPr lang="en-US" sz="1800" dirty="0" err="1">
                <a:latin typeface="Book Antiqua" pitchFamily="18" charset="0"/>
              </a:rPr>
              <a:t>maraqlı</a:t>
            </a:r>
            <a:r>
              <a:rPr lang="en-US" sz="1800" dirty="0">
                <a:latin typeface="Book Antiqua" pitchFamily="18" charset="0"/>
              </a:rPr>
              <a:t> </a:t>
            </a:r>
            <a:r>
              <a:rPr lang="en-US" sz="1800" dirty="0" err="1">
                <a:latin typeface="Book Antiqua" pitchFamily="18" charset="0"/>
              </a:rPr>
              <a:t>tərəflərə</a:t>
            </a:r>
            <a:r>
              <a:rPr lang="en-US" sz="1800" dirty="0">
                <a:latin typeface="Book Antiqua" pitchFamily="18" charset="0"/>
              </a:rPr>
              <a:t> </a:t>
            </a:r>
            <a:r>
              <a:rPr lang="en-US" sz="1800" dirty="0" err="1">
                <a:latin typeface="Book Antiqua" pitchFamily="18" charset="0"/>
              </a:rPr>
              <a:t>çatdırın</a:t>
            </a:r>
            <a:r>
              <a:rPr lang="en-US" sz="1800" dirty="0">
                <a:latin typeface="Book Antiqua" pitchFamily="18" charset="0"/>
              </a:rPr>
              <a:t>. </a:t>
            </a:r>
            <a:r>
              <a:rPr lang="en-US" sz="1800" dirty="0" err="1">
                <a:latin typeface="Book Antiqua" pitchFamily="18" charset="0"/>
              </a:rPr>
              <a:t>Sistemin</a:t>
            </a:r>
            <a:r>
              <a:rPr lang="en-US" sz="1800" dirty="0">
                <a:latin typeface="Book Antiqua" pitchFamily="18" charset="0"/>
              </a:rPr>
              <a:t> </a:t>
            </a:r>
            <a:r>
              <a:rPr lang="en-US" sz="1800" dirty="0" err="1">
                <a:latin typeface="Book Antiqua" pitchFamily="18" charset="0"/>
              </a:rPr>
              <a:t>və</a:t>
            </a:r>
            <a:r>
              <a:rPr lang="en-US" sz="1800" dirty="0">
                <a:latin typeface="Book Antiqua" pitchFamily="18" charset="0"/>
              </a:rPr>
              <a:t> </a:t>
            </a:r>
            <a:r>
              <a:rPr lang="en-US" sz="1800" dirty="0" err="1">
                <a:latin typeface="Book Antiqua" pitchFamily="18" charset="0"/>
              </a:rPr>
              <a:t>ya</a:t>
            </a:r>
            <a:r>
              <a:rPr lang="en-US" sz="1800" dirty="0">
                <a:latin typeface="Book Antiqua" pitchFamily="18" charset="0"/>
              </a:rPr>
              <a:t> </a:t>
            </a:r>
            <a:r>
              <a:rPr lang="en-US" sz="1800" dirty="0" err="1">
                <a:latin typeface="Book Antiqua" pitchFamily="18" charset="0"/>
              </a:rPr>
              <a:t>prosesin</a:t>
            </a:r>
            <a:r>
              <a:rPr lang="en-US" sz="1800" dirty="0">
                <a:latin typeface="Book Antiqua" pitchFamily="18" charset="0"/>
              </a:rPr>
              <a:t> </a:t>
            </a:r>
            <a:r>
              <a:rPr lang="en-US" sz="1800" dirty="0" err="1">
                <a:latin typeface="Book Antiqua" pitchFamily="18" charset="0"/>
              </a:rPr>
              <a:t>başa</a:t>
            </a:r>
            <a:r>
              <a:rPr lang="en-US" sz="1800" dirty="0">
                <a:latin typeface="Book Antiqua" pitchFamily="18" charset="0"/>
              </a:rPr>
              <a:t> </a:t>
            </a:r>
            <a:r>
              <a:rPr lang="en-US" sz="1800" dirty="0" err="1">
                <a:latin typeface="Book Antiqua" pitchFamily="18" charset="0"/>
              </a:rPr>
              <a:t>düşülməsi</a:t>
            </a:r>
            <a:r>
              <a:rPr lang="en-US" sz="1800" dirty="0">
                <a:latin typeface="Book Antiqua" pitchFamily="18" charset="0"/>
              </a:rPr>
              <a:t> </a:t>
            </a:r>
            <a:r>
              <a:rPr lang="en-US" sz="1800" dirty="0" err="1">
                <a:latin typeface="Book Antiqua" pitchFamily="18" charset="0"/>
              </a:rPr>
              <a:t>və</a:t>
            </a:r>
            <a:r>
              <a:rPr lang="en-US" sz="1800" dirty="0">
                <a:latin typeface="Book Antiqua" pitchFamily="18" charset="0"/>
              </a:rPr>
              <a:t> </a:t>
            </a:r>
            <a:r>
              <a:rPr lang="en-US" sz="1800" dirty="0" err="1">
                <a:latin typeface="Book Antiqua" pitchFamily="18" charset="0"/>
              </a:rPr>
              <a:t>təkmilləşdirilməsi</a:t>
            </a:r>
            <a:r>
              <a:rPr lang="en-US" sz="1800" dirty="0">
                <a:latin typeface="Book Antiqua" pitchFamily="18" charset="0"/>
              </a:rPr>
              <a:t> </a:t>
            </a:r>
            <a:r>
              <a:rPr lang="en-US" sz="1800" dirty="0" err="1">
                <a:latin typeface="Book Antiqua" pitchFamily="18" charset="0"/>
              </a:rPr>
              <a:t>üçün</a:t>
            </a:r>
            <a:r>
              <a:rPr lang="en-US" sz="1800" dirty="0">
                <a:latin typeface="Book Antiqua" pitchFamily="18" charset="0"/>
              </a:rPr>
              <a:t> </a:t>
            </a:r>
            <a:r>
              <a:rPr lang="en-US" sz="1800" dirty="0" err="1">
                <a:latin typeface="Book Antiqua" pitchFamily="18" charset="0"/>
              </a:rPr>
              <a:t>faydalı</a:t>
            </a:r>
            <a:r>
              <a:rPr lang="en-US" sz="1800" dirty="0">
                <a:latin typeface="Book Antiqua" pitchFamily="18" charset="0"/>
              </a:rPr>
              <a:t> </a:t>
            </a:r>
            <a:r>
              <a:rPr lang="en-US" sz="1800" dirty="0" err="1">
                <a:latin typeface="Book Antiqua" pitchFamily="18" charset="0"/>
              </a:rPr>
              <a:t>istinad</a:t>
            </a:r>
            <a:r>
              <a:rPr lang="en-US" sz="1800" dirty="0">
                <a:latin typeface="Book Antiqua" pitchFamily="18" charset="0"/>
              </a:rPr>
              <a:t> </a:t>
            </a:r>
            <a:r>
              <a:rPr lang="en-US" sz="1800" dirty="0" err="1">
                <a:latin typeface="Book Antiqua" pitchFamily="18" charset="0"/>
              </a:rPr>
              <a:t>kimi</a:t>
            </a:r>
            <a:r>
              <a:rPr lang="en-US" sz="1800" dirty="0">
                <a:latin typeface="Book Antiqua" pitchFamily="18" charset="0"/>
              </a:rPr>
              <a:t> </a:t>
            </a:r>
            <a:r>
              <a:rPr lang="en-US" sz="1800" dirty="0" err="1">
                <a:latin typeface="Book Antiqua" pitchFamily="18" charset="0"/>
              </a:rPr>
              <a:t>xidmət</a:t>
            </a:r>
            <a:r>
              <a:rPr lang="en-US" sz="1800" dirty="0">
                <a:latin typeface="Book Antiqua" pitchFamily="18" charset="0"/>
              </a:rPr>
              <a:t> </a:t>
            </a:r>
            <a:r>
              <a:rPr lang="en-US" sz="1800" dirty="0" err="1">
                <a:latin typeface="Book Antiqua" pitchFamily="18" charset="0"/>
              </a:rPr>
              <a:t>etdiyinə</a:t>
            </a:r>
            <a:r>
              <a:rPr lang="en-US" sz="1800" dirty="0">
                <a:latin typeface="Book Antiqua" pitchFamily="18" charset="0"/>
              </a:rPr>
              <a:t> </a:t>
            </a:r>
            <a:r>
              <a:rPr lang="en-US" sz="1800" dirty="0" err="1">
                <a:latin typeface="Book Antiqua" pitchFamily="18" charset="0"/>
              </a:rPr>
              <a:t>əmin</a:t>
            </a:r>
            <a:r>
              <a:rPr lang="en-US" sz="1800" dirty="0">
                <a:latin typeface="Book Antiqua" pitchFamily="18" charset="0"/>
              </a:rPr>
              <a:t> </a:t>
            </a:r>
            <a:r>
              <a:rPr lang="en-US" sz="1800" dirty="0" err="1">
                <a:latin typeface="Book Antiqua" pitchFamily="18" charset="0"/>
              </a:rPr>
              <a:t>olun</a:t>
            </a:r>
            <a:r>
              <a:rPr lang="en-US" sz="1800" dirty="0" smtClean="0">
                <a:latin typeface="Book Antiqua" pitchFamily="18" charset="0"/>
              </a:rPr>
              <a:t>.</a:t>
            </a:r>
            <a:endParaRPr lang="az-Latn-AZ" sz="1800" dirty="0" smtClean="0">
              <a:latin typeface="Book Antiqua" pitchFamily="18" charset="0"/>
            </a:endParaRPr>
          </a:p>
          <a:p>
            <a:pPr marL="342900" indent="-342900">
              <a:buClr>
                <a:schemeClr val="bg2"/>
              </a:buClr>
              <a:buFont typeface="+mj-lt"/>
              <a:buAutoNum type="arabicPeriod" startAt="10"/>
            </a:pPr>
            <a:endParaRPr lang="az-Latn-AZ" sz="1800" dirty="0">
              <a:latin typeface="Book Antiqua" pitchFamily="18" charset="0"/>
            </a:endParaRPr>
          </a:p>
          <a:p>
            <a:pPr>
              <a:buClr>
                <a:schemeClr val="bg2"/>
              </a:buClr>
            </a:pPr>
            <a:r>
              <a:rPr lang="az-Latn-AZ" sz="1800" dirty="0" smtClean="0">
                <a:latin typeface="Book Antiqua" pitchFamily="18" charset="0"/>
              </a:rPr>
              <a:t>  </a:t>
            </a:r>
            <a:r>
              <a:rPr lang="en-US" sz="1800" dirty="0" err="1" smtClean="0">
                <a:latin typeface="Book Antiqua" pitchFamily="18" charset="0"/>
              </a:rPr>
              <a:t>Funksional</a:t>
            </a:r>
            <a:r>
              <a:rPr lang="en-US" sz="1800" dirty="0" smtClean="0">
                <a:latin typeface="Book Antiqua" pitchFamily="18" charset="0"/>
              </a:rPr>
              <a:t> </a:t>
            </a:r>
            <a:r>
              <a:rPr lang="en-US" sz="1800" dirty="0" err="1">
                <a:latin typeface="Book Antiqua" pitchFamily="18" charset="0"/>
              </a:rPr>
              <a:t>modelləşdirmə</a:t>
            </a:r>
            <a:r>
              <a:rPr lang="en-US" sz="1800" dirty="0">
                <a:latin typeface="Book Antiqua" pitchFamily="18" charset="0"/>
              </a:rPr>
              <a:t> </a:t>
            </a:r>
            <a:r>
              <a:rPr lang="en-US" sz="1800" dirty="0" err="1">
                <a:latin typeface="Book Antiqua" pitchFamily="18" charset="0"/>
              </a:rPr>
              <a:t>və</a:t>
            </a:r>
            <a:r>
              <a:rPr lang="en-US" sz="1800" dirty="0">
                <a:latin typeface="Book Antiqua" pitchFamily="18" charset="0"/>
              </a:rPr>
              <a:t> </a:t>
            </a:r>
            <a:r>
              <a:rPr lang="en-US" sz="1800" dirty="0" err="1">
                <a:latin typeface="Book Antiqua" pitchFamily="18" charset="0"/>
              </a:rPr>
              <a:t>xüsusilə</a:t>
            </a:r>
            <a:r>
              <a:rPr lang="en-US" sz="1800" dirty="0">
                <a:latin typeface="Book Antiqua" pitchFamily="18" charset="0"/>
              </a:rPr>
              <a:t> İDEF0 </a:t>
            </a:r>
            <a:r>
              <a:rPr lang="en-US" sz="1800" dirty="0" err="1">
                <a:latin typeface="Book Antiqua" pitchFamily="18" charset="0"/>
              </a:rPr>
              <a:t>sistem</a:t>
            </a:r>
            <a:r>
              <a:rPr lang="en-US" sz="1800" dirty="0">
                <a:latin typeface="Book Antiqua" pitchFamily="18" charset="0"/>
              </a:rPr>
              <a:t> </a:t>
            </a:r>
            <a:r>
              <a:rPr lang="en-US" sz="1800" dirty="0" err="1">
                <a:latin typeface="Book Antiqua" pitchFamily="18" charset="0"/>
              </a:rPr>
              <a:t>mühəndisləri</a:t>
            </a:r>
            <a:r>
              <a:rPr lang="en-US" sz="1800" dirty="0">
                <a:latin typeface="Book Antiqua" pitchFamily="18" charset="0"/>
              </a:rPr>
              <a:t>, </a:t>
            </a:r>
            <a:r>
              <a:rPr lang="en-US" sz="1800" dirty="0" err="1">
                <a:latin typeface="Book Antiqua" pitchFamily="18" charset="0"/>
              </a:rPr>
              <a:t>biznes</a:t>
            </a:r>
            <a:r>
              <a:rPr lang="en-US" sz="1800" dirty="0">
                <a:latin typeface="Book Antiqua" pitchFamily="18" charset="0"/>
              </a:rPr>
              <a:t> </a:t>
            </a:r>
            <a:r>
              <a:rPr lang="en-US" sz="1800" dirty="0" err="1">
                <a:latin typeface="Book Antiqua" pitchFamily="18" charset="0"/>
              </a:rPr>
              <a:t>analitikləri</a:t>
            </a:r>
            <a:r>
              <a:rPr lang="en-US" sz="1800" dirty="0">
                <a:latin typeface="Book Antiqua" pitchFamily="18" charset="0"/>
              </a:rPr>
              <a:t> </a:t>
            </a:r>
            <a:r>
              <a:rPr lang="en-US" sz="1800" dirty="0" err="1">
                <a:latin typeface="Book Antiqua" pitchFamily="18" charset="0"/>
              </a:rPr>
              <a:t>və</a:t>
            </a:r>
            <a:r>
              <a:rPr lang="en-US" sz="1800" dirty="0">
                <a:latin typeface="Book Antiqua" pitchFamily="18" charset="0"/>
              </a:rPr>
              <a:t> </a:t>
            </a:r>
            <a:r>
              <a:rPr lang="en-US" sz="1800" dirty="0" err="1">
                <a:latin typeface="Book Antiqua" pitchFamily="18" charset="0"/>
              </a:rPr>
              <a:t>prosesi</a:t>
            </a:r>
            <a:r>
              <a:rPr lang="en-US" sz="1800" dirty="0">
                <a:latin typeface="Book Antiqua" pitchFamily="18" charset="0"/>
              </a:rPr>
              <a:t> </a:t>
            </a:r>
            <a:r>
              <a:rPr lang="en-US" sz="1800" dirty="0" err="1">
                <a:latin typeface="Book Antiqua" pitchFamily="18" charset="0"/>
              </a:rPr>
              <a:t>təkmilləşdirmə</a:t>
            </a:r>
            <a:r>
              <a:rPr lang="en-US" sz="1800" dirty="0">
                <a:latin typeface="Book Antiqua" pitchFamily="18" charset="0"/>
              </a:rPr>
              <a:t> </a:t>
            </a:r>
            <a:r>
              <a:rPr lang="en-US" sz="1800" dirty="0" err="1">
                <a:latin typeface="Book Antiqua" pitchFamily="18" charset="0"/>
              </a:rPr>
              <a:t>qrupları</a:t>
            </a:r>
            <a:r>
              <a:rPr lang="en-US" sz="1800" dirty="0">
                <a:latin typeface="Book Antiqua" pitchFamily="18" charset="0"/>
              </a:rPr>
              <a:t> </a:t>
            </a:r>
            <a:r>
              <a:rPr lang="en-US" sz="1800" dirty="0" err="1">
                <a:latin typeface="Book Antiqua" pitchFamily="18" charset="0"/>
              </a:rPr>
              <a:t>üçün</a:t>
            </a:r>
            <a:r>
              <a:rPr lang="en-US" sz="1800" dirty="0">
                <a:latin typeface="Book Antiqua" pitchFamily="18" charset="0"/>
              </a:rPr>
              <a:t> </a:t>
            </a:r>
            <a:r>
              <a:rPr lang="en-US" sz="1800" dirty="0" err="1">
                <a:latin typeface="Book Antiqua" pitchFamily="18" charset="0"/>
              </a:rPr>
              <a:t>dəyərlidir</a:t>
            </a:r>
            <a:r>
              <a:rPr lang="en-US" sz="1800" dirty="0">
                <a:latin typeface="Book Antiqua" pitchFamily="18" charset="0"/>
              </a:rPr>
              <a:t>. O, </a:t>
            </a:r>
            <a:r>
              <a:rPr lang="en-US" sz="1800" dirty="0" err="1">
                <a:latin typeface="Book Antiqua" pitchFamily="18" charset="0"/>
              </a:rPr>
              <a:t>sistemin</a:t>
            </a:r>
            <a:r>
              <a:rPr lang="en-US" sz="1800" dirty="0">
                <a:latin typeface="Book Antiqua" pitchFamily="18" charset="0"/>
              </a:rPr>
              <a:t> </a:t>
            </a:r>
            <a:r>
              <a:rPr lang="en-US" sz="1800" dirty="0" err="1">
                <a:latin typeface="Book Antiqua" pitchFamily="18" charset="0"/>
              </a:rPr>
              <a:t>funksiyalarını</a:t>
            </a:r>
            <a:r>
              <a:rPr lang="en-US" sz="1800" dirty="0">
                <a:latin typeface="Book Antiqua" pitchFamily="18" charset="0"/>
              </a:rPr>
              <a:t> </a:t>
            </a:r>
            <a:r>
              <a:rPr lang="en-US" sz="1800" dirty="0" err="1">
                <a:latin typeface="Book Antiqua" pitchFamily="18" charset="0"/>
              </a:rPr>
              <a:t>əldə</a:t>
            </a:r>
            <a:r>
              <a:rPr lang="en-US" sz="1800" dirty="0">
                <a:latin typeface="Book Antiqua" pitchFamily="18" charset="0"/>
              </a:rPr>
              <a:t> </a:t>
            </a:r>
            <a:r>
              <a:rPr lang="en-US" sz="1800" dirty="0" err="1">
                <a:latin typeface="Book Antiqua" pitchFamily="18" charset="0"/>
              </a:rPr>
              <a:t>etmək</a:t>
            </a:r>
            <a:r>
              <a:rPr lang="en-US" sz="1800" dirty="0">
                <a:latin typeface="Book Antiqua" pitchFamily="18" charset="0"/>
              </a:rPr>
              <a:t> </a:t>
            </a:r>
            <a:r>
              <a:rPr lang="en-US" sz="1800" dirty="0" err="1">
                <a:latin typeface="Book Antiqua" pitchFamily="18" charset="0"/>
              </a:rPr>
              <a:t>və</a:t>
            </a:r>
            <a:r>
              <a:rPr lang="en-US" sz="1800" dirty="0">
                <a:latin typeface="Book Antiqua" pitchFamily="18" charset="0"/>
              </a:rPr>
              <a:t> </a:t>
            </a:r>
            <a:r>
              <a:rPr lang="en-US" sz="1800" dirty="0" err="1">
                <a:latin typeface="Book Antiqua" pitchFamily="18" charset="0"/>
              </a:rPr>
              <a:t>çatdırmaq</a:t>
            </a:r>
            <a:r>
              <a:rPr lang="en-US" sz="1800" dirty="0">
                <a:latin typeface="Book Antiqua" pitchFamily="18" charset="0"/>
              </a:rPr>
              <a:t> </a:t>
            </a:r>
            <a:r>
              <a:rPr lang="en-US" sz="1800" dirty="0" err="1">
                <a:latin typeface="Book Antiqua" pitchFamily="18" charset="0"/>
              </a:rPr>
              <a:t>üçün</a:t>
            </a:r>
            <a:r>
              <a:rPr lang="en-US" sz="1800" dirty="0">
                <a:latin typeface="Book Antiqua" pitchFamily="18" charset="0"/>
              </a:rPr>
              <a:t> </a:t>
            </a:r>
            <a:r>
              <a:rPr lang="en-US" sz="1800" dirty="0" err="1">
                <a:latin typeface="Book Antiqua" pitchFamily="18" charset="0"/>
              </a:rPr>
              <a:t>strukturlaşdırılmış</a:t>
            </a:r>
            <a:r>
              <a:rPr lang="en-US" sz="1800" dirty="0">
                <a:latin typeface="Book Antiqua" pitchFamily="18" charset="0"/>
              </a:rPr>
              <a:t> </a:t>
            </a:r>
            <a:r>
              <a:rPr lang="en-US" sz="1800" dirty="0" err="1">
                <a:latin typeface="Book Antiqua" pitchFamily="18" charset="0"/>
              </a:rPr>
              <a:t>bir</a:t>
            </a:r>
            <a:r>
              <a:rPr lang="en-US" sz="1800" dirty="0">
                <a:latin typeface="Book Antiqua" pitchFamily="18" charset="0"/>
              </a:rPr>
              <a:t> </a:t>
            </a:r>
            <a:r>
              <a:rPr lang="en-US" sz="1800" dirty="0" err="1">
                <a:latin typeface="Book Antiqua" pitchFamily="18" charset="0"/>
              </a:rPr>
              <a:t>yol</a:t>
            </a:r>
            <a:r>
              <a:rPr lang="en-US" sz="1800" dirty="0">
                <a:latin typeface="Book Antiqua" pitchFamily="18" charset="0"/>
              </a:rPr>
              <a:t> </a:t>
            </a:r>
            <a:r>
              <a:rPr lang="en-US" sz="1800" dirty="0" err="1">
                <a:latin typeface="Book Antiqua" pitchFamily="18" charset="0"/>
              </a:rPr>
              <a:t>təqdim</a:t>
            </a:r>
            <a:r>
              <a:rPr lang="en-US" sz="1800" dirty="0">
                <a:latin typeface="Book Antiqua" pitchFamily="18" charset="0"/>
              </a:rPr>
              <a:t> </a:t>
            </a:r>
            <a:r>
              <a:rPr lang="en-US" sz="1800" dirty="0" err="1">
                <a:latin typeface="Book Antiqua" pitchFamily="18" charset="0"/>
              </a:rPr>
              <a:t>edir</a:t>
            </a:r>
            <a:r>
              <a:rPr lang="en-US" sz="1800" dirty="0">
                <a:latin typeface="Book Antiqua" pitchFamily="18" charset="0"/>
              </a:rPr>
              <a:t>, </a:t>
            </a:r>
            <a:r>
              <a:rPr lang="en-US" sz="1800" dirty="0" err="1">
                <a:latin typeface="Book Antiqua" pitchFamily="18" charset="0"/>
              </a:rPr>
              <a:t>maraqlı</a:t>
            </a:r>
            <a:r>
              <a:rPr lang="en-US" sz="1800" dirty="0">
                <a:latin typeface="Book Antiqua" pitchFamily="18" charset="0"/>
              </a:rPr>
              <a:t> </a:t>
            </a:r>
            <a:r>
              <a:rPr lang="en-US" sz="1800" dirty="0" err="1">
                <a:latin typeface="Book Antiqua" pitchFamily="18" charset="0"/>
              </a:rPr>
              <a:t>tərəflər</a:t>
            </a:r>
            <a:r>
              <a:rPr lang="en-US" sz="1800" dirty="0">
                <a:latin typeface="Book Antiqua" pitchFamily="18" charset="0"/>
              </a:rPr>
              <a:t> </a:t>
            </a:r>
            <a:r>
              <a:rPr lang="en-US" sz="1800" dirty="0" err="1">
                <a:latin typeface="Book Antiqua" pitchFamily="18" charset="0"/>
              </a:rPr>
              <a:t>arasında</a:t>
            </a:r>
            <a:r>
              <a:rPr lang="en-US" sz="1800" dirty="0">
                <a:latin typeface="Book Antiqua" pitchFamily="18" charset="0"/>
              </a:rPr>
              <a:t> </a:t>
            </a:r>
            <a:r>
              <a:rPr lang="en-US" sz="1800" dirty="0" err="1">
                <a:latin typeface="Book Antiqua" pitchFamily="18" charset="0"/>
              </a:rPr>
              <a:t>ümumi</a:t>
            </a:r>
            <a:r>
              <a:rPr lang="en-US" sz="1800" dirty="0">
                <a:latin typeface="Book Antiqua" pitchFamily="18" charset="0"/>
              </a:rPr>
              <a:t> </a:t>
            </a:r>
            <a:r>
              <a:rPr lang="en-US" sz="1800" dirty="0" err="1">
                <a:latin typeface="Book Antiqua" pitchFamily="18" charset="0"/>
              </a:rPr>
              <a:t>anlaşmanı</a:t>
            </a:r>
            <a:r>
              <a:rPr lang="en-US" sz="1800" dirty="0">
                <a:latin typeface="Book Antiqua" pitchFamily="18" charset="0"/>
              </a:rPr>
              <a:t> </a:t>
            </a:r>
            <a:r>
              <a:rPr lang="en-US" sz="1800" dirty="0" err="1">
                <a:latin typeface="Book Antiqua" pitchFamily="18" charset="0"/>
              </a:rPr>
              <a:t>gücləndirir</a:t>
            </a:r>
            <a:r>
              <a:rPr lang="en-US" sz="1800" dirty="0">
                <a:latin typeface="Book Antiqua" pitchFamily="18" charset="0"/>
              </a:rPr>
              <a:t> </a:t>
            </a:r>
            <a:r>
              <a:rPr lang="en-US" sz="1800" dirty="0" err="1">
                <a:latin typeface="Book Antiqua" pitchFamily="18" charset="0"/>
              </a:rPr>
              <a:t>və</a:t>
            </a:r>
            <a:r>
              <a:rPr lang="en-US" sz="1800" dirty="0">
                <a:latin typeface="Book Antiqua" pitchFamily="18" charset="0"/>
              </a:rPr>
              <a:t> </a:t>
            </a:r>
            <a:r>
              <a:rPr lang="en-US" sz="1800" dirty="0" err="1">
                <a:latin typeface="Book Antiqua" pitchFamily="18" charset="0"/>
              </a:rPr>
              <a:t>təkmilləşdirmə</a:t>
            </a:r>
            <a:r>
              <a:rPr lang="en-US" sz="1800" dirty="0">
                <a:latin typeface="Book Antiqua" pitchFamily="18" charset="0"/>
              </a:rPr>
              <a:t> </a:t>
            </a:r>
            <a:r>
              <a:rPr lang="en-US" sz="1800" dirty="0" err="1">
                <a:latin typeface="Book Antiqua" pitchFamily="18" charset="0"/>
              </a:rPr>
              <a:t>sahələrinin</a:t>
            </a:r>
            <a:r>
              <a:rPr lang="en-US" sz="1800" dirty="0">
                <a:latin typeface="Book Antiqua" pitchFamily="18" charset="0"/>
              </a:rPr>
              <a:t> </a:t>
            </a:r>
            <a:r>
              <a:rPr lang="en-US" sz="1800" dirty="0" err="1">
                <a:latin typeface="Book Antiqua" pitchFamily="18" charset="0"/>
              </a:rPr>
              <a:t>müəyyənləşdirilməsini</a:t>
            </a:r>
            <a:r>
              <a:rPr lang="en-US" sz="1800" dirty="0">
                <a:latin typeface="Book Antiqua" pitchFamily="18" charset="0"/>
              </a:rPr>
              <a:t> </a:t>
            </a:r>
            <a:r>
              <a:rPr lang="en-US" sz="1800" dirty="0" err="1">
                <a:latin typeface="Book Antiqua" pitchFamily="18" charset="0"/>
              </a:rPr>
              <a:t>asanlaşdırır</a:t>
            </a:r>
            <a:r>
              <a:rPr lang="en-US" sz="1800" dirty="0">
                <a:latin typeface="Book Antiqua" pitchFamily="18" charset="0"/>
              </a:rPr>
              <a:t>.</a:t>
            </a:r>
            <a:endParaRPr lang="ru-RU" sz="1800" dirty="0">
              <a:latin typeface="Book Antiqua" pitchFamily="18" charset="0"/>
            </a:endParaRPr>
          </a:p>
          <a:p>
            <a:pPr marL="342900" indent="-342900">
              <a:buClr>
                <a:schemeClr val="bg2"/>
              </a:buClr>
              <a:buFont typeface="+mj-lt"/>
              <a:buAutoNum type="arabicPeriod" startAt="10"/>
            </a:pPr>
            <a:endParaRPr lang="en-US" sz="1800" dirty="0">
              <a:latin typeface="Book Antiqua" pitchFamily="18" charset="0"/>
            </a:endParaRPr>
          </a:p>
        </p:txBody>
      </p:sp>
    </p:spTree>
    <p:extLst>
      <p:ext uri="{BB962C8B-B14F-4D97-AF65-F5344CB8AC3E}">
        <p14:creationId xmlns:p14="http://schemas.microsoft.com/office/powerpoint/2010/main" val="1390365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1" name="Прямоугольник 10"/>
          <p:cNvSpPr/>
          <p:nvPr/>
        </p:nvSpPr>
        <p:spPr>
          <a:xfrm>
            <a:off x="543747" y="884901"/>
            <a:ext cx="8015861" cy="3693319"/>
          </a:xfrm>
          <a:prstGeom prst="rect">
            <a:avLst/>
          </a:prstGeom>
        </p:spPr>
        <p:txBody>
          <a:bodyPr wrap="square">
            <a:spAutoFit/>
          </a:bodyPr>
          <a:lstStyle/>
          <a:p>
            <a:r>
              <a:rPr lang="en-US" sz="1800" dirty="0">
                <a:latin typeface="Book Antiqua" pitchFamily="18" charset="0"/>
              </a:rPr>
              <a:t>MSSQL </a:t>
            </a:r>
            <a:r>
              <a:rPr lang="en-US" sz="1800" dirty="0" err="1">
                <a:latin typeface="Book Antiqua" pitchFamily="18" charset="0"/>
              </a:rPr>
              <a:t>istifadə</a:t>
            </a:r>
            <a:r>
              <a:rPr lang="en-US" sz="1800" dirty="0">
                <a:latin typeface="Book Antiqua" pitchFamily="18" charset="0"/>
              </a:rPr>
              <a:t> </a:t>
            </a:r>
            <a:r>
              <a:rPr lang="en-US" sz="1800" dirty="0" err="1">
                <a:latin typeface="Book Antiqua" pitchFamily="18" charset="0"/>
              </a:rPr>
              <a:t>edərək</a:t>
            </a:r>
            <a:r>
              <a:rPr lang="en-US" sz="1800" dirty="0">
                <a:latin typeface="Book Antiqua" pitchFamily="18" charset="0"/>
              </a:rPr>
              <a:t> </a:t>
            </a:r>
            <a:r>
              <a:rPr lang="en-US" sz="1800" dirty="0" err="1">
                <a:latin typeface="Book Antiqua" pitchFamily="18" charset="0"/>
              </a:rPr>
              <a:t>onlayn</a:t>
            </a:r>
            <a:r>
              <a:rPr lang="en-US" sz="1800" dirty="0">
                <a:latin typeface="Book Antiqua" pitchFamily="18" charset="0"/>
              </a:rPr>
              <a:t> </a:t>
            </a:r>
            <a:r>
              <a:rPr lang="en-US" sz="1800" dirty="0" err="1">
                <a:latin typeface="Book Antiqua" pitchFamily="18" charset="0"/>
              </a:rPr>
              <a:t>sifariş</a:t>
            </a:r>
            <a:r>
              <a:rPr lang="en-US" sz="1800" dirty="0">
                <a:latin typeface="Book Antiqua" pitchFamily="18" charset="0"/>
              </a:rPr>
              <a:t> </a:t>
            </a:r>
            <a:r>
              <a:rPr lang="en-US" sz="1800" dirty="0" err="1">
                <a:latin typeface="Book Antiqua" pitchFamily="18" charset="0"/>
              </a:rPr>
              <a:t>emalı</a:t>
            </a:r>
            <a:r>
              <a:rPr lang="en-US" sz="1800" dirty="0">
                <a:latin typeface="Book Antiqua" pitchFamily="18" charset="0"/>
              </a:rPr>
              <a:t> </a:t>
            </a:r>
            <a:r>
              <a:rPr lang="en-US" sz="1800" dirty="0" err="1">
                <a:latin typeface="Book Antiqua" pitchFamily="18" charset="0"/>
              </a:rPr>
              <a:t>sisteminin</a:t>
            </a:r>
            <a:r>
              <a:rPr lang="en-US" sz="1800" dirty="0">
                <a:latin typeface="Book Antiqua" pitchFamily="18" charset="0"/>
              </a:rPr>
              <a:t> </a:t>
            </a:r>
            <a:r>
              <a:rPr lang="en-US" sz="1800" dirty="0" err="1">
                <a:latin typeface="Book Antiqua" pitchFamily="18" charset="0"/>
              </a:rPr>
              <a:t>sadə</a:t>
            </a:r>
            <a:r>
              <a:rPr lang="en-US" sz="1800" dirty="0">
                <a:latin typeface="Book Antiqua" pitchFamily="18" charset="0"/>
              </a:rPr>
              <a:t> </a:t>
            </a:r>
            <a:r>
              <a:rPr lang="en-US" sz="1800" dirty="0" err="1">
                <a:latin typeface="Book Antiqua" pitchFamily="18" charset="0"/>
              </a:rPr>
              <a:t>bir</a:t>
            </a:r>
            <a:r>
              <a:rPr lang="en-US" sz="1800" dirty="0">
                <a:latin typeface="Book Antiqua" pitchFamily="18" charset="0"/>
              </a:rPr>
              <a:t> </a:t>
            </a:r>
            <a:r>
              <a:rPr lang="en-US" sz="1800" dirty="0" err="1">
                <a:latin typeface="Book Antiqua" pitchFamily="18" charset="0"/>
              </a:rPr>
              <a:t>nümunəsini</a:t>
            </a:r>
            <a:r>
              <a:rPr lang="en-US" sz="1800" dirty="0">
                <a:latin typeface="Book Antiqua" pitchFamily="18" charset="0"/>
              </a:rPr>
              <a:t> </a:t>
            </a:r>
            <a:r>
              <a:rPr lang="en-US" sz="1800" dirty="0" err="1">
                <a:latin typeface="Book Antiqua" pitchFamily="18" charset="0"/>
              </a:rPr>
              <a:t>nəzərdən</a:t>
            </a:r>
            <a:r>
              <a:rPr lang="en-US" sz="1800" dirty="0">
                <a:latin typeface="Book Antiqua" pitchFamily="18" charset="0"/>
              </a:rPr>
              <a:t> </a:t>
            </a:r>
            <a:r>
              <a:rPr lang="en-US" sz="1800" dirty="0" err="1">
                <a:latin typeface="Book Antiqua" pitchFamily="18" charset="0"/>
              </a:rPr>
              <a:t>keçirək</a:t>
            </a:r>
            <a:r>
              <a:rPr lang="en-US" sz="1800" dirty="0" smtClean="0">
                <a:latin typeface="Book Antiqua" pitchFamily="18" charset="0"/>
              </a:rPr>
              <a:t>.</a:t>
            </a:r>
            <a:endParaRPr lang="az-Latn-AZ" sz="1800" dirty="0" smtClean="0">
              <a:latin typeface="Book Antiqua" pitchFamily="18" charset="0"/>
            </a:endParaRPr>
          </a:p>
          <a:p>
            <a:pPr marL="342900" indent="-342900">
              <a:buFont typeface="+mj-lt"/>
              <a:buAutoNum type="arabicPeriod"/>
            </a:pPr>
            <a:r>
              <a:rPr lang="en-US" sz="1800" b="1" dirty="0" err="1" smtClean="0">
                <a:latin typeface="Book Antiqua" pitchFamily="18" charset="0"/>
              </a:rPr>
              <a:t>Verilənlər</a:t>
            </a:r>
            <a:r>
              <a:rPr lang="en-US" sz="1800" b="1" dirty="0" smtClean="0">
                <a:latin typeface="Book Antiqua" pitchFamily="18" charset="0"/>
              </a:rPr>
              <a:t> </a:t>
            </a:r>
            <a:r>
              <a:rPr lang="en-US" sz="1800" b="1" dirty="0" err="1">
                <a:latin typeface="Book Antiqua" pitchFamily="18" charset="0"/>
              </a:rPr>
              <a:t>bazası</a:t>
            </a:r>
            <a:r>
              <a:rPr lang="en-US" sz="1800" b="1" dirty="0">
                <a:latin typeface="Book Antiqua" pitchFamily="18" charset="0"/>
              </a:rPr>
              <a:t> </a:t>
            </a:r>
            <a:r>
              <a:rPr lang="en-US" sz="1800" b="1" dirty="0" err="1">
                <a:latin typeface="Book Antiqua" pitchFamily="18" charset="0"/>
              </a:rPr>
              <a:t>cədvəllərini</a:t>
            </a:r>
            <a:r>
              <a:rPr lang="en-US" sz="1800" b="1" dirty="0">
                <a:latin typeface="Book Antiqua" pitchFamily="18" charset="0"/>
              </a:rPr>
              <a:t> </a:t>
            </a:r>
            <a:r>
              <a:rPr lang="en-US" sz="1800" b="1" dirty="0" err="1">
                <a:latin typeface="Book Antiqua" pitchFamily="18" charset="0"/>
              </a:rPr>
              <a:t>təyin</a:t>
            </a:r>
            <a:r>
              <a:rPr lang="en-US" sz="1800" b="1" dirty="0">
                <a:latin typeface="Book Antiqua" pitchFamily="18" charset="0"/>
              </a:rPr>
              <a:t> </a:t>
            </a:r>
            <a:r>
              <a:rPr lang="en-US" sz="1800" b="1" dirty="0" err="1">
                <a:latin typeface="Book Antiqua" pitchFamily="18" charset="0"/>
              </a:rPr>
              <a:t>edin</a:t>
            </a:r>
            <a:r>
              <a:rPr lang="en-US" sz="1800" b="1" dirty="0" smtClean="0">
                <a:latin typeface="Book Antiqua" pitchFamily="18" charset="0"/>
              </a:rPr>
              <a:t>:</a:t>
            </a:r>
            <a:endParaRPr lang="az-Latn-AZ" sz="1800" b="1" dirty="0" smtClean="0">
              <a:latin typeface="Book Antiqua" pitchFamily="18" charset="0"/>
            </a:endParaRPr>
          </a:p>
          <a:p>
            <a:pPr marL="342900" indent="-342900">
              <a:buFont typeface="+mj-lt"/>
              <a:buAutoNum type="arabicPeriod"/>
            </a:pPr>
            <a:r>
              <a:rPr lang="az-Latn-AZ" sz="1800" b="1" dirty="0" smtClean="0">
                <a:latin typeface="Book Antiqua" pitchFamily="18" charset="0"/>
              </a:rPr>
              <a:t>Saxlanan </a:t>
            </a:r>
            <a:r>
              <a:rPr lang="az-Latn-AZ" sz="1800" b="1" dirty="0">
                <a:latin typeface="Book Antiqua" pitchFamily="18" charset="0"/>
              </a:rPr>
              <a:t>Prosedurlarda Prosesləri həyata </a:t>
            </a:r>
            <a:r>
              <a:rPr lang="az-Latn-AZ" sz="1800" b="1" dirty="0" smtClean="0">
                <a:latin typeface="Book Antiqua" pitchFamily="18" charset="0"/>
              </a:rPr>
              <a:t>keçirin.</a:t>
            </a:r>
          </a:p>
          <a:p>
            <a:pPr marL="342900" indent="-342900">
              <a:buFont typeface="+mj-lt"/>
              <a:buAutoNum type="arabicPeriod"/>
            </a:pPr>
            <a:r>
              <a:rPr lang="az-Latn-AZ" sz="1800" b="1" dirty="0" smtClean="0">
                <a:latin typeface="Book Antiqua" pitchFamily="18" charset="0"/>
              </a:rPr>
              <a:t>Prosesləri </a:t>
            </a:r>
            <a:r>
              <a:rPr lang="az-Latn-AZ" sz="1800" b="1" dirty="0">
                <a:latin typeface="Book Antiqua" pitchFamily="18" charset="0"/>
              </a:rPr>
              <a:t>yerinə yetirin</a:t>
            </a:r>
            <a:r>
              <a:rPr lang="az-Latn-AZ" sz="1800" b="1" dirty="0" smtClean="0">
                <a:latin typeface="Book Antiqua" pitchFamily="18" charset="0"/>
              </a:rPr>
              <a:t>:</a:t>
            </a:r>
          </a:p>
          <a:p>
            <a:r>
              <a:rPr lang="az-Latn-AZ" sz="1800" dirty="0" smtClean="0">
                <a:latin typeface="Book Antiqua" pitchFamily="18" charset="0"/>
              </a:rPr>
              <a:t>  Bu </a:t>
            </a:r>
            <a:r>
              <a:rPr lang="az-Latn-AZ" sz="1800" dirty="0">
                <a:latin typeface="Book Antiqua" pitchFamily="18" charset="0"/>
              </a:rPr>
              <a:t>nümunədə İDEF0 prosesləri MSSQL-də saxlanılan prosedurlarla təmsil olunur. </a:t>
            </a:r>
            <a:r>
              <a:rPr lang="az-Latn-AZ" sz="1800" dirty="0">
                <a:latin typeface="Book Antiqua" pitchFamily="18" charset="0"/>
              </a:rPr>
              <a:t>Bu saxlanılan prosedurlar müştəri sifarişlərinin qəbulu, ödənişlərin yoxlanılması, inventarın yenilənməsi və sifarişlərin göndərilməsi kimi proseslərdə təsvir olunan hərəkətləri yerinə yetirir. Cədvəllər Müştərilər, Məhsullar, Sifarişlər və Sifarişlər kimi prosesdə iştirak edən məlumat obyektlərini təmsil edir. Nəzərə alın ki, ödənişin yoxlanılması, inventar yeniləməsi və göndərmə üçün faktiki məntiq tətbiqinizin xüsusi tələblərindən asılı olacaq.</a:t>
            </a:r>
            <a:endParaRPr lang="az-Latn-AZ" sz="1800" dirty="0">
              <a:latin typeface="Book Antiqua" pitchFamily="18" charset="0"/>
            </a:endParaRPr>
          </a:p>
        </p:txBody>
      </p:sp>
      <p:sp>
        <p:nvSpPr>
          <p:cNvPr id="87" name="Прямоугольник 86"/>
          <p:cNvSpPr/>
          <p:nvPr/>
        </p:nvSpPr>
        <p:spPr>
          <a:xfrm>
            <a:off x="543748" y="409409"/>
            <a:ext cx="2223686" cy="461665"/>
          </a:xfrm>
          <a:prstGeom prst="rect">
            <a:avLst/>
          </a:prstGeom>
        </p:spPr>
        <p:txBody>
          <a:bodyPr wrap="none">
            <a:spAutoFit/>
          </a:bodyPr>
          <a:lstStyle/>
          <a:p>
            <a:r>
              <a:rPr lang="az-Latn-AZ" sz="2400" b="1" dirty="0" smtClean="0">
                <a:solidFill>
                  <a:schemeClr val="dk1"/>
                </a:solidFill>
                <a:latin typeface="Consolas" pitchFamily="49" charset="0"/>
                <a:ea typeface="Sora"/>
                <a:cs typeface="Sora"/>
                <a:sym typeface="Sora"/>
              </a:rPr>
              <a:t>IDEF0 Nümunə</a:t>
            </a:r>
            <a:endParaRPr lang="ru-RU" sz="2400" b="1" dirty="0">
              <a:solidFill>
                <a:schemeClr val="dk1"/>
              </a:solidFill>
              <a:latin typeface="Consolas" pitchFamily="49" charset="0"/>
              <a:ea typeface="Sora"/>
              <a:cs typeface="Sora"/>
              <a:sym typeface="Sor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2"/>
        <p:cNvGrpSpPr/>
        <p:nvPr/>
      </p:nvGrpSpPr>
      <p:grpSpPr>
        <a:xfrm>
          <a:off x="0" y="0"/>
          <a:ext cx="0" cy="0"/>
          <a:chOff x="0" y="0"/>
          <a:chExt cx="0" cy="0"/>
        </a:xfrm>
      </p:grpSpPr>
      <p:sp>
        <p:nvSpPr>
          <p:cNvPr id="4" name="Прямоугольник 3"/>
          <p:cNvSpPr/>
          <p:nvPr/>
        </p:nvSpPr>
        <p:spPr>
          <a:xfrm>
            <a:off x="535362" y="424057"/>
            <a:ext cx="7667484" cy="461665"/>
          </a:xfrm>
          <a:prstGeom prst="rect">
            <a:avLst/>
          </a:prstGeom>
        </p:spPr>
        <p:txBody>
          <a:bodyPr wrap="none">
            <a:spAutoFit/>
          </a:bodyPr>
          <a:lstStyle/>
          <a:p>
            <a:pPr marL="342900" indent="-342900">
              <a:buFont typeface="+mj-lt"/>
              <a:buAutoNum type="arabicPeriod"/>
            </a:pPr>
            <a:r>
              <a:rPr lang="en-US" sz="2400" b="1" dirty="0" err="1">
                <a:solidFill>
                  <a:schemeClr val="dk1"/>
                </a:solidFill>
                <a:latin typeface="Consolas" pitchFamily="49" charset="0"/>
                <a:ea typeface="Sora"/>
                <a:cs typeface="Sora"/>
              </a:rPr>
              <a:t>Verilənlər</a:t>
            </a:r>
            <a:r>
              <a:rPr lang="en-US" sz="2400" b="1" dirty="0">
                <a:solidFill>
                  <a:schemeClr val="dk1"/>
                </a:solidFill>
                <a:latin typeface="Consolas" pitchFamily="49" charset="0"/>
                <a:ea typeface="Sora"/>
                <a:cs typeface="Sora"/>
              </a:rPr>
              <a:t> </a:t>
            </a:r>
            <a:r>
              <a:rPr lang="en-US" sz="2400" b="1" dirty="0" err="1">
                <a:solidFill>
                  <a:schemeClr val="dk1"/>
                </a:solidFill>
                <a:latin typeface="Consolas" pitchFamily="49" charset="0"/>
                <a:ea typeface="Sora"/>
                <a:cs typeface="Sora"/>
              </a:rPr>
              <a:t>bazası</a:t>
            </a:r>
            <a:r>
              <a:rPr lang="en-US" sz="2400" b="1" dirty="0">
                <a:solidFill>
                  <a:schemeClr val="dk1"/>
                </a:solidFill>
                <a:latin typeface="Consolas" pitchFamily="49" charset="0"/>
                <a:ea typeface="Sora"/>
                <a:cs typeface="Sora"/>
              </a:rPr>
              <a:t> </a:t>
            </a:r>
            <a:r>
              <a:rPr lang="en-US" sz="2400" b="1" dirty="0" err="1">
                <a:solidFill>
                  <a:schemeClr val="dk1"/>
                </a:solidFill>
                <a:latin typeface="Consolas" pitchFamily="49" charset="0"/>
                <a:ea typeface="Sora"/>
                <a:cs typeface="Sora"/>
              </a:rPr>
              <a:t>cədvəllərini</a:t>
            </a:r>
            <a:r>
              <a:rPr lang="en-US" sz="2400" b="1" dirty="0">
                <a:solidFill>
                  <a:schemeClr val="dk1"/>
                </a:solidFill>
                <a:latin typeface="Consolas" pitchFamily="49" charset="0"/>
                <a:ea typeface="Sora"/>
                <a:cs typeface="Sora"/>
              </a:rPr>
              <a:t> </a:t>
            </a:r>
            <a:r>
              <a:rPr lang="en-US" sz="2400" b="1" dirty="0" err="1">
                <a:solidFill>
                  <a:schemeClr val="dk1"/>
                </a:solidFill>
                <a:latin typeface="Consolas" pitchFamily="49" charset="0"/>
                <a:ea typeface="Sora"/>
                <a:cs typeface="Sora"/>
              </a:rPr>
              <a:t>təyin</a:t>
            </a:r>
            <a:r>
              <a:rPr lang="en-US" sz="2400" b="1" dirty="0">
                <a:solidFill>
                  <a:schemeClr val="dk1"/>
                </a:solidFill>
                <a:latin typeface="Consolas" pitchFamily="49" charset="0"/>
                <a:ea typeface="Sora"/>
                <a:cs typeface="Sora"/>
              </a:rPr>
              <a:t> </a:t>
            </a:r>
            <a:r>
              <a:rPr lang="en-US" sz="2400" b="1" dirty="0" err="1">
                <a:solidFill>
                  <a:schemeClr val="dk1"/>
                </a:solidFill>
                <a:latin typeface="Consolas" pitchFamily="49" charset="0"/>
                <a:ea typeface="Sora"/>
                <a:cs typeface="Sora"/>
              </a:rPr>
              <a:t>edin</a:t>
            </a:r>
            <a:r>
              <a:rPr lang="en-US" sz="2400" b="1" dirty="0">
                <a:solidFill>
                  <a:schemeClr val="dk1"/>
                </a:solidFill>
                <a:latin typeface="Consolas" pitchFamily="49" charset="0"/>
                <a:ea typeface="Sora"/>
                <a:cs typeface="Sora"/>
              </a:rPr>
              <a:t>:</a:t>
            </a:r>
            <a:endParaRPr lang="az-Latn-AZ" sz="2400" b="1" dirty="0">
              <a:solidFill>
                <a:schemeClr val="dk1"/>
              </a:solidFill>
              <a:latin typeface="Consolas" pitchFamily="49" charset="0"/>
              <a:ea typeface="Sora"/>
              <a:cs typeface="Sora"/>
            </a:endParaRPr>
          </a:p>
        </p:txBody>
      </p:sp>
      <p:sp>
        <p:nvSpPr>
          <p:cNvPr id="8" name="Прямоугольник 7"/>
          <p:cNvSpPr/>
          <p:nvPr/>
        </p:nvSpPr>
        <p:spPr>
          <a:xfrm>
            <a:off x="687762" y="954369"/>
            <a:ext cx="7770438" cy="3647152"/>
          </a:xfrm>
          <a:prstGeom prst="rect">
            <a:avLst/>
          </a:prstGeom>
          <a:solidFill>
            <a:schemeClr val="tx1"/>
          </a:solidFill>
        </p:spPr>
        <p:txBody>
          <a:bodyPr wrap="square">
            <a:spAutoFit/>
          </a:bodyPr>
          <a:lstStyle/>
          <a:p>
            <a:pPr>
              <a:lnSpc>
                <a:spcPct val="150000"/>
              </a:lnSpc>
            </a:pPr>
            <a:r>
              <a:rPr lang="en-US" b="1" dirty="0">
                <a:solidFill>
                  <a:schemeClr val="tx2"/>
                </a:solidFill>
                <a:latin typeface="Consolas" pitchFamily="49" charset="0"/>
              </a:rPr>
              <a:t>-- </a:t>
            </a:r>
            <a:r>
              <a:rPr lang="az-Latn-AZ" b="1" dirty="0" smtClean="0">
                <a:solidFill>
                  <a:schemeClr val="tx2"/>
                </a:solidFill>
                <a:latin typeface="Consolas" pitchFamily="49" charset="0"/>
              </a:rPr>
              <a:t>Müştəri cədvəli</a:t>
            </a:r>
            <a:r>
              <a:rPr lang="en-US" b="1" dirty="0" smtClean="0">
                <a:solidFill>
                  <a:schemeClr val="tx2"/>
                </a:solidFill>
                <a:latin typeface="Consolas" pitchFamily="49" charset="0"/>
              </a:rPr>
              <a:t> </a:t>
            </a:r>
            <a:endParaRPr lang="az-Latn-AZ" b="1" dirty="0" smtClean="0">
              <a:solidFill>
                <a:schemeClr val="tx2"/>
              </a:solidFill>
              <a:latin typeface="Consolas" pitchFamily="49" charset="0"/>
            </a:endParaRPr>
          </a:p>
          <a:p>
            <a:pPr>
              <a:lnSpc>
                <a:spcPct val="150000"/>
              </a:lnSpc>
            </a:pPr>
            <a:r>
              <a:rPr lang="en-US" b="1" dirty="0" smtClean="0">
                <a:solidFill>
                  <a:schemeClr val="bg1"/>
                </a:solidFill>
                <a:latin typeface="Consolas" pitchFamily="49" charset="0"/>
              </a:rPr>
              <a:t>CREATE </a:t>
            </a:r>
            <a:r>
              <a:rPr lang="en-US" b="1" dirty="0">
                <a:solidFill>
                  <a:schemeClr val="bg1"/>
                </a:solidFill>
                <a:latin typeface="Consolas" pitchFamily="49" charset="0"/>
              </a:rPr>
              <a:t>TABLE Customers ( </a:t>
            </a:r>
            <a:endParaRPr lang="az-Latn-AZ" b="1" dirty="0" smtClean="0">
              <a:solidFill>
                <a:schemeClr val="bg1"/>
              </a:solidFill>
              <a:latin typeface="Consolas" pitchFamily="49" charset="0"/>
            </a:endParaRPr>
          </a:p>
          <a:p>
            <a:pPr>
              <a:lnSpc>
                <a:spcPct val="150000"/>
              </a:lnSpc>
            </a:pPr>
            <a:r>
              <a:rPr lang="en-US" b="1" dirty="0" err="1" smtClean="0">
                <a:solidFill>
                  <a:schemeClr val="bg1"/>
                </a:solidFill>
                <a:latin typeface="Consolas" pitchFamily="49" charset="0"/>
              </a:rPr>
              <a:t>CustomerID</a:t>
            </a:r>
            <a:r>
              <a:rPr lang="en-US" b="1" dirty="0" smtClean="0">
                <a:solidFill>
                  <a:schemeClr val="bg1"/>
                </a:solidFill>
                <a:latin typeface="Consolas" pitchFamily="49" charset="0"/>
              </a:rPr>
              <a:t> </a:t>
            </a:r>
            <a:r>
              <a:rPr lang="en-US" b="1" dirty="0">
                <a:solidFill>
                  <a:schemeClr val="bg1"/>
                </a:solidFill>
                <a:latin typeface="Consolas" pitchFamily="49" charset="0"/>
              </a:rPr>
              <a:t>INT PRIMARY KEY, </a:t>
            </a:r>
            <a:endParaRPr lang="az-Latn-AZ" b="1" dirty="0" smtClean="0">
              <a:solidFill>
                <a:schemeClr val="bg1"/>
              </a:solidFill>
              <a:latin typeface="Consolas" pitchFamily="49" charset="0"/>
            </a:endParaRPr>
          </a:p>
          <a:p>
            <a:pPr>
              <a:lnSpc>
                <a:spcPct val="150000"/>
              </a:lnSpc>
            </a:pPr>
            <a:r>
              <a:rPr lang="en-US" b="1" dirty="0" err="1" smtClean="0">
                <a:solidFill>
                  <a:schemeClr val="bg1"/>
                </a:solidFill>
                <a:latin typeface="Consolas" pitchFamily="49" charset="0"/>
              </a:rPr>
              <a:t>FirstName</a:t>
            </a:r>
            <a:r>
              <a:rPr lang="en-US" b="1" dirty="0" smtClean="0">
                <a:solidFill>
                  <a:schemeClr val="bg1"/>
                </a:solidFill>
                <a:latin typeface="Consolas" pitchFamily="49" charset="0"/>
              </a:rPr>
              <a:t> </a:t>
            </a:r>
            <a:r>
              <a:rPr lang="en-US" b="1" dirty="0">
                <a:solidFill>
                  <a:schemeClr val="bg1"/>
                </a:solidFill>
                <a:latin typeface="Consolas" pitchFamily="49" charset="0"/>
              </a:rPr>
              <a:t>VARCHAR(50), </a:t>
            </a:r>
            <a:endParaRPr lang="az-Latn-AZ" b="1" dirty="0" smtClean="0">
              <a:solidFill>
                <a:schemeClr val="bg1"/>
              </a:solidFill>
              <a:latin typeface="Consolas" pitchFamily="49" charset="0"/>
            </a:endParaRPr>
          </a:p>
          <a:p>
            <a:pPr>
              <a:lnSpc>
                <a:spcPct val="150000"/>
              </a:lnSpc>
            </a:pPr>
            <a:r>
              <a:rPr lang="en-US" b="1" dirty="0" err="1" smtClean="0">
                <a:solidFill>
                  <a:schemeClr val="bg1"/>
                </a:solidFill>
                <a:latin typeface="Consolas" pitchFamily="49" charset="0"/>
              </a:rPr>
              <a:t>LastName</a:t>
            </a:r>
            <a:r>
              <a:rPr lang="en-US" b="1" dirty="0" smtClean="0">
                <a:solidFill>
                  <a:schemeClr val="bg1"/>
                </a:solidFill>
                <a:latin typeface="Consolas" pitchFamily="49" charset="0"/>
              </a:rPr>
              <a:t> </a:t>
            </a:r>
            <a:r>
              <a:rPr lang="en-US" b="1" dirty="0">
                <a:solidFill>
                  <a:schemeClr val="bg1"/>
                </a:solidFill>
                <a:latin typeface="Consolas" pitchFamily="49" charset="0"/>
              </a:rPr>
              <a:t>VARCHAR(50), </a:t>
            </a:r>
            <a:endParaRPr lang="az-Latn-AZ" b="1" dirty="0" smtClean="0">
              <a:solidFill>
                <a:schemeClr val="bg1"/>
              </a:solidFill>
              <a:latin typeface="Consolas" pitchFamily="49" charset="0"/>
            </a:endParaRPr>
          </a:p>
          <a:p>
            <a:pPr>
              <a:lnSpc>
                <a:spcPct val="150000"/>
              </a:lnSpc>
            </a:pPr>
            <a:r>
              <a:rPr lang="en-US" b="1" dirty="0" smtClean="0">
                <a:solidFill>
                  <a:schemeClr val="bg1"/>
                </a:solidFill>
                <a:latin typeface="Consolas" pitchFamily="49" charset="0"/>
              </a:rPr>
              <a:t>Email </a:t>
            </a:r>
            <a:r>
              <a:rPr lang="en-US" b="1" dirty="0">
                <a:solidFill>
                  <a:schemeClr val="bg1"/>
                </a:solidFill>
                <a:latin typeface="Consolas" pitchFamily="49" charset="0"/>
              </a:rPr>
              <a:t>VARCHAR(100</a:t>
            </a:r>
            <a:r>
              <a:rPr lang="en-US" b="1" dirty="0" smtClean="0">
                <a:solidFill>
                  <a:schemeClr val="bg1"/>
                </a:solidFill>
                <a:latin typeface="Consolas" pitchFamily="49" charset="0"/>
              </a:rPr>
              <a:t>)</a:t>
            </a:r>
            <a:r>
              <a:rPr lang="az-Latn-AZ" b="1" dirty="0">
                <a:solidFill>
                  <a:schemeClr val="bg1"/>
                </a:solidFill>
                <a:latin typeface="Consolas" pitchFamily="49" charset="0"/>
              </a:rPr>
              <a:t> </a:t>
            </a:r>
            <a:r>
              <a:rPr lang="en-US" b="1" dirty="0" smtClean="0">
                <a:solidFill>
                  <a:schemeClr val="bg1"/>
                </a:solidFill>
                <a:latin typeface="Consolas" pitchFamily="49" charset="0"/>
              </a:rPr>
              <a:t>);</a:t>
            </a:r>
            <a:endParaRPr lang="az-Latn-AZ" b="1" dirty="0" smtClean="0">
              <a:solidFill>
                <a:schemeClr val="bg1"/>
              </a:solidFill>
              <a:latin typeface="Consolas" pitchFamily="49" charset="0"/>
            </a:endParaRPr>
          </a:p>
          <a:p>
            <a:pPr>
              <a:lnSpc>
                <a:spcPct val="150000"/>
              </a:lnSpc>
            </a:pPr>
            <a:r>
              <a:rPr lang="en-US" b="1" dirty="0">
                <a:solidFill>
                  <a:schemeClr val="tx2"/>
                </a:solidFill>
                <a:latin typeface="Consolas" pitchFamily="49" charset="0"/>
              </a:rPr>
              <a:t>-- </a:t>
            </a:r>
            <a:r>
              <a:rPr lang="az-Latn-AZ" b="1" dirty="0">
                <a:solidFill>
                  <a:schemeClr val="tx2"/>
                </a:solidFill>
                <a:latin typeface="Consolas" pitchFamily="49" charset="0"/>
              </a:rPr>
              <a:t>Məhsul</a:t>
            </a:r>
            <a:r>
              <a:rPr lang="en-US" b="1" dirty="0">
                <a:solidFill>
                  <a:schemeClr val="tx2"/>
                </a:solidFill>
                <a:latin typeface="Consolas" pitchFamily="49" charset="0"/>
              </a:rPr>
              <a:t> </a:t>
            </a:r>
            <a:r>
              <a:rPr lang="az-Latn-AZ" b="1" dirty="0">
                <a:solidFill>
                  <a:schemeClr val="tx2"/>
                </a:solidFill>
                <a:latin typeface="Consolas" pitchFamily="49" charset="0"/>
              </a:rPr>
              <a:t>cədvəli</a:t>
            </a:r>
          </a:p>
          <a:p>
            <a:pPr>
              <a:lnSpc>
                <a:spcPct val="150000"/>
              </a:lnSpc>
            </a:pPr>
            <a:r>
              <a:rPr lang="en-US" b="1" dirty="0">
                <a:solidFill>
                  <a:schemeClr val="bg1"/>
                </a:solidFill>
                <a:latin typeface="Consolas" pitchFamily="49" charset="0"/>
              </a:rPr>
              <a:t>CREATE TABLE Products ( </a:t>
            </a:r>
            <a:endParaRPr lang="az-Latn-AZ" b="1" dirty="0" smtClean="0">
              <a:solidFill>
                <a:schemeClr val="bg1"/>
              </a:solidFill>
              <a:latin typeface="Consolas" pitchFamily="49" charset="0"/>
            </a:endParaRPr>
          </a:p>
          <a:p>
            <a:pPr>
              <a:lnSpc>
                <a:spcPct val="150000"/>
              </a:lnSpc>
            </a:pPr>
            <a:r>
              <a:rPr lang="en-US" b="1" dirty="0" err="1" smtClean="0">
                <a:solidFill>
                  <a:schemeClr val="bg1"/>
                </a:solidFill>
                <a:latin typeface="Consolas" pitchFamily="49" charset="0"/>
              </a:rPr>
              <a:t>ProductID</a:t>
            </a:r>
            <a:r>
              <a:rPr lang="en-US" b="1" dirty="0" smtClean="0">
                <a:solidFill>
                  <a:schemeClr val="bg1"/>
                </a:solidFill>
                <a:latin typeface="Consolas" pitchFamily="49" charset="0"/>
              </a:rPr>
              <a:t> </a:t>
            </a:r>
            <a:r>
              <a:rPr lang="en-US" b="1" dirty="0">
                <a:solidFill>
                  <a:schemeClr val="bg1"/>
                </a:solidFill>
                <a:latin typeface="Consolas" pitchFamily="49" charset="0"/>
              </a:rPr>
              <a:t>INT PRIMARY KEY, </a:t>
            </a:r>
            <a:endParaRPr lang="az-Latn-AZ" b="1" dirty="0" smtClean="0">
              <a:solidFill>
                <a:schemeClr val="bg1"/>
              </a:solidFill>
              <a:latin typeface="Consolas" pitchFamily="49" charset="0"/>
            </a:endParaRPr>
          </a:p>
          <a:p>
            <a:pPr>
              <a:lnSpc>
                <a:spcPct val="150000"/>
              </a:lnSpc>
            </a:pPr>
            <a:r>
              <a:rPr lang="en-US" b="1" dirty="0" err="1" smtClean="0">
                <a:solidFill>
                  <a:schemeClr val="bg1"/>
                </a:solidFill>
                <a:latin typeface="Consolas" pitchFamily="49" charset="0"/>
              </a:rPr>
              <a:t>ProductName</a:t>
            </a:r>
            <a:r>
              <a:rPr lang="en-US" b="1" dirty="0" smtClean="0">
                <a:solidFill>
                  <a:schemeClr val="bg1"/>
                </a:solidFill>
                <a:latin typeface="Consolas" pitchFamily="49" charset="0"/>
              </a:rPr>
              <a:t> </a:t>
            </a:r>
            <a:r>
              <a:rPr lang="en-US" b="1" dirty="0">
                <a:solidFill>
                  <a:schemeClr val="bg1"/>
                </a:solidFill>
                <a:latin typeface="Consolas" pitchFamily="49" charset="0"/>
              </a:rPr>
              <a:t>VARCHAR(100), </a:t>
            </a:r>
            <a:endParaRPr lang="az-Latn-AZ" b="1" dirty="0" smtClean="0">
              <a:solidFill>
                <a:schemeClr val="bg1"/>
              </a:solidFill>
              <a:latin typeface="Consolas" pitchFamily="49" charset="0"/>
            </a:endParaRPr>
          </a:p>
          <a:p>
            <a:pPr>
              <a:lnSpc>
                <a:spcPct val="150000"/>
              </a:lnSpc>
            </a:pPr>
            <a:r>
              <a:rPr lang="en-US" b="1" dirty="0" smtClean="0">
                <a:solidFill>
                  <a:schemeClr val="bg1"/>
                </a:solidFill>
                <a:latin typeface="Consolas" pitchFamily="49" charset="0"/>
              </a:rPr>
              <a:t>Price </a:t>
            </a:r>
            <a:r>
              <a:rPr lang="en-US" b="1" dirty="0">
                <a:solidFill>
                  <a:schemeClr val="bg1"/>
                </a:solidFill>
                <a:latin typeface="Consolas" pitchFamily="49" charset="0"/>
              </a:rPr>
              <a:t>DECIMAL(10, 2) </a:t>
            </a:r>
            <a:r>
              <a:rPr lang="en-US" b="1" dirty="0" smtClean="0">
                <a:solidFill>
                  <a:schemeClr val="bg1"/>
                </a:solidFill>
                <a:latin typeface="Consolas" pitchFamily="49" charset="0"/>
              </a:rPr>
              <a:t>);</a:t>
            </a:r>
            <a:endParaRPr lang="ru-RU" b="1" dirty="0">
              <a:solidFill>
                <a:schemeClr val="bg1"/>
              </a:solidFill>
              <a:latin typeface="Consolas"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8"/>
        <p:cNvGrpSpPr/>
        <p:nvPr/>
      </p:nvGrpSpPr>
      <p:grpSpPr>
        <a:xfrm>
          <a:off x="0" y="0"/>
          <a:ext cx="0" cy="0"/>
          <a:chOff x="0" y="0"/>
          <a:chExt cx="0" cy="0"/>
        </a:xfrm>
      </p:grpSpPr>
      <p:sp>
        <p:nvSpPr>
          <p:cNvPr id="2" name="Заголовок 1"/>
          <p:cNvSpPr>
            <a:spLocks noGrp="1"/>
          </p:cNvSpPr>
          <p:nvPr>
            <p:ph type="title"/>
          </p:nvPr>
        </p:nvSpPr>
        <p:spPr>
          <a:xfrm>
            <a:off x="485578" y="1423158"/>
            <a:ext cx="8172843" cy="2385790"/>
          </a:xfrm>
        </p:spPr>
        <p:txBody>
          <a:bodyPr/>
          <a:lstStyle/>
          <a:p>
            <a:pPr algn="ctr"/>
            <a:r>
              <a:rPr lang="en-US" dirty="0">
                <a:latin typeface="Book Antiqua" pitchFamily="18" charset="0"/>
              </a:rPr>
              <a:t>İDEF0. </a:t>
            </a:r>
            <a:r>
              <a:rPr lang="en-US" dirty="0" err="1">
                <a:latin typeface="Book Antiqua" pitchFamily="18" charset="0"/>
              </a:rPr>
              <a:t>Proseslərin</a:t>
            </a:r>
            <a:r>
              <a:rPr lang="en-US" dirty="0">
                <a:latin typeface="Book Antiqua" pitchFamily="18" charset="0"/>
              </a:rPr>
              <a:t> </a:t>
            </a:r>
            <a:r>
              <a:rPr lang="en-US" dirty="0" err="1">
                <a:latin typeface="Book Antiqua" pitchFamily="18" charset="0"/>
              </a:rPr>
              <a:t>funksional</a:t>
            </a:r>
            <a:r>
              <a:rPr lang="en-US" dirty="0">
                <a:latin typeface="Book Antiqua" pitchFamily="18" charset="0"/>
              </a:rPr>
              <a:t> </a:t>
            </a:r>
            <a:r>
              <a:rPr lang="en-US" dirty="0" err="1">
                <a:latin typeface="Book Antiqua" pitchFamily="18" charset="0"/>
              </a:rPr>
              <a:t>modelləşdirmə</a:t>
            </a:r>
            <a:r>
              <a:rPr lang="en-US" dirty="0">
                <a:latin typeface="Book Antiqua" pitchFamily="18" charset="0"/>
              </a:rPr>
              <a:t> </a:t>
            </a:r>
            <a:r>
              <a:rPr lang="en-US" dirty="0" err="1">
                <a:latin typeface="Book Antiqua" pitchFamily="18" charset="0"/>
              </a:rPr>
              <a:t>metodologiyası</a:t>
            </a:r>
            <a:endParaRPr lang="ru-RU" dirty="0">
              <a:latin typeface="Book Antiqua"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52"/>
        <p:cNvGrpSpPr/>
        <p:nvPr/>
      </p:nvGrpSpPr>
      <p:grpSpPr>
        <a:xfrm>
          <a:off x="0" y="0"/>
          <a:ext cx="0" cy="0"/>
          <a:chOff x="0" y="0"/>
          <a:chExt cx="0" cy="0"/>
        </a:xfrm>
      </p:grpSpPr>
      <p:sp>
        <p:nvSpPr>
          <p:cNvPr id="8" name="Прямоугольник 7"/>
          <p:cNvSpPr/>
          <p:nvPr/>
        </p:nvSpPr>
        <p:spPr>
          <a:xfrm>
            <a:off x="99060" y="262707"/>
            <a:ext cx="8915400" cy="4508927"/>
          </a:xfrm>
          <a:prstGeom prst="rect">
            <a:avLst/>
          </a:prstGeom>
          <a:solidFill>
            <a:schemeClr val="tx1"/>
          </a:solidFill>
        </p:spPr>
        <p:txBody>
          <a:bodyPr wrap="square">
            <a:spAutoFit/>
          </a:bodyPr>
          <a:lstStyle/>
          <a:p>
            <a:r>
              <a:rPr lang="en-US" b="1" dirty="0">
                <a:solidFill>
                  <a:schemeClr val="tx2"/>
                </a:solidFill>
                <a:latin typeface="Consolas" pitchFamily="49" charset="0"/>
              </a:rPr>
              <a:t>-- </a:t>
            </a:r>
            <a:r>
              <a:rPr lang="az-Latn-AZ" b="1" dirty="0" smtClean="0">
                <a:solidFill>
                  <a:schemeClr val="tx2"/>
                </a:solidFill>
                <a:latin typeface="Consolas" pitchFamily="49" charset="0"/>
              </a:rPr>
              <a:t>Sifariş cədvəli</a:t>
            </a:r>
            <a:r>
              <a:rPr lang="en-US" b="1" dirty="0" smtClean="0">
                <a:solidFill>
                  <a:schemeClr val="bg1"/>
                </a:solidFill>
                <a:latin typeface="Consolas" pitchFamily="49" charset="0"/>
              </a:rPr>
              <a:t> </a:t>
            </a:r>
            <a:endParaRPr lang="az-Latn-AZ" b="1" dirty="0">
              <a:solidFill>
                <a:schemeClr val="bg1"/>
              </a:solidFill>
              <a:latin typeface="Consolas" pitchFamily="49" charset="0"/>
            </a:endParaRPr>
          </a:p>
          <a:p>
            <a:r>
              <a:rPr lang="en-US" b="1" dirty="0">
                <a:solidFill>
                  <a:schemeClr val="bg1"/>
                </a:solidFill>
                <a:latin typeface="Consolas" pitchFamily="49" charset="0"/>
              </a:rPr>
              <a:t>CREATE TABLE Orders ( </a:t>
            </a:r>
            <a:endParaRPr lang="az-Latn-AZ" b="1" dirty="0">
              <a:solidFill>
                <a:schemeClr val="bg1"/>
              </a:solidFill>
              <a:latin typeface="Consolas" pitchFamily="49" charset="0"/>
            </a:endParaRPr>
          </a:p>
          <a:p>
            <a:r>
              <a:rPr lang="en-US" b="1" dirty="0" err="1">
                <a:solidFill>
                  <a:schemeClr val="bg1"/>
                </a:solidFill>
                <a:latin typeface="Consolas" pitchFamily="49" charset="0"/>
              </a:rPr>
              <a:t>OrderID</a:t>
            </a:r>
            <a:r>
              <a:rPr lang="en-US" b="1" dirty="0">
                <a:solidFill>
                  <a:schemeClr val="bg1"/>
                </a:solidFill>
                <a:latin typeface="Consolas" pitchFamily="49" charset="0"/>
              </a:rPr>
              <a:t> INT PRIMARY KEY, </a:t>
            </a:r>
            <a:endParaRPr lang="az-Latn-AZ" b="1" dirty="0">
              <a:solidFill>
                <a:schemeClr val="bg1"/>
              </a:solidFill>
              <a:latin typeface="Consolas" pitchFamily="49" charset="0"/>
            </a:endParaRPr>
          </a:p>
          <a:p>
            <a:r>
              <a:rPr lang="en-US" b="1" dirty="0" err="1">
                <a:solidFill>
                  <a:schemeClr val="bg1"/>
                </a:solidFill>
                <a:latin typeface="Consolas" pitchFamily="49" charset="0"/>
              </a:rPr>
              <a:t>CustomerID</a:t>
            </a:r>
            <a:r>
              <a:rPr lang="en-US" b="1" dirty="0">
                <a:solidFill>
                  <a:schemeClr val="bg1"/>
                </a:solidFill>
                <a:latin typeface="Consolas" pitchFamily="49" charset="0"/>
              </a:rPr>
              <a:t> INT, </a:t>
            </a:r>
            <a:endParaRPr lang="az-Latn-AZ" b="1" dirty="0">
              <a:solidFill>
                <a:schemeClr val="bg1"/>
              </a:solidFill>
              <a:latin typeface="Consolas" pitchFamily="49" charset="0"/>
            </a:endParaRPr>
          </a:p>
          <a:p>
            <a:r>
              <a:rPr lang="en-US" b="1" dirty="0" err="1">
                <a:solidFill>
                  <a:schemeClr val="bg1"/>
                </a:solidFill>
                <a:latin typeface="Consolas" pitchFamily="49" charset="0"/>
              </a:rPr>
              <a:t>OrderDate</a:t>
            </a:r>
            <a:r>
              <a:rPr lang="en-US" b="1" dirty="0">
                <a:solidFill>
                  <a:schemeClr val="bg1"/>
                </a:solidFill>
                <a:latin typeface="Consolas" pitchFamily="49" charset="0"/>
              </a:rPr>
              <a:t> DATETIME, </a:t>
            </a:r>
            <a:endParaRPr lang="az-Latn-AZ" b="1" dirty="0">
              <a:solidFill>
                <a:schemeClr val="bg1"/>
              </a:solidFill>
              <a:latin typeface="Consolas" pitchFamily="49" charset="0"/>
            </a:endParaRPr>
          </a:p>
          <a:p>
            <a:r>
              <a:rPr lang="en-US" b="1" dirty="0">
                <a:solidFill>
                  <a:schemeClr val="bg1"/>
                </a:solidFill>
                <a:latin typeface="Consolas" pitchFamily="49" charset="0"/>
              </a:rPr>
              <a:t>CONSTRAINT </a:t>
            </a:r>
            <a:r>
              <a:rPr lang="en-US" b="1" dirty="0" err="1">
                <a:solidFill>
                  <a:schemeClr val="bg1"/>
                </a:solidFill>
                <a:latin typeface="Consolas" pitchFamily="49" charset="0"/>
              </a:rPr>
              <a:t>FK_Orders_Customers</a:t>
            </a:r>
            <a:r>
              <a:rPr lang="en-US" b="1" dirty="0">
                <a:solidFill>
                  <a:schemeClr val="bg1"/>
                </a:solidFill>
                <a:latin typeface="Consolas" pitchFamily="49" charset="0"/>
              </a:rPr>
              <a:t> FOREIGN KEY (</a:t>
            </a:r>
            <a:r>
              <a:rPr lang="en-US" b="1" dirty="0" err="1">
                <a:solidFill>
                  <a:schemeClr val="bg1"/>
                </a:solidFill>
                <a:latin typeface="Consolas" pitchFamily="49" charset="0"/>
              </a:rPr>
              <a:t>CustomerID</a:t>
            </a:r>
            <a:r>
              <a:rPr lang="en-US" b="1" dirty="0">
                <a:solidFill>
                  <a:schemeClr val="bg1"/>
                </a:solidFill>
                <a:latin typeface="Consolas" pitchFamily="49" charset="0"/>
              </a:rPr>
              <a:t>) REFERENCES Customers(</a:t>
            </a:r>
            <a:r>
              <a:rPr lang="en-US" b="1" dirty="0" err="1">
                <a:solidFill>
                  <a:schemeClr val="bg1"/>
                </a:solidFill>
                <a:latin typeface="Consolas" pitchFamily="49" charset="0"/>
              </a:rPr>
              <a:t>CustomerID</a:t>
            </a:r>
            <a:r>
              <a:rPr lang="en-US" b="1" dirty="0">
                <a:solidFill>
                  <a:schemeClr val="bg1"/>
                </a:solidFill>
                <a:latin typeface="Consolas" pitchFamily="49" charset="0"/>
              </a:rPr>
              <a:t>) ); </a:t>
            </a:r>
            <a:endParaRPr lang="az-Latn-AZ" b="1" dirty="0" smtClean="0">
              <a:solidFill>
                <a:schemeClr val="bg1"/>
              </a:solidFill>
              <a:latin typeface="Consolas" pitchFamily="49" charset="0"/>
            </a:endParaRPr>
          </a:p>
          <a:p>
            <a:pPr>
              <a:lnSpc>
                <a:spcPct val="150000"/>
              </a:lnSpc>
            </a:pPr>
            <a:r>
              <a:rPr lang="en-US" b="1" dirty="0" smtClean="0">
                <a:solidFill>
                  <a:schemeClr val="tx2"/>
                </a:solidFill>
                <a:latin typeface="Consolas" pitchFamily="49" charset="0"/>
              </a:rPr>
              <a:t>-- </a:t>
            </a:r>
            <a:r>
              <a:rPr lang="az-Latn-AZ" b="1" dirty="0">
                <a:solidFill>
                  <a:schemeClr val="tx2"/>
                </a:solidFill>
                <a:latin typeface="Consolas" pitchFamily="49" charset="0"/>
              </a:rPr>
              <a:t>Sifariş elementi cədvəli</a:t>
            </a:r>
            <a:r>
              <a:rPr lang="en-US" b="1" dirty="0">
                <a:solidFill>
                  <a:schemeClr val="tx2"/>
                </a:solidFill>
                <a:latin typeface="Consolas" pitchFamily="49" charset="0"/>
              </a:rPr>
              <a:t> </a:t>
            </a:r>
            <a:endParaRPr lang="az-Latn-AZ" b="1" dirty="0">
              <a:solidFill>
                <a:schemeClr val="tx2"/>
              </a:solidFill>
              <a:latin typeface="Consolas" pitchFamily="49" charset="0"/>
            </a:endParaRPr>
          </a:p>
          <a:p>
            <a:pPr>
              <a:lnSpc>
                <a:spcPct val="150000"/>
              </a:lnSpc>
            </a:pPr>
            <a:r>
              <a:rPr lang="en-US" b="1" dirty="0">
                <a:solidFill>
                  <a:schemeClr val="bg1"/>
                </a:solidFill>
                <a:latin typeface="Consolas" pitchFamily="49" charset="0"/>
              </a:rPr>
              <a:t>CREATE TABLE </a:t>
            </a:r>
            <a:r>
              <a:rPr lang="en-US" b="1" dirty="0" err="1">
                <a:solidFill>
                  <a:schemeClr val="bg1"/>
                </a:solidFill>
                <a:latin typeface="Consolas" pitchFamily="49" charset="0"/>
              </a:rPr>
              <a:t>OrderItems</a:t>
            </a:r>
            <a:r>
              <a:rPr lang="en-US" b="1" dirty="0">
                <a:solidFill>
                  <a:schemeClr val="bg1"/>
                </a:solidFill>
                <a:latin typeface="Consolas" pitchFamily="49" charset="0"/>
              </a:rPr>
              <a:t> ( </a:t>
            </a:r>
            <a:endParaRPr lang="az-Latn-AZ" b="1" dirty="0" smtClean="0">
              <a:solidFill>
                <a:schemeClr val="bg1"/>
              </a:solidFill>
              <a:latin typeface="Consolas" pitchFamily="49" charset="0"/>
            </a:endParaRPr>
          </a:p>
          <a:p>
            <a:pPr>
              <a:lnSpc>
                <a:spcPct val="150000"/>
              </a:lnSpc>
            </a:pPr>
            <a:r>
              <a:rPr lang="en-US" b="1" dirty="0" err="1" smtClean="0">
                <a:solidFill>
                  <a:schemeClr val="bg1"/>
                </a:solidFill>
                <a:latin typeface="Consolas" pitchFamily="49" charset="0"/>
              </a:rPr>
              <a:t>OrderItemID</a:t>
            </a:r>
            <a:r>
              <a:rPr lang="en-US" b="1" dirty="0" smtClean="0">
                <a:solidFill>
                  <a:schemeClr val="bg1"/>
                </a:solidFill>
                <a:latin typeface="Consolas" pitchFamily="49" charset="0"/>
              </a:rPr>
              <a:t> </a:t>
            </a:r>
            <a:r>
              <a:rPr lang="en-US" b="1" dirty="0">
                <a:solidFill>
                  <a:schemeClr val="bg1"/>
                </a:solidFill>
                <a:latin typeface="Consolas" pitchFamily="49" charset="0"/>
              </a:rPr>
              <a:t>INT PRIMARY KEY, </a:t>
            </a:r>
            <a:endParaRPr lang="az-Latn-AZ" b="1" dirty="0" smtClean="0">
              <a:solidFill>
                <a:schemeClr val="bg1"/>
              </a:solidFill>
              <a:latin typeface="Consolas" pitchFamily="49" charset="0"/>
            </a:endParaRPr>
          </a:p>
          <a:p>
            <a:pPr>
              <a:lnSpc>
                <a:spcPct val="150000"/>
              </a:lnSpc>
            </a:pPr>
            <a:r>
              <a:rPr lang="en-US" b="1" dirty="0" err="1" smtClean="0">
                <a:solidFill>
                  <a:schemeClr val="bg1"/>
                </a:solidFill>
                <a:latin typeface="Consolas" pitchFamily="49" charset="0"/>
              </a:rPr>
              <a:t>OrderID</a:t>
            </a:r>
            <a:r>
              <a:rPr lang="en-US" b="1" dirty="0" smtClean="0">
                <a:solidFill>
                  <a:schemeClr val="bg1"/>
                </a:solidFill>
                <a:latin typeface="Consolas" pitchFamily="49" charset="0"/>
              </a:rPr>
              <a:t> </a:t>
            </a:r>
            <a:r>
              <a:rPr lang="en-US" b="1" dirty="0">
                <a:solidFill>
                  <a:schemeClr val="bg1"/>
                </a:solidFill>
                <a:latin typeface="Consolas" pitchFamily="49" charset="0"/>
              </a:rPr>
              <a:t>INT, </a:t>
            </a:r>
            <a:endParaRPr lang="az-Latn-AZ" b="1" dirty="0" smtClean="0">
              <a:solidFill>
                <a:schemeClr val="bg1"/>
              </a:solidFill>
              <a:latin typeface="Consolas" pitchFamily="49" charset="0"/>
            </a:endParaRPr>
          </a:p>
          <a:p>
            <a:pPr>
              <a:lnSpc>
                <a:spcPct val="150000"/>
              </a:lnSpc>
            </a:pPr>
            <a:r>
              <a:rPr lang="en-US" b="1" dirty="0" err="1" smtClean="0">
                <a:solidFill>
                  <a:schemeClr val="bg1"/>
                </a:solidFill>
                <a:latin typeface="Consolas" pitchFamily="49" charset="0"/>
              </a:rPr>
              <a:t>ProductID</a:t>
            </a:r>
            <a:r>
              <a:rPr lang="en-US" b="1" dirty="0" smtClean="0">
                <a:solidFill>
                  <a:schemeClr val="bg1"/>
                </a:solidFill>
                <a:latin typeface="Consolas" pitchFamily="49" charset="0"/>
              </a:rPr>
              <a:t> </a:t>
            </a:r>
            <a:r>
              <a:rPr lang="en-US" b="1" dirty="0">
                <a:solidFill>
                  <a:schemeClr val="bg1"/>
                </a:solidFill>
                <a:latin typeface="Consolas" pitchFamily="49" charset="0"/>
              </a:rPr>
              <a:t>INT, </a:t>
            </a:r>
            <a:endParaRPr lang="az-Latn-AZ" b="1" dirty="0" smtClean="0">
              <a:solidFill>
                <a:schemeClr val="bg1"/>
              </a:solidFill>
              <a:latin typeface="Consolas" pitchFamily="49" charset="0"/>
            </a:endParaRPr>
          </a:p>
          <a:p>
            <a:pPr>
              <a:lnSpc>
                <a:spcPct val="150000"/>
              </a:lnSpc>
            </a:pPr>
            <a:r>
              <a:rPr lang="en-US" b="1" dirty="0" smtClean="0">
                <a:solidFill>
                  <a:schemeClr val="bg1"/>
                </a:solidFill>
                <a:latin typeface="Consolas" pitchFamily="49" charset="0"/>
              </a:rPr>
              <a:t>Quantity </a:t>
            </a:r>
            <a:r>
              <a:rPr lang="en-US" b="1" dirty="0">
                <a:solidFill>
                  <a:schemeClr val="bg1"/>
                </a:solidFill>
                <a:latin typeface="Consolas" pitchFamily="49" charset="0"/>
              </a:rPr>
              <a:t>INT, </a:t>
            </a:r>
            <a:endParaRPr lang="az-Latn-AZ" b="1" dirty="0" smtClean="0">
              <a:solidFill>
                <a:schemeClr val="bg1"/>
              </a:solidFill>
              <a:latin typeface="Consolas" pitchFamily="49" charset="0"/>
            </a:endParaRPr>
          </a:p>
          <a:p>
            <a:pPr>
              <a:lnSpc>
                <a:spcPct val="150000"/>
              </a:lnSpc>
            </a:pPr>
            <a:r>
              <a:rPr lang="en-US" b="1" dirty="0" smtClean="0">
                <a:solidFill>
                  <a:schemeClr val="bg1"/>
                </a:solidFill>
                <a:latin typeface="Consolas" pitchFamily="49" charset="0"/>
              </a:rPr>
              <a:t>CONSTRAINT </a:t>
            </a:r>
            <a:r>
              <a:rPr lang="en-US" b="1" dirty="0" err="1">
                <a:solidFill>
                  <a:schemeClr val="bg1"/>
                </a:solidFill>
                <a:latin typeface="Consolas" pitchFamily="49" charset="0"/>
              </a:rPr>
              <a:t>FK_OrderItems_Orders</a:t>
            </a:r>
            <a:r>
              <a:rPr lang="en-US" b="1" dirty="0">
                <a:solidFill>
                  <a:schemeClr val="bg1"/>
                </a:solidFill>
                <a:latin typeface="Consolas" pitchFamily="49" charset="0"/>
              </a:rPr>
              <a:t> FOREIGN KEY (</a:t>
            </a:r>
            <a:r>
              <a:rPr lang="en-US" b="1" dirty="0" err="1">
                <a:solidFill>
                  <a:schemeClr val="bg1"/>
                </a:solidFill>
                <a:latin typeface="Consolas" pitchFamily="49" charset="0"/>
              </a:rPr>
              <a:t>OrderID</a:t>
            </a:r>
            <a:r>
              <a:rPr lang="en-US" b="1" dirty="0">
                <a:solidFill>
                  <a:schemeClr val="bg1"/>
                </a:solidFill>
                <a:latin typeface="Consolas" pitchFamily="49" charset="0"/>
              </a:rPr>
              <a:t>) REFERENCES Orders(</a:t>
            </a:r>
            <a:r>
              <a:rPr lang="en-US" b="1" dirty="0" err="1">
                <a:solidFill>
                  <a:schemeClr val="bg1"/>
                </a:solidFill>
                <a:latin typeface="Consolas" pitchFamily="49" charset="0"/>
              </a:rPr>
              <a:t>OrderID</a:t>
            </a:r>
            <a:r>
              <a:rPr lang="en-US" b="1" dirty="0">
                <a:solidFill>
                  <a:schemeClr val="bg1"/>
                </a:solidFill>
                <a:latin typeface="Consolas" pitchFamily="49" charset="0"/>
              </a:rPr>
              <a:t>), </a:t>
            </a:r>
            <a:endParaRPr lang="az-Latn-AZ" b="1" dirty="0" smtClean="0">
              <a:solidFill>
                <a:schemeClr val="bg1"/>
              </a:solidFill>
              <a:latin typeface="Consolas" pitchFamily="49" charset="0"/>
            </a:endParaRPr>
          </a:p>
          <a:p>
            <a:pPr>
              <a:lnSpc>
                <a:spcPct val="150000"/>
              </a:lnSpc>
            </a:pPr>
            <a:r>
              <a:rPr lang="en-US" b="1" dirty="0" smtClean="0">
                <a:solidFill>
                  <a:schemeClr val="bg1"/>
                </a:solidFill>
                <a:latin typeface="Consolas" pitchFamily="49" charset="0"/>
              </a:rPr>
              <a:t>CONSTRAINT </a:t>
            </a:r>
            <a:r>
              <a:rPr lang="en-US" b="1" dirty="0" err="1">
                <a:solidFill>
                  <a:schemeClr val="bg1"/>
                </a:solidFill>
                <a:latin typeface="Consolas" pitchFamily="49" charset="0"/>
              </a:rPr>
              <a:t>FK_OrderItems_Products</a:t>
            </a:r>
            <a:r>
              <a:rPr lang="en-US" b="1" dirty="0">
                <a:solidFill>
                  <a:schemeClr val="bg1"/>
                </a:solidFill>
                <a:latin typeface="Consolas" pitchFamily="49" charset="0"/>
              </a:rPr>
              <a:t> FOREIGN KEY (</a:t>
            </a:r>
            <a:r>
              <a:rPr lang="en-US" b="1" dirty="0" err="1">
                <a:solidFill>
                  <a:schemeClr val="bg1"/>
                </a:solidFill>
                <a:latin typeface="Consolas" pitchFamily="49" charset="0"/>
              </a:rPr>
              <a:t>ProductID</a:t>
            </a:r>
            <a:r>
              <a:rPr lang="en-US" b="1" dirty="0">
                <a:solidFill>
                  <a:schemeClr val="bg1"/>
                </a:solidFill>
                <a:latin typeface="Consolas" pitchFamily="49" charset="0"/>
              </a:rPr>
              <a:t>) </a:t>
            </a:r>
            <a:r>
              <a:rPr lang="en-US" b="1" dirty="0" smtClean="0">
                <a:solidFill>
                  <a:schemeClr val="bg1"/>
                </a:solidFill>
                <a:latin typeface="Consolas" pitchFamily="49" charset="0"/>
              </a:rPr>
              <a:t>REFERENCES</a:t>
            </a:r>
            <a:r>
              <a:rPr lang="az-Latn-AZ" b="1" dirty="0" smtClean="0">
                <a:solidFill>
                  <a:schemeClr val="bg1"/>
                </a:solidFill>
                <a:latin typeface="Consolas" pitchFamily="49" charset="0"/>
              </a:rPr>
              <a:t> </a:t>
            </a:r>
            <a:r>
              <a:rPr lang="en-US" b="1" dirty="0" smtClean="0">
                <a:solidFill>
                  <a:schemeClr val="bg1"/>
                </a:solidFill>
                <a:latin typeface="Consolas" pitchFamily="49" charset="0"/>
              </a:rPr>
              <a:t>Products(</a:t>
            </a:r>
            <a:r>
              <a:rPr lang="en-US" b="1" dirty="0" err="1" smtClean="0">
                <a:solidFill>
                  <a:schemeClr val="bg1"/>
                </a:solidFill>
                <a:latin typeface="Consolas" pitchFamily="49" charset="0"/>
              </a:rPr>
              <a:t>ProductID</a:t>
            </a:r>
            <a:r>
              <a:rPr lang="en-US" b="1" dirty="0">
                <a:solidFill>
                  <a:schemeClr val="bg1"/>
                </a:solidFill>
                <a:latin typeface="Consolas" pitchFamily="49" charset="0"/>
              </a:rPr>
              <a:t>) </a:t>
            </a:r>
            <a:r>
              <a:rPr lang="en-US" b="1" dirty="0" smtClean="0">
                <a:solidFill>
                  <a:schemeClr val="bg1"/>
                </a:solidFill>
                <a:latin typeface="Consolas" pitchFamily="49" charset="0"/>
              </a:rPr>
              <a:t>);</a:t>
            </a:r>
            <a:endParaRPr lang="ru-RU" b="1" dirty="0">
              <a:solidFill>
                <a:schemeClr val="bg1"/>
              </a:solidFill>
              <a:latin typeface="Consolas" pitchFamily="49" charset="0"/>
            </a:endParaRPr>
          </a:p>
        </p:txBody>
      </p:sp>
      <p:sp>
        <p:nvSpPr>
          <p:cNvPr id="10" name="Прямоугольник 9"/>
          <p:cNvSpPr/>
          <p:nvPr/>
        </p:nvSpPr>
        <p:spPr>
          <a:xfrm>
            <a:off x="6617970" y="6199793"/>
            <a:ext cx="6606540" cy="954107"/>
          </a:xfrm>
          <a:prstGeom prst="rect">
            <a:avLst/>
          </a:prstGeom>
          <a:solidFill>
            <a:schemeClr val="tx1"/>
          </a:solidFill>
        </p:spPr>
        <p:txBody>
          <a:bodyPr wrap="square">
            <a:spAutoFit/>
          </a:bodyPr>
          <a:lstStyle/>
          <a:p>
            <a:r>
              <a:rPr lang="en-US" b="1" dirty="0">
                <a:solidFill>
                  <a:schemeClr val="bg1"/>
                </a:solidFill>
                <a:latin typeface="Consolas" pitchFamily="49" charset="0"/>
              </a:rPr>
              <a:t>-- Order table </a:t>
            </a:r>
            <a:endParaRPr lang="az-Latn-AZ" b="1" dirty="0" smtClean="0">
              <a:solidFill>
                <a:schemeClr val="bg1"/>
              </a:solidFill>
              <a:latin typeface="Consolas" pitchFamily="49" charset="0"/>
            </a:endParaRPr>
          </a:p>
          <a:p>
            <a:r>
              <a:rPr lang="en-US" b="1" dirty="0" smtClean="0">
                <a:solidFill>
                  <a:schemeClr val="bg1"/>
                </a:solidFill>
                <a:latin typeface="Consolas" pitchFamily="49" charset="0"/>
              </a:rPr>
              <a:t>CREATE </a:t>
            </a:r>
            <a:r>
              <a:rPr lang="en-US" b="1" dirty="0">
                <a:solidFill>
                  <a:schemeClr val="bg1"/>
                </a:solidFill>
                <a:latin typeface="Consolas" pitchFamily="49" charset="0"/>
              </a:rPr>
              <a:t>TABLE Orders ( </a:t>
            </a:r>
            <a:r>
              <a:rPr lang="en-US" b="1" dirty="0" err="1">
                <a:solidFill>
                  <a:schemeClr val="bg1"/>
                </a:solidFill>
                <a:latin typeface="Consolas" pitchFamily="49" charset="0"/>
              </a:rPr>
              <a:t>OrderID</a:t>
            </a:r>
            <a:r>
              <a:rPr lang="en-US" b="1" dirty="0">
                <a:solidFill>
                  <a:schemeClr val="bg1"/>
                </a:solidFill>
                <a:latin typeface="Consolas" pitchFamily="49" charset="0"/>
              </a:rPr>
              <a:t> INT PRIMARY KEY, </a:t>
            </a:r>
            <a:r>
              <a:rPr lang="en-US" b="1" dirty="0" err="1">
                <a:solidFill>
                  <a:schemeClr val="bg1"/>
                </a:solidFill>
                <a:latin typeface="Consolas" pitchFamily="49" charset="0"/>
              </a:rPr>
              <a:t>CustomerID</a:t>
            </a:r>
            <a:r>
              <a:rPr lang="en-US" b="1" dirty="0">
                <a:solidFill>
                  <a:schemeClr val="bg1"/>
                </a:solidFill>
                <a:latin typeface="Consolas" pitchFamily="49" charset="0"/>
              </a:rPr>
              <a:t> INT, </a:t>
            </a:r>
            <a:r>
              <a:rPr lang="en-US" b="1" dirty="0" err="1">
                <a:solidFill>
                  <a:schemeClr val="bg1"/>
                </a:solidFill>
                <a:latin typeface="Consolas" pitchFamily="49" charset="0"/>
              </a:rPr>
              <a:t>OrderDate</a:t>
            </a:r>
            <a:r>
              <a:rPr lang="en-US" b="1" dirty="0">
                <a:solidFill>
                  <a:schemeClr val="bg1"/>
                </a:solidFill>
                <a:latin typeface="Consolas" pitchFamily="49" charset="0"/>
              </a:rPr>
              <a:t> DATETIME, CONSTRAINT </a:t>
            </a:r>
            <a:r>
              <a:rPr lang="en-US" b="1" dirty="0" err="1">
                <a:solidFill>
                  <a:schemeClr val="bg1"/>
                </a:solidFill>
                <a:latin typeface="Consolas" pitchFamily="49" charset="0"/>
              </a:rPr>
              <a:t>FK_Orders_Customers</a:t>
            </a:r>
            <a:r>
              <a:rPr lang="en-US" b="1" dirty="0">
                <a:solidFill>
                  <a:schemeClr val="bg1"/>
                </a:solidFill>
                <a:latin typeface="Consolas" pitchFamily="49" charset="0"/>
              </a:rPr>
              <a:t> FOREIGN KEY (</a:t>
            </a:r>
            <a:r>
              <a:rPr lang="en-US" b="1" dirty="0" err="1">
                <a:solidFill>
                  <a:schemeClr val="bg1"/>
                </a:solidFill>
                <a:latin typeface="Consolas" pitchFamily="49" charset="0"/>
              </a:rPr>
              <a:t>CustomerID</a:t>
            </a:r>
            <a:r>
              <a:rPr lang="en-US" b="1" dirty="0">
                <a:solidFill>
                  <a:schemeClr val="bg1"/>
                </a:solidFill>
                <a:latin typeface="Consolas" pitchFamily="49" charset="0"/>
              </a:rPr>
              <a:t>) REFERENCES Customers(</a:t>
            </a:r>
            <a:r>
              <a:rPr lang="en-US" b="1" dirty="0" err="1">
                <a:solidFill>
                  <a:schemeClr val="bg1"/>
                </a:solidFill>
                <a:latin typeface="Consolas" pitchFamily="49" charset="0"/>
              </a:rPr>
              <a:t>CustomerID</a:t>
            </a:r>
            <a:r>
              <a:rPr lang="en-US" b="1" dirty="0">
                <a:solidFill>
                  <a:schemeClr val="bg1"/>
                </a:solidFill>
                <a:latin typeface="Consolas" pitchFamily="49" charset="0"/>
              </a:rPr>
              <a:t>) </a:t>
            </a:r>
            <a:r>
              <a:rPr lang="en-US" b="1" dirty="0" smtClean="0">
                <a:solidFill>
                  <a:schemeClr val="bg1"/>
                </a:solidFill>
                <a:latin typeface="Consolas" pitchFamily="49" charset="0"/>
              </a:rPr>
              <a:t>); </a:t>
            </a:r>
            <a:endParaRPr lang="ru-RU" b="1" dirty="0">
              <a:solidFill>
                <a:schemeClr val="bg1"/>
              </a:solidFill>
              <a:latin typeface="Consolas" pitchFamily="49" charset="0"/>
            </a:endParaRPr>
          </a:p>
        </p:txBody>
      </p:sp>
    </p:spTree>
    <p:extLst>
      <p:ext uri="{BB962C8B-B14F-4D97-AF65-F5344CB8AC3E}">
        <p14:creationId xmlns:p14="http://schemas.microsoft.com/office/powerpoint/2010/main" val="2638884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2"/>
        <p:cNvGrpSpPr/>
        <p:nvPr/>
      </p:nvGrpSpPr>
      <p:grpSpPr>
        <a:xfrm>
          <a:off x="0" y="0"/>
          <a:ext cx="0" cy="0"/>
          <a:chOff x="0" y="0"/>
          <a:chExt cx="0" cy="0"/>
        </a:xfrm>
      </p:grpSpPr>
      <p:sp>
        <p:nvSpPr>
          <p:cNvPr id="4" name="Прямоугольник 3"/>
          <p:cNvSpPr/>
          <p:nvPr/>
        </p:nvSpPr>
        <p:spPr>
          <a:xfrm>
            <a:off x="535362" y="424057"/>
            <a:ext cx="8067618" cy="830997"/>
          </a:xfrm>
          <a:prstGeom prst="rect">
            <a:avLst/>
          </a:prstGeom>
        </p:spPr>
        <p:txBody>
          <a:bodyPr wrap="square">
            <a:spAutoFit/>
          </a:bodyPr>
          <a:lstStyle/>
          <a:p>
            <a:pPr marL="457200" indent="-457200">
              <a:buFont typeface="+mj-lt"/>
              <a:buAutoNum type="arabicPeriod" startAt="2"/>
            </a:pPr>
            <a:r>
              <a:rPr lang="az-Latn-AZ" sz="2400" b="1" dirty="0">
                <a:latin typeface="Consolas" pitchFamily="49" charset="0"/>
              </a:rPr>
              <a:t>Saxlanan Prosedurlarda Prosesləri həyata keçirin.</a:t>
            </a:r>
          </a:p>
        </p:txBody>
      </p:sp>
      <p:sp>
        <p:nvSpPr>
          <p:cNvPr id="2" name="Прямоугольник 1"/>
          <p:cNvSpPr/>
          <p:nvPr/>
        </p:nvSpPr>
        <p:spPr>
          <a:xfrm>
            <a:off x="647700" y="1475392"/>
            <a:ext cx="7848600" cy="3000821"/>
          </a:xfrm>
          <a:prstGeom prst="rect">
            <a:avLst/>
          </a:prstGeom>
          <a:solidFill>
            <a:schemeClr val="tx1"/>
          </a:solidFill>
        </p:spPr>
        <p:txBody>
          <a:bodyPr wrap="square">
            <a:spAutoFit/>
          </a:bodyPr>
          <a:lstStyle/>
          <a:p>
            <a:pPr>
              <a:lnSpc>
                <a:spcPct val="150000"/>
              </a:lnSpc>
            </a:pPr>
            <a:r>
              <a:rPr lang="en-US" b="1" dirty="0">
                <a:solidFill>
                  <a:schemeClr val="tx2"/>
                </a:solidFill>
                <a:latin typeface="Consolas" pitchFamily="49" charset="0"/>
              </a:rPr>
              <a:t>-- Proses: </a:t>
            </a:r>
            <a:r>
              <a:rPr lang="en-US" b="1" dirty="0" err="1">
                <a:solidFill>
                  <a:schemeClr val="tx2"/>
                </a:solidFill>
                <a:latin typeface="Consolas" pitchFamily="49" charset="0"/>
              </a:rPr>
              <a:t>Müştəri</a:t>
            </a:r>
            <a:r>
              <a:rPr lang="en-US" b="1" dirty="0">
                <a:solidFill>
                  <a:schemeClr val="tx2"/>
                </a:solidFill>
                <a:latin typeface="Consolas" pitchFamily="49" charset="0"/>
              </a:rPr>
              <a:t> </a:t>
            </a:r>
            <a:r>
              <a:rPr lang="en-US" b="1" dirty="0" err="1">
                <a:solidFill>
                  <a:schemeClr val="tx2"/>
                </a:solidFill>
                <a:latin typeface="Consolas" pitchFamily="49" charset="0"/>
              </a:rPr>
              <a:t>Sifarişlərini</a:t>
            </a:r>
            <a:r>
              <a:rPr lang="en-US" b="1" dirty="0">
                <a:solidFill>
                  <a:schemeClr val="tx2"/>
                </a:solidFill>
                <a:latin typeface="Consolas" pitchFamily="49" charset="0"/>
              </a:rPr>
              <a:t> </a:t>
            </a:r>
            <a:r>
              <a:rPr lang="en-US" b="1" dirty="0" err="1">
                <a:solidFill>
                  <a:schemeClr val="tx2"/>
                </a:solidFill>
                <a:latin typeface="Consolas" pitchFamily="49" charset="0"/>
              </a:rPr>
              <a:t>Alın</a:t>
            </a:r>
            <a:r>
              <a:rPr lang="en-US" b="1" dirty="0">
                <a:solidFill>
                  <a:schemeClr val="tx2"/>
                </a:solidFill>
                <a:latin typeface="Consolas" pitchFamily="49" charset="0"/>
              </a:rPr>
              <a:t> (A1)</a:t>
            </a:r>
            <a:r>
              <a:rPr lang="en-US" b="1" dirty="0" smtClean="0">
                <a:solidFill>
                  <a:schemeClr val="bg1"/>
                </a:solidFill>
                <a:latin typeface="Consolas" pitchFamily="49" charset="0"/>
              </a:rPr>
              <a:t> </a:t>
            </a:r>
            <a:endParaRPr lang="az-Latn-AZ" b="1" dirty="0" smtClean="0">
              <a:solidFill>
                <a:schemeClr val="bg1"/>
              </a:solidFill>
              <a:latin typeface="Consolas" pitchFamily="49" charset="0"/>
            </a:endParaRPr>
          </a:p>
          <a:p>
            <a:pPr>
              <a:lnSpc>
                <a:spcPct val="150000"/>
              </a:lnSpc>
            </a:pPr>
            <a:r>
              <a:rPr lang="en-US" b="1" dirty="0" smtClean="0">
                <a:solidFill>
                  <a:schemeClr val="bg1"/>
                </a:solidFill>
                <a:latin typeface="Consolas" pitchFamily="49" charset="0"/>
              </a:rPr>
              <a:t>CREATE </a:t>
            </a:r>
            <a:r>
              <a:rPr lang="en-US" b="1" dirty="0">
                <a:solidFill>
                  <a:schemeClr val="bg1"/>
                </a:solidFill>
                <a:latin typeface="Consolas" pitchFamily="49" charset="0"/>
              </a:rPr>
              <a:t>PROCEDURE </a:t>
            </a:r>
            <a:r>
              <a:rPr lang="en-US" b="1" dirty="0" err="1">
                <a:solidFill>
                  <a:schemeClr val="bg1"/>
                </a:solidFill>
                <a:latin typeface="Consolas" pitchFamily="49" charset="0"/>
              </a:rPr>
              <a:t>ReceiveCustomerOrder</a:t>
            </a:r>
            <a:r>
              <a:rPr lang="en-US" b="1" dirty="0">
                <a:solidFill>
                  <a:schemeClr val="bg1"/>
                </a:solidFill>
                <a:latin typeface="Consolas" pitchFamily="49" charset="0"/>
              </a:rPr>
              <a:t> </a:t>
            </a:r>
            <a:endParaRPr lang="az-Latn-AZ" b="1" dirty="0" smtClean="0">
              <a:solidFill>
                <a:schemeClr val="bg1"/>
              </a:solidFill>
              <a:latin typeface="Consolas" pitchFamily="49" charset="0"/>
            </a:endParaRPr>
          </a:p>
          <a:p>
            <a:pPr>
              <a:lnSpc>
                <a:spcPct val="150000"/>
              </a:lnSpc>
            </a:pPr>
            <a:r>
              <a:rPr lang="en-US" b="1" dirty="0" smtClean="0">
                <a:solidFill>
                  <a:schemeClr val="bg1"/>
                </a:solidFill>
                <a:latin typeface="Consolas" pitchFamily="49" charset="0"/>
              </a:rPr>
              <a:t>@</a:t>
            </a:r>
            <a:r>
              <a:rPr lang="en-US" b="1" dirty="0" err="1">
                <a:solidFill>
                  <a:schemeClr val="bg1"/>
                </a:solidFill>
                <a:latin typeface="Consolas" pitchFamily="49" charset="0"/>
              </a:rPr>
              <a:t>CustomerID</a:t>
            </a:r>
            <a:r>
              <a:rPr lang="en-US" b="1" dirty="0">
                <a:solidFill>
                  <a:schemeClr val="bg1"/>
                </a:solidFill>
                <a:latin typeface="Consolas" pitchFamily="49" charset="0"/>
              </a:rPr>
              <a:t> INT</a:t>
            </a:r>
            <a:r>
              <a:rPr lang="en-US" b="1" dirty="0" smtClean="0">
                <a:solidFill>
                  <a:schemeClr val="bg1"/>
                </a:solidFill>
                <a:latin typeface="Consolas" pitchFamily="49" charset="0"/>
              </a:rPr>
              <a:t>,</a:t>
            </a:r>
            <a:endParaRPr lang="az-Latn-AZ" b="1" dirty="0" smtClean="0">
              <a:solidFill>
                <a:schemeClr val="bg1"/>
              </a:solidFill>
              <a:latin typeface="Consolas" pitchFamily="49" charset="0"/>
            </a:endParaRPr>
          </a:p>
          <a:p>
            <a:pPr>
              <a:lnSpc>
                <a:spcPct val="150000"/>
              </a:lnSpc>
            </a:pPr>
            <a:r>
              <a:rPr lang="en-US" b="1" dirty="0" smtClean="0">
                <a:solidFill>
                  <a:schemeClr val="bg1"/>
                </a:solidFill>
                <a:latin typeface="Consolas" pitchFamily="49" charset="0"/>
              </a:rPr>
              <a:t>@</a:t>
            </a:r>
            <a:r>
              <a:rPr lang="en-US" b="1" dirty="0" err="1">
                <a:solidFill>
                  <a:schemeClr val="bg1"/>
                </a:solidFill>
                <a:latin typeface="Consolas" pitchFamily="49" charset="0"/>
              </a:rPr>
              <a:t>ProductID</a:t>
            </a:r>
            <a:r>
              <a:rPr lang="en-US" b="1" dirty="0">
                <a:solidFill>
                  <a:schemeClr val="bg1"/>
                </a:solidFill>
                <a:latin typeface="Consolas" pitchFamily="49" charset="0"/>
              </a:rPr>
              <a:t> INT</a:t>
            </a:r>
            <a:r>
              <a:rPr lang="en-US" b="1" dirty="0" smtClean="0">
                <a:solidFill>
                  <a:schemeClr val="bg1"/>
                </a:solidFill>
                <a:latin typeface="Consolas" pitchFamily="49" charset="0"/>
              </a:rPr>
              <a:t>,</a:t>
            </a:r>
            <a:endParaRPr lang="az-Latn-AZ" b="1" dirty="0" smtClean="0">
              <a:solidFill>
                <a:schemeClr val="bg1"/>
              </a:solidFill>
              <a:latin typeface="Consolas" pitchFamily="49" charset="0"/>
            </a:endParaRPr>
          </a:p>
          <a:p>
            <a:pPr>
              <a:lnSpc>
                <a:spcPct val="150000"/>
              </a:lnSpc>
            </a:pPr>
            <a:r>
              <a:rPr lang="en-US" b="1" dirty="0" smtClean="0">
                <a:solidFill>
                  <a:schemeClr val="bg1"/>
                </a:solidFill>
                <a:latin typeface="Consolas" pitchFamily="49" charset="0"/>
              </a:rPr>
              <a:t>@</a:t>
            </a:r>
            <a:r>
              <a:rPr lang="en-US" b="1" dirty="0">
                <a:solidFill>
                  <a:schemeClr val="bg1"/>
                </a:solidFill>
                <a:latin typeface="Consolas" pitchFamily="49" charset="0"/>
              </a:rPr>
              <a:t>Quantity INT </a:t>
            </a:r>
            <a:endParaRPr lang="az-Latn-AZ" b="1" dirty="0" smtClean="0">
              <a:solidFill>
                <a:schemeClr val="bg1"/>
              </a:solidFill>
              <a:latin typeface="Consolas" pitchFamily="49" charset="0"/>
            </a:endParaRPr>
          </a:p>
          <a:p>
            <a:pPr>
              <a:lnSpc>
                <a:spcPct val="150000"/>
              </a:lnSpc>
            </a:pPr>
            <a:r>
              <a:rPr lang="en-US" b="1" dirty="0" smtClean="0">
                <a:solidFill>
                  <a:schemeClr val="bg1"/>
                </a:solidFill>
                <a:latin typeface="Consolas" pitchFamily="49" charset="0"/>
              </a:rPr>
              <a:t>AS </a:t>
            </a:r>
            <a:r>
              <a:rPr lang="en-US" b="1" dirty="0">
                <a:solidFill>
                  <a:schemeClr val="bg1"/>
                </a:solidFill>
                <a:latin typeface="Consolas" pitchFamily="49" charset="0"/>
              </a:rPr>
              <a:t>BEGIN </a:t>
            </a:r>
            <a:endParaRPr lang="az-Latn-AZ" b="1" dirty="0" smtClean="0">
              <a:solidFill>
                <a:schemeClr val="bg1"/>
              </a:solidFill>
              <a:latin typeface="Consolas" pitchFamily="49" charset="0"/>
            </a:endParaRPr>
          </a:p>
          <a:p>
            <a:pPr>
              <a:lnSpc>
                <a:spcPct val="150000"/>
              </a:lnSpc>
            </a:pPr>
            <a:r>
              <a:rPr lang="en-US" b="1" dirty="0">
                <a:solidFill>
                  <a:schemeClr val="tx2"/>
                </a:solidFill>
                <a:latin typeface="Consolas" pitchFamily="49" charset="0"/>
              </a:rPr>
              <a:t>-- </a:t>
            </a:r>
            <a:r>
              <a:rPr lang="en-US" b="1" dirty="0" err="1">
                <a:solidFill>
                  <a:schemeClr val="tx2"/>
                </a:solidFill>
                <a:latin typeface="Consolas" pitchFamily="49" charset="0"/>
              </a:rPr>
              <a:t>Sifarişlər</a:t>
            </a:r>
            <a:r>
              <a:rPr lang="en-US" b="1" dirty="0">
                <a:solidFill>
                  <a:schemeClr val="tx2"/>
                </a:solidFill>
                <a:latin typeface="Consolas" pitchFamily="49" charset="0"/>
              </a:rPr>
              <a:t> </a:t>
            </a:r>
            <a:r>
              <a:rPr lang="en-US" b="1" dirty="0" err="1">
                <a:solidFill>
                  <a:schemeClr val="tx2"/>
                </a:solidFill>
                <a:latin typeface="Consolas" pitchFamily="49" charset="0"/>
              </a:rPr>
              <a:t>cədvəlinə</a:t>
            </a:r>
            <a:r>
              <a:rPr lang="en-US" b="1" dirty="0">
                <a:solidFill>
                  <a:schemeClr val="tx2"/>
                </a:solidFill>
                <a:latin typeface="Consolas" pitchFamily="49" charset="0"/>
              </a:rPr>
              <a:t> </a:t>
            </a:r>
            <a:r>
              <a:rPr lang="en-US" b="1" dirty="0" err="1">
                <a:solidFill>
                  <a:schemeClr val="tx2"/>
                </a:solidFill>
                <a:latin typeface="Consolas" pitchFamily="49" charset="0"/>
              </a:rPr>
              <a:t>sifariş</a:t>
            </a:r>
            <a:r>
              <a:rPr lang="en-US" b="1" dirty="0">
                <a:solidFill>
                  <a:schemeClr val="tx2"/>
                </a:solidFill>
                <a:latin typeface="Consolas" pitchFamily="49" charset="0"/>
              </a:rPr>
              <a:t> </a:t>
            </a:r>
            <a:r>
              <a:rPr lang="en-US" b="1" dirty="0" err="1">
                <a:solidFill>
                  <a:schemeClr val="tx2"/>
                </a:solidFill>
                <a:latin typeface="Consolas" pitchFamily="49" charset="0"/>
              </a:rPr>
              <a:t>daxil</a:t>
            </a:r>
            <a:r>
              <a:rPr lang="en-US" b="1" dirty="0">
                <a:solidFill>
                  <a:schemeClr val="tx2"/>
                </a:solidFill>
                <a:latin typeface="Consolas" pitchFamily="49" charset="0"/>
              </a:rPr>
              <a:t> </a:t>
            </a:r>
            <a:r>
              <a:rPr lang="en-US" b="1" dirty="0" err="1" smtClean="0">
                <a:solidFill>
                  <a:schemeClr val="tx2"/>
                </a:solidFill>
                <a:latin typeface="Consolas" pitchFamily="49" charset="0"/>
              </a:rPr>
              <a:t>edin</a:t>
            </a:r>
            <a:endParaRPr lang="az-Latn-AZ" b="1" dirty="0" smtClean="0">
              <a:solidFill>
                <a:schemeClr val="tx2"/>
              </a:solidFill>
              <a:latin typeface="Consolas" pitchFamily="49" charset="0"/>
            </a:endParaRPr>
          </a:p>
          <a:p>
            <a:pPr>
              <a:lnSpc>
                <a:spcPct val="150000"/>
              </a:lnSpc>
            </a:pPr>
            <a:r>
              <a:rPr lang="en-US" b="1" dirty="0" smtClean="0">
                <a:solidFill>
                  <a:schemeClr val="bg1"/>
                </a:solidFill>
                <a:latin typeface="Consolas" pitchFamily="49" charset="0"/>
              </a:rPr>
              <a:t>INSERT </a:t>
            </a:r>
            <a:r>
              <a:rPr lang="en-US" b="1" dirty="0">
                <a:solidFill>
                  <a:schemeClr val="bg1"/>
                </a:solidFill>
                <a:latin typeface="Consolas" pitchFamily="49" charset="0"/>
              </a:rPr>
              <a:t>INTO Orders (</a:t>
            </a:r>
            <a:r>
              <a:rPr lang="en-US" b="1" dirty="0" err="1">
                <a:solidFill>
                  <a:schemeClr val="bg1"/>
                </a:solidFill>
                <a:latin typeface="Consolas" pitchFamily="49" charset="0"/>
              </a:rPr>
              <a:t>CustomerID</a:t>
            </a:r>
            <a:r>
              <a:rPr lang="en-US" b="1" dirty="0">
                <a:solidFill>
                  <a:schemeClr val="bg1"/>
                </a:solidFill>
                <a:latin typeface="Consolas" pitchFamily="49" charset="0"/>
              </a:rPr>
              <a:t>, </a:t>
            </a:r>
            <a:r>
              <a:rPr lang="en-US" b="1" dirty="0" err="1">
                <a:solidFill>
                  <a:schemeClr val="bg1"/>
                </a:solidFill>
                <a:latin typeface="Consolas" pitchFamily="49" charset="0"/>
              </a:rPr>
              <a:t>OrderDate</a:t>
            </a:r>
            <a:r>
              <a:rPr lang="en-US" b="1" dirty="0">
                <a:solidFill>
                  <a:schemeClr val="bg1"/>
                </a:solidFill>
                <a:latin typeface="Consolas" pitchFamily="49" charset="0"/>
              </a:rPr>
              <a:t>) </a:t>
            </a:r>
            <a:endParaRPr lang="az-Latn-AZ" b="1" dirty="0" smtClean="0">
              <a:solidFill>
                <a:schemeClr val="bg1"/>
              </a:solidFill>
              <a:latin typeface="Consolas" pitchFamily="49" charset="0"/>
            </a:endParaRPr>
          </a:p>
          <a:p>
            <a:pPr>
              <a:lnSpc>
                <a:spcPct val="150000"/>
              </a:lnSpc>
            </a:pPr>
            <a:r>
              <a:rPr lang="en-US" b="1" dirty="0" smtClean="0">
                <a:solidFill>
                  <a:schemeClr val="bg1"/>
                </a:solidFill>
                <a:latin typeface="Consolas" pitchFamily="49" charset="0"/>
              </a:rPr>
              <a:t>VALUES </a:t>
            </a:r>
            <a:r>
              <a:rPr lang="en-US" b="1" dirty="0">
                <a:solidFill>
                  <a:schemeClr val="bg1"/>
                </a:solidFill>
                <a:latin typeface="Consolas" pitchFamily="49" charset="0"/>
              </a:rPr>
              <a:t>(@</a:t>
            </a:r>
            <a:r>
              <a:rPr lang="en-US" b="1" dirty="0" err="1">
                <a:solidFill>
                  <a:schemeClr val="bg1"/>
                </a:solidFill>
                <a:latin typeface="Consolas" pitchFamily="49" charset="0"/>
              </a:rPr>
              <a:t>CustomerID</a:t>
            </a:r>
            <a:r>
              <a:rPr lang="en-US" b="1" dirty="0">
                <a:solidFill>
                  <a:schemeClr val="bg1"/>
                </a:solidFill>
                <a:latin typeface="Consolas" pitchFamily="49" charset="0"/>
              </a:rPr>
              <a:t>, GETDATE());</a:t>
            </a:r>
            <a:endParaRPr lang="ru-RU" b="1" dirty="0">
              <a:solidFill>
                <a:schemeClr val="bg1"/>
              </a:solidFill>
              <a:latin typeface="Consolas" pitchFamily="49" charset="0"/>
            </a:endParaRPr>
          </a:p>
        </p:txBody>
      </p:sp>
    </p:spTree>
    <p:extLst>
      <p:ext uri="{BB962C8B-B14F-4D97-AF65-F5344CB8AC3E}">
        <p14:creationId xmlns:p14="http://schemas.microsoft.com/office/powerpoint/2010/main" val="1923020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52"/>
        <p:cNvGrpSpPr/>
        <p:nvPr/>
      </p:nvGrpSpPr>
      <p:grpSpPr>
        <a:xfrm>
          <a:off x="0" y="0"/>
          <a:ext cx="0" cy="0"/>
          <a:chOff x="0" y="0"/>
          <a:chExt cx="0" cy="0"/>
        </a:xfrm>
      </p:grpSpPr>
      <p:sp>
        <p:nvSpPr>
          <p:cNvPr id="9" name="Прямоугольник 8"/>
          <p:cNvSpPr/>
          <p:nvPr/>
        </p:nvSpPr>
        <p:spPr>
          <a:xfrm>
            <a:off x="594360" y="417690"/>
            <a:ext cx="7978140" cy="4293483"/>
          </a:xfrm>
          <a:prstGeom prst="rect">
            <a:avLst/>
          </a:prstGeom>
          <a:solidFill>
            <a:schemeClr val="tx1"/>
          </a:solidFill>
        </p:spPr>
        <p:txBody>
          <a:bodyPr wrap="square">
            <a:spAutoFit/>
          </a:bodyPr>
          <a:lstStyle/>
          <a:p>
            <a:pPr>
              <a:lnSpc>
                <a:spcPct val="150000"/>
              </a:lnSpc>
            </a:pPr>
            <a:r>
              <a:rPr lang="en-US" b="1" dirty="0">
                <a:solidFill>
                  <a:schemeClr val="tx2"/>
                </a:solidFill>
                <a:latin typeface="Consolas" pitchFamily="49" charset="0"/>
              </a:rPr>
              <a:t>-- </a:t>
            </a:r>
            <a:r>
              <a:rPr lang="en-US" b="1" dirty="0" err="1">
                <a:solidFill>
                  <a:schemeClr val="tx2"/>
                </a:solidFill>
                <a:latin typeface="Consolas" pitchFamily="49" charset="0"/>
              </a:rPr>
              <a:t>Sifariş</a:t>
            </a:r>
            <a:r>
              <a:rPr lang="en-US" b="1" dirty="0">
                <a:solidFill>
                  <a:schemeClr val="tx2"/>
                </a:solidFill>
                <a:latin typeface="Consolas" pitchFamily="49" charset="0"/>
              </a:rPr>
              <a:t> </a:t>
            </a:r>
            <a:r>
              <a:rPr lang="en-US" b="1" dirty="0" err="1">
                <a:solidFill>
                  <a:schemeClr val="tx2"/>
                </a:solidFill>
                <a:latin typeface="Consolas" pitchFamily="49" charset="0"/>
              </a:rPr>
              <a:t>elementini</a:t>
            </a:r>
            <a:r>
              <a:rPr lang="en-US" b="1" dirty="0">
                <a:solidFill>
                  <a:schemeClr val="tx2"/>
                </a:solidFill>
                <a:latin typeface="Consolas" pitchFamily="49" charset="0"/>
              </a:rPr>
              <a:t> </a:t>
            </a:r>
            <a:r>
              <a:rPr lang="en-US" b="1" dirty="0" err="1" smtClean="0">
                <a:solidFill>
                  <a:schemeClr val="tx2"/>
                </a:solidFill>
                <a:latin typeface="Consolas" pitchFamily="49" charset="0"/>
              </a:rPr>
              <a:t>OrderItems</a:t>
            </a:r>
            <a:r>
              <a:rPr lang="az-Latn-AZ" b="1" dirty="0" smtClean="0">
                <a:solidFill>
                  <a:schemeClr val="tx2"/>
                </a:solidFill>
                <a:latin typeface="Consolas" pitchFamily="49" charset="0"/>
              </a:rPr>
              <a:t>(sifariş elementi)</a:t>
            </a:r>
            <a:r>
              <a:rPr lang="en-US" b="1" dirty="0" smtClean="0">
                <a:solidFill>
                  <a:schemeClr val="tx2"/>
                </a:solidFill>
                <a:latin typeface="Consolas" pitchFamily="49" charset="0"/>
              </a:rPr>
              <a:t> </a:t>
            </a:r>
            <a:r>
              <a:rPr lang="en-US" b="1" dirty="0" err="1">
                <a:solidFill>
                  <a:schemeClr val="tx2"/>
                </a:solidFill>
                <a:latin typeface="Consolas" pitchFamily="49" charset="0"/>
              </a:rPr>
              <a:t>cədvəlinə</a:t>
            </a:r>
            <a:r>
              <a:rPr lang="en-US" b="1" dirty="0">
                <a:solidFill>
                  <a:schemeClr val="tx2"/>
                </a:solidFill>
                <a:latin typeface="Consolas" pitchFamily="49" charset="0"/>
              </a:rPr>
              <a:t> </a:t>
            </a:r>
            <a:r>
              <a:rPr lang="en-US" b="1" dirty="0" err="1">
                <a:solidFill>
                  <a:schemeClr val="tx2"/>
                </a:solidFill>
                <a:latin typeface="Consolas" pitchFamily="49" charset="0"/>
              </a:rPr>
              <a:t>daxil</a:t>
            </a:r>
            <a:r>
              <a:rPr lang="en-US" b="1" dirty="0">
                <a:solidFill>
                  <a:schemeClr val="tx2"/>
                </a:solidFill>
                <a:latin typeface="Consolas" pitchFamily="49" charset="0"/>
              </a:rPr>
              <a:t> </a:t>
            </a:r>
            <a:r>
              <a:rPr lang="en-US" b="1" dirty="0" err="1" smtClean="0">
                <a:solidFill>
                  <a:schemeClr val="tx2"/>
                </a:solidFill>
                <a:latin typeface="Consolas" pitchFamily="49" charset="0"/>
              </a:rPr>
              <a:t>edin</a:t>
            </a:r>
            <a:endParaRPr lang="az-Latn-AZ" b="1" dirty="0" smtClean="0">
              <a:solidFill>
                <a:schemeClr val="tx2"/>
              </a:solidFill>
              <a:latin typeface="Consolas" pitchFamily="49" charset="0"/>
            </a:endParaRPr>
          </a:p>
          <a:p>
            <a:pPr>
              <a:lnSpc>
                <a:spcPct val="150000"/>
              </a:lnSpc>
            </a:pPr>
            <a:r>
              <a:rPr lang="en-US" b="1" dirty="0" smtClean="0">
                <a:solidFill>
                  <a:schemeClr val="bg1"/>
                </a:solidFill>
                <a:latin typeface="Consolas" pitchFamily="49" charset="0"/>
              </a:rPr>
              <a:t>INSERT </a:t>
            </a:r>
            <a:r>
              <a:rPr lang="en-US" b="1" dirty="0">
                <a:solidFill>
                  <a:schemeClr val="bg1"/>
                </a:solidFill>
                <a:latin typeface="Consolas" pitchFamily="49" charset="0"/>
              </a:rPr>
              <a:t>INTO </a:t>
            </a:r>
            <a:r>
              <a:rPr lang="en-US" b="1" dirty="0" err="1">
                <a:solidFill>
                  <a:schemeClr val="bg1"/>
                </a:solidFill>
                <a:latin typeface="Consolas" pitchFamily="49" charset="0"/>
              </a:rPr>
              <a:t>OrderItems</a:t>
            </a:r>
            <a:r>
              <a:rPr lang="en-US" b="1" dirty="0">
                <a:solidFill>
                  <a:schemeClr val="bg1"/>
                </a:solidFill>
                <a:latin typeface="Consolas" pitchFamily="49" charset="0"/>
              </a:rPr>
              <a:t> (</a:t>
            </a:r>
            <a:r>
              <a:rPr lang="en-US" b="1" dirty="0" err="1">
                <a:solidFill>
                  <a:schemeClr val="bg1"/>
                </a:solidFill>
                <a:latin typeface="Consolas" pitchFamily="49" charset="0"/>
              </a:rPr>
              <a:t>OrderID</a:t>
            </a:r>
            <a:r>
              <a:rPr lang="en-US" b="1" dirty="0">
                <a:solidFill>
                  <a:schemeClr val="bg1"/>
                </a:solidFill>
                <a:latin typeface="Consolas" pitchFamily="49" charset="0"/>
              </a:rPr>
              <a:t>, </a:t>
            </a:r>
            <a:r>
              <a:rPr lang="en-US" b="1" dirty="0" err="1">
                <a:solidFill>
                  <a:schemeClr val="bg1"/>
                </a:solidFill>
                <a:latin typeface="Consolas" pitchFamily="49" charset="0"/>
              </a:rPr>
              <a:t>ProductID</a:t>
            </a:r>
            <a:r>
              <a:rPr lang="en-US" b="1" dirty="0">
                <a:solidFill>
                  <a:schemeClr val="bg1"/>
                </a:solidFill>
                <a:latin typeface="Consolas" pitchFamily="49" charset="0"/>
              </a:rPr>
              <a:t>, Quantity) </a:t>
            </a:r>
            <a:endParaRPr lang="az-Latn-AZ" b="1" dirty="0" smtClean="0">
              <a:solidFill>
                <a:schemeClr val="bg1"/>
              </a:solidFill>
              <a:latin typeface="Consolas" pitchFamily="49" charset="0"/>
            </a:endParaRPr>
          </a:p>
          <a:p>
            <a:pPr>
              <a:lnSpc>
                <a:spcPct val="150000"/>
              </a:lnSpc>
            </a:pPr>
            <a:r>
              <a:rPr lang="en-US" b="1" dirty="0" smtClean="0">
                <a:solidFill>
                  <a:schemeClr val="bg1"/>
                </a:solidFill>
                <a:latin typeface="Consolas" pitchFamily="49" charset="0"/>
              </a:rPr>
              <a:t>VALUES </a:t>
            </a:r>
            <a:r>
              <a:rPr lang="en-US" b="1" dirty="0">
                <a:solidFill>
                  <a:schemeClr val="bg1"/>
                </a:solidFill>
                <a:latin typeface="Consolas" pitchFamily="49" charset="0"/>
              </a:rPr>
              <a:t>(SCOPE_IDENTITY(), @</a:t>
            </a:r>
            <a:r>
              <a:rPr lang="en-US" b="1" dirty="0" err="1">
                <a:solidFill>
                  <a:schemeClr val="bg1"/>
                </a:solidFill>
                <a:latin typeface="Consolas" pitchFamily="49" charset="0"/>
              </a:rPr>
              <a:t>ProductID</a:t>
            </a:r>
            <a:r>
              <a:rPr lang="en-US" b="1" dirty="0">
                <a:solidFill>
                  <a:schemeClr val="bg1"/>
                </a:solidFill>
                <a:latin typeface="Consolas" pitchFamily="49" charset="0"/>
              </a:rPr>
              <a:t>, @Quantity); </a:t>
            </a:r>
            <a:endParaRPr lang="az-Latn-AZ" b="1" dirty="0" smtClean="0">
              <a:solidFill>
                <a:schemeClr val="bg1"/>
              </a:solidFill>
              <a:latin typeface="Consolas" pitchFamily="49" charset="0"/>
            </a:endParaRPr>
          </a:p>
          <a:p>
            <a:pPr>
              <a:lnSpc>
                <a:spcPct val="150000"/>
              </a:lnSpc>
            </a:pPr>
            <a:r>
              <a:rPr lang="en-US" b="1" dirty="0" smtClean="0">
                <a:solidFill>
                  <a:schemeClr val="bg1"/>
                </a:solidFill>
                <a:latin typeface="Consolas" pitchFamily="49" charset="0"/>
              </a:rPr>
              <a:t>END</a:t>
            </a:r>
            <a:r>
              <a:rPr lang="en-US" b="1" dirty="0">
                <a:solidFill>
                  <a:schemeClr val="bg1"/>
                </a:solidFill>
                <a:latin typeface="Consolas" pitchFamily="49" charset="0"/>
              </a:rPr>
              <a:t>; </a:t>
            </a:r>
            <a:endParaRPr lang="az-Latn-AZ" b="1" dirty="0" smtClean="0">
              <a:solidFill>
                <a:schemeClr val="bg1"/>
              </a:solidFill>
              <a:latin typeface="Consolas" pitchFamily="49" charset="0"/>
            </a:endParaRPr>
          </a:p>
          <a:p>
            <a:pPr>
              <a:lnSpc>
                <a:spcPct val="150000"/>
              </a:lnSpc>
            </a:pPr>
            <a:r>
              <a:rPr lang="en-US" b="1" dirty="0">
                <a:solidFill>
                  <a:schemeClr val="tx2"/>
                </a:solidFill>
                <a:latin typeface="Consolas" pitchFamily="49" charset="0"/>
              </a:rPr>
              <a:t>-- Proses: </a:t>
            </a:r>
            <a:r>
              <a:rPr lang="en-US" b="1" dirty="0" err="1">
                <a:solidFill>
                  <a:schemeClr val="tx2"/>
                </a:solidFill>
                <a:latin typeface="Consolas" pitchFamily="49" charset="0"/>
              </a:rPr>
              <a:t>Ödənişi</a:t>
            </a:r>
            <a:r>
              <a:rPr lang="en-US" b="1" dirty="0">
                <a:solidFill>
                  <a:schemeClr val="tx2"/>
                </a:solidFill>
                <a:latin typeface="Consolas" pitchFamily="49" charset="0"/>
              </a:rPr>
              <a:t> </a:t>
            </a:r>
            <a:r>
              <a:rPr lang="en-US" b="1" dirty="0" err="1">
                <a:solidFill>
                  <a:schemeClr val="tx2"/>
                </a:solidFill>
                <a:latin typeface="Consolas" pitchFamily="49" charset="0"/>
              </a:rPr>
              <a:t>Doğrulayın</a:t>
            </a:r>
            <a:r>
              <a:rPr lang="en-US" b="1" dirty="0">
                <a:solidFill>
                  <a:schemeClr val="tx2"/>
                </a:solidFill>
                <a:latin typeface="Consolas" pitchFamily="49" charset="0"/>
              </a:rPr>
              <a:t> (A2</a:t>
            </a:r>
            <a:r>
              <a:rPr lang="en-US" b="1" dirty="0" smtClean="0">
                <a:solidFill>
                  <a:schemeClr val="tx2"/>
                </a:solidFill>
                <a:latin typeface="Consolas" pitchFamily="49" charset="0"/>
              </a:rPr>
              <a:t>)</a:t>
            </a:r>
            <a:endParaRPr lang="az-Latn-AZ" b="1" dirty="0" smtClean="0">
              <a:solidFill>
                <a:schemeClr val="tx2"/>
              </a:solidFill>
              <a:latin typeface="Consolas" pitchFamily="49" charset="0"/>
            </a:endParaRPr>
          </a:p>
          <a:p>
            <a:pPr>
              <a:lnSpc>
                <a:spcPct val="150000"/>
              </a:lnSpc>
            </a:pPr>
            <a:r>
              <a:rPr lang="en-US" b="1" dirty="0" smtClean="0">
                <a:solidFill>
                  <a:schemeClr val="bg1"/>
                </a:solidFill>
                <a:latin typeface="Consolas" pitchFamily="49" charset="0"/>
              </a:rPr>
              <a:t>CREATE </a:t>
            </a:r>
            <a:r>
              <a:rPr lang="en-US" b="1" dirty="0">
                <a:solidFill>
                  <a:schemeClr val="bg1"/>
                </a:solidFill>
                <a:latin typeface="Consolas" pitchFamily="49" charset="0"/>
              </a:rPr>
              <a:t>PROCEDURE </a:t>
            </a:r>
            <a:r>
              <a:rPr lang="en-US" b="1" dirty="0" err="1">
                <a:solidFill>
                  <a:schemeClr val="bg1"/>
                </a:solidFill>
                <a:latin typeface="Consolas" pitchFamily="49" charset="0"/>
              </a:rPr>
              <a:t>VerifyPayment</a:t>
            </a:r>
            <a:r>
              <a:rPr lang="en-US" b="1" dirty="0">
                <a:solidFill>
                  <a:schemeClr val="bg1"/>
                </a:solidFill>
                <a:latin typeface="Consolas" pitchFamily="49" charset="0"/>
              </a:rPr>
              <a:t> </a:t>
            </a:r>
            <a:endParaRPr lang="az-Latn-AZ" b="1" dirty="0" smtClean="0">
              <a:solidFill>
                <a:schemeClr val="bg1"/>
              </a:solidFill>
              <a:latin typeface="Consolas" pitchFamily="49" charset="0"/>
            </a:endParaRPr>
          </a:p>
          <a:p>
            <a:pPr>
              <a:lnSpc>
                <a:spcPct val="150000"/>
              </a:lnSpc>
            </a:pPr>
            <a:r>
              <a:rPr lang="en-US" b="1" dirty="0" smtClean="0">
                <a:solidFill>
                  <a:schemeClr val="bg1"/>
                </a:solidFill>
                <a:latin typeface="Consolas" pitchFamily="49" charset="0"/>
              </a:rPr>
              <a:t>@</a:t>
            </a:r>
            <a:r>
              <a:rPr lang="en-US" b="1" dirty="0" err="1">
                <a:solidFill>
                  <a:schemeClr val="bg1"/>
                </a:solidFill>
                <a:latin typeface="Consolas" pitchFamily="49" charset="0"/>
              </a:rPr>
              <a:t>OrderID</a:t>
            </a:r>
            <a:r>
              <a:rPr lang="en-US" b="1" dirty="0">
                <a:solidFill>
                  <a:schemeClr val="bg1"/>
                </a:solidFill>
                <a:latin typeface="Consolas" pitchFamily="49" charset="0"/>
              </a:rPr>
              <a:t> INT </a:t>
            </a:r>
            <a:endParaRPr lang="az-Latn-AZ" b="1" dirty="0" smtClean="0">
              <a:solidFill>
                <a:schemeClr val="bg1"/>
              </a:solidFill>
              <a:latin typeface="Consolas" pitchFamily="49" charset="0"/>
            </a:endParaRPr>
          </a:p>
          <a:p>
            <a:pPr>
              <a:lnSpc>
                <a:spcPct val="150000"/>
              </a:lnSpc>
            </a:pPr>
            <a:r>
              <a:rPr lang="en-US" b="1" dirty="0">
                <a:solidFill>
                  <a:schemeClr val="bg1"/>
                </a:solidFill>
                <a:latin typeface="Consolas" pitchFamily="49" charset="0"/>
              </a:rPr>
              <a:t>AS BEGIN</a:t>
            </a:r>
            <a:endParaRPr lang="az-Latn-AZ" b="1" dirty="0">
              <a:solidFill>
                <a:schemeClr val="bg1"/>
              </a:solidFill>
              <a:latin typeface="Consolas" pitchFamily="49" charset="0"/>
            </a:endParaRPr>
          </a:p>
          <a:p>
            <a:pPr>
              <a:lnSpc>
                <a:spcPct val="150000"/>
              </a:lnSpc>
            </a:pPr>
            <a:r>
              <a:rPr lang="en-US" b="1" dirty="0">
                <a:solidFill>
                  <a:schemeClr val="tx2"/>
                </a:solidFill>
                <a:latin typeface="Consolas" pitchFamily="49" charset="0"/>
              </a:rPr>
              <a:t>-- </a:t>
            </a:r>
            <a:r>
              <a:rPr lang="en-US" b="1" dirty="0" err="1">
                <a:solidFill>
                  <a:schemeClr val="tx2"/>
                </a:solidFill>
                <a:latin typeface="Consolas" pitchFamily="49" charset="0"/>
              </a:rPr>
              <a:t>Ödəniş</a:t>
            </a:r>
            <a:r>
              <a:rPr lang="en-US" b="1" dirty="0">
                <a:solidFill>
                  <a:schemeClr val="tx2"/>
                </a:solidFill>
                <a:latin typeface="Consolas" pitchFamily="49" charset="0"/>
              </a:rPr>
              <a:t> </a:t>
            </a:r>
            <a:r>
              <a:rPr lang="en-US" b="1" dirty="0" err="1">
                <a:solidFill>
                  <a:schemeClr val="tx2"/>
                </a:solidFill>
                <a:latin typeface="Consolas" pitchFamily="49" charset="0"/>
              </a:rPr>
              <a:t>doğrulama</a:t>
            </a:r>
            <a:r>
              <a:rPr lang="en-US" b="1" dirty="0">
                <a:solidFill>
                  <a:schemeClr val="tx2"/>
                </a:solidFill>
                <a:latin typeface="Consolas" pitchFamily="49" charset="0"/>
              </a:rPr>
              <a:t> </a:t>
            </a:r>
            <a:r>
              <a:rPr lang="en-US" b="1" dirty="0" err="1">
                <a:solidFill>
                  <a:schemeClr val="tx2"/>
                </a:solidFill>
                <a:latin typeface="Consolas" pitchFamily="49" charset="0"/>
              </a:rPr>
              <a:t>məntiqiniz</a:t>
            </a:r>
            <a:r>
              <a:rPr lang="en-US" b="1" dirty="0">
                <a:solidFill>
                  <a:schemeClr val="tx2"/>
                </a:solidFill>
                <a:latin typeface="Consolas" pitchFamily="49" charset="0"/>
              </a:rPr>
              <a:t> </a:t>
            </a:r>
            <a:r>
              <a:rPr lang="en-US" b="1" dirty="0" err="1">
                <a:solidFill>
                  <a:schemeClr val="tx2"/>
                </a:solidFill>
                <a:latin typeface="Consolas" pitchFamily="49" charset="0"/>
              </a:rPr>
              <a:t>bura</a:t>
            </a:r>
            <a:r>
              <a:rPr lang="en-US" b="1" dirty="0">
                <a:solidFill>
                  <a:schemeClr val="tx2"/>
                </a:solidFill>
                <a:latin typeface="Consolas" pitchFamily="49" charset="0"/>
              </a:rPr>
              <a:t> </a:t>
            </a:r>
            <a:r>
              <a:rPr lang="en-US" b="1" dirty="0" err="1" smtClean="0">
                <a:solidFill>
                  <a:schemeClr val="tx2"/>
                </a:solidFill>
                <a:latin typeface="Consolas" pitchFamily="49" charset="0"/>
              </a:rPr>
              <a:t>gedir</a:t>
            </a:r>
            <a:endParaRPr lang="az-Latn-AZ" b="1" dirty="0">
              <a:solidFill>
                <a:schemeClr val="tx2"/>
              </a:solidFill>
              <a:latin typeface="Consolas" pitchFamily="49" charset="0"/>
            </a:endParaRPr>
          </a:p>
          <a:p>
            <a:pPr>
              <a:lnSpc>
                <a:spcPct val="150000"/>
              </a:lnSpc>
            </a:pPr>
            <a:r>
              <a:rPr lang="en-US" b="1" dirty="0">
                <a:solidFill>
                  <a:schemeClr val="tx2"/>
                </a:solidFill>
                <a:latin typeface="Consolas" pitchFamily="49" charset="0"/>
              </a:rPr>
              <a:t>-- Bu, </a:t>
            </a:r>
            <a:r>
              <a:rPr lang="en-US" b="1" dirty="0" err="1">
                <a:solidFill>
                  <a:schemeClr val="tx2"/>
                </a:solidFill>
                <a:latin typeface="Consolas" pitchFamily="49" charset="0"/>
              </a:rPr>
              <a:t>ödəniş</a:t>
            </a:r>
            <a:r>
              <a:rPr lang="en-US" b="1" dirty="0">
                <a:solidFill>
                  <a:schemeClr val="tx2"/>
                </a:solidFill>
                <a:latin typeface="Consolas" pitchFamily="49" charset="0"/>
              </a:rPr>
              <a:t> </a:t>
            </a:r>
            <a:r>
              <a:rPr lang="en-US" b="1" dirty="0" err="1">
                <a:solidFill>
                  <a:schemeClr val="tx2"/>
                </a:solidFill>
                <a:latin typeface="Consolas" pitchFamily="49" charset="0"/>
              </a:rPr>
              <a:t>şlüzü</a:t>
            </a:r>
            <a:r>
              <a:rPr lang="en-US" b="1" dirty="0">
                <a:solidFill>
                  <a:schemeClr val="tx2"/>
                </a:solidFill>
                <a:latin typeface="Consolas" pitchFamily="49" charset="0"/>
              </a:rPr>
              <a:t> </a:t>
            </a:r>
            <a:r>
              <a:rPr lang="en-US" b="1" dirty="0" err="1">
                <a:solidFill>
                  <a:schemeClr val="tx2"/>
                </a:solidFill>
                <a:latin typeface="Consolas" pitchFamily="49" charset="0"/>
              </a:rPr>
              <a:t>və</a:t>
            </a:r>
            <a:r>
              <a:rPr lang="en-US" b="1" dirty="0">
                <a:solidFill>
                  <a:schemeClr val="tx2"/>
                </a:solidFill>
                <a:latin typeface="Consolas" pitchFamily="49" charset="0"/>
              </a:rPr>
              <a:t> </a:t>
            </a:r>
            <a:r>
              <a:rPr lang="en-US" b="1" dirty="0" err="1">
                <a:solidFill>
                  <a:schemeClr val="tx2"/>
                </a:solidFill>
                <a:latin typeface="Consolas" pitchFamily="49" charset="0"/>
              </a:rPr>
              <a:t>ya</a:t>
            </a:r>
            <a:r>
              <a:rPr lang="en-US" b="1" dirty="0">
                <a:solidFill>
                  <a:schemeClr val="tx2"/>
                </a:solidFill>
                <a:latin typeface="Consolas" pitchFamily="49" charset="0"/>
              </a:rPr>
              <a:t> </a:t>
            </a:r>
            <a:r>
              <a:rPr lang="en-US" b="1" dirty="0" err="1">
                <a:solidFill>
                  <a:schemeClr val="tx2"/>
                </a:solidFill>
                <a:latin typeface="Consolas" pitchFamily="49" charset="0"/>
              </a:rPr>
              <a:t>hər</a:t>
            </a:r>
            <a:r>
              <a:rPr lang="en-US" b="1" dirty="0">
                <a:solidFill>
                  <a:schemeClr val="tx2"/>
                </a:solidFill>
                <a:latin typeface="Consolas" pitchFamily="49" charset="0"/>
              </a:rPr>
              <a:t> </a:t>
            </a:r>
            <a:r>
              <a:rPr lang="en-US" b="1" dirty="0" err="1">
                <a:solidFill>
                  <a:schemeClr val="tx2"/>
                </a:solidFill>
                <a:latin typeface="Consolas" pitchFamily="49" charset="0"/>
              </a:rPr>
              <a:t>hansı</a:t>
            </a:r>
            <a:r>
              <a:rPr lang="en-US" b="1" dirty="0">
                <a:solidFill>
                  <a:schemeClr val="tx2"/>
                </a:solidFill>
                <a:latin typeface="Consolas" pitchFamily="49" charset="0"/>
              </a:rPr>
              <a:t> </a:t>
            </a:r>
            <a:r>
              <a:rPr lang="en-US" b="1" dirty="0" err="1">
                <a:solidFill>
                  <a:schemeClr val="tx2"/>
                </a:solidFill>
                <a:latin typeface="Consolas" pitchFamily="49" charset="0"/>
              </a:rPr>
              <a:t>digər</a:t>
            </a:r>
            <a:r>
              <a:rPr lang="en-US" b="1" dirty="0">
                <a:solidFill>
                  <a:schemeClr val="tx2"/>
                </a:solidFill>
                <a:latin typeface="Consolas" pitchFamily="49" charset="0"/>
              </a:rPr>
              <a:t> </a:t>
            </a:r>
            <a:r>
              <a:rPr lang="en-US" b="1" dirty="0" err="1">
                <a:solidFill>
                  <a:schemeClr val="tx2"/>
                </a:solidFill>
                <a:latin typeface="Consolas" pitchFamily="49" charset="0"/>
              </a:rPr>
              <a:t>ödəniş</a:t>
            </a:r>
            <a:r>
              <a:rPr lang="en-US" b="1" dirty="0">
                <a:solidFill>
                  <a:schemeClr val="tx2"/>
                </a:solidFill>
                <a:latin typeface="Consolas" pitchFamily="49" charset="0"/>
              </a:rPr>
              <a:t> </a:t>
            </a:r>
            <a:r>
              <a:rPr lang="en-US" b="1" dirty="0" err="1">
                <a:solidFill>
                  <a:schemeClr val="tx2"/>
                </a:solidFill>
                <a:latin typeface="Consolas" pitchFamily="49" charset="0"/>
              </a:rPr>
              <a:t>yoxlama</a:t>
            </a:r>
            <a:r>
              <a:rPr lang="en-US" b="1" dirty="0">
                <a:solidFill>
                  <a:schemeClr val="tx2"/>
                </a:solidFill>
                <a:latin typeface="Consolas" pitchFamily="49" charset="0"/>
              </a:rPr>
              <a:t> </a:t>
            </a:r>
            <a:r>
              <a:rPr lang="en-US" b="1" dirty="0" err="1">
                <a:solidFill>
                  <a:schemeClr val="tx2"/>
                </a:solidFill>
                <a:latin typeface="Consolas" pitchFamily="49" charset="0"/>
              </a:rPr>
              <a:t>prosesi</a:t>
            </a:r>
            <a:r>
              <a:rPr lang="en-US" b="1" dirty="0">
                <a:solidFill>
                  <a:schemeClr val="tx2"/>
                </a:solidFill>
                <a:latin typeface="Consolas" pitchFamily="49" charset="0"/>
              </a:rPr>
              <a:t> </a:t>
            </a:r>
            <a:r>
              <a:rPr lang="en-US" b="1" dirty="0" err="1">
                <a:solidFill>
                  <a:schemeClr val="tx2"/>
                </a:solidFill>
                <a:latin typeface="Consolas" pitchFamily="49" charset="0"/>
              </a:rPr>
              <a:t>ilə</a:t>
            </a:r>
            <a:r>
              <a:rPr lang="en-US" b="1" dirty="0">
                <a:solidFill>
                  <a:schemeClr val="tx2"/>
                </a:solidFill>
                <a:latin typeface="Consolas" pitchFamily="49" charset="0"/>
              </a:rPr>
              <a:t> </a:t>
            </a:r>
            <a:r>
              <a:rPr lang="en-US" b="1" dirty="0" err="1">
                <a:solidFill>
                  <a:schemeClr val="tx2"/>
                </a:solidFill>
                <a:latin typeface="Consolas" pitchFamily="49" charset="0"/>
              </a:rPr>
              <a:t>yoxlamanı</a:t>
            </a:r>
            <a:r>
              <a:rPr lang="en-US" b="1" dirty="0">
                <a:solidFill>
                  <a:schemeClr val="tx2"/>
                </a:solidFill>
                <a:latin typeface="Consolas" pitchFamily="49" charset="0"/>
              </a:rPr>
              <a:t> </a:t>
            </a:r>
            <a:r>
              <a:rPr lang="en-US" b="1" dirty="0" err="1">
                <a:solidFill>
                  <a:schemeClr val="tx2"/>
                </a:solidFill>
                <a:latin typeface="Consolas" pitchFamily="49" charset="0"/>
              </a:rPr>
              <a:t>əhatə</a:t>
            </a:r>
            <a:r>
              <a:rPr lang="en-US" b="1" dirty="0">
                <a:solidFill>
                  <a:schemeClr val="tx2"/>
                </a:solidFill>
                <a:latin typeface="Consolas" pitchFamily="49" charset="0"/>
              </a:rPr>
              <a:t> </a:t>
            </a:r>
            <a:r>
              <a:rPr lang="en-US" b="1" dirty="0" err="1">
                <a:solidFill>
                  <a:schemeClr val="tx2"/>
                </a:solidFill>
                <a:latin typeface="Consolas" pitchFamily="49" charset="0"/>
              </a:rPr>
              <a:t>edə</a:t>
            </a:r>
            <a:r>
              <a:rPr lang="en-US" b="1" dirty="0">
                <a:solidFill>
                  <a:schemeClr val="tx2"/>
                </a:solidFill>
                <a:latin typeface="Consolas" pitchFamily="49" charset="0"/>
              </a:rPr>
              <a:t> </a:t>
            </a:r>
            <a:r>
              <a:rPr lang="en-US" b="1" dirty="0" err="1">
                <a:solidFill>
                  <a:schemeClr val="tx2"/>
                </a:solidFill>
                <a:latin typeface="Consolas" pitchFamily="49" charset="0"/>
              </a:rPr>
              <a:t>bilər</a:t>
            </a:r>
            <a:r>
              <a:rPr lang="en-US" b="1" dirty="0" smtClean="0">
                <a:solidFill>
                  <a:schemeClr val="tx2"/>
                </a:solidFill>
                <a:latin typeface="Consolas" pitchFamily="49" charset="0"/>
              </a:rPr>
              <a:t>.</a:t>
            </a:r>
            <a:endParaRPr lang="az-Latn-AZ" b="1" dirty="0" smtClean="0">
              <a:solidFill>
                <a:schemeClr val="tx2"/>
              </a:solidFill>
              <a:latin typeface="Consolas" pitchFamily="49" charset="0"/>
            </a:endParaRPr>
          </a:p>
          <a:p>
            <a:pPr>
              <a:lnSpc>
                <a:spcPct val="150000"/>
              </a:lnSpc>
            </a:pPr>
            <a:r>
              <a:rPr lang="en-US" b="1" dirty="0" smtClean="0">
                <a:solidFill>
                  <a:schemeClr val="bg1"/>
                </a:solidFill>
                <a:latin typeface="Consolas" pitchFamily="49" charset="0"/>
              </a:rPr>
              <a:t>PRINT </a:t>
            </a:r>
            <a:r>
              <a:rPr lang="en-US" b="1" dirty="0">
                <a:solidFill>
                  <a:schemeClr val="bg1"/>
                </a:solidFill>
                <a:latin typeface="Consolas" pitchFamily="49" charset="0"/>
              </a:rPr>
              <a:t>'Payment Verified for </a:t>
            </a:r>
            <a:r>
              <a:rPr lang="en-US" b="1" dirty="0" err="1">
                <a:solidFill>
                  <a:schemeClr val="bg1"/>
                </a:solidFill>
                <a:latin typeface="Consolas" pitchFamily="49" charset="0"/>
              </a:rPr>
              <a:t>OrderID</a:t>
            </a:r>
            <a:r>
              <a:rPr lang="en-US" b="1" dirty="0">
                <a:solidFill>
                  <a:schemeClr val="bg1"/>
                </a:solidFill>
                <a:latin typeface="Consolas" pitchFamily="49" charset="0"/>
              </a:rPr>
              <a:t> ' + CAST(@</a:t>
            </a:r>
            <a:r>
              <a:rPr lang="en-US" b="1" dirty="0" err="1">
                <a:solidFill>
                  <a:schemeClr val="bg1"/>
                </a:solidFill>
                <a:latin typeface="Consolas" pitchFamily="49" charset="0"/>
              </a:rPr>
              <a:t>OrderID</a:t>
            </a:r>
            <a:r>
              <a:rPr lang="en-US" b="1" dirty="0">
                <a:solidFill>
                  <a:schemeClr val="bg1"/>
                </a:solidFill>
                <a:latin typeface="Consolas" pitchFamily="49" charset="0"/>
              </a:rPr>
              <a:t> AS VARCHAR(10)); </a:t>
            </a:r>
            <a:endParaRPr lang="az-Latn-AZ" b="1" dirty="0" smtClean="0">
              <a:solidFill>
                <a:schemeClr val="bg1"/>
              </a:solidFill>
              <a:latin typeface="Consolas" pitchFamily="49" charset="0"/>
            </a:endParaRPr>
          </a:p>
          <a:p>
            <a:pPr>
              <a:lnSpc>
                <a:spcPct val="150000"/>
              </a:lnSpc>
            </a:pPr>
            <a:r>
              <a:rPr lang="en-US" b="1" dirty="0" smtClean="0">
                <a:solidFill>
                  <a:schemeClr val="bg1"/>
                </a:solidFill>
                <a:latin typeface="Consolas" pitchFamily="49" charset="0"/>
              </a:rPr>
              <a:t>END</a:t>
            </a:r>
            <a:r>
              <a:rPr lang="en-US" b="1" dirty="0">
                <a:solidFill>
                  <a:schemeClr val="bg1"/>
                </a:solidFill>
                <a:latin typeface="Consolas" pitchFamily="49" charset="0"/>
              </a:rPr>
              <a:t>;</a:t>
            </a:r>
            <a:endParaRPr lang="ru-RU" b="1" dirty="0">
              <a:solidFill>
                <a:schemeClr val="bg1"/>
              </a:solidFill>
              <a:latin typeface="Consolas" pitchFamily="49" charset="0"/>
            </a:endParaRPr>
          </a:p>
        </p:txBody>
      </p:sp>
    </p:spTree>
    <p:extLst>
      <p:ext uri="{BB962C8B-B14F-4D97-AF65-F5344CB8AC3E}">
        <p14:creationId xmlns:p14="http://schemas.microsoft.com/office/powerpoint/2010/main" val="3512112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52"/>
        <p:cNvGrpSpPr/>
        <p:nvPr/>
      </p:nvGrpSpPr>
      <p:grpSpPr>
        <a:xfrm>
          <a:off x="0" y="0"/>
          <a:ext cx="0" cy="0"/>
          <a:chOff x="0" y="0"/>
          <a:chExt cx="0" cy="0"/>
        </a:xfrm>
      </p:grpSpPr>
      <p:sp>
        <p:nvSpPr>
          <p:cNvPr id="9" name="Прямоугольник 8"/>
          <p:cNvSpPr/>
          <p:nvPr/>
        </p:nvSpPr>
        <p:spPr>
          <a:xfrm>
            <a:off x="335280" y="111975"/>
            <a:ext cx="8511540" cy="4939814"/>
          </a:xfrm>
          <a:prstGeom prst="rect">
            <a:avLst/>
          </a:prstGeom>
          <a:solidFill>
            <a:schemeClr val="tx1"/>
          </a:solidFill>
        </p:spPr>
        <p:txBody>
          <a:bodyPr wrap="square">
            <a:spAutoFit/>
          </a:bodyPr>
          <a:lstStyle/>
          <a:p>
            <a:pPr>
              <a:lnSpc>
                <a:spcPct val="150000"/>
              </a:lnSpc>
            </a:pPr>
            <a:r>
              <a:rPr lang="en-US" b="1" dirty="0">
                <a:solidFill>
                  <a:schemeClr val="tx2"/>
                </a:solidFill>
                <a:latin typeface="Consolas" pitchFamily="49" charset="0"/>
              </a:rPr>
              <a:t>-- Proses: </a:t>
            </a:r>
            <a:r>
              <a:rPr lang="en-US" b="1" dirty="0" err="1">
                <a:solidFill>
                  <a:schemeClr val="tx2"/>
                </a:solidFill>
                <a:latin typeface="Consolas" pitchFamily="49" charset="0"/>
              </a:rPr>
              <a:t>İnventarın</a:t>
            </a:r>
            <a:r>
              <a:rPr lang="en-US" b="1" dirty="0">
                <a:solidFill>
                  <a:schemeClr val="tx2"/>
                </a:solidFill>
                <a:latin typeface="Consolas" pitchFamily="49" charset="0"/>
              </a:rPr>
              <a:t> </a:t>
            </a:r>
            <a:r>
              <a:rPr lang="en-US" b="1" dirty="0" err="1">
                <a:solidFill>
                  <a:schemeClr val="tx2"/>
                </a:solidFill>
                <a:latin typeface="Consolas" pitchFamily="49" charset="0"/>
              </a:rPr>
              <a:t>yenilənməsi</a:t>
            </a:r>
            <a:r>
              <a:rPr lang="en-US" b="1" dirty="0">
                <a:solidFill>
                  <a:schemeClr val="tx2"/>
                </a:solidFill>
                <a:latin typeface="Consolas" pitchFamily="49" charset="0"/>
              </a:rPr>
              <a:t> (A3</a:t>
            </a:r>
            <a:r>
              <a:rPr lang="en-US" b="1" dirty="0" smtClean="0">
                <a:solidFill>
                  <a:schemeClr val="tx2"/>
                </a:solidFill>
                <a:latin typeface="Consolas" pitchFamily="49" charset="0"/>
              </a:rPr>
              <a:t>)</a:t>
            </a:r>
            <a:endParaRPr lang="az-Latn-AZ" b="1" dirty="0" smtClean="0">
              <a:solidFill>
                <a:schemeClr val="tx2"/>
              </a:solidFill>
              <a:latin typeface="Consolas" pitchFamily="49" charset="0"/>
            </a:endParaRPr>
          </a:p>
          <a:p>
            <a:pPr>
              <a:lnSpc>
                <a:spcPct val="150000"/>
              </a:lnSpc>
            </a:pPr>
            <a:r>
              <a:rPr lang="en-US" b="1" dirty="0" smtClean="0">
                <a:solidFill>
                  <a:schemeClr val="bg1"/>
                </a:solidFill>
                <a:latin typeface="Consolas" pitchFamily="49" charset="0"/>
              </a:rPr>
              <a:t>CREATE </a:t>
            </a:r>
            <a:r>
              <a:rPr lang="en-US" b="1" dirty="0">
                <a:solidFill>
                  <a:schemeClr val="bg1"/>
                </a:solidFill>
                <a:latin typeface="Consolas" pitchFamily="49" charset="0"/>
              </a:rPr>
              <a:t>PROCEDURE </a:t>
            </a:r>
            <a:r>
              <a:rPr lang="en-US" b="1" dirty="0" err="1">
                <a:solidFill>
                  <a:schemeClr val="bg1"/>
                </a:solidFill>
                <a:latin typeface="Consolas" pitchFamily="49" charset="0"/>
              </a:rPr>
              <a:t>UpdateInventory</a:t>
            </a:r>
            <a:r>
              <a:rPr lang="en-US" b="1" dirty="0">
                <a:solidFill>
                  <a:schemeClr val="bg1"/>
                </a:solidFill>
                <a:latin typeface="Consolas" pitchFamily="49" charset="0"/>
              </a:rPr>
              <a:t> </a:t>
            </a:r>
            <a:endParaRPr lang="az-Latn-AZ" b="1" dirty="0" smtClean="0">
              <a:solidFill>
                <a:schemeClr val="bg1"/>
              </a:solidFill>
              <a:latin typeface="Consolas" pitchFamily="49" charset="0"/>
            </a:endParaRPr>
          </a:p>
          <a:p>
            <a:pPr>
              <a:lnSpc>
                <a:spcPct val="150000"/>
              </a:lnSpc>
            </a:pPr>
            <a:r>
              <a:rPr lang="en-US" b="1" dirty="0" smtClean="0">
                <a:solidFill>
                  <a:schemeClr val="bg1"/>
                </a:solidFill>
                <a:latin typeface="Consolas" pitchFamily="49" charset="0"/>
              </a:rPr>
              <a:t>@</a:t>
            </a:r>
            <a:r>
              <a:rPr lang="en-US" b="1" dirty="0" err="1">
                <a:solidFill>
                  <a:schemeClr val="bg1"/>
                </a:solidFill>
                <a:latin typeface="Consolas" pitchFamily="49" charset="0"/>
              </a:rPr>
              <a:t>OrderID</a:t>
            </a:r>
            <a:r>
              <a:rPr lang="en-US" b="1" dirty="0">
                <a:solidFill>
                  <a:schemeClr val="bg1"/>
                </a:solidFill>
                <a:latin typeface="Consolas" pitchFamily="49" charset="0"/>
              </a:rPr>
              <a:t> INT </a:t>
            </a:r>
            <a:endParaRPr lang="az-Latn-AZ" b="1" dirty="0" smtClean="0">
              <a:solidFill>
                <a:schemeClr val="bg1"/>
              </a:solidFill>
              <a:latin typeface="Consolas" pitchFamily="49" charset="0"/>
            </a:endParaRPr>
          </a:p>
          <a:p>
            <a:pPr>
              <a:lnSpc>
                <a:spcPct val="150000"/>
              </a:lnSpc>
            </a:pPr>
            <a:r>
              <a:rPr lang="en-US" b="1" dirty="0" smtClean="0">
                <a:solidFill>
                  <a:schemeClr val="bg1"/>
                </a:solidFill>
                <a:latin typeface="Consolas" pitchFamily="49" charset="0"/>
              </a:rPr>
              <a:t>AS </a:t>
            </a:r>
            <a:r>
              <a:rPr lang="en-US" b="1" dirty="0">
                <a:solidFill>
                  <a:schemeClr val="bg1"/>
                </a:solidFill>
                <a:latin typeface="Consolas" pitchFamily="49" charset="0"/>
              </a:rPr>
              <a:t>BEGIN </a:t>
            </a:r>
            <a:endParaRPr lang="az-Latn-AZ" b="1" dirty="0" smtClean="0">
              <a:solidFill>
                <a:schemeClr val="bg1"/>
              </a:solidFill>
              <a:latin typeface="Consolas" pitchFamily="49" charset="0"/>
            </a:endParaRPr>
          </a:p>
          <a:p>
            <a:pPr>
              <a:lnSpc>
                <a:spcPct val="150000"/>
              </a:lnSpc>
            </a:pPr>
            <a:r>
              <a:rPr lang="en-US" b="1" dirty="0">
                <a:solidFill>
                  <a:schemeClr val="tx2"/>
                </a:solidFill>
                <a:latin typeface="Consolas" pitchFamily="49" charset="0"/>
              </a:rPr>
              <a:t>-- </a:t>
            </a:r>
            <a:r>
              <a:rPr lang="en-US" b="1" dirty="0" err="1">
                <a:solidFill>
                  <a:schemeClr val="tx2"/>
                </a:solidFill>
                <a:latin typeface="Consolas" pitchFamily="49" charset="0"/>
              </a:rPr>
              <a:t>Sizin</a:t>
            </a:r>
            <a:r>
              <a:rPr lang="en-US" b="1" dirty="0">
                <a:solidFill>
                  <a:schemeClr val="tx2"/>
                </a:solidFill>
                <a:latin typeface="Consolas" pitchFamily="49" charset="0"/>
              </a:rPr>
              <a:t> </a:t>
            </a:r>
            <a:r>
              <a:rPr lang="en-US" b="1" dirty="0" err="1">
                <a:solidFill>
                  <a:schemeClr val="tx2"/>
                </a:solidFill>
                <a:latin typeface="Consolas" pitchFamily="49" charset="0"/>
              </a:rPr>
              <a:t>inventar</a:t>
            </a:r>
            <a:r>
              <a:rPr lang="en-US" b="1" dirty="0">
                <a:solidFill>
                  <a:schemeClr val="tx2"/>
                </a:solidFill>
                <a:latin typeface="Consolas" pitchFamily="49" charset="0"/>
              </a:rPr>
              <a:t> </a:t>
            </a:r>
            <a:r>
              <a:rPr lang="en-US" b="1" dirty="0" err="1">
                <a:solidFill>
                  <a:schemeClr val="tx2"/>
                </a:solidFill>
                <a:latin typeface="Consolas" pitchFamily="49" charset="0"/>
              </a:rPr>
              <a:t>yeniləmə</a:t>
            </a:r>
            <a:r>
              <a:rPr lang="en-US" b="1" dirty="0">
                <a:solidFill>
                  <a:schemeClr val="tx2"/>
                </a:solidFill>
                <a:latin typeface="Consolas" pitchFamily="49" charset="0"/>
              </a:rPr>
              <a:t> </a:t>
            </a:r>
            <a:r>
              <a:rPr lang="en-US" b="1" dirty="0" err="1">
                <a:solidFill>
                  <a:schemeClr val="tx2"/>
                </a:solidFill>
                <a:latin typeface="Consolas" pitchFamily="49" charset="0"/>
              </a:rPr>
              <a:t>məntiqiniz</a:t>
            </a:r>
            <a:r>
              <a:rPr lang="en-US" b="1" dirty="0">
                <a:solidFill>
                  <a:schemeClr val="tx2"/>
                </a:solidFill>
                <a:latin typeface="Consolas" pitchFamily="49" charset="0"/>
              </a:rPr>
              <a:t> </a:t>
            </a:r>
            <a:r>
              <a:rPr lang="en-US" b="1" dirty="0" err="1">
                <a:solidFill>
                  <a:schemeClr val="tx2"/>
                </a:solidFill>
                <a:latin typeface="Consolas" pitchFamily="49" charset="0"/>
              </a:rPr>
              <a:t>burada</a:t>
            </a:r>
            <a:r>
              <a:rPr lang="en-US" b="1" dirty="0">
                <a:solidFill>
                  <a:schemeClr val="tx2"/>
                </a:solidFill>
                <a:latin typeface="Consolas" pitchFamily="49" charset="0"/>
              </a:rPr>
              <a:t> </a:t>
            </a:r>
            <a:r>
              <a:rPr lang="en-US" b="1" dirty="0" err="1" smtClean="0">
                <a:solidFill>
                  <a:schemeClr val="tx2"/>
                </a:solidFill>
                <a:latin typeface="Consolas" pitchFamily="49" charset="0"/>
              </a:rPr>
              <a:t>gedir</a:t>
            </a:r>
            <a:endParaRPr lang="az-Latn-AZ" b="1" dirty="0" smtClean="0">
              <a:solidFill>
                <a:schemeClr val="tx2"/>
              </a:solidFill>
              <a:latin typeface="Consolas" pitchFamily="49" charset="0"/>
            </a:endParaRPr>
          </a:p>
          <a:p>
            <a:pPr>
              <a:lnSpc>
                <a:spcPct val="150000"/>
              </a:lnSpc>
            </a:pPr>
            <a:r>
              <a:rPr lang="en-US" b="1" dirty="0">
                <a:solidFill>
                  <a:schemeClr val="tx2"/>
                </a:solidFill>
                <a:latin typeface="Consolas" pitchFamily="49" charset="0"/>
              </a:rPr>
              <a:t>-- Bu, </a:t>
            </a:r>
            <a:r>
              <a:rPr lang="en-US" b="1" dirty="0" err="1">
                <a:solidFill>
                  <a:schemeClr val="tx2"/>
                </a:solidFill>
                <a:latin typeface="Consolas" pitchFamily="49" charset="0"/>
              </a:rPr>
              <a:t>sifariş</a:t>
            </a:r>
            <a:r>
              <a:rPr lang="en-US" b="1" dirty="0">
                <a:solidFill>
                  <a:schemeClr val="tx2"/>
                </a:solidFill>
                <a:latin typeface="Consolas" pitchFamily="49" charset="0"/>
              </a:rPr>
              <a:t> </a:t>
            </a:r>
            <a:r>
              <a:rPr lang="en-US" b="1" dirty="0" err="1">
                <a:solidFill>
                  <a:schemeClr val="tx2"/>
                </a:solidFill>
                <a:latin typeface="Consolas" pitchFamily="49" charset="0"/>
              </a:rPr>
              <a:t>əsasında</a:t>
            </a:r>
            <a:r>
              <a:rPr lang="en-US" b="1" dirty="0">
                <a:solidFill>
                  <a:schemeClr val="tx2"/>
                </a:solidFill>
                <a:latin typeface="Consolas" pitchFamily="49" charset="0"/>
              </a:rPr>
              <a:t> </a:t>
            </a:r>
            <a:r>
              <a:rPr lang="en-US" b="1" dirty="0" err="1">
                <a:solidFill>
                  <a:schemeClr val="tx2"/>
                </a:solidFill>
                <a:latin typeface="Consolas" pitchFamily="49" charset="0"/>
              </a:rPr>
              <a:t>məhsul</a:t>
            </a:r>
            <a:r>
              <a:rPr lang="en-US" b="1" dirty="0">
                <a:solidFill>
                  <a:schemeClr val="tx2"/>
                </a:solidFill>
                <a:latin typeface="Consolas" pitchFamily="49" charset="0"/>
              </a:rPr>
              <a:t> </a:t>
            </a:r>
            <a:r>
              <a:rPr lang="en-US" b="1" dirty="0" err="1">
                <a:solidFill>
                  <a:schemeClr val="tx2"/>
                </a:solidFill>
                <a:latin typeface="Consolas" pitchFamily="49" charset="0"/>
              </a:rPr>
              <a:t>ehtiyatının</a:t>
            </a:r>
            <a:r>
              <a:rPr lang="en-US" b="1" dirty="0">
                <a:solidFill>
                  <a:schemeClr val="tx2"/>
                </a:solidFill>
                <a:latin typeface="Consolas" pitchFamily="49" charset="0"/>
              </a:rPr>
              <a:t> </a:t>
            </a:r>
            <a:r>
              <a:rPr lang="en-US" b="1" dirty="0" err="1">
                <a:solidFill>
                  <a:schemeClr val="tx2"/>
                </a:solidFill>
                <a:latin typeface="Consolas" pitchFamily="49" charset="0"/>
              </a:rPr>
              <a:t>azaldılmasını</a:t>
            </a:r>
            <a:r>
              <a:rPr lang="en-US" b="1" dirty="0">
                <a:solidFill>
                  <a:schemeClr val="tx2"/>
                </a:solidFill>
                <a:latin typeface="Consolas" pitchFamily="49" charset="0"/>
              </a:rPr>
              <a:t> </a:t>
            </a:r>
            <a:r>
              <a:rPr lang="en-US" b="1" dirty="0" err="1">
                <a:solidFill>
                  <a:schemeClr val="tx2"/>
                </a:solidFill>
                <a:latin typeface="Consolas" pitchFamily="49" charset="0"/>
              </a:rPr>
              <a:t>əhatə</a:t>
            </a:r>
            <a:r>
              <a:rPr lang="en-US" b="1" dirty="0">
                <a:solidFill>
                  <a:schemeClr val="tx2"/>
                </a:solidFill>
                <a:latin typeface="Consolas" pitchFamily="49" charset="0"/>
              </a:rPr>
              <a:t> </a:t>
            </a:r>
            <a:r>
              <a:rPr lang="en-US" b="1" dirty="0" err="1">
                <a:solidFill>
                  <a:schemeClr val="tx2"/>
                </a:solidFill>
                <a:latin typeface="Consolas" pitchFamily="49" charset="0"/>
              </a:rPr>
              <a:t>edə</a:t>
            </a:r>
            <a:r>
              <a:rPr lang="en-US" b="1" dirty="0">
                <a:solidFill>
                  <a:schemeClr val="tx2"/>
                </a:solidFill>
                <a:latin typeface="Consolas" pitchFamily="49" charset="0"/>
              </a:rPr>
              <a:t> </a:t>
            </a:r>
            <a:r>
              <a:rPr lang="en-US" b="1" dirty="0" err="1">
                <a:solidFill>
                  <a:schemeClr val="tx2"/>
                </a:solidFill>
                <a:latin typeface="Consolas" pitchFamily="49" charset="0"/>
              </a:rPr>
              <a:t>bilər</a:t>
            </a:r>
            <a:r>
              <a:rPr lang="en-US" b="1" dirty="0" smtClean="0">
                <a:solidFill>
                  <a:schemeClr val="tx2"/>
                </a:solidFill>
                <a:latin typeface="Consolas" pitchFamily="49" charset="0"/>
              </a:rPr>
              <a:t>.</a:t>
            </a:r>
            <a:endParaRPr lang="az-Latn-AZ" b="1" dirty="0" smtClean="0">
              <a:solidFill>
                <a:schemeClr val="tx2"/>
              </a:solidFill>
              <a:latin typeface="Consolas" pitchFamily="49" charset="0"/>
            </a:endParaRPr>
          </a:p>
          <a:p>
            <a:pPr>
              <a:lnSpc>
                <a:spcPct val="150000"/>
              </a:lnSpc>
            </a:pPr>
            <a:r>
              <a:rPr lang="en-US" b="1" dirty="0" smtClean="0">
                <a:solidFill>
                  <a:schemeClr val="bg1"/>
                </a:solidFill>
                <a:latin typeface="Consolas" pitchFamily="49" charset="0"/>
              </a:rPr>
              <a:t>PRINT </a:t>
            </a:r>
            <a:r>
              <a:rPr lang="en-US" b="1" dirty="0">
                <a:solidFill>
                  <a:schemeClr val="bg1"/>
                </a:solidFill>
                <a:latin typeface="Consolas" pitchFamily="49" charset="0"/>
              </a:rPr>
              <a:t>'Inventory Updated for </a:t>
            </a:r>
            <a:r>
              <a:rPr lang="en-US" b="1" dirty="0" err="1">
                <a:solidFill>
                  <a:schemeClr val="bg1"/>
                </a:solidFill>
                <a:latin typeface="Consolas" pitchFamily="49" charset="0"/>
              </a:rPr>
              <a:t>OrderID</a:t>
            </a:r>
            <a:r>
              <a:rPr lang="en-US" b="1" dirty="0">
                <a:solidFill>
                  <a:schemeClr val="bg1"/>
                </a:solidFill>
                <a:latin typeface="Consolas" pitchFamily="49" charset="0"/>
              </a:rPr>
              <a:t> ' + CAST(@</a:t>
            </a:r>
            <a:r>
              <a:rPr lang="en-US" b="1" dirty="0" err="1">
                <a:solidFill>
                  <a:schemeClr val="bg1"/>
                </a:solidFill>
                <a:latin typeface="Consolas" pitchFamily="49" charset="0"/>
              </a:rPr>
              <a:t>OrderID</a:t>
            </a:r>
            <a:r>
              <a:rPr lang="en-US" b="1" dirty="0">
                <a:solidFill>
                  <a:schemeClr val="bg1"/>
                </a:solidFill>
                <a:latin typeface="Consolas" pitchFamily="49" charset="0"/>
              </a:rPr>
              <a:t> AS VARCHAR(10)); END; </a:t>
            </a:r>
            <a:r>
              <a:rPr lang="en-US" b="1" dirty="0">
                <a:solidFill>
                  <a:schemeClr val="bg1"/>
                </a:solidFill>
                <a:latin typeface="Consolas" pitchFamily="49" charset="0"/>
              </a:rPr>
              <a:t/>
            </a:r>
            <a:br>
              <a:rPr lang="en-US" b="1" dirty="0">
                <a:solidFill>
                  <a:schemeClr val="bg1"/>
                </a:solidFill>
                <a:latin typeface="Consolas" pitchFamily="49" charset="0"/>
              </a:rPr>
            </a:br>
            <a:r>
              <a:rPr lang="en-US" b="1" dirty="0">
                <a:solidFill>
                  <a:schemeClr val="tx2"/>
                </a:solidFill>
                <a:latin typeface="Consolas" pitchFamily="49" charset="0"/>
              </a:rPr>
              <a:t>-- Proses: </a:t>
            </a:r>
            <a:r>
              <a:rPr lang="en-US" b="1" dirty="0" err="1">
                <a:solidFill>
                  <a:schemeClr val="tx2"/>
                </a:solidFill>
                <a:latin typeface="Consolas" pitchFamily="49" charset="0"/>
              </a:rPr>
              <a:t>Göndərmə</a:t>
            </a:r>
            <a:r>
              <a:rPr lang="en-US" b="1" dirty="0">
                <a:solidFill>
                  <a:schemeClr val="tx2"/>
                </a:solidFill>
                <a:latin typeface="Consolas" pitchFamily="49" charset="0"/>
              </a:rPr>
              <a:t> </a:t>
            </a:r>
            <a:r>
              <a:rPr lang="en-US" b="1" dirty="0" err="1">
                <a:solidFill>
                  <a:schemeClr val="tx2"/>
                </a:solidFill>
                <a:latin typeface="Consolas" pitchFamily="49" charset="0"/>
              </a:rPr>
              <a:t>Sifarişləri</a:t>
            </a:r>
            <a:r>
              <a:rPr lang="en-US" b="1" dirty="0">
                <a:solidFill>
                  <a:schemeClr val="tx2"/>
                </a:solidFill>
                <a:latin typeface="Consolas" pitchFamily="49" charset="0"/>
              </a:rPr>
              <a:t> (A4</a:t>
            </a:r>
            <a:r>
              <a:rPr lang="en-US" b="1" dirty="0" smtClean="0">
                <a:solidFill>
                  <a:schemeClr val="tx2"/>
                </a:solidFill>
                <a:latin typeface="Consolas" pitchFamily="49" charset="0"/>
              </a:rPr>
              <a:t>)</a:t>
            </a:r>
            <a:endParaRPr lang="az-Latn-AZ" b="1" dirty="0" smtClean="0">
              <a:solidFill>
                <a:schemeClr val="tx2"/>
              </a:solidFill>
              <a:latin typeface="Consolas" pitchFamily="49" charset="0"/>
            </a:endParaRPr>
          </a:p>
          <a:p>
            <a:pPr>
              <a:lnSpc>
                <a:spcPct val="150000"/>
              </a:lnSpc>
            </a:pPr>
            <a:r>
              <a:rPr lang="en-US" b="1" dirty="0" smtClean="0">
                <a:solidFill>
                  <a:schemeClr val="bg1"/>
                </a:solidFill>
                <a:latin typeface="Consolas" pitchFamily="49" charset="0"/>
              </a:rPr>
              <a:t>CREATE </a:t>
            </a:r>
            <a:r>
              <a:rPr lang="en-US" b="1" dirty="0">
                <a:solidFill>
                  <a:schemeClr val="bg1"/>
                </a:solidFill>
                <a:latin typeface="Consolas" pitchFamily="49" charset="0"/>
              </a:rPr>
              <a:t>PROCEDURE </a:t>
            </a:r>
            <a:r>
              <a:rPr lang="en-US" b="1" dirty="0" err="1">
                <a:solidFill>
                  <a:schemeClr val="bg1"/>
                </a:solidFill>
                <a:latin typeface="Consolas" pitchFamily="49" charset="0"/>
              </a:rPr>
              <a:t>ShipOrders</a:t>
            </a:r>
            <a:r>
              <a:rPr lang="en-US" b="1" dirty="0">
                <a:solidFill>
                  <a:schemeClr val="bg1"/>
                </a:solidFill>
                <a:latin typeface="Consolas" pitchFamily="49" charset="0"/>
              </a:rPr>
              <a:t> </a:t>
            </a:r>
            <a:endParaRPr lang="az-Latn-AZ" b="1" dirty="0" smtClean="0">
              <a:solidFill>
                <a:schemeClr val="bg1"/>
              </a:solidFill>
              <a:latin typeface="Consolas" pitchFamily="49" charset="0"/>
            </a:endParaRPr>
          </a:p>
          <a:p>
            <a:pPr>
              <a:lnSpc>
                <a:spcPct val="150000"/>
              </a:lnSpc>
            </a:pPr>
            <a:r>
              <a:rPr lang="en-US" b="1" dirty="0" smtClean="0">
                <a:solidFill>
                  <a:schemeClr val="bg1"/>
                </a:solidFill>
                <a:latin typeface="Consolas" pitchFamily="49" charset="0"/>
              </a:rPr>
              <a:t>@</a:t>
            </a:r>
            <a:r>
              <a:rPr lang="en-US" b="1" dirty="0" err="1">
                <a:solidFill>
                  <a:schemeClr val="bg1"/>
                </a:solidFill>
                <a:latin typeface="Consolas" pitchFamily="49" charset="0"/>
              </a:rPr>
              <a:t>OrderID</a:t>
            </a:r>
            <a:r>
              <a:rPr lang="en-US" b="1" dirty="0">
                <a:solidFill>
                  <a:schemeClr val="bg1"/>
                </a:solidFill>
                <a:latin typeface="Consolas" pitchFamily="49" charset="0"/>
              </a:rPr>
              <a:t> INT </a:t>
            </a:r>
            <a:endParaRPr lang="az-Latn-AZ" b="1" dirty="0" smtClean="0">
              <a:solidFill>
                <a:schemeClr val="bg1"/>
              </a:solidFill>
              <a:latin typeface="Consolas" pitchFamily="49" charset="0"/>
            </a:endParaRPr>
          </a:p>
          <a:p>
            <a:pPr>
              <a:lnSpc>
                <a:spcPct val="150000"/>
              </a:lnSpc>
            </a:pPr>
            <a:r>
              <a:rPr lang="en-US" b="1" dirty="0" smtClean="0">
                <a:solidFill>
                  <a:schemeClr val="bg1"/>
                </a:solidFill>
                <a:latin typeface="Consolas" pitchFamily="49" charset="0"/>
              </a:rPr>
              <a:t>AS BEGIN</a:t>
            </a:r>
            <a:endParaRPr lang="az-Latn-AZ" b="1" dirty="0" smtClean="0">
              <a:solidFill>
                <a:schemeClr val="bg1"/>
              </a:solidFill>
              <a:latin typeface="Consolas" pitchFamily="49" charset="0"/>
            </a:endParaRPr>
          </a:p>
          <a:p>
            <a:pPr>
              <a:lnSpc>
                <a:spcPct val="150000"/>
              </a:lnSpc>
            </a:pPr>
            <a:r>
              <a:rPr lang="en-US" b="1" dirty="0">
                <a:solidFill>
                  <a:schemeClr val="tx2"/>
                </a:solidFill>
                <a:latin typeface="Consolas" pitchFamily="49" charset="0"/>
              </a:rPr>
              <a:t>-- </a:t>
            </a:r>
            <a:r>
              <a:rPr lang="en-US" b="1" dirty="0" err="1">
                <a:solidFill>
                  <a:schemeClr val="tx2"/>
                </a:solidFill>
                <a:latin typeface="Consolas" pitchFamily="49" charset="0"/>
              </a:rPr>
              <a:t>Göndərmə</a:t>
            </a:r>
            <a:r>
              <a:rPr lang="en-US" b="1" dirty="0">
                <a:solidFill>
                  <a:schemeClr val="tx2"/>
                </a:solidFill>
                <a:latin typeface="Consolas" pitchFamily="49" charset="0"/>
              </a:rPr>
              <a:t> </a:t>
            </a:r>
            <a:r>
              <a:rPr lang="en-US" b="1" dirty="0" err="1">
                <a:solidFill>
                  <a:schemeClr val="tx2"/>
                </a:solidFill>
                <a:latin typeface="Consolas" pitchFamily="49" charset="0"/>
              </a:rPr>
              <a:t>məntiqiniz</a:t>
            </a:r>
            <a:r>
              <a:rPr lang="en-US" b="1" dirty="0">
                <a:solidFill>
                  <a:schemeClr val="tx2"/>
                </a:solidFill>
                <a:latin typeface="Consolas" pitchFamily="49" charset="0"/>
              </a:rPr>
              <a:t> </a:t>
            </a:r>
            <a:r>
              <a:rPr lang="en-US" b="1" dirty="0" err="1">
                <a:solidFill>
                  <a:schemeClr val="tx2"/>
                </a:solidFill>
                <a:latin typeface="Consolas" pitchFamily="49" charset="0"/>
              </a:rPr>
              <a:t>burada</a:t>
            </a:r>
            <a:r>
              <a:rPr lang="en-US" b="1" dirty="0">
                <a:solidFill>
                  <a:schemeClr val="tx2"/>
                </a:solidFill>
                <a:latin typeface="Consolas" pitchFamily="49" charset="0"/>
              </a:rPr>
              <a:t> </a:t>
            </a:r>
            <a:r>
              <a:rPr lang="en-US" b="1" dirty="0" err="1" smtClean="0">
                <a:solidFill>
                  <a:schemeClr val="tx2"/>
                </a:solidFill>
                <a:latin typeface="Consolas" pitchFamily="49" charset="0"/>
              </a:rPr>
              <a:t>gedir</a:t>
            </a:r>
            <a:endParaRPr lang="az-Latn-AZ" b="1" dirty="0" smtClean="0">
              <a:solidFill>
                <a:schemeClr val="tx2"/>
              </a:solidFill>
              <a:latin typeface="Consolas" pitchFamily="49" charset="0"/>
            </a:endParaRPr>
          </a:p>
          <a:p>
            <a:pPr>
              <a:lnSpc>
                <a:spcPct val="150000"/>
              </a:lnSpc>
            </a:pPr>
            <a:r>
              <a:rPr lang="en-US" b="1" dirty="0">
                <a:solidFill>
                  <a:schemeClr val="tx2"/>
                </a:solidFill>
                <a:latin typeface="Consolas" pitchFamily="49" charset="0"/>
              </a:rPr>
              <a:t>-- Bu, </a:t>
            </a:r>
            <a:r>
              <a:rPr lang="en-US" b="1" dirty="0" err="1">
                <a:solidFill>
                  <a:schemeClr val="tx2"/>
                </a:solidFill>
                <a:latin typeface="Consolas" pitchFamily="49" charset="0"/>
              </a:rPr>
              <a:t>sifariş</a:t>
            </a:r>
            <a:r>
              <a:rPr lang="en-US" b="1" dirty="0">
                <a:solidFill>
                  <a:schemeClr val="tx2"/>
                </a:solidFill>
                <a:latin typeface="Consolas" pitchFamily="49" charset="0"/>
              </a:rPr>
              <a:t> </a:t>
            </a:r>
            <a:r>
              <a:rPr lang="en-US" b="1" dirty="0" err="1">
                <a:solidFill>
                  <a:schemeClr val="tx2"/>
                </a:solidFill>
                <a:latin typeface="Consolas" pitchFamily="49" charset="0"/>
              </a:rPr>
              <a:t>statusunun</a:t>
            </a:r>
            <a:r>
              <a:rPr lang="en-US" b="1" dirty="0">
                <a:solidFill>
                  <a:schemeClr val="tx2"/>
                </a:solidFill>
                <a:latin typeface="Consolas" pitchFamily="49" charset="0"/>
              </a:rPr>
              <a:t> </a:t>
            </a:r>
            <a:r>
              <a:rPr lang="en-US" b="1" dirty="0" err="1">
                <a:solidFill>
                  <a:schemeClr val="tx2"/>
                </a:solidFill>
                <a:latin typeface="Consolas" pitchFamily="49" charset="0"/>
              </a:rPr>
              <a:t>göndərilmək</a:t>
            </a:r>
            <a:r>
              <a:rPr lang="en-US" b="1" dirty="0">
                <a:solidFill>
                  <a:schemeClr val="tx2"/>
                </a:solidFill>
                <a:latin typeface="Consolas" pitchFamily="49" charset="0"/>
              </a:rPr>
              <a:t> </a:t>
            </a:r>
            <a:r>
              <a:rPr lang="en-US" b="1" dirty="0" err="1">
                <a:solidFill>
                  <a:schemeClr val="tx2"/>
                </a:solidFill>
                <a:latin typeface="Consolas" pitchFamily="49" charset="0"/>
              </a:rPr>
              <a:t>üçün</a:t>
            </a:r>
            <a:r>
              <a:rPr lang="en-US" b="1" dirty="0">
                <a:solidFill>
                  <a:schemeClr val="tx2"/>
                </a:solidFill>
                <a:latin typeface="Consolas" pitchFamily="49" charset="0"/>
              </a:rPr>
              <a:t> </a:t>
            </a:r>
            <a:r>
              <a:rPr lang="en-US" b="1" dirty="0" err="1">
                <a:solidFill>
                  <a:schemeClr val="tx2"/>
                </a:solidFill>
                <a:latin typeface="Consolas" pitchFamily="49" charset="0"/>
              </a:rPr>
              <a:t>yenilənməsini</a:t>
            </a:r>
            <a:r>
              <a:rPr lang="en-US" b="1" dirty="0">
                <a:solidFill>
                  <a:schemeClr val="tx2"/>
                </a:solidFill>
                <a:latin typeface="Consolas" pitchFamily="49" charset="0"/>
              </a:rPr>
              <a:t> </a:t>
            </a:r>
            <a:r>
              <a:rPr lang="en-US" b="1" dirty="0" err="1">
                <a:solidFill>
                  <a:schemeClr val="tx2"/>
                </a:solidFill>
                <a:latin typeface="Consolas" pitchFamily="49" charset="0"/>
              </a:rPr>
              <a:t>əhatə</a:t>
            </a:r>
            <a:r>
              <a:rPr lang="en-US" b="1" dirty="0">
                <a:solidFill>
                  <a:schemeClr val="tx2"/>
                </a:solidFill>
                <a:latin typeface="Consolas" pitchFamily="49" charset="0"/>
              </a:rPr>
              <a:t> </a:t>
            </a:r>
            <a:r>
              <a:rPr lang="en-US" b="1" dirty="0" err="1">
                <a:solidFill>
                  <a:schemeClr val="tx2"/>
                </a:solidFill>
                <a:latin typeface="Consolas" pitchFamily="49" charset="0"/>
              </a:rPr>
              <a:t>edə</a:t>
            </a:r>
            <a:r>
              <a:rPr lang="en-US" b="1" dirty="0">
                <a:solidFill>
                  <a:schemeClr val="tx2"/>
                </a:solidFill>
                <a:latin typeface="Consolas" pitchFamily="49" charset="0"/>
              </a:rPr>
              <a:t> </a:t>
            </a:r>
            <a:r>
              <a:rPr lang="en-US" b="1" dirty="0" err="1">
                <a:solidFill>
                  <a:schemeClr val="tx2"/>
                </a:solidFill>
                <a:latin typeface="Consolas" pitchFamily="49" charset="0"/>
              </a:rPr>
              <a:t>bilər</a:t>
            </a:r>
            <a:r>
              <a:rPr lang="en-US" b="1" dirty="0" smtClean="0">
                <a:solidFill>
                  <a:schemeClr val="tx2"/>
                </a:solidFill>
                <a:latin typeface="Consolas" pitchFamily="49" charset="0"/>
              </a:rPr>
              <a:t>.</a:t>
            </a:r>
            <a:endParaRPr lang="az-Latn-AZ" b="1" dirty="0" smtClean="0">
              <a:solidFill>
                <a:schemeClr val="tx2"/>
              </a:solidFill>
              <a:latin typeface="Consolas" pitchFamily="49" charset="0"/>
            </a:endParaRPr>
          </a:p>
          <a:p>
            <a:pPr>
              <a:lnSpc>
                <a:spcPct val="150000"/>
              </a:lnSpc>
            </a:pPr>
            <a:r>
              <a:rPr lang="en-US" b="1" dirty="0" smtClean="0">
                <a:solidFill>
                  <a:schemeClr val="bg1"/>
                </a:solidFill>
                <a:latin typeface="Consolas" pitchFamily="49" charset="0"/>
              </a:rPr>
              <a:t>PRINT </a:t>
            </a:r>
            <a:r>
              <a:rPr lang="en-US" b="1" dirty="0">
                <a:solidFill>
                  <a:schemeClr val="bg1"/>
                </a:solidFill>
                <a:latin typeface="Consolas" pitchFamily="49" charset="0"/>
              </a:rPr>
              <a:t>'Order Shipped for </a:t>
            </a:r>
            <a:r>
              <a:rPr lang="en-US" b="1" dirty="0" err="1">
                <a:solidFill>
                  <a:schemeClr val="bg1"/>
                </a:solidFill>
                <a:latin typeface="Consolas" pitchFamily="49" charset="0"/>
              </a:rPr>
              <a:t>OrderID</a:t>
            </a:r>
            <a:r>
              <a:rPr lang="en-US" b="1" dirty="0">
                <a:solidFill>
                  <a:schemeClr val="bg1"/>
                </a:solidFill>
                <a:latin typeface="Consolas" pitchFamily="49" charset="0"/>
              </a:rPr>
              <a:t> ' + CAST(@</a:t>
            </a:r>
            <a:r>
              <a:rPr lang="en-US" b="1" dirty="0" err="1">
                <a:solidFill>
                  <a:schemeClr val="bg1"/>
                </a:solidFill>
                <a:latin typeface="Consolas" pitchFamily="49" charset="0"/>
              </a:rPr>
              <a:t>OrderID</a:t>
            </a:r>
            <a:r>
              <a:rPr lang="en-US" b="1" dirty="0">
                <a:solidFill>
                  <a:schemeClr val="bg1"/>
                </a:solidFill>
                <a:latin typeface="Consolas" pitchFamily="49" charset="0"/>
              </a:rPr>
              <a:t> AS VARCHAR(10)); </a:t>
            </a:r>
            <a:endParaRPr lang="az-Latn-AZ" b="1" dirty="0" smtClean="0">
              <a:solidFill>
                <a:schemeClr val="bg1"/>
              </a:solidFill>
              <a:latin typeface="Consolas" pitchFamily="49" charset="0"/>
            </a:endParaRPr>
          </a:p>
          <a:p>
            <a:pPr>
              <a:lnSpc>
                <a:spcPct val="150000"/>
              </a:lnSpc>
            </a:pPr>
            <a:r>
              <a:rPr lang="en-US" b="1" dirty="0" smtClean="0">
                <a:solidFill>
                  <a:schemeClr val="bg1"/>
                </a:solidFill>
                <a:latin typeface="Consolas" pitchFamily="49" charset="0"/>
              </a:rPr>
              <a:t>END</a:t>
            </a:r>
            <a:r>
              <a:rPr lang="en-US" b="1" dirty="0">
                <a:solidFill>
                  <a:schemeClr val="bg1"/>
                </a:solidFill>
                <a:latin typeface="Consolas" pitchFamily="49" charset="0"/>
              </a:rPr>
              <a:t>;</a:t>
            </a:r>
            <a:endParaRPr lang="ru-RU" b="1" dirty="0">
              <a:solidFill>
                <a:schemeClr val="bg1"/>
              </a:solidFill>
              <a:latin typeface="Consolas" pitchFamily="49" charset="0"/>
            </a:endParaRPr>
          </a:p>
        </p:txBody>
      </p:sp>
    </p:spTree>
    <p:extLst>
      <p:ext uri="{BB962C8B-B14F-4D97-AF65-F5344CB8AC3E}">
        <p14:creationId xmlns:p14="http://schemas.microsoft.com/office/powerpoint/2010/main" val="1281901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52"/>
        <p:cNvGrpSpPr/>
        <p:nvPr/>
      </p:nvGrpSpPr>
      <p:grpSpPr>
        <a:xfrm>
          <a:off x="0" y="0"/>
          <a:ext cx="0" cy="0"/>
          <a:chOff x="0" y="0"/>
          <a:chExt cx="0" cy="0"/>
        </a:xfrm>
      </p:grpSpPr>
      <p:sp>
        <p:nvSpPr>
          <p:cNvPr id="4" name="Прямоугольник 3"/>
          <p:cNvSpPr/>
          <p:nvPr/>
        </p:nvSpPr>
        <p:spPr>
          <a:xfrm>
            <a:off x="482022" y="-17903"/>
            <a:ext cx="8067618" cy="461665"/>
          </a:xfrm>
          <a:prstGeom prst="rect">
            <a:avLst/>
          </a:prstGeom>
        </p:spPr>
        <p:txBody>
          <a:bodyPr wrap="square">
            <a:spAutoFit/>
          </a:bodyPr>
          <a:lstStyle/>
          <a:p>
            <a:r>
              <a:rPr lang="en-US" sz="2400" dirty="0"/>
              <a:t>3. </a:t>
            </a:r>
            <a:r>
              <a:rPr lang="en-US" sz="2400" b="1" dirty="0" err="1">
                <a:latin typeface="Consolas" pitchFamily="49" charset="0"/>
              </a:rPr>
              <a:t>Prosesləri</a:t>
            </a:r>
            <a:r>
              <a:rPr lang="en-US" sz="2400" b="1" dirty="0">
                <a:latin typeface="Consolas" pitchFamily="49" charset="0"/>
              </a:rPr>
              <a:t> </a:t>
            </a:r>
            <a:r>
              <a:rPr lang="en-US" sz="2400" b="1" dirty="0" err="1">
                <a:latin typeface="Consolas" pitchFamily="49" charset="0"/>
              </a:rPr>
              <a:t>yerinə</a:t>
            </a:r>
            <a:r>
              <a:rPr lang="en-US" sz="2400" b="1" dirty="0">
                <a:latin typeface="Consolas" pitchFamily="49" charset="0"/>
              </a:rPr>
              <a:t> </a:t>
            </a:r>
            <a:r>
              <a:rPr lang="en-US" sz="2400" b="1" dirty="0" err="1">
                <a:latin typeface="Consolas" pitchFamily="49" charset="0"/>
              </a:rPr>
              <a:t>yetirin</a:t>
            </a:r>
            <a:r>
              <a:rPr lang="en-US" sz="2400" b="1" dirty="0">
                <a:latin typeface="Consolas" pitchFamily="49" charset="0"/>
              </a:rPr>
              <a:t>:</a:t>
            </a:r>
            <a:endParaRPr lang="az-Latn-AZ" sz="2400" b="1" dirty="0">
              <a:latin typeface="Consolas" pitchFamily="49" charset="0"/>
            </a:endParaRPr>
          </a:p>
        </p:txBody>
      </p:sp>
      <p:sp>
        <p:nvSpPr>
          <p:cNvPr id="2" name="Прямоугольник 1"/>
          <p:cNvSpPr/>
          <p:nvPr/>
        </p:nvSpPr>
        <p:spPr>
          <a:xfrm>
            <a:off x="1338291" y="443762"/>
            <a:ext cx="6441729" cy="4293483"/>
          </a:xfrm>
          <a:prstGeom prst="rect">
            <a:avLst/>
          </a:prstGeom>
          <a:solidFill>
            <a:schemeClr val="tx1"/>
          </a:solidFill>
        </p:spPr>
        <p:txBody>
          <a:bodyPr wrap="square">
            <a:spAutoFit/>
          </a:bodyPr>
          <a:lstStyle/>
          <a:p>
            <a:pPr>
              <a:lnSpc>
                <a:spcPct val="150000"/>
              </a:lnSpc>
            </a:pPr>
            <a:r>
              <a:rPr lang="en-US" dirty="0">
                <a:solidFill>
                  <a:schemeClr val="tx2"/>
                </a:solidFill>
                <a:latin typeface="Consolas" pitchFamily="49" charset="0"/>
              </a:rPr>
              <a:t>-- </a:t>
            </a:r>
            <a:r>
              <a:rPr lang="en-US" dirty="0" err="1">
                <a:solidFill>
                  <a:schemeClr val="tx2"/>
                </a:solidFill>
                <a:latin typeface="Consolas" pitchFamily="49" charset="0"/>
              </a:rPr>
              <a:t>Proseslərin</a:t>
            </a:r>
            <a:r>
              <a:rPr lang="en-US" dirty="0">
                <a:solidFill>
                  <a:schemeClr val="tx2"/>
                </a:solidFill>
                <a:latin typeface="Consolas" pitchFamily="49" charset="0"/>
              </a:rPr>
              <a:t> </a:t>
            </a:r>
            <a:r>
              <a:rPr lang="en-US" dirty="0" err="1">
                <a:solidFill>
                  <a:schemeClr val="tx2"/>
                </a:solidFill>
                <a:latin typeface="Consolas" pitchFamily="49" charset="0"/>
              </a:rPr>
              <a:t>icrasına</a:t>
            </a:r>
            <a:r>
              <a:rPr lang="en-US" dirty="0">
                <a:solidFill>
                  <a:schemeClr val="tx2"/>
                </a:solidFill>
                <a:latin typeface="Consolas" pitchFamily="49" charset="0"/>
              </a:rPr>
              <a:t> </a:t>
            </a:r>
            <a:r>
              <a:rPr lang="en-US" dirty="0" err="1">
                <a:solidFill>
                  <a:schemeClr val="tx2"/>
                </a:solidFill>
                <a:latin typeface="Consolas" pitchFamily="49" charset="0"/>
              </a:rPr>
              <a:t>dair</a:t>
            </a:r>
            <a:r>
              <a:rPr lang="en-US" dirty="0">
                <a:solidFill>
                  <a:schemeClr val="tx2"/>
                </a:solidFill>
                <a:latin typeface="Consolas" pitchFamily="49" charset="0"/>
              </a:rPr>
              <a:t> </a:t>
            </a:r>
            <a:r>
              <a:rPr lang="en-US" dirty="0" err="1" smtClean="0">
                <a:solidFill>
                  <a:schemeClr val="tx2"/>
                </a:solidFill>
                <a:latin typeface="Consolas" pitchFamily="49" charset="0"/>
              </a:rPr>
              <a:t>nümunə</a:t>
            </a:r>
            <a:endParaRPr lang="az-Latn-AZ" dirty="0" smtClean="0">
              <a:solidFill>
                <a:schemeClr val="tx2"/>
              </a:solidFill>
              <a:latin typeface="Consolas" pitchFamily="49" charset="0"/>
            </a:endParaRPr>
          </a:p>
          <a:p>
            <a:pPr>
              <a:lnSpc>
                <a:spcPct val="150000"/>
              </a:lnSpc>
            </a:pPr>
            <a:r>
              <a:rPr lang="en-US" dirty="0" smtClean="0">
                <a:solidFill>
                  <a:schemeClr val="bg1"/>
                </a:solidFill>
                <a:latin typeface="Consolas" pitchFamily="49" charset="0"/>
              </a:rPr>
              <a:t>DECLARE </a:t>
            </a:r>
            <a:r>
              <a:rPr lang="en-US" dirty="0">
                <a:solidFill>
                  <a:schemeClr val="bg1"/>
                </a:solidFill>
                <a:latin typeface="Consolas" pitchFamily="49" charset="0"/>
              </a:rPr>
              <a:t>@</a:t>
            </a:r>
            <a:r>
              <a:rPr lang="en-US" dirty="0" err="1">
                <a:solidFill>
                  <a:schemeClr val="bg1"/>
                </a:solidFill>
                <a:latin typeface="Consolas" pitchFamily="49" charset="0"/>
              </a:rPr>
              <a:t>CustomerID</a:t>
            </a:r>
            <a:r>
              <a:rPr lang="en-US" dirty="0">
                <a:solidFill>
                  <a:schemeClr val="bg1"/>
                </a:solidFill>
                <a:latin typeface="Consolas" pitchFamily="49" charset="0"/>
              </a:rPr>
              <a:t> INT = 1; </a:t>
            </a:r>
            <a:endParaRPr lang="az-Latn-AZ" dirty="0" smtClean="0">
              <a:solidFill>
                <a:schemeClr val="bg1"/>
              </a:solidFill>
              <a:latin typeface="Consolas" pitchFamily="49" charset="0"/>
            </a:endParaRPr>
          </a:p>
          <a:p>
            <a:pPr>
              <a:lnSpc>
                <a:spcPct val="150000"/>
              </a:lnSpc>
            </a:pPr>
            <a:r>
              <a:rPr lang="en-US" dirty="0" smtClean="0">
                <a:solidFill>
                  <a:schemeClr val="bg1"/>
                </a:solidFill>
                <a:latin typeface="Consolas" pitchFamily="49" charset="0"/>
              </a:rPr>
              <a:t>DECLARE </a:t>
            </a:r>
            <a:r>
              <a:rPr lang="en-US" dirty="0">
                <a:solidFill>
                  <a:schemeClr val="bg1"/>
                </a:solidFill>
                <a:latin typeface="Consolas" pitchFamily="49" charset="0"/>
              </a:rPr>
              <a:t>@</a:t>
            </a:r>
            <a:r>
              <a:rPr lang="en-US" dirty="0" err="1">
                <a:solidFill>
                  <a:schemeClr val="bg1"/>
                </a:solidFill>
                <a:latin typeface="Consolas" pitchFamily="49" charset="0"/>
              </a:rPr>
              <a:t>ProductID</a:t>
            </a:r>
            <a:r>
              <a:rPr lang="en-US" dirty="0">
                <a:solidFill>
                  <a:schemeClr val="bg1"/>
                </a:solidFill>
                <a:latin typeface="Consolas" pitchFamily="49" charset="0"/>
              </a:rPr>
              <a:t> INT = 101; </a:t>
            </a:r>
            <a:endParaRPr lang="az-Latn-AZ" dirty="0" smtClean="0">
              <a:solidFill>
                <a:schemeClr val="bg1"/>
              </a:solidFill>
              <a:latin typeface="Consolas" pitchFamily="49" charset="0"/>
            </a:endParaRPr>
          </a:p>
          <a:p>
            <a:pPr>
              <a:lnSpc>
                <a:spcPct val="150000"/>
              </a:lnSpc>
            </a:pPr>
            <a:r>
              <a:rPr lang="en-US" dirty="0" smtClean="0">
                <a:solidFill>
                  <a:schemeClr val="bg1"/>
                </a:solidFill>
                <a:latin typeface="Consolas" pitchFamily="49" charset="0"/>
              </a:rPr>
              <a:t>DECLARE </a:t>
            </a:r>
            <a:r>
              <a:rPr lang="en-US" dirty="0">
                <a:solidFill>
                  <a:schemeClr val="bg1"/>
                </a:solidFill>
                <a:latin typeface="Consolas" pitchFamily="49" charset="0"/>
              </a:rPr>
              <a:t>@Quantity INT = 2; </a:t>
            </a:r>
            <a:endParaRPr lang="az-Latn-AZ" dirty="0" smtClean="0">
              <a:solidFill>
                <a:schemeClr val="bg1"/>
              </a:solidFill>
              <a:latin typeface="Consolas" pitchFamily="49" charset="0"/>
            </a:endParaRPr>
          </a:p>
          <a:p>
            <a:pPr>
              <a:lnSpc>
                <a:spcPct val="150000"/>
              </a:lnSpc>
            </a:pPr>
            <a:r>
              <a:rPr lang="en-US" dirty="0">
                <a:solidFill>
                  <a:schemeClr val="tx2"/>
                </a:solidFill>
                <a:latin typeface="Consolas" pitchFamily="49" charset="0"/>
              </a:rPr>
              <a:t>-- A1: </a:t>
            </a:r>
            <a:r>
              <a:rPr lang="en-US" dirty="0" err="1">
                <a:solidFill>
                  <a:schemeClr val="tx2"/>
                </a:solidFill>
                <a:latin typeface="Consolas" pitchFamily="49" charset="0"/>
              </a:rPr>
              <a:t>Müştəri</a:t>
            </a:r>
            <a:r>
              <a:rPr lang="en-US" dirty="0">
                <a:solidFill>
                  <a:schemeClr val="tx2"/>
                </a:solidFill>
                <a:latin typeface="Consolas" pitchFamily="49" charset="0"/>
              </a:rPr>
              <a:t> </a:t>
            </a:r>
            <a:r>
              <a:rPr lang="en-US" dirty="0" err="1">
                <a:solidFill>
                  <a:schemeClr val="tx2"/>
                </a:solidFill>
                <a:latin typeface="Consolas" pitchFamily="49" charset="0"/>
              </a:rPr>
              <a:t>Sifarişlərini</a:t>
            </a:r>
            <a:r>
              <a:rPr lang="en-US" dirty="0">
                <a:solidFill>
                  <a:schemeClr val="tx2"/>
                </a:solidFill>
                <a:latin typeface="Consolas" pitchFamily="49" charset="0"/>
              </a:rPr>
              <a:t> </a:t>
            </a:r>
            <a:r>
              <a:rPr lang="en-US" dirty="0" err="1">
                <a:solidFill>
                  <a:schemeClr val="tx2"/>
                </a:solidFill>
                <a:latin typeface="Consolas" pitchFamily="49" charset="0"/>
              </a:rPr>
              <a:t>qəbul</a:t>
            </a:r>
            <a:r>
              <a:rPr lang="en-US" dirty="0">
                <a:solidFill>
                  <a:schemeClr val="tx2"/>
                </a:solidFill>
                <a:latin typeface="Consolas" pitchFamily="49" charset="0"/>
              </a:rPr>
              <a:t> </a:t>
            </a:r>
            <a:r>
              <a:rPr lang="en-US" dirty="0" err="1" smtClean="0">
                <a:solidFill>
                  <a:schemeClr val="tx2"/>
                </a:solidFill>
                <a:latin typeface="Consolas" pitchFamily="49" charset="0"/>
              </a:rPr>
              <a:t>edin</a:t>
            </a:r>
            <a:endParaRPr lang="az-Latn-AZ" dirty="0" smtClean="0">
              <a:solidFill>
                <a:schemeClr val="tx2"/>
              </a:solidFill>
              <a:latin typeface="Consolas" pitchFamily="49" charset="0"/>
            </a:endParaRPr>
          </a:p>
          <a:p>
            <a:pPr>
              <a:lnSpc>
                <a:spcPct val="150000"/>
              </a:lnSpc>
            </a:pPr>
            <a:r>
              <a:rPr lang="en-US" dirty="0" smtClean="0">
                <a:solidFill>
                  <a:schemeClr val="bg1"/>
                </a:solidFill>
                <a:latin typeface="Consolas" pitchFamily="49" charset="0"/>
              </a:rPr>
              <a:t>EXEC </a:t>
            </a:r>
            <a:r>
              <a:rPr lang="en-US" dirty="0" err="1">
                <a:solidFill>
                  <a:schemeClr val="bg1"/>
                </a:solidFill>
                <a:latin typeface="Consolas" pitchFamily="49" charset="0"/>
              </a:rPr>
              <a:t>ReceiveCustomerOrder</a:t>
            </a:r>
            <a:r>
              <a:rPr lang="en-US" dirty="0">
                <a:solidFill>
                  <a:schemeClr val="bg1"/>
                </a:solidFill>
                <a:latin typeface="Consolas" pitchFamily="49" charset="0"/>
              </a:rPr>
              <a:t> @</a:t>
            </a:r>
            <a:r>
              <a:rPr lang="en-US" dirty="0" err="1">
                <a:solidFill>
                  <a:schemeClr val="bg1"/>
                </a:solidFill>
                <a:latin typeface="Consolas" pitchFamily="49" charset="0"/>
              </a:rPr>
              <a:t>CustomerID</a:t>
            </a:r>
            <a:r>
              <a:rPr lang="en-US" dirty="0">
                <a:solidFill>
                  <a:schemeClr val="bg1"/>
                </a:solidFill>
                <a:latin typeface="Consolas" pitchFamily="49" charset="0"/>
              </a:rPr>
              <a:t>, @</a:t>
            </a:r>
            <a:r>
              <a:rPr lang="en-US" dirty="0" err="1">
                <a:solidFill>
                  <a:schemeClr val="bg1"/>
                </a:solidFill>
                <a:latin typeface="Consolas" pitchFamily="49" charset="0"/>
              </a:rPr>
              <a:t>ProductID</a:t>
            </a:r>
            <a:r>
              <a:rPr lang="en-US" dirty="0">
                <a:solidFill>
                  <a:schemeClr val="bg1"/>
                </a:solidFill>
                <a:latin typeface="Consolas" pitchFamily="49" charset="0"/>
              </a:rPr>
              <a:t>, @Quantity</a:t>
            </a:r>
            <a:r>
              <a:rPr lang="en-US" dirty="0" smtClean="0">
                <a:solidFill>
                  <a:schemeClr val="bg1"/>
                </a:solidFill>
                <a:latin typeface="Consolas" pitchFamily="49" charset="0"/>
              </a:rPr>
              <a:t>;</a:t>
            </a:r>
            <a:endParaRPr lang="az-Latn-AZ" dirty="0" smtClean="0">
              <a:solidFill>
                <a:schemeClr val="bg1"/>
              </a:solidFill>
              <a:latin typeface="Consolas" pitchFamily="49" charset="0"/>
            </a:endParaRPr>
          </a:p>
          <a:p>
            <a:pPr>
              <a:lnSpc>
                <a:spcPct val="150000"/>
              </a:lnSpc>
            </a:pPr>
            <a:r>
              <a:rPr lang="en-US" dirty="0">
                <a:solidFill>
                  <a:schemeClr val="tx2"/>
                </a:solidFill>
                <a:latin typeface="Consolas" pitchFamily="49" charset="0"/>
              </a:rPr>
              <a:t>-- A2: </a:t>
            </a:r>
            <a:r>
              <a:rPr lang="en-US" dirty="0" err="1">
                <a:solidFill>
                  <a:schemeClr val="tx2"/>
                </a:solidFill>
                <a:latin typeface="Consolas" pitchFamily="49" charset="0"/>
              </a:rPr>
              <a:t>Ödənişi</a:t>
            </a:r>
            <a:r>
              <a:rPr lang="en-US" dirty="0">
                <a:solidFill>
                  <a:schemeClr val="tx2"/>
                </a:solidFill>
                <a:latin typeface="Consolas" pitchFamily="49" charset="0"/>
              </a:rPr>
              <a:t> </a:t>
            </a:r>
            <a:r>
              <a:rPr lang="en-US" dirty="0" err="1" smtClean="0">
                <a:solidFill>
                  <a:schemeClr val="tx2"/>
                </a:solidFill>
                <a:latin typeface="Consolas" pitchFamily="49" charset="0"/>
              </a:rPr>
              <a:t>yoxlayın</a:t>
            </a:r>
            <a:endParaRPr lang="az-Latn-AZ" dirty="0">
              <a:solidFill>
                <a:schemeClr val="tx2"/>
              </a:solidFill>
              <a:latin typeface="Consolas" pitchFamily="49" charset="0"/>
            </a:endParaRPr>
          </a:p>
          <a:p>
            <a:pPr>
              <a:lnSpc>
                <a:spcPct val="150000"/>
              </a:lnSpc>
            </a:pPr>
            <a:r>
              <a:rPr lang="en-US" dirty="0" smtClean="0">
                <a:solidFill>
                  <a:schemeClr val="bg1"/>
                </a:solidFill>
                <a:latin typeface="Consolas" pitchFamily="49" charset="0"/>
              </a:rPr>
              <a:t>DECLARE </a:t>
            </a:r>
            <a:r>
              <a:rPr lang="en-US" dirty="0">
                <a:solidFill>
                  <a:schemeClr val="bg1"/>
                </a:solidFill>
                <a:latin typeface="Consolas" pitchFamily="49" charset="0"/>
              </a:rPr>
              <a:t>@</a:t>
            </a:r>
            <a:r>
              <a:rPr lang="en-US" dirty="0" err="1">
                <a:solidFill>
                  <a:schemeClr val="bg1"/>
                </a:solidFill>
                <a:latin typeface="Consolas" pitchFamily="49" charset="0"/>
              </a:rPr>
              <a:t>OrderID</a:t>
            </a:r>
            <a:r>
              <a:rPr lang="en-US" dirty="0">
                <a:solidFill>
                  <a:schemeClr val="bg1"/>
                </a:solidFill>
                <a:latin typeface="Consolas" pitchFamily="49" charset="0"/>
              </a:rPr>
              <a:t> INT = 1; </a:t>
            </a:r>
            <a:endParaRPr lang="az-Latn-AZ" dirty="0" smtClean="0">
              <a:solidFill>
                <a:schemeClr val="bg1"/>
              </a:solidFill>
              <a:latin typeface="Consolas" pitchFamily="49" charset="0"/>
            </a:endParaRPr>
          </a:p>
          <a:p>
            <a:pPr>
              <a:lnSpc>
                <a:spcPct val="150000"/>
              </a:lnSpc>
            </a:pPr>
            <a:r>
              <a:rPr lang="en-US" dirty="0" smtClean="0">
                <a:solidFill>
                  <a:schemeClr val="bg1"/>
                </a:solidFill>
                <a:latin typeface="Consolas" pitchFamily="49" charset="0"/>
              </a:rPr>
              <a:t>EXEC </a:t>
            </a:r>
            <a:r>
              <a:rPr lang="en-US" dirty="0" err="1">
                <a:solidFill>
                  <a:schemeClr val="bg1"/>
                </a:solidFill>
                <a:latin typeface="Consolas" pitchFamily="49" charset="0"/>
              </a:rPr>
              <a:t>VerifyPayment</a:t>
            </a:r>
            <a:r>
              <a:rPr lang="en-US" dirty="0">
                <a:solidFill>
                  <a:schemeClr val="bg1"/>
                </a:solidFill>
                <a:latin typeface="Consolas" pitchFamily="49" charset="0"/>
              </a:rPr>
              <a:t> @</a:t>
            </a:r>
            <a:r>
              <a:rPr lang="en-US" dirty="0" err="1">
                <a:solidFill>
                  <a:schemeClr val="bg1"/>
                </a:solidFill>
                <a:latin typeface="Consolas" pitchFamily="49" charset="0"/>
              </a:rPr>
              <a:t>OrderID</a:t>
            </a:r>
            <a:r>
              <a:rPr lang="en-US" dirty="0">
                <a:solidFill>
                  <a:schemeClr val="bg1"/>
                </a:solidFill>
                <a:latin typeface="Consolas" pitchFamily="49" charset="0"/>
              </a:rPr>
              <a:t>; </a:t>
            </a:r>
            <a:endParaRPr lang="az-Latn-AZ" dirty="0" smtClean="0">
              <a:solidFill>
                <a:schemeClr val="bg1"/>
              </a:solidFill>
              <a:latin typeface="Consolas" pitchFamily="49" charset="0"/>
            </a:endParaRPr>
          </a:p>
          <a:p>
            <a:pPr>
              <a:lnSpc>
                <a:spcPct val="150000"/>
              </a:lnSpc>
            </a:pPr>
            <a:r>
              <a:rPr lang="en-US" dirty="0">
                <a:solidFill>
                  <a:schemeClr val="tx2"/>
                </a:solidFill>
                <a:latin typeface="Consolas" pitchFamily="49" charset="0"/>
              </a:rPr>
              <a:t>-- A3: </a:t>
            </a:r>
            <a:r>
              <a:rPr lang="en-US" dirty="0" err="1">
                <a:solidFill>
                  <a:schemeClr val="tx2"/>
                </a:solidFill>
                <a:latin typeface="Consolas" pitchFamily="49" charset="0"/>
              </a:rPr>
              <a:t>İnventarın</a:t>
            </a:r>
            <a:r>
              <a:rPr lang="en-US" dirty="0">
                <a:solidFill>
                  <a:schemeClr val="tx2"/>
                </a:solidFill>
                <a:latin typeface="Consolas" pitchFamily="49" charset="0"/>
              </a:rPr>
              <a:t> </a:t>
            </a:r>
            <a:r>
              <a:rPr lang="en-US" dirty="0" err="1" smtClean="0">
                <a:solidFill>
                  <a:schemeClr val="tx2"/>
                </a:solidFill>
                <a:latin typeface="Consolas" pitchFamily="49" charset="0"/>
              </a:rPr>
              <a:t>yenilənməsi</a:t>
            </a:r>
            <a:endParaRPr lang="az-Latn-AZ" dirty="0" smtClean="0">
              <a:solidFill>
                <a:schemeClr val="tx2"/>
              </a:solidFill>
              <a:latin typeface="Consolas" pitchFamily="49" charset="0"/>
            </a:endParaRPr>
          </a:p>
          <a:p>
            <a:pPr>
              <a:lnSpc>
                <a:spcPct val="150000"/>
              </a:lnSpc>
            </a:pPr>
            <a:r>
              <a:rPr lang="en-US" dirty="0" smtClean="0">
                <a:solidFill>
                  <a:schemeClr val="bg1"/>
                </a:solidFill>
                <a:latin typeface="Consolas" pitchFamily="49" charset="0"/>
              </a:rPr>
              <a:t>EXEC </a:t>
            </a:r>
            <a:r>
              <a:rPr lang="en-US" dirty="0" err="1">
                <a:solidFill>
                  <a:schemeClr val="bg1"/>
                </a:solidFill>
                <a:latin typeface="Consolas" pitchFamily="49" charset="0"/>
              </a:rPr>
              <a:t>UpdateInventory</a:t>
            </a:r>
            <a:r>
              <a:rPr lang="en-US" dirty="0">
                <a:solidFill>
                  <a:schemeClr val="bg1"/>
                </a:solidFill>
                <a:latin typeface="Consolas" pitchFamily="49" charset="0"/>
              </a:rPr>
              <a:t> @</a:t>
            </a:r>
            <a:r>
              <a:rPr lang="en-US" dirty="0" err="1" smtClean="0">
                <a:solidFill>
                  <a:schemeClr val="bg1"/>
                </a:solidFill>
                <a:latin typeface="Consolas" pitchFamily="49" charset="0"/>
              </a:rPr>
              <a:t>OrderID</a:t>
            </a:r>
            <a:r>
              <a:rPr lang="en-US" dirty="0" smtClean="0">
                <a:solidFill>
                  <a:schemeClr val="bg1"/>
                </a:solidFill>
                <a:latin typeface="Consolas" pitchFamily="49" charset="0"/>
              </a:rPr>
              <a:t>;</a:t>
            </a:r>
            <a:endParaRPr lang="az-Latn-AZ" dirty="0" smtClean="0">
              <a:solidFill>
                <a:schemeClr val="bg1"/>
              </a:solidFill>
              <a:latin typeface="Consolas" pitchFamily="49" charset="0"/>
            </a:endParaRPr>
          </a:p>
          <a:p>
            <a:pPr>
              <a:lnSpc>
                <a:spcPct val="150000"/>
              </a:lnSpc>
            </a:pPr>
            <a:r>
              <a:rPr lang="en-US" b="1" dirty="0">
                <a:solidFill>
                  <a:schemeClr val="tx2"/>
                </a:solidFill>
                <a:latin typeface="Consolas" pitchFamily="49" charset="0"/>
              </a:rPr>
              <a:t>-- </a:t>
            </a:r>
            <a:r>
              <a:rPr lang="en-US" b="1" dirty="0" smtClean="0">
                <a:solidFill>
                  <a:schemeClr val="tx2"/>
                </a:solidFill>
                <a:latin typeface="Consolas" pitchFamily="49" charset="0"/>
              </a:rPr>
              <a:t>A4:</a:t>
            </a:r>
            <a:r>
              <a:rPr lang="az-Latn-AZ" b="1" dirty="0" smtClean="0">
                <a:solidFill>
                  <a:schemeClr val="tx2"/>
                </a:solidFill>
                <a:latin typeface="Consolas" pitchFamily="49" charset="0"/>
              </a:rPr>
              <a:t> </a:t>
            </a:r>
            <a:r>
              <a:rPr lang="en-US" b="1" dirty="0" err="1" smtClean="0">
                <a:solidFill>
                  <a:schemeClr val="tx2"/>
                </a:solidFill>
                <a:latin typeface="Consolas" pitchFamily="49" charset="0"/>
              </a:rPr>
              <a:t>Sifarişləri</a:t>
            </a:r>
            <a:r>
              <a:rPr lang="az-Latn-AZ" b="1" dirty="0" smtClean="0">
                <a:solidFill>
                  <a:schemeClr val="tx2"/>
                </a:solidFill>
                <a:latin typeface="Consolas" pitchFamily="49" charset="0"/>
              </a:rPr>
              <a:t> göndərmə</a:t>
            </a:r>
          </a:p>
          <a:p>
            <a:pPr>
              <a:lnSpc>
                <a:spcPct val="150000"/>
              </a:lnSpc>
            </a:pPr>
            <a:r>
              <a:rPr lang="en-US" b="1" dirty="0" smtClean="0">
                <a:solidFill>
                  <a:schemeClr val="bg1"/>
                </a:solidFill>
                <a:latin typeface="Consolas" pitchFamily="49" charset="0"/>
              </a:rPr>
              <a:t>EXEC </a:t>
            </a:r>
            <a:r>
              <a:rPr lang="en-US" b="1" dirty="0" err="1">
                <a:solidFill>
                  <a:schemeClr val="bg1"/>
                </a:solidFill>
                <a:latin typeface="Consolas" pitchFamily="49" charset="0"/>
              </a:rPr>
              <a:t>ShipOrders</a:t>
            </a:r>
            <a:r>
              <a:rPr lang="en-US" b="1" dirty="0">
                <a:solidFill>
                  <a:schemeClr val="bg1"/>
                </a:solidFill>
                <a:latin typeface="Consolas" pitchFamily="49" charset="0"/>
              </a:rPr>
              <a:t> @</a:t>
            </a:r>
            <a:r>
              <a:rPr lang="en-US" b="1" dirty="0" err="1">
                <a:solidFill>
                  <a:schemeClr val="bg1"/>
                </a:solidFill>
                <a:latin typeface="Consolas" pitchFamily="49" charset="0"/>
              </a:rPr>
              <a:t>OrderID</a:t>
            </a:r>
            <a:r>
              <a:rPr lang="en-US" b="1" dirty="0">
                <a:solidFill>
                  <a:schemeClr val="bg1"/>
                </a:solidFill>
                <a:latin typeface="Consolas" pitchFamily="49" charset="0"/>
              </a:rPr>
              <a:t>;</a:t>
            </a:r>
            <a:endParaRPr lang="ru-RU" b="1" dirty="0">
              <a:solidFill>
                <a:schemeClr val="bg1"/>
              </a:solidFill>
              <a:latin typeface="Consolas" pitchFamily="49" charset="0"/>
            </a:endParaRPr>
          </a:p>
        </p:txBody>
      </p:sp>
    </p:spTree>
    <p:extLst>
      <p:ext uri="{BB962C8B-B14F-4D97-AF65-F5344CB8AC3E}">
        <p14:creationId xmlns:p14="http://schemas.microsoft.com/office/powerpoint/2010/main" val="3571628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20"/>
        <p:cNvGrpSpPr/>
        <p:nvPr/>
      </p:nvGrpSpPr>
      <p:grpSpPr>
        <a:xfrm>
          <a:off x="0" y="0"/>
          <a:ext cx="0" cy="0"/>
          <a:chOff x="0" y="0"/>
          <a:chExt cx="0" cy="0"/>
        </a:xfrm>
      </p:grpSpPr>
      <p:grpSp>
        <p:nvGrpSpPr>
          <p:cNvPr id="2124" name="Google Shape;2124;p43"/>
          <p:cNvGrpSpPr/>
          <p:nvPr/>
        </p:nvGrpSpPr>
        <p:grpSpPr>
          <a:xfrm>
            <a:off x="732997" y="661934"/>
            <a:ext cx="2507844" cy="2664486"/>
            <a:chOff x="699850" y="2299150"/>
            <a:chExt cx="1046225" cy="1045725"/>
          </a:xfrm>
        </p:grpSpPr>
        <p:sp>
          <p:nvSpPr>
            <p:cNvPr id="2125" name="Google Shape;2125;p43"/>
            <p:cNvSpPr/>
            <p:nvPr/>
          </p:nvSpPr>
          <p:spPr>
            <a:xfrm>
              <a:off x="1178075" y="2506950"/>
              <a:ext cx="225225" cy="137075"/>
            </a:xfrm>
            <a:custGeom>
              <a:avLst/>
              <a:gdLst/>
              <a:ahLst/>
              <a:cxnLst/>
              <a:rect l="l" t="t" r="r" b="b"/>
              <a:pathLst>
                <a:path w="9009" h="5483" extrusionOk="0">
                  <a:moveTo>
                    <a:pt x="8489" y="0"/>
                  </a:moveTo>
                  <a:cubicBezTo>
                    <a:pt x="8452" y="0"/>
                    <a:pt x="8433" y="28"/>
                    <a:pt x="8433" y="56"/>
                  </a:cubicBezTo>
                  <a:cubicBezTo>
                    <a:pt x="8433" y="93"/>
                    <a:pt x="8452" y="121"/>
                    <a:pt x="8489" y="121"/>
                  </a:cubicBezTo>
                  <a:lnTo>
                    <a:pt x="8952" y="121"/>
                  </a:lnTo>
                  <a:cubicBezTo>
                    <a:pt x="8980" y="121"/>
                    <a:pt x="9008" y="93"/>
                    <a:pt x="9008" y="56"/>
                  </a:cubicBezTo>
                  <a:cubicBezTo>
                    <a:pt x="9008" y="28"/>
                    <a:pt x="8980" y="0"/>
                    <a:pt x="8952" y="0"/>
                  </a:cubicBezTo>
                  <a:close/>
                  <a:moveTo>
                    <a:pt x="8058" y="117"/>
                  </a:moveTo>
                  <a:cubicBezTo>
                    <a:pt x="8042" y="117"/>
                    <a:pt x="8026" y="124"/>
                    <a:pt x="8016" y="140"/>
                  </a:cubicBezTo>
                  <a:cubicBezTo>
                    <a:pt x="7969" y="204"/>
                    <a:pt x="7951" y="269"/>
                    <a:pt x="7951" y="344"/>
                  </a:cubicBezTo>
                  <a:lnTo>
                    <a:pt x="7951" y="631"/>
                  </a:lnTo>
                  <a:cubicBezTo>
                    <a:pt x="7951" y="659"/>
                    <a:pt x="7978" y="687"/>
                    <a:pt x="8006" y="687"/>
                  </a:cubicBezTo>
                  <a:cubicBezTo>
                    <a:pt x="8043" y="687"/>
                    <a:pt x="8071" y="659"/>
                    <a:pt x="8071" y="631"/>
                  </a:cubicBezTo>
                  <a:lnTo>
                    <a:pt x="8071" y="344"/>
                  </a:lnTo>
                  <a:cubicBezTo>
                    <a:pt x="8071" y="297"/>
                    <a:pt x="8080" y="251"/>
                    <a:pt x="8108" y="214"/>
                  </a:cubicBezTo>
                  <a:cubicBezTo>
                    <a:pt x="8127" y="186"/>
                    <a:pt x="8118" y="149"/>
                    <a:pt x="8099" y="130"/>
                  </a:cubicBezTo>
                  <a:cubicBezTo>
                    <a:pt x="8086" y="122"/>
                    <a:pt x="8072" y="117"/>
                    <a:pt x="8058" y="117"/>
                  </a:cubicBezTo>
                  <a:close/>
                  <a:moveTo>
                    <a:pt x="8006" y="1039"/>
                  </a:moveTo>
                  <a:cubicBezTo>
                    <a:pt x="7978" y="1039"/>
                    <a:pt x="7951" y="1058"/>
                    <a:pt x="7951" y="1095"/>
                  </a:cubicBezTo>
                  <a:lnTo>
                    <a:pt x="7951" y="1559"/>
                  </a:lnTo>
                  <a:cubicBezTo>
                    <a:pt x="7951" y="1587"/>
                    <a:pt x="7978" y="1614"/>
                    <a:pt x="8006" y="1614"/>
                  </a:cubicBezTo>
                  <a:cubicBezTo>
                    <a:pt x="8043" y="1614"/>
                    <a:pt x="8071" y="1587"/>
                    <a:pt x="8071" y="1559"/>
                  </a:cubicBezTo>
                  <a:lnTo>
                    <a:pt x="8071" y="1095"/>
                  </a:lnTo>
                  <a:cubicBezTo>
                    <a:pt x="8071" y="1058"/>
                    <a:pt x="8043" y="1039"/>
                    <a:pt x="8006" y="1039"/>
                  </a:cubicBezTo>
                  <a:close/>
                  <a:moveTo>
                    <a:pt x="8006" y="1967"/>
                  </a:moveTo>
                  <a:cubicBezTo>
                    <a:pt x="7978" y="1967"/>
                    <a:pt x="7951" y="1986"/>
                    <a:pt x="7951" y="2023"/>
                  </a:cubicBezTo>
                  <a:lnTo>
                    <a:pt x="7951" y="2486"/>
                  </a:lnTo>
                  <a:cubicBezTo>
                    <a:pt x="7951" y="2514"/>
                    <a:pt x="7978" y="2542"/>
                    <a:pt x="8006" y="2542"/>
                  </a:cubicBezTo>
                  <a:cubicBezTo>
                    <a:pt x="8043" y="2542"/>
                    <a:pt x="8071" y="2514"/>
                    <a:pt x="8071" y="2486"/>
                  </a:cubicBezTo>
                  <a:lnTo>
                    <a:pt x="8071" y="2023"/>
                  </a:lnTo>
                  <a:cubicBezTo>
                    <a:pt x="8071" y="1986"/>
                    <a:pt x="8043" y="1967"/>
                    <a:pt x="8006" y="1967"/>
                  </a:cubicBezTo>
                  <a:close/>
                  <a:moveTo>
                    <a:pt x="8006" y="2895"/>
                  </a:moveTo>
                  <a:cubicBezTo>
                    <a:pt x="7978" y="2895"/>
                    <a:pt x="7951" y="2913"/>
                    <a:pt x="7951" y="2950"/>
                  </a:cubicBezTo>
                  <a:lnTo>
                    <a:pt x="7951" y="3414"/>
                  </a:lnTo>
                  <a:cubicBezTo>
                    <a:pt x="7951" y="3442"/>
                    <a:pt x="7978" y="3470"/>
                    <a:pt x="8006" y="3470"/>
                  </a:cubicBezTo>
                  <a:cubicBezTo>
                    <a:pt x="8043" y="3470"/>
                    <a:pt x="8071" y="3442"/>
                    <a:pt x="8071" y="3414"/>
                  </a:cubicBezTo>
                  <a:lnTo>
                    <a:pt x="8071" y="2950"/>
                  </a:lnTo>
                  <a:cubicBezTo>
                    <a:pt x="8071" y="2913"/>
                    <a:pt x="8043" y="2895"/>
                    <a:pt x="8006" y="2895"/>
                  </a:cubicBezTo>
                  <a:close/>
                  <a:moveTo>
                    <a:pt x="8006" y="3822"/>
                  </a:moveTo>
                  <a:cubicBezTo>
                    <a:pt x="7978" y="3822"/>
                    <a:pt x="7951" y="3841"/>
                    <a:pt x="7951" y="3878"/>
                  </a:cubicBezTo>
                  <a:lnTo>
                    <a:pt x="7951" y="4342"/>
                  </a:lnTo>
                  <a:cubicBezTo>
                    <a:pt x="7951" y="4370"/>
                    <a:pt x="7978" y="4397"/>
                    <a:pt x="8006" y="4397"/>
                  </a:cubicBezTo>
                  <a:cubicBezTo>
                    <a:pt x="8043" y="4397"/>
                    <a:pt x="8071" y="4370"/>
                    <a:pt x="8071" y="4342"/>
                  </a:cubicBezTo>
                  <a:lnTo>
                    <a:pt x="8071" y="3878"/>
                  </a:lnTo>
                  <a:cubicBezTo>
                    <a:pt x="8071" y="3841"/>
                    <a:pt x="8043" y="3822"/>
                    <a:pt x="8006" y="3822"/>
                  </a:cubicBezTo>
                  <a:close/>
                  <a:moveTo>
                    <a:pt x="56" y="3952"/>
                  </a:moveTo>
                  <a:cubicBezTo>
                    <a:pt x="28" y="3952"/>
                    <a:pt x="0" y="3980"/>
                    <a:pt x="0" y="4017"/>
                  </a:cubicBezTo>
                  <a:lnTo>
                    <a:pt x="0" y="4481"/>
                  </a:lnTo>
                  <a:cubicBezTo>
                    <a:pt x="0" y="4509"/>
                    <a:pt x="28" y="4537"/>
                    <a:pt x="56" y="4537"/>
                  </a:cubicBezTo>
                  <a:cubicBezTo>
                    <a:pt x="93" y="4537"/>
                    <a:pt x="121" y="4509"/>
                    <a:pt x="121" y="4481"/>
                  </a:cubicBezTo>
                  <a:lnTo>
                    <a:pt x="121" y="4017"/>
                  </a:lnTo>
                  <a:cubicBezTo>
                    <a:pt x="121" y="3980"/>
                    <a:pt x="93" y="3952"/>
                    <a:pt x="56" y="3952"/>
                  </a:cubicBezTo>
                  <a:close/>
                  <a:moveTo>
                    <a:pt x="8006" y="4750"/>
                  </a:moveTo>
                  <a:cubicBezTo>
                    <a:pt x="7978" y="4750"/>
                    <a:pt x="7951" y="4769"/>
                    <a:pt x="7951" y="4806"/>
                  </a:cubicBezTo>
                  <a:lnTo>
                    <a:pt x="7951" y="5140"/>
                  </a:lnTo>
                  <a:cubicBezTo>
                    <a:pt x="7951" y="5177"/>
                    <a:pt x="7941" y="5205"/>
                    <a:pt x="7932" y="5242"/>
                  </a:cubicBezTo>
                  <a:cubicBezTo>
                    <a:pt x="7913" y="5269"/>
                    <a:pt x="7932" y="5307"/>
                    <a:pt x="7960" y="5316"/>
                  </a:cubicBezTo>
                  <a:cubicBezTo>
                    <a:pt x="7969" y="5316"/>
                    <a:pt x="7978" y="5325"/>
                    <a:pt x="7978" y="5325"/>
                  </a:cubicBezTo>
                  <a:cubicBezTo>
                    <a:pt x="8006" y="5325"/>
                    <a:pt x="8025" y="5307"/>
                    <a:pt x="8034" y="5288"/>
                  </a:cubicBezTo>
                  <a:cubicBezTo>
                    <a:pt x="8053" y="5242"/>
                    <a:pt x="8071" y="5195"/>
                    <a:pt x="8071" y="5140"/>
                  </a:cubicBezTo>
                  <a:lnTo>
                    <a:pt x="8071" y="4806"/>
                  </a:lnTo>
                  <a:cubicBezTo>
                    <a:pt x="8071" y="4769"/>
                    <a:pt x="8043" y="4750"/>
                    <a:pt x="8006" y="4750"/>
                  </a:cubicBezTo>
                  <a:close/>
                  <a:moveTo>
                    <a:pt x="65" y="4880"/>
                  </a:moveTo>
                  <a:cubicBezTo>
                    <a:pt x="28" y="4880"/>
                    <a:pt x="0" y="4908"/>
                    <a:pt x="0" y="4945"/>
                  </a:cubicBezTo>
                  <a:lnTo>
                    <a:pt x="0" y="5140"/>
                  </a:lnTo>
                  <a:cubicBezTo>
                    <a:pt x="0" y="5251"/>
                    <a:pt x="56" y="5353"/>
                    <a:pt x="140" y="5418"/>
                  </a:cubicBezTo>
                  <a:cubicBezTo>
                    <a:pt x="149" y="5427"/>
                    <a:pt x="158" y="5427"/>
                    <a:pt x="177" y="5427"/>
                  </a:cubicBezTo>
                  <a:cubicBezTo>
                    <a:pt x="195" y="5427"/>
                    <a:pt x="205" y="5418"/>
                    <a:pt x="223" y="5399"/>
                  </a:cubicBezTo>
                  <a:cubicBezTo>
                    <a:pt x="242" y="5381"/>
                    <a:pt x="232" y="5344"/>
                    <a:pt x="205" y="5325"/>
                  </a:cubicBezTo>
                  <a:cubicBezTo>
                    <a:pt x="149" y="5279"/>
                    <a:pt x="121" y="5214"/>
                    <a:pt x="121" y="5140"/>
                  </a:cubicBezTo>
                  <a:lnTo>
                    <a:pt x="121" y="4945"/>
                  </a:lnTo>
                  <a:cubicBezTo>
                    <a:pt x="121" y="4908"/>
                    <a:pt x="93" y="4880"/>
                    <a:pt x="65" y="4880"/>
                  </a:cubicBezTo>
                  <a:close/>
                  <a:moveTo>
                    <a:pt x="622" y="5372"/>
                  </a:moveTo>
                  <a:cubicBezTo>
                    <a:pt x="594" y="5372"/>
                    <a:pt x="566" y="5390"/>
                    <a:pt x="566" y="5427"/>
                  </a:cubicBezTo>
                  <a:cubicBezTo>
                    <a:pt x="566" y="5455"/>
                    <a:pt x="594" y="5483"/>
                    <a:pt x="622" y="5483"/>
                  </a:cubicBezTo>
                  <a:lnTo>
                    <a:pt x="1086" y="5483"/>
                  </a:lnTo>
                  <a:cubicBezTo>
                    <a:pt x="1123" y="5483"/>
                    <a:pt x="1151" y="5455"/>
                    <a:pt x="1151" y="5427"/>
                  </a:cubicBezTo>
                  <a:cubicBezTo>
                    <a:pt x="1151" y="5390"/>
                    <a:pt x="1123" y="5372"/>
                    <a:pt x="1086" y="5372"/>
                  </a:cubicBezTo>
                  <a:close/>
                  <a:moveTo>
                    <a:pt x="1550" y="5372"/>
                  </a:moveTo>
                  <a:cubicBezTo>
                    <a:pt x="1522" y="5372"/>
                    <a:pt x="1494" y="5390"/>
                    <a:pt x="1494" y="5427"/>
                  </a:cubicBezTo>
                  <a:cubicBezTo>
                    <a:pt x="1494" y="5455"/>
                    <a:pt x="1522" y="5483"/>
                    <a:pt x="1550" y="5483"/>
                  </a:cubicBezTo>
                  <a:lnTo>
                    <a:pt x="2013" y="5483"/>
                  </a:lnTo>
                  <a:cubicBezTo>
                    <a:pt x="2051" y="5483"/>
                    <a:pt x="2078" y="5455"/>
                    <a:pt x="2078" y="5427"/>
                  </a:cubicBezTo>
                  <a:cubicBezTo>
                    <a:pt x="2078" y="5390"/>
                    <a:pt x="2051" y="5372"/>
                    <a:pt x="2013" y="5372"/>
                  </a:cubicBezTo>
                  <a:close/>
                  <a:moveTo>
                    <a:pt x="2477" y="5372"/>
                  </a:moveTo>
                  <a:cubicBezTo>
                    <a:pt x="2449" y="5372"/>
                    <a:pt x="2422" y="5390"/>
                    <a:pt x="2422" y="5427"/>
                  </a:cubicBezTo>
                  <a:cubicBezTo>
                    <a:pt x="2422" y="5455"/>
                    <a:pt x="2449" y="5483"/>
                    <a:pt x="2477" y="5483"/>
                  </a:cubicBezTo>
                  <a:lnTo>
                    <a:pt x="2941" y="5483"/>
                  </a:lnTo>
                  <a:cubicBezTo>
                    <a:pt x="2978" y="5483"/>
                    <a:pt x="3006" y="5455"/>
                    <a:pt x="3006" y="5427"/>
                  </a:cubicBezTo>
                  <a:cubicBezTo>
                    <a:pt x="3006" y="5390"/>
                    <a:pt x="2978" y="5372"/>
                    <a:pt x="2941" y="5372"/>
                  </a:cubicBezTo>
                  <a:close/>
                  <a:moveTo>
                    <a:pt x="3405" y="5372"/>
                  </a:moveTo>
                  <a:cubicBezTo>
                    <a:pt x="3377" y="5372"/>
                    <a:pt x="3349" y="5390"/>
                    <a:pt x="3349" y="5427"/>
                  </a:cubicBezTo>
                  <a:cubicBezTo>
                    <a:pt x="3349" y="5455"/>
                    <a:pt x="3377" y="5483"/>
                    <a:pt x="3405" y="5483"/>
                  </a:cubicBezTo>
                  <a:lnTo>
                    <a:pt x="3869" y="5483"/>
                  </a:lnTo>
                  <a:cubicBezTo>
                    <a:pt x="3906" y="5483"/>
                    <a:pt x="3934" y="5455"/>
                    <a:pt x="3934" y="5427"/>
                  </a:cubicBezTo>
                  <a:cubicBezTo>
                    <a:pt x="3934" y="5390"/>
                    <a:pt x="3906" y="5372"/>
                    <a:pt x="3869" y="5372"/>
                  </a:cubicBezTo>
                  <a:close/>
                  <a:moveTo>
                    <a:pt x="4333" y="5372"/>
                  </a:moveTo>
                  <a:cubicBezTo>
                    <a:pt x="4305" y="5372"/>
                    <a:pt x="4277" y="5390"/>
                    <a:pt x="4277" y="5427"/>
                  </a:cubicBezTo>
                  <a:cubicBezTo>
                    <a:pt x="4277" y="5455"/>
                    <a:pt x="4305" y="5483"/>
                    <a:pt x="4333" y="5483"/>
                  </a:cubicBezTo>
                  <a:lnTo>
                    <a:pt x="4796" y="5483"/>
                  </a:lnTo>
                  <a:cubicBezTo>
                    <a:pt x="4834" y="5483"/>
                    <a:pt x="4861" y="5455"/>
                    <a:pt x="4861" y="5427"/>
                  </a:cubicBezTo>
                  <a:cubicBezTo>
                    <a:pt x="4861" y="5390"/>
                    <a:pt x="4834" y="5372"/>
                    <a:pt x="4796" y="5372"/>
                  </a:cubicBezTo>
                  <a:close/>
                  <a:moveTo>
                    <a:pt x="5260" y="5372"/>
                  </a:moveTo>
                  <a:cubicBezTo>
                    <a:pt x="5232" y="5372"/>
                    <a:pt x="5205" y="5390"/>
                    <a:pt x="5205" y="5427"/>
                  </a:cubicBezTo>
                  <a:cubicBezTo>
                    <a:pt x="5205" y="5455"/>
                    <a:pt x="5232" y="5483"/>
                    <a:pt x="5260" y="5483"/>
                  </a:cubicBezTo>
                  <a:lnTo>
                    <a:pt x="5724" y="5483"/>
                  </a:lnTo>
                  <a:cubicBezTo>
                    <a:pt x="5761" y="5483"/>
                    <a:pt x="5789" y="5455"/>
                    <a:pt x="5789" y="5427"/>
                  </a:cubicBezTo>
                  <a:cubicBezTo>
                    <a:pt x="5789" y="5390"/>
                    <a:pt x="5761" y="5372"/>
                    <a:pt x="5724" y="5372"/>
                  </a:cubicBezTo>
                  <a:close/>
                  <a:moveTo>
                    <a:pt x="6188" y="5372"/>
                  </a:moveTo>
                  <a:cubicBezTo>
                    <a:pt x="6160" y="5372"/>
                    <a:pt x="6132" y="5390"/>
                    <a:pt x="6132" y="5427"/>
                  </a:cubicBezTo>
                  <a:cubicBezTo>
                    <a:pt x="6132" y="5455"/>
                    <a:pt x="6160" y="5483"/>
                    <a:pt x="6188" y="5483"/>
                  </a:cubicBezTo>
                  <a:lnTo>
                    <a:pt x="6652" y="5483"/>
                  </a:lnTo>
                  <a:cubicBezTo>
                    <a:pt x="6689" y="5483"/>
                    <a:pt x="6717" y="5455"/>
                    <a:pt x="6717" y="5427"/>
                  </a:cubicBezTo>
                  <a:cubicBezTo>
                    <a:pt x="6717" y="5390"/>
                    <a:pt x="6689" y="5372"/>
                    <a:pt x="6652" y="5372"/>
                  </a:cubicBezTo>
                  <a:close/>
                  <a:moveTo>
                    <a:pt x="7116" y="5372"/>
                  </a:moveTo>
                  <a:cubicBezTo>
                    <a:pt x="7088" y="5372"/>
                    <a:pt x="7060" y="5390"/>
                    <a:pt x="7060" y="5427"/>
                  </a:cubicBezTo>
                  <a:cubicBezTo>
                    <a:pt x="7060" y="5455"/>
                    <a:pt x="7088" y="5483"/>
                    <a:pt x="7116" y="5483"/>
                  </a:cubicBezTo>
                  <a:lnTo>
                    <a:pt x="7580" y="5483"/>
                  </a:lnTo>
                  <a:cubicBezTo>
                    <a:pt x="7617" y="5483"/>
                    <a:pt x="7644" y="5455"/>
                    <a:pt x="7644" y="5427"/>
                  </a:cubicBezTo>
                  <a:cubicBezTo>
                    <a:pt x="7644" y="5390"/>
                    <a:pt x="7617" y="5372"/>
                    <a:pt x="7580" y="53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3"/>
            <p:cNvSpPr/>
            <p:nvPr/>
          </p:nvSpPr>
          <p:spPr>
            <a:xfrm>
              <a:off x="1106400" y="2607825"/>
              <a:ext cx="3050" cy="52450"/>
            </a:xfrm>
            <a:custGeom>
              <a:avLst/>
              <a:gdLst/>
              <a:ahLst/>
              <a:cxnLst/>
              <a:rect l="l" t="t" r="r" b="b"/>
              <a:pathLst>
                <a:path w="122" h="2098" extrusionOk="0">
                  <a:moveTo>
                    <a:pt x="66" y="1"/>
                  </a:moveTo>
                  <a:cubicBezTo>
                    <a:pt x="29" y="1"/>
                    <a:pt x="1" y="29"/>
                    <a:pt x="1" y="56"/>
                  </a:cubicBezTo>
                  <a:lnTo>
                    <a:pt x="1" y="520"/>
                  </a:lnTo>
                  <a:cubicBezTo>
                    <a:pt x="1" y="557"/>
                    <a:pt x="29" y="585"/>
                    <a:pt x="66" y="585"/>
                  </a:cubicBezTo>
                  <a:cubicBezTo>
                    <a:pt x="94" y="585"/>
                    <a:pt x="122" y="557"/>
                    <a:pt x="122" y="520"/>
                  </a:cubicBezTo>
                  <a:lnTo>
                    <a:pt x="122" y="56"/>
                  </a:lnTo>
                  <a:cubicBezTo>
                    <a:pt x="122" y="29"/>
                    <a:pt x="94" y="1"/>
                    <a:pt x="66" y="1"/>
                  </a:cubicBezTo>
                  <a:close/>
                  <a:moveTo>
                    <a:pt x="66" y="928"/>
                  </a:moveTo>
                  <a:cubicBezTo>
                    <a:pt x="29" y="928"/>
                    <a:pt x="1" y="956"/>
                    <a:pt x="1" y="984"/>
                  </a:cubicBezTo>
                  <a:lnTo>
                    <a:pt x="1" y="1448"/>
                  </a:lnTo>
                  <a:cubicBezTo>
                    <a:pt x="1" y="1485"/>
                    <a:pt x="29" y="1513"/>
                    <a:pt x="66" y="1513"/>
                  </a:cubicBezTo>
                  <a:cubicBezTo>
                    <a:pt x="94" y="1513"/>
                    <a:pt x="122" y="1485"/>
                    <a:pt x="122" y="1448"/>
                  </a:cubicBezTo>
                  <a:lnTo>
                    <a:pt x="122" y="984"/>
                  </a:lnTo>
                  <a:cubicBezTo>
                    <a:pt x="122" y="956"/>
                    <a:pt x="94" y="928"/>
                    <a:pt x="66" y="928"/>
                  </a:cubicBezTo>
                  <a:close/>
                  <a:moveTo>
                    <a:pt x="66" y="1856"/>
                  </a:moveTo>
                  <a:cubicBezTo>
                    <a:pt x="29" y="1856"/>
                    <a:pt x="1" y="1884"/>
                    <a:pt x="1" y="1912"/>
                  </a:cubicBezTo>
                  <a:lnTo>
                    <a:pt x="1" y="2032"/>
                  </a:lnTo>
                  <a:cubicBezTo>
                    <a:pt x="1" y="2069"/>
                    <a:pt x="29" y="2097"/>
                    <a:pt x="66" y="2097"/>
                  </a:cubicBezTo>
                  <a:cubicBezTo>
                    <a:pt x="94" y="2097"/>
                    <a:pt x="122" y="2069"/>
                    <a:pt x="122" y="2032"/>
                  </a:cubicBezTo>
                  <a:lnTo>
                    <a:pt x="122" y="1912"/>
                  </a:lnTo>
                  <a:cubicBezTo>
                    <a:pt x="122" y="1884"/>
                    <a:pt x="94" y="1856"/>
                    <a:pt x="66" y="18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3"/>
            <p:cNvSpPr/>
            <p:nvPr/>
          </p:nvSpPr>
          <p:spPr>
            <a:xfrm>
              <a:off x="874500" y="2607825"/>
              <a:ext cx="159350" cy="393350"/>
            </a:xfrm>
            <a:custGeom>
              <a:avLst/>
              <a:gdLst/>
              <a:ahLst/>
              <a:cxnLst/>
              <a:rect l="l" t="t" r="r" b="b"/>
              <a:pathLst>
                <a:path w="6374" h="15734" extrusionOk="0">
                  <a:moveTo>
                    <a:pt x="6308" y="1"/>
                  </a:moveTo>
                  <a:cubicBezTo>
                    <a:pt x="6281" y="1"/>
                    <a:pt x="6253" y="29"/>
                    <a:pt x="6253" y="56"/>
                  </a:cubicBezTo>
                  <a:lnTo>
                    <a:pt x="6253" y="520"/>
                  </a:lnTo>
                  <a:cubicBezTo>
                    <a:pt x="6253" y="557"/>
                    <a:pt x="6281" y="585"/>
                    <a:pt x="6308" y="585"/>
                  </a:cubicBezTo>
                  <a:cubicBezTo>
                    <a:pt x="6346" y="585"/>
                    <a:pt x="6373" y="557"/>
                    <a:pt x="6373" y="520"/>
                  </a:cubicBezTo>
                  <a:lnTo>
                    <a:pt x="6373" y="56"/>
                  </a:lnTo>
                  <a:cubicBezTo>
                    <a:pt x="6373" y="29"/>
                    <a:pt x="6346" y="1"/>
                    <a:pt x="6308" y="1"/>
                  </a:cubicBezTo>
                  <a:close/>
                  <a:moveTo>
                    <a:pt x="1373" y="1086"/>
                  </a:moveTo>
                  <a:cubicBezTo>
                    <a:pt x="1336" y="1086"/>
                    <a:pt x="1318" y="1114"/>
                    <a:pt x="1318" y="1151"/>
                  </a:cubicBezTo>
                  <a:cubicBezTo>
                    <a:pt x="1318" y="1179"/>
                    <a:pt x="1336" y="1207"/>
                    <a:pt x="1373" y="1207"/>
                  </a:cubicBezTo>
                  <a:lnTo>
                    <a:pt x="1837" y="1207"/>
                  </a:lnTo>
                  <a:cubicBezTo>
                    <a:pt x="1865" y="1207"/>
                    <a:pt x="1893" y="1179"/>
                    <a:pt x="1893" y="1151"/>
                  </a:cubicBezTo>
                  <a:cubicBezTo>
                    <a:pt x="1893" y="1114"/>
                    <a:pt x="1865" y="1086"/>
                    <a:pt x="1837" y="1086"/>
                  </a:cubicBezTo>
                  <a:close/>
                  <a:moveTo>
                    <a:pt x="2301" y="1086"/>
                  </a:moveTo>
                  <a:cubicBezTo>
                    <a:pt x="2264" y="1086"/>
                    <a:pt x="2245" y="1114"/>
                    <a:pt x="2245" y="1151"/>
                  </a:cubicBezTo>
                  <a:cubicBezTo>
                    <a:pt x="2245" y="1179"/>
                    <a:pt x="2264" y="1207"/>
                    <a:pt x="2301" y="1207"/>
                  </a:cubicBezTo>
                  <a:lnTo>
                    <a:pt x="2765" y="1207"/>
                  </a:lnTo>
                  <a:cubicBezTo>
                    <a:pt x="2793" y="1207"/>
                    <a:pt x="2820" y="1179"/>
                    <a:pt x="2820" y="1151"/>
                  </a:cubicBezTo>
                  <a:cubicBezTo>
                    <a:pt x="2820" y="1114"/>
                    <a:pt x="2793" y="1086"/>
                    <a:pt x="2765" y="1086"/>
                  </a:cubicBezTo>
                  <a:close/>
                  <a:moveTo>
                    <a:pt x="3229" y="1086"/>
                  </a:moveTo>
                  <a:cubicBezTo>
                    <a:pt x="3191" y="1086"/>
                    <a:pt x="3173" y="1114"/>
                    <a:pt x="3173" y="1151"/>
                  </a:cubicBezTo>
                  <a:cubicBezTo>
                    <a:pt x="3173" y="1179"/>
                    <a:pt x="3191" y="1207"/>
                    <a:pt x="3229" y="1207"/>
                  </a:cubicBezTo>
                  <a:lnTo>
                    <a:pt x="3692" y="1207"/>
                  </a:lnTo>
                  <a:cubicBezTo>
                    <a:pt x="3720" y="1207"/>
                    <a:pt x="3748" y="1179"/>
                    <a:pt x="3748" y="1151"/>
                  </a:cubicBezTo>
                  <a:cubicBezTo>
                    <a:pt x="3748" y="1114"/>
                    <a:pt x="3720" y="1086"/>
                    <a:pt x="3692" y="1086"/>
                  </a:cubicBezTo>
                  <a:close/>
                  <a:moveTo>
                    <a:pt x="4156" y="1086"/>
                  </a:moveTo>
                  <a:cubicBezTo>
                    <a:pt x="4119" y="1086"/>
                    <a:pt x="4091" y="1114"/>
                    <a:pt x="4091" y="1151"/>
                  </a:cubicBezTo>
                  <a:cubicBezTo>
                    <a:pt x="4091" y="1179"/>
                    <a:pt x="4119" y="1207"/>
                    <a:pt x="4156" y="1207"/>
                  </a:cubicBezTo>
                  <a:lnTo>
                    <a:pt x="4620" y="1207"/>
                  </a:lnTo>
                  <a:cubicBezTo>
                    <a:pt x="4648" y="1207"/>
                    <a:pt x="4676" y="1179"/>
                    <a:pt x="4676" y="1151"/>
                  </a:cubicBezTo>
                  <a:cubicBezTo>
                    <a:pt x="4676" y="1114"/>
                    <a:pt x="4648" y="1086"/>
                    <a:pt x="4620" y="1086"/>
                  </a:cubicBezTo>
                  <a:close/>
                  <a:moveTo>
                    <a:pt x="5084" y="1086"/>
                  </a:moveTo>
                  <a:cubicBezTo>
                    <a:pt x="5047" y="1086"/>
                    <a:pt x="5019" y="1114"/>
                    <a:pt x="5019" y="1151"/>
                  </a:cubicBezTo>
                  <a:cubicBezTo>
                    <a:pt x="5019" y="1179"/>
                    <a:pt x="5047" y="1207"/>
                    <a:pt x="5084" y="1207"/>
                  </a:cubicBezTo>
                  <a:lnTo>
                    <a:pt x="5548" y="1207"/>
                  </a:lnTo>
                  <a:cubicBezTo>
                    <a:pt x="5576" y="1207"/>
                    <a:pt x="5603" y="1179"/>
                    <a:pt x="5603" y="1151"/>
                  </a:cubicBezTo>
                  <a:cubicBezTo>
                    <a:pt x="5603" y="1114"/>
                    <a:pt x="5576" y="1086"/>
                    <a:pt x="5548" y="1086"/>
                  </a:cubicBezTo>
                  <a:close/>
                  <a:moveTo>
                    <a:pt x="6308" y="928"/>
                  </a:moveTo>
                  <a:cubicBezTo>
                    <a:pt x="6281" y="928"/>
                    <a:pt x="6253" y="956"/>
                    <a:pt x="6253" y="984"/>
                  </a:cubicBezTo>
                  <a:lnTo>
                    <a:pt x="6253" y="1086"/>
                  </a:lnTo>
                  <a:lnTo>
                    <a:pt x="6012" y="1086"/>
                  </a:lnTo>
                  <a:cubicBezTo>
                    <a:pt x="5974" y="1086"/>
                    <a:pt x="5947" y="1114"/>
                    <a:pt x="5947" y="1151"/>
                  </a:cubicBezTo>
                  <a:cubicBezTo>
                    <a:pt x="5947" y="1179"/>
                    <a:pt x="5974" y="1207"/>
                    <a:pt x="6012" y="1207"/>
                  </a:cubicBezTo>
                  <a:lnTo>
                    <a:pt x="6308" y="1207"/>
                  </a:lnTo>
                  <a:cubicBezTo>
                    <a:pt x="6346" y="1207"/>
                    <a:pt x="6373" y="1179"/>
                    <a:pt x="6373" y="1151"/>
                  </a:cubicBezTo>
                  <a:lnTo>
                    <a:pt x="6373" y="984"/>
                  </a:lnTo>
                  <a:cubicBezTo>
                    <a:pt x="6373" y="956"/>
                    <a:pt x="6346" y="928"/>
                    <a:pt x="6308" y="928"/>
                  </a:cubicBezTo>
                  <a:close/>
                  <a:moveTo>
                    <a:pt x="557" y="1095"/>
                  </a:moveTo>
                  <a:cubicBezTo>
                    <a:pt x="520" y="1095"/>
                    <a:pt x="473" y="1095"/>
                    <a:pt x="427" y="1105"/>
                  </a:cubicBezTo>
                  <a:cubicBezTo>
                    <a:pt x="399" y="1114"/>
                    <a:pt x="381" y="1142"/>
                    <a:pt x="390" y="1179"/>
                  </a:cubicBezTo>
                  <a:cubicBezTo>
                    <a:pt x="399" y="1207"/>
                    <a:pt x="418" y="1216"/>
                    <a:pt x="446" y="1216"/>
                  </a:cubicBezTo>
                  <a:lnTo>
                    <a:pt x="455" y="1216"/>
                  </a:lnTo>
                  <a:cubicBezTo>
                    <a:pt x="492" y="1216"/>
                    <a:pt x="529" y="1207"/>
                    <a:pt x="557" y="1207"/>
                  </a:cubicBezTo>
                  <a:lnTo>
                    <a:pt x="909" y="1207"/>
                  </a:lnTo>
                  <a:cubicBezTo>
                    <a:pt x="937" y="1207"/>
                    <a:pt x="965" y="1179"/>
                    <a:pt x="965" y="1151"/>
                  </a:cubicBezTo>
                  <a:cubicBezTo>
                    <a:pt x="965" y="1114"/>
                    <a:pt x="937" y="1095"/>
                    <a:pt x="909" y="1095"/>
                  </a:cubicBezTo>
                  <a:close/>
                  <a:moveTo>
                    <a:pt x="100" y="1389"/>
                  </a:moveTo>
                  <a:cubicBezTo>
                    <a:pt x="80" y="1389"/>
                    <a:pt x="61" y="1399"/>
                    <a:pt x="47" y="1420"/>
                  </a:cubicBezTo>
                  <a:cubicBezTo>
                    <a:pt x="19" y="1494"/>
                    <a:pt x="0" y="1578"/>
                    <a:pt x="0" y="1652"/>
                  </a:cubicBezTo>
                  <a:lnTo>
                    <a:pt x="0" y="1902"/>
                  </a:lnTo>
                  <a:cubicBezTo>
                    <a:pt x="0" y="1940"/>
                    <a:pt x="28" y="1967"/>
                    <a:pt x="56" y="1967"/>
                  </a:cubicBezTo>
                  <a:cubicBezTo>
                    <a:pt x="93" y="1967"/>
                    <a:pt x="112" y="1940"/>
                    <a:pt x="112" y="1902"/>
                  </a:cubicBezTo>
                  <a:lnTo>
                    <a:pt x="112" y="1652"/>
                  </a:lnTo>
                  <a:cubicBezTo>
                    <a:pt x="112" y="1587"/>
                    <a:pt x="130" y="1531"/>
                    <a:pt x="149" y="1476"/>
                  </a:cubicBezTo>
                  <a:cubicBezTo>
                    <a:pt x="167" y="1448"/>
                    <a:pt x="149" y="1411"/>
                    <a:pt x="121" y="1392"/>
                  </a:cubicBezTo>
                  <a:cubicBezTo>
                    <a:pt x="114" y="1390"/>
                    <a:pt x="107" y="1389"/>
                    <a:pt x="100" y="1389"/>
                  </a:cubicBezTo>
                  <a:close/>
                  <a:moveTo>
                    <a:pt x="56" y="2311"/>
                  </a:moveTo>
                  <a:cubicBezTo>
                    <a:pt x="28" y="2311"/>
                    <a:pt x="0" y="2338"/>
                    <a:pt x="0" y="2366"/>
                  </a:cubicBezTo>
                  <a:lnTo>
                    <a:pt x="0" y="2830"/>
                  </a:lnTo>
                  <a:cubicBezTo>
                    <a:pt x="0" y="2867"/>
                    <a:pt x="28" y="2895"/>
                    <a:pt x="56" y="2895"/>
                  </a:cubicBezTo>
                  <a:cubicBezTo>
                    <a:pt x="93" y="2895"/>
                    <a:pt x="112" y="2867"/>
                    <a:pt x="112" y="2830"/>
                  </a:cubicBezTo>
                  <a:lnTo>
                    <a:pt x="112" y="2366"/>
                  </a:lnTo>
                  <a:cubicBezTo>
                    <a:pt x="112" y="2338"/>
                    <a:pt x="93" y="2311"/>
                    <a:pt x="56" y="2311"/>
                  </a:cubicBezTo>
                  <a:close/>
                  <a:moveTo>
                    <a:pt x="56" y="3238"/>
                  </a:moveTo>
                  <a:cubicBezTo>
                    <a:pt x="28" y="3238"/>
                    <a:pt x="0" y="3266"/>
                    <a:pt x="0" y="3294"/>
                  </a:cubicBezTo>
                  <a:lnTo>
                    <a:pt x="0" y="3758"/>
                  </a:lnTo>
                  <a:cubicBezTo>
                    <a:pt x="0" y="3795"/>
                    <a:pt x="28" y="3823"/>
                    <a:pt x="56" y="3823"/>
                  </a:cubicBezTo>
                  <a:cubicBezTo>
                    <a:pt x="93" y="3823"/>
                    <a:pt x="112" y="3795"/>
                    <a:pt x="112" y="3758"/>
                  </a:cubicBezTo>
                  <a:lnTo>
                    <a:pt x="112" y="3294"/>
                  </a:lnTo>
                  <a:cubicBezTo>
                    <a:pt x="112" y="3266"/>
                    <a:pt x="93" y="3238"/>
                    <a:pt x="56" y="3238"/>
                  </a:cubicBezTo>
                  <a:close/>
                  <a:moveTo>
                    <a:pt x="56" y="4166"/>
                  </a:moveTo>
                  <a:cubicBezTo>
                    <a:pt x="28" y="4166"/>
                    <a:pt x="0" y="4194"/>
                    <a:pt x="0" y="4222"/>
                  </a:cubicBezTo>
                  <a:lnTo>
                    <a:pt x="0" y="4685"/>
                  </a:lnTo>
                  <a:cubicBezTo>
                    <a:pt x="0" y="4723"/>
                    <a:pt x="28" y="4750"/>
                    <a:pt x="56" y="4750"/>
                  </a:cubicBezTo>
                  <a:cubicBezTo>
                    <a:pt x="93" y="4750"/>
                    <a:pt x="112" y="4723"/>
                    <a:pt x="112" y="4685"/>
                  </a:cubicBezTo>
                  <a:lnTo>
                    <a:pt x="112" y="4222"/>
                  </a:lnTo>
                  <a:cubicBezTo>
                    <a:pt x="112" y="4194"/>
                    <a:pt x="93" y="4166"/>
                    <a:pt x="56" y="4166"/>
                  </a:cubicBezTo>
                  <a:close/>
                  <a:moveTo>
                    <a:pt x="56" y="5094"/>
                  </a:moveTo>
                  <a:cubicBezTo>
                    <a:pt x="28" y="5094"/>
                    <a:pt x="0" y="5121"/>
                    <a:pt x="0" y="5149"/>
                  </a:cubicBezTo>
                  <a:lnTo>
                    <a:pt x="0" y="5613"/>
                  </a:lnTo>
                  <a:cubicBezTo>
                    <a:pt x="0" y="5650"/>
                    <a:pt x="28" y="5678"/>
                    <a:pt x="56" y="5678"/>
                  </a:cubicBezTo>
                  <a:cubicBezTo>
                    <a:pt x="93" y="5678"/>
                    <a:pt x="112" y="5650"/>
                    <a:pt x="112" y="5613"/>
                  </a:cubicBezTo>
                  <a:lnTo>
                    <a:pt x="112" y="5149"/>
                  </a:lnTo>
                  <a:cubicBezTo>
                    <a:pt x="112" y="5121"/>
                    <a:pt x="93" y="5094"/>
                    <a:pt x="56" y="5094"/>
                  </a:cubicBezTo>
                  <a:close/>
                  <a:moveTo>
                    <a:pt x="56" y="6021"/>
                  </a:moveTo>
                  <a:cubicBezTo>
                    <a:pt x="28" y="6021"/>
                    <a:pt x="0" y="6049"/>
                    <a:pt x="0" y="6077"/>
                  </a:cubicBezTo>
                  <a:lnTo>
                    <a:pt x="0" y="6541"/>
                  </a:lnTo>
                  <a:cubicBezTo>
                    <a:pt x="0" y="6578"/>
                    <a:pt x="28" y="6606"/>
                    <a:pt x="56" y="6606"/>
                  </a:cubicBezTo>
                  <a:cubicBezTo>
                    <a:pt x="93" y="6606"/>
                    <a:pt x="112" y="6578"/>
                    <a:pt x="112" y="6541"/>
                  </a:cubicBezTo>
                  <a:lnTo>
                    <a:pt x="112" y="6077"/>
                  </a:lnTo>
                  <a:cubicBezTo>
                    <a:pt x="112" y="6049"/>
                    <a:pt x="93" y="6021"/>
                    <a:pt x="56" y="6021"/>
                  </a:cubicBezTo>
                  <a:close/>
                  <a:moveTo>
                    <a:pt x="56" y="6949"/>
                  </a:moveTo>
                  <a:cubicBezTo>
                    <a:pt x="28" y="6949"/>
                    <a:pt x="0" y="6977"/>
                    <a:pt x="0" y="7005"/>
                  </a:cubicBezTo>
                  <a:lnTo>
                    <a:pt x="0" y="7468"/>
                  </a:lnTo>
                  <a:cubicBezTo>
                    <a:pt x="0" y="7506"/>
                    <a:pt x="28" y="7533"/>
                    <a:pt x="56" y="7533"/>
                  </a:cubicBezTo>
                  <a:cubicBezTo>
                    <a:pt x="93" y="7533"/>
                    <a:pt x="112" y="7506"/>
                    <a:pt x="112" y="7468"/>
                  </a:cubicBezTo>
                  <a:lnTo>
                    <a:pt x="112" y="7005"/>
                  </a:lnTo>
                  <a:cubicBezTo>
                    <a:pt x="112" y="6977"/>
                    <a:pt x="93" y="6949"/>
                    <a:pt x="56" y="6949"/>
                  </a:cubicBezTo>
                  <a:close/>
                  <a:moveTo>
                    <a:pt x="56" y="7877"/>
                  </a:moveTo>
                  <a:cubicBezTo>
                    <a:pt x="28" y="7877"/>
                    <a:pt x="0" y="7904"/>
                    <a:pt x="0" y="7932"/>
                  </a:cubicBezTo>
                  <a:lnTo>
                    <a:pt x="0" y="8396"/>
                  </a:lnTo>
                  <a:cubicBezTo>
                    <a:pt x="0" y="8433"/>
                    <a:pt x="28" y="8461"/>
                    <a:pt x="56" y="8461"/>
                  </a:cubicBezTo>
                  <a:cubicBezTo>
                    <a:pt x="93" y="8461"/>
                    <a:pt x="112" y="8433"/>
                    <a:pt x="112" y="8396"/>
                  </a:cubicBezTo>
                  <a:lnTo>
                    <a:pt x="112" y="7932"/>
                  </a:lnTo>
                  <a:cubicBezTo>
                    <a:pt x="112" y="7904"/>
                    <a:pt x="93" y="7877"/>
                    <a:pt x="56" y="7877"/>
                  </a:cubicBezTo>
                  <a:close/>
                  <a:moveTo>
                    <a:pt x="56" y="8804"/>
                  </a:moveTo>
                  <a:cubicBezTo>
                    <a:pt x="28" y="8804"/>
                    <a:pt x="0" y="8832"/>
                    <a:pt x="0" y="8860"/>
                  </a:cubicBezTo>
                  <a:lnTo>
                    <a:pt x="0" y="9324"/>
                  </a:lnTo>
                  <a:cubicBezTo>
                    <a:pt x="0" y="9361"/>
                    <a:pt x="28" y="9389"/>
                    <a:pt x="56" y="9389"/>
                  </a:cubicBezTo>
                  <a:cubicBezTo>
                    <a:pt x="93" y="9389"/>
                    <a:pt x="112" y="9361"/>
                    <a:pt x="112" y="9324"/>
                  </a:cubicBezTo>
                  <a:lnTo>
                    <a:pt x="112" y="8860"/>
                  </a:lnTo>
                  <a:cubicBezTo>
                    <a:pt x="112" y="8832"/>
                    <a:pt x="93" y="8804"/>
                    <a:pt x="56" y="8804"/>
                  </a:cubicBezTo>
                  <a:close/>
                  <a:moveTo>
                    <a:pt x="56" y="9732"/>
                  </a:moveTo>
                  <a:cubicBezTo>
                    <a:pt x="28" y="9732"/>
                    <a:pt x="0" y="9760"/>
                    <a:pt x="0" y="9788"/>
                  </a:cubicBezTo>
                  <a:lnTo>
                    <a:pt x="0" y="10251"/>
                  </a:lnTo>
                  <a:cubicBezTo>
                    <a:pt x="0" y="10288"/>
                    <a:pt x="28" y="10316"/>
                    <a:pt x="56" y="10316"/>
                  </a:cubicBezTo>
                  <a:cubicBezTo>
                    <a:pt x="93" y="10316"/>
                    <a:pt x="112" y="10288"/>
                    <a:pt x="112" y="10251"/>
                  </a:cubicBezTo>
                  <a:lnTo>
                    <a:pt x="112" y="9788"/>
                  </a:lnTo>
                  <a:cubicBezTo>
                    <a:pt x="112" y="9760"/>
                    <a:pt x="93" y="9732"/>
                    <a:pt x="56" y="9732"/>
                  </a:cubicBezTo>
                  <a:close/>
                  <a:moveTo>
                    <a:pt x="56" y="10660"/>
                  </a:moveTo>
                  <a:cubicBezTo>
                    <a:pt x="28" y="10660"/>
                    <a:pt x="0" y="10687"/>
                    <a:pt x="0" y="10715"/>
                  </a:cubicBezTo>
                  <a:lnTo>
                    <a:pt x="0" y="11179"/>
                  </a:lnTo>
                  <a:cubicBezTo>
                    <a:pt x="0" y="11216"/>
                    <a:pt x="28" y="11244"/>
                    <a:pt x="56" y="11244"/>
                  </a:cubicBezTo>
                  <a:cubicBezTo>
                    <a:pt x="93" y="11244"/>
                    <a:pt x="112" y="11216"/>
                    <a:pt x="112" y="11179"/>
                  </a:cubicBezTo>
                  <a:lnTo>
                    <a:pt x="112" y="10715"/>
                  </a:lnTo>
                  <a:cubicBezTo>
                    <a:pt x="112" y="10687"/>
                    <a:pt x="93" y="10660"/>
                    <a:pt x="56" y="10660"/>
                  </a:cubicBezTo>
                  <a:close/>
                  <a:moveTo>
                    <a:pt x="56" y="11587"/>
                  </a:moveTo>
                  <a:cubicBezTo>
                    <a:pt x="28" y="11587"/>
                    <a:pt x="0" y="11615"/>
                    <a:pt x="0" y="11643"/>
                  </a:cubicBezTo>
                  <a:lnTo>
                    <a:pt x="0" y="12107"/>
                  </a:lnTo>
                  <a:cubicBezTo>
                    <a:pt x="0" y="12144"/>
                    <a:pt x="28" y="12172"/>
                    <a:pt x="56" y="12172"/>
                  </a:cubicBezTo>
                  <a:cubicBezTo>
                    <a:pt x="93" y="12172"/>
                    <a:pt x="112" y="12144"/>
                    <a:pt x="112" y="12107"/>
                  </a:cubicBezTo>
                  <a:lnTo>
                    <a:pt x="112" y="11643"/>
                  </a:lnTo>
                  <a:cubicBezTo>
                    <a:pt x="112" y="11615"/>
                    <a:pt x="93" y="11587"/>
                    <a:pt x="56" y="11587"/>
                  </a:cubicBezTo>
                  <a:close/>
                  <a:moveTo>
                    <a:pt x="56" y="12515"/>
                  </a:moveTo>
                  <a:cubicBezTo>
                    <a:pt x="28" y="12515"/>
                    <a:pt x="0" y="12543"/>
                    <a:pt x="0" y="12571"/>
                  </a:cubicBezTo>
                  <a:lnTo>
                    <a:pt x="0" y="13034"/>
                  </a:lnTo>
                  <a:cubicBezTo>
                    <a:pt x="0" y="13071"/>
                    <a:pt x="28" y="13099"/>
                    <a:pt x="56" y="13099"/>
                  </a:cubicBezTo>
                  <a:cubicBezTo>
                    <a:pt x="93" y="13099"/>
                    <a:pt x="112" y="13071"/>
                    <a:pt x="112" y="13034"/>
                  </a:cubicBezTo>
                  <a:lnTo>
                    <a:pt x="112" y="12571"/>
                  </a:lnTo>
                  <a:cubicBezTo>
                    <a:pt x="112" y="12543"/>
                    <a:pt x="93" y="12515"/>
                    <a:pt x="56" y="12515"/>
                  </a:cubicBezTo>
                  <a:close/>
                  <a:moveTo>
                    <a:pt x="56" y="13443"/>
                  </a:moveTo>
                  <a:cubicBezTo>
                    <a:pt x="28" y="13443"/>
                    <a:pt x="0" y="13470"/>
                    <a:pt x="0" y="13498"/>
                  </a:cubicBezTo>
                  <a:lnTo>
                    <a:pt x="0" y="13962"/>
                  </a:lnTo>
                  <a:cubicBezTo>
                    <a:pt x="0" y="13999"/>
                    <a:pt x="28" y="14027"/>
                    <a:pt x="56" y="14027"/>
                  </a:cubicBezTo>
                  <a:cubicBezTo>
                    <a:pt x="93" y="14027"/>
                    <a:pt x="112" y="13999"/>
                    <a:pt x="112" y="13962"/>
                  </a:cubicBezTo>
                  <a:lnTo>
                    <a:pt x="112" y="13498"/>
                  </a:lnTo>
                  <a:cubicBezTo>
                    <a:pt x="112" y="13470"/>
                    <a:pt x="93" y="13443"/>
                    <a:pt x="56" y="13443"/>
                  </a:cubicBezTo>
                  <a:close/>
                  <a:moveTo>
                    <a:pt x="56" y="14370"/>
                  </a:moveTo>
                  <a:cubicBezTo>
                    <a:pt x="28" y="14370"/>
                    <a:pt x="0" y="14398"/>
                    <a:pt x="0" y="14426"/>
                  </a:cubicBezTo>
                  <a:lnTo>
                    <a:pt x="0" y="14890"/>
                  </a:lnTo>
                  <a:cubicBezTo>
                    <a:pt x="0" y="14927"/>
                    <a:pt x="28" y="14955"/>
                    <a:pt x="56" y="14955"/>
                  </a:cubicBezTo>
                  <a:cubicBezTo>
                    <a:pt x="93" y="14955"/>
                    <a:pt x="112" y="14927"/>
                    <a:pt x="112" y="14890"/>
                  </a:cubicBezTo>
                  <a:lnTo>
                    <a:pt x="112" y="14426"/>
                  </a:lnTo>
                  <a:cubicBezTo>
                    <a:pt x="112" y="14398"/>
                    <a:pt x="93" y="14370"/>
                    <a:pt x="56" y="14370"/>
                  </a:cubicBezTo>
                  <a:close/>
                  <a:moveTo>
                    <a:pt x="56" y="15298"/>
                  </a:moveTo>
                  <a:cubicBezTo>
                    <a:pt x="28" y="15298"/>
                    <a:pt x="0" y="15326"/>
                    <a:pt x="0" y="15354"/>
                  </a:cubicBezTo>
                  <a:lnTo>
                    <a:pt x="0" y="15678"/>
                  </a:lnTo>
                  <a:cubicBezTo>
                    <a:pt x="0" y="15706"/>
                    <a:pt x="28" y="15734"/>
                    <a:pt x="56" y="15734"/>
                  </a:cubicBezTo>
                  <a:cubicBezTo>
                    <a:pt x="93" y="15734"/>
                    <a:pt x="112" y="15706"/>
                    <a:pt x="112" y="15678"/>
                  </a:cubicBezTo>
                  <a:lnTo>
                    <a:pt x="112" y="15354"/>
                  </a:lnTo>
                  <a:cubicBezTo>
                    <a:pt x="112" y="15326"/>
                    <a:pt x="93" y="15298"/>
                    <a:pt x="56" y="152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3"/>
            <p:cNvSpPr/>
            <p:nvPr/>
          </p:nvSpPr>
          <p:spPr>
            <a:xfrm>
              <a:off x="699850" y="2962250"/>
              <a:ext cx="191375" cy="190375"/>
            </a:xfrm>
            <a:custGeom>
              <a:avLst/>
              <a:gdLst/>
              <a:ahLst/>
              <a:cxnLst/>
              <a:rect l="l" t="t" r="r" b="b"/>
              <a:pathLst>
                <a:path w="7655" h="7615" extrusionOk="0">
                  <a:moveTo>
                    <a:pt x="3823" y="2123"/>
                  </a:moveTo>
                  <a:cubicBezTo>
                    <a:pt x="4148" y="2123"/>
                    <a:pt x="4472" y="2216"/>
                    <a:pt x="4751" y="2401"/>
                  </a:cubicBezTo>
                  <a:cubicBezTo>
                    <a:pt x="5159" y="2670"/>
                    <a:pt x="5428" y="3106"/>
                    <a:pt x="5493" y="3598"/>
                  </a:cubicBezTo>
                  <a:cubicBezTo>
                    <a:pt x="5585" y="4414"/>
                    <a:pt x="5075" y="5184"/>
                    <a:pt x="4287" y="5407"/>
                  </a:cubicBezTo>
                  <a:cubicBezTo>
                    <a:pt x="4131" y="5452"/>
                    <a:pt x="3973" y="5475"/>
                    <a:pt x="3816" y="5475"/>
                  </a:cubicBezTo>
                  <a:cubicBezTo>
                    <a:pt x="3494" y="5475"/>
                    <a:pt x="3176" y="5380"/>
                    <a:pt x="2895" y="5193"/>
                  </a:cubicBezTo>
                  <a:cubicBezTo>
                    <a:pt x="2487" y="4924"/>
                    <a:pt x="2218" y="4488"/>
                    <a:pt x="2162" y="3997"/>
                  </a:cubicBezTo>
                  <a:cubicBezTo>
                    <a:pt x="2060" y="3190"/>
                    <a:pt x="2580" y="2410"/>
                    <a:pt x="3359" y="2188"/>
                  </a:cubicBezTo>
                  <a:cubicBezTo>
                    <a:pt x="3517" y="2151"/>
                    <a:pt x="3665" y="2123"/>
                    <a:pt x="3823" y="2123"/>
                  </a:cubicBezTo>
                  <a:close/>
                  <a:moveTo>
                    <a:pt x="3825" y="2005"/>
                  </a:moveTo>
                  <a:cubicBezTo>
                    <a:pt x="3657" y="2005"/>
                    <a:pt x="3487" y="2028"/>
                    <a:pt x="3322" y="2076"/>
                  </a:cubicBezTo>
                  <a:cubicBezTo>
                    <a:pt x="2487" y="2318"/>
                    <a:pt x="1940" y="3152"/>
                    <a:pt x="2042" y="4015"/>
                  </a:cubicBezTo>
                  <a:cubicBezTo>
                    <a:pt x="2107" y="4535"/>
                    <a:pt x="2394" y="4999"/>
                    <a:pt x="2830" y="5295"/>
                  </a:cubicBezTo>
                  <a:cubicBezTo>
                    <a:pt x="3127" y="5490"/>
                    <a:pt x="3470" y="5592"/>
                    <a:pt x="3823" y="5592"/>
                  </a:cubicBezTo>
                  <a:cubicBezTo>
                    <a:pt x="3990" y="5592"/>
                    <a:pt x="4157" y="5564"/>
                    <a:pt x="4324" y="5518"/>
                  </a:cubicBezTo>
                  <a:cubicBezTo>
                    <a:pt x="5159" y="5277"/>
                    <a:pt x="5706" y="4451"/>
                    <a:pt x="5604" y="3588"/>
                  </a:cubicBezTo>
                  <a:cubicBezTo>
                    <a:pt x="5539" y="3060"/>
                    <a:pt x="5252" y="2596"/>
                    <a:pt x="4816" y="2308"/>
                  </a:cubicBezTo>
                  <a:cubicBezTo>
                    <a:pt x="4521" y="2108"/>
                    <a:pt x="4175" y="2005"/>
                    <a:pt x="3825" y="2005"/>
                  </a:cubicBezTo>
                  <a:close/>
                  <a:moveTo>
                    <a:pt x="3206" y="117"/>
                  </a:moveTo>
                  <a:cubicBezTo>
                    <a:pt x="3246" y="117"/>
                    <a:pt x="3288" y="137"/>
                    <a:pt x="3303" y="184"/>
                  </a:cubicBezTo>
                  <a:lnTo>
                    <a:pt x="3498" y="805"/>
                  </a:lnTo>
                  <a:cubicBezTo>
                    <a:pt x="3526" y="898"/>
                    <a:pt x="3610" y="954"/>
                    <a:pt x="3702" y="954"/>
                  </a:cubicBezTo>
                  <a:cubicBezTo>
                    <a:pt x="3742" y="952"/>
                    <a:pt x="3783" y="952"/>
                    <a:pt x="3823" y="952"/>
                  </a:cubicBezTo>
                  <a:cubicBezTo>
                    <a:pt x="4024" y="952"/>
                    <a:pt x="4225" y="971"/>
                    <a:pt x="4426" y="1010"/>
                  </a:cubicBezTo>
                  <a:cubicBezTo>
                    <a:pt x="4444" y="1015"/>
                    <a:pt x="4462" y="1018"/>
                    <a:pt x="4480" y="1018"/>
                  </a:cubicBezTo>
                  <a:cubicBezTo>
                    <a:pt x="4553" y="1018"/>
                    <a:pt x="4619" y="975"/>
                    <a:pt x="4649" y="908"/>
                  </a:cubicBezTo>
                  <a:lnTo>
                    <a:pt x="4955" y="323"/>
                  </a:lnTo>
                  <a:cubicBezTo>
                    <a:pt x="4964" y="305"/>
                    <a:pt x="4982" y="286"/>
                    <a:pt x="5010" y="277"/>
                  </a:cubicBezTo>
                  <a:cubicBezTo>
                    <a:pt x="5016" y="274"/>
                    <a:pt x="5022" y="273"/>
                    <a:pt x="5029" y="273"/>
                  </a:cubicBezTo>
                  <a:cubicBezTo>
                    <a:pt x="5044" y="273"/>
                    <a:pt x="5062" y="279"/>
                    <a:pt x="5075" y="286"/>
                  </a:cubicBezTo>
                  <a:lnTo>
                    <a:pt x="5984" y="750"/>
                  </a:lnTo>
                  <a:cubicBezTo>
                    <a:pt x="6003" y="768"/>
                    <a:pt x="6021" y="787"/>
                    <a:pt x="6021" y="805"/>
                  </a:cubicBezTo>
                  <a:cubicBezTo>
                    <a:pt x="6031" y="833"/>
                    <a:pt x="6031" y="852"/>
                    <a:pt x="6021" y="880"/>
                  </a:cubicBezTo>
                  <a:lnTo>
                    <a:pt x="5715" y="1464"/>
                  </a:lnTo>
                  <a:cubicBezTo>
                    <a:pt x="5669" y="1548"/>
                    <a:pt x="5688" y="1650"/>
                    <a:pt x="5762" y="1705"/>
                  </a:cubicBezTo>
                  <a:cubicBezTo>
                    <a:pt x="5938" y="1872"/>
                    <a:pt x="6096" y="2058"/>
                    <a:pt x="6226" y="2262"/>
                  </a:cubicBezTo>
                  <a:cubicBezTo>
                    <a:pt x="6262" y="2319"/>
                    <a:pt x="6331" y="2355"/>
                    <a:pt x="6399" y="2355"/>
                  </a:cubicBezTo>
                  <a:cubicBezTo>
                    <a:pt x="6419" y="2355"/>
                    <a:pt x="6439" y="2352"/>
                    <a:pt x="6457" y="2345"/>
                  </a:cubicBezTo>
                  <a:lnTo>
                    <a:pt x="7088" y="2151"/>
                  </a:lnTo>
                  <a:cubicBezTo>
                    <a:pt x="7098" y="2147"/>
                    <a:pt x="7108" y="2145"/>
                    <a:pt x="7118" y="2145"/>
                  </a:cubicBezTo>
                  <a:cubicBezTo>
                    <a:pt x="7153" y="2145"/>
                    <a:pt x="7185" y="2170"/>
                    <a:pt x="7200" y="2206"/>
                  </a:cubicBezTo>
                  <a:lnTo>
                    <a:pt x="7506" y="3180"/>
                  </a:lnTo>
                  <a:cubicBezTo>
                    <a:pt x="7524" y="3227"/>
                    <a:pt x="7496" y="3282"/>
                    <a:pt x="7450" y="3292"/>
                  </a:cubicBezTo>
                  <a:lnTo>
                    <a:pt x="6819" y="3486"/>
                  </a:lnTo>
                  <a:cubicBezTo>
                    <a:pt x="6736" y="3514"/>
                    <a:pt x="6671" y="3598"/>
                    <a:pt x="6680" y="3691"/>
                  </a:cubicBezTo>
                  <a:cubicBezTo>
                    <a:pt x="6689" y="3941"/>
                    <a:pt x="6662" y="4182"/>
                    <a:pt x="6615" y="4414"/>
                  </a:cubicBezTo>
                  <a:cubicBezTo>
                    <a:pt x="6597" y="4507"/>
                    <a:pt x="6643" y="4600"/>
                    <a:pt x="6717" y="4646"/>
                  </a:cubicBezTo>
                  <a:lnTo>
                    <a:pt x="7302" y="4943"/>
                  </a:lnTo>
                  <a:cubicBezTo>
                    <a:pt x="7348" y="4971"/>
                    <a:pt x="7367" y="5026"/>
                    <a:pt x="7348" y="5073"/>
                  </a:cubicBezTo>
                  <a:lnTo>
                    <a:pt x="6875" y="5973"/>
                  </a:lnTo>
                  <a:cubicBezTo>
                    <a:pt x="6866" y="5991"/>
                    <a:pt x="6847" y="6010"/>
                    <a:pt x="6819" y="6019"/>
                  </a:cubicBezTo>
                  <a:cubicBezTo>
                    <a:pt x="6814" y="6022"/>
                    <a:pt x="6808" y="6023"/>
                    <a:pt x="6801" y="6023"/>
                  </a:cubicBezTo>
                  <a:cubicBezTo>
                    <a:pt x="6785" y="6023"/>
                    <a:pt x="6767" y="6016"/>
                    <a:pt x="6754" y="6010"/>
                  </a:cubicBezTo>
                  <a:lnTo>
                    <a:pt x="6170" y="5713"/>
                  </a:lnTo>
                  <a:cubicBezTo>
                    <a:pt x="6138" y="5695"/>
                    <a:pt x="6104" y="5687"/>
                    <a:pt x="6070" y="5687"/>
                  </a:cubicBezTo>
                  <a:cubicBezTo>
                    <a:pt x="6015" y="5687"/>
                    <a:pt x="5960" y="5710"/>
                    <a:pt x="5919" y="5750"/>
                  </a:cubicBezTo>
                  <a:cubicBezTo>
                    <a:pt x="5752" y="5926"/>
                    <a:pt x="5567" y="6084"/>
                    <a:pt x="5363" y="6214"/>
                  </a:cubicBezTo>
                  <a:cubicBezTo>
                    <a:pt x="5289" y="6269"/>
                    <a:pt x="5252" y="6362"/>
                    <a:pt x="5279" y="6455"/>
                  </a:cubicBezTo>
                  <a:lnTo>
                    <a:pt x="5483" y="7076"/>
                  </a:lnTo>
                  <a:cubicBezTo>
                    <a:pt x="5493" y="7123"/>
                    <a:pt x="5465" y="7179"/>
                    <a:pt x="5418" y="7197"/>
                  </a:cubicBezTo>
                  <a:lnTo>
                    <a:pt x="4454" y="7494"/>
                  </a:lnTo>
                  <a:cubicBezTo>
                    <a:pt x="4442" y="7498"/>
                    <a:pt x="4430" y="7500"/>
                    <a:pt x="4419" y="7500"/>
                  </a:cubicBezTo>
                  <a:cubicBezTo>
                    <a:pt x="4379" y="7500"/>
                    <a:pt x="4348" y="7475"/>
                    <a:pt x="4333" y="7438"/>
                  </a:cubicBezTo>
                  <a:lnTo>
                    <a:pt x="4138" y="6817"/>
                  </a:lnTo>
                  <a:cubicBezTo>
                    <a:pt x="4110" y="6724"/>
                    <a:pt x="4027" y="6668"/>
                    <a:pt x="3943" y="6668"/>
                  </a:cubicBezTo>
                  <a:lnTo>
                    <a:pt x="3934" y="6668"/>
                  </a:lnTo>
                  <a:cubicBezTo>
                    <a:pt x="3895" y="6670"/>
                    <a:pt x="3856" y="6671"/>
                    <a:pt x="3817" y="6671"/>
                  </a:cubicBezTo>
                  <a:cubicBezTo>
                    <a:pt x="3615" y="6671"/>
                    <a:pt x="3413" y="6650"/>
                    <a:pt x="3211" y="6603"/>
                  </a:cubicBezTo>
                  <a:cubicBezTo>
                    <a:pt x="3197" y="6601"/>
                    <a:pt x="3183" y="6599"/>
                    <a:pt x="3170" y="6599"/>
                  </a:cubicBezTo>
                  <a:cubicBezTo>
                    <a:pt x="3092" y="6599"/>
                    <a:pt x="3020" y="6644"/>
                    <a:pt x="2988" y="6715"/>
                  </a:cubicBezTo>
                  <a:lnTo>
                    <a:pt x="2682" y="7299"/>
                  </a:lnTo>
                  <a:cubicBezTo>
                    <a:pt x="2673" y="7318"/>
                    <a:pt x="2645" y="7336"/>
                    <a:pt x="2626" y="7336"/>
                  </a:cubicBezTo>
                  <a:cubicBezTo>
                    <a:pt x="2612" y="7341"/>
                    <a:pt x="2601" y="7343"/>
                    <a:pt x="2589" y="7343"/>
                  </a:cubicBezTo>
                  <a:cubicBezTo>
                    <a:pt x="2578" y="7343"/>
                    <a:pt x="2566" y="7341"/>
                    <a:pt x="2552" y="7336"/>
                  </a:cubicBezTo>
                  <a:lnTo>
                    <a:pt x="1652" y="6863"/>
                  </a:lnTo>
                  <a:cubicBezTo>
                    <a:pt x="1606" y="6845"/>
                    <a:pt x="1587" y="6789"/>
                    <a:pt x="1615" y="6743"/>
                  </a:cubicBezTo>
                  <a:lnTo>
                    <a:pt x="1921" y="6158"/>
                  </a:lnTo>
                  <a:cubicBezTo>
                    <a:pt x="1958" y="6075"/>
                    <a:pt x="1940" y="5973"/>
                    <a:pt x="1875" y="5908"/>
                  </a:cubicBezTo>
                  <a:cubicBezTo>
                    <a:pt x="1699" y="5750"/>
                    <a:pt x="1541" y="5555"/>
                    <a:pt x="1411" y="5360"/>
                  </a:cubicBezTo>
                  <a:cubicBezTo>
                    <a:pt x="1376" y="5298"/>
                    <a:pt x="1310" y="5266"/>
                    <a:pt x="1240" y="5266"/>
                  </a:cubicBezTo>
                  <a:cubicBezTo>
                    <a:pt x="1217" y="5266"/>
                    <a:pt x="1193" y="5270"/>
                    <a:pt x="1170" y="5277"/>
                  </a:cubicBezTo>
                  <a:lnTo>
                    <a:pt x="548" y="5472"/>
                  </a:lnTo>
                  <a:cubicBezTo>
                    <a:pt x="541" y="5473"/>
                    <a:pt x="533" y="5474"/>
                    <a:pt x="525" y="5474"/>
                  </a:cubicBezTo>
                  <a:cubicBezTo>
                    <a:pt x="485" y="5474"/>
                    <a:pt x="445" y="5453"/>
                    <a:pt x="437" y="5407"/>
                  </a:cubicBezTo>
                  <a:lnTo>
                    <a:pt x="131" y="4442"/>
                  </a:lnTo>
                  <a:cubicBezTo>
                    <a:pt x="121" y="4414"/>
                    <a:pt x="121" y="4396"/>
                    <a:pt x="131" y="4368"/>
                  </a:cubicBezTo>
                  <a:cubicBezTo>
                    <a:pt x="149" y="4349"/>
                    <a:pt x="168" y="4331"/>
                    <a:pt x="186" y="4321"/>
                  </a:cubicBezTo>
                  <a:lnTo>
                    <a:pt x="817" y="4127"/>
                  </a:lnTo>
                  <a:cubicBezTo>
                    <a:pt x="901" y="4099"/>
                    <a:pt x="966" y="4015"/>
                    <a:pt x="956" y="3922"/>
                  </a:cubicBezTo>
                  <a:cubicBezTo>
                    <a:pt x="947" y="3681"/>
                    <a:pt x="966" y="3440"/>
                    <a:pt x="1021" y="3199"/>
                  </a:cubicBezTo>
                  <a:cubicBezTo>
                    <a:pt x="1040" y="3115"/>
                    <a:pt x="994" y="3023"/>
                    <a:pt x="910" y="2976"/>
                  </a:cubicBezTo>
                  <a:lnTo>
                    <a:pt x="326" y="2670"/>
                  </a:lnTo>
                  <a:cubicBezTo>
                    <a:pt x="288" y="2652"/>
                    <a:pt x="270" y="2596"/>
                    <a:pt x="288" y="2549"/>
                  </a:cubicBezTo>
                  <a:lnTo>
                    <a:pt x="762" y="1650"/>
                  </a:lnTo>
                  <a:cubicBezTo>
                    <a:pt x="775" y="1615"/>
                    <a:pt x="810" y="1596"/>
                    <a:pt x="845" y="1596"/>
                  </a:cubicBezTo>
                  <a:cubicBezTo>
                    <a:pt x="858" y="1596"/>
                    <a:pt x="870" y="1598"/>
                    <a:pt x="882" y="1603"/>
                  </a:cubicBezTo>
                  <a:lnTo>
                    <a:pt x="1467" y="1909"/>
                  </a:lnTo>
                  <a:cubicBezTo>
                    <a:pt x="1498" y="1927"/>
                    <a:pt x="1532" y="1935"/>
                    <a:pt x="1566" y="1935"/>
                  </a:cubicBezTo>
                  <a:cubicBezTo>
                    <a:pt x="1622" y="1935"/>
                    <a:pt x="1677" y="1913"/>
                    <a:pt x="1717" y="1872"/>
                  </a:cubicBezTo>
                  <a:cubicBezTo>
                    <a:pt x="1875" y="1696"/>
                    <a:pt x="2070" y="1538"/>
                    <a:pt x="2264" y="1399"/>
                  </a:cubicBezTo>
                  <a:cubicBezTo>
                    <a:pt x="2348" y="1353"/>
                    <a:pt x="2385" y="1260"/>
                    <a:pt x="2348" y="1167"/>
                  </a:cubicBezTo>
                  <a:lnTo>
                    <a:pt x="2153" y="546"/>
                  </a:lnTo>
                  <a:cubicBezTo>
                    <a:pt x="2144" y="518"/>
                    <a:pt x="2153" y="490"/>
                    <a:pt x="2162" y="472"/>
                  </a:cubicBezTo>
                  <a:cubicBezTo>
                    <a:pt x="2172" y="453"/>
                    <a:pt x="2190" y="434"/>
                    <a:pt x="2218" y="425"/>
                  </a:cubicBezTo>
                  <a:lnTo>
                    <a:pt x="3183" y="119"/>
                  </a:lnTo>
                  <a:cubicBezTo>
                    <a:pt x="3190" y="117"/>
                    <a:pt x="3198" y="117"/>
                    <a:pt x="3206" y="117"/>
                  </a:cubicBezTo>
                  <a:close/>
                  <a:moveTo>
                    <a:pt x="3203" y="1"/>
                  </a:moveTo>
                  <a:cubicBezTo>
                    <a:pt x="3184" y="1"/>
                    <a:pt x="3165" y="3"/>
                    <a:pt x="3146" y="8"/>
                  </a:cubicBezTo>
                  <a:lnTo>
                    <a:pt x="2181" y="314"/>
                  </a:lnTo>
                  <a:cubicBezTo>
                    <a:pt x="2070" y="351"/>
                    <a:pt x="2005" y="472"/>
                    <a:pt x="2042" y="574"/>
                  </a:cubicBezTo>
                  <a:lnTo>
                    <a:pt x="2237" y="1204"/>
                  </a:lnTo>
                  <a:cubicBezTo>
                    <a:pt x="2255" y="1241"/>
                    <a:pt x="2237" y="1288"/>
                    <a:pt x="2209" y="1306"/>
                  </a:cubicBezTo>
                  <a:cubicBezTo>
                    <a:pt x="1995" y="1446"/>
                    <a:pt x="1801" y="1603"/>
                    <a:pt x="1624" y="1789"/>
                  </a:cubicBezTo>
                  <a:cubicBezTo>
                    <a:pt x="1612" y="1807"/>
                    <a:pt x="1589" y="1817"/>
                    <a:pt x="1564" y="1817"/>
                  </a:cubicBezTo>
                  <a:cubicBezTo>
                    <a:pt x="1550" y="1817"/>
                    <a:pt x="1535" y="1814"/>
                    <a:pt x="1522" y="1807"/>
                  </a:cubicBezTo>
                  <a:lnTo>
                    <a:pt x="938" y="1511"/>
                  </a:lnTo>
                  <a:cubicBezTo>
                    <a:pt x="906" y="1493"/>
                    <a:pt x="871" y="1485"/>
                    <a:pt x="837" y="1485"/>
                  </a:cubicBezTo>
                  <a:cubicBezTo>
                    <a:pt x="762" y="1485"/>
                    <a:pt x="691" y="1524"/>
                    <a:pt x="660" y="1594"/>
                  </a:cubicBezTo>
                  <a:lnTo>
                    <a:pt x="186" y="2494"/>
                  </a:lnTo>
                  <a:cubicBezTo>
                    <a:pt x="140" y="2596"/>
                    <a:pt x="177" y="2726"/>
                    <a:pt x="279" y="2781"/>
                  </a:cubicBezTo>
                  <a:lnTo>
                    <a:pt x="864" y="3078"/>
                  </a:lnTo>
                  <a:cubicBezTo>
                    <a:pt x="891" y="3097"/>
                    <a:pt x="919" y="3143"/>
                    <a:pt x="910" y="3180"/>
                  </a:cubicBezTo>
                  <a:cubicBezTo>
                    <a:pt x="854" y="3421"/>
                    <a:pt x="836" y="3681"/>
                    <a:pt x="845" y="3932"/>
                  </a:cubicBezTo>
                  <a:cubicBezTo>
                    <a:pt x="845" y="3969"/>
                    <a:pt x="817" y="4006"/>
                    <a:pt x="780" y="4015"/>
                  </a:cubicBezTo>
                  <a:lnTo>
                    <a:pt x="149" y="4219"/>
                  </a:lnTo>
                  <a:cubicBezTo>
                    <a:pt x="103" y="4229"/>
                    <a:pt x="57" y="4266"/>
                    <a:pt x="29" y="4321"/>
                  </a:cubicBezTo>
                  <a:cubicBezTo>
                    <a:pt x="1" y="4368"/>
                    <a:pt x="1" y="4423"/>
                    <a:pt x="19" y="4479"/>
                  </a:cubicBezTo>
                  <a:lnTo>
                    <a:pt x="326" y="5444"/>
                  </a:lnTo>
                  <a:cubicBezTo>
                    <a:pt x="348" y="5534"/>
                    <a:pt x="431" y="5593"/>
                    <a:pt x="521" y="5593"/>
                  </a:cubicBezTo>
                  <a:cubicBezTo>
                    <a:pt x="542" y="5593"/>
                    <a:pt x="564" y="5590"/>
                    <a:pt x="585" y="5583"/>
                  </a:cubicBezTo>
                  <a:lnTo>
                    <a:pt x="1207" y="5388"/>
                  </a:lnTo>
                  <a:cubicBezTo>
                    <a:pt x="1220" y="5383"/>
                    <a:pt x="1232" y="5381"/>
                    <a:pt x="1244" y="5381"/>
                  </a:cubicBezTo>
                  <a:cubicBezTo>
                    <a:pt x="1273" y="5381"/>
                    <a:pt x="1298" y="5396"/>
                    <a:pt x="1318" y="5416"/>
                  </a:cubicBezTo>
                  <a:cubicBezTo>
                    <a:pt x="1448" y="5629"/>
                    <a:pt x="1615" y="5824"/>
                    <a:pt x="1801" y="6000"/>
                  </a:cubicBezTo>
                  <a:cubicBezTo>
                    <a:pt x="1828" y="6028"/>
                    <a:pt x="1838" y="6065"/>
                    <a:pt x="1819" y="6102"/>
                  </a:cubicBezTo>
                  <a:lnTo>
                    <a:pt x="1513" y="6687"/>
                  </a:lnTo>
                  <a:cubicBezTo>
                    <a:pt x="1457" y="6789"/>
                    <a:pt x="1504" y="6919"/>
                    <a:pt x="1606" y="6965"/>
                  </a:cubicBezTo>
                  <a:lnTo>
                    <a:pt x="2506" y="7438"/>
                  </a:lnTo>
                  <a:cubicBezTo>
                    <a:pt x="2531" y="7454"/>
                    <a:pt x="2559" y="7460"/>
                    <a:pt x="2589" y="7460"/>
                  </a:cubicBezTo>
                  <a:cubicBezTo>
                    <a:pt x="2613" y="7460"/>
                    <a:pt x="2638" y="7456"/>
                    <a:pt x="2663" y="7448"/>
                  </a:cubicBezTo>
                  <a:cubicBezTo>
                    <a:pt x="2719" y="7438"/>
                    <a:pt x="2756" y="7401"/>
                    <a:pt x="2784" y="7346"/>
                  </a:cubicBezTo>
                  <a:lnTo>
                    <a:pt x="3090" y="6770"/>
                  </a:lnTo>
                  <a:cubicBezTo>
                    <a:pt x="3106" y="6738"/>
                    <a:pt x="3136" y="6713"/>
                    <a:pt x="3174" y="6713"/>
                  </a:cubicBezTo>
                  <a:cubicBezTo>
                    <a:pt x="3180" y="6713"/>
                    <a:pt x="3186" y="6713"/>
                    <a:pt x="3192" y="6715"/>
                  </a:cubicBezTo>
                  <a:cubicBezTo>
                    <a:pt x="3394" y="6761"/>
                    <a:pt x="3603" y="6782"/>
                    <a:pt x="3812" y="6782"/>
                  </a:cubicBezTo>
                  <a:cubicBezTo>
                    <a:pt x="3853" y="6782"/>
                    <a:pt x="3894" y="6781"/>
                    <a:pt x="3934" y="6780"/>
                  </a:cubicBezTo>
                  <a:cubicBezTo>
                    <a:pt x="3981" y="6780"/>
                    <a:pt x="4018" y="6807"/>
                    <a:pt x="4027" y="6845"/>
                  </a:cubicBezTo>
                  <a:lnTo>
                    <a:pt x="4222" y="7475"/>
                  </a:lnTo>
                  <a:cubicBezTo>
                    <a:pt x="4250" y="7559"/>
                    <a:pt x="4333" y="7615"/>
                    <a:pt x="4426" y="7615"/>
                  </a:cubicBezTo>
                  <a:lnTo>
                    <a:pt x="4482" y="7615"/>
                  </a:lnTo>
                  <a:lnTo>
                    <a:pt x="5456" y="7308"/>
                  </a:lnTo>
                  <a:cubicBezTo>
                    <a:pt x="5567" y="7271"/>
                    <a:pt x="5623" y="7151"/>
                    <a:pt x="5585" y="7039"/>
                  </a:cubicBezTo>
                  <a:lnTo>
                    <a:pt x="5391" y="6418"/>
                  </a:lnTo>
                  <a:cubicBezTo>
                    <a:pt x="5381" y="6381"/>
                    <a:pt x="5391" y="6334"/>
                    <a:pt x="5428" y="6316"/>
                  </a:cubicBezTo>
                  <a:cubicBezTo>
                    <a:pt x="5641" y="6177"/>
                    <a:pt x="5836" y="6010"/>
                    <a:pt x="6003" y="5824"/>
                  </a:cubicBezTo>
                  <a:cubicBezTo>
                    <a:pt x="6019" y="5808"/>
                    <a:pt x="6042" y="5798"/>
                    <a:pt x="6065" y="5798"/>
                  </a:cubicBezTo>
                  <a:cubicBezTo>
                    <a:pt x="6082" y="5798"/>
                    <a:pt x="6099" y="5803"/>
                    <a:pt x="6114" y="5815"/>
                  </a:cubicBezTo>
                  <a:lnTo>
                    <a:pt x="6699" y="6112"/>
                  </a:lnTo>
                  <a:cubicBezTo>
                    <a:pt x="6728" y="6129"/>
                    <a:pt x="6761" y="6136"/>
                    <a:pt x="6796" y="6136"/>
                  </a:cubicBezTo>
                  <a:cubicBezTo>
                    <a:pt x="6816" y="6136"/>
                    <a:pt x="6836" y="6134"/>
                    <a:pt x="6856" y="6130"/>
                  </a:cubicBezTo>
                  <a:cubicBezTo>
                    <a:pt x="6903" y="6112"/>
                    <a:pt x="6949" y="6075"/>
                    <a:pt x="6977" y="6028"/>
                  </a:cubicBezTo>
                  <a:lnTo>
                    <a:pt x="7441" y="5128"/>
                  </a:lnTo>
                  <a:cubicBezTo>
                    <a:pt x="7496" y="5026"/>
                    <a:pt x="7459" y="4896"/>
                    <a:pt x="7357" y="4841"/>
                  </a:cubicBezTo>
                  <a:lnTo>
                    <a:pt x="6773" y="4544"/>
                  </a:lnTo>
                  <a:cubicBezTo>
                    <a:pt x="6736" y="4525"/>
                    <a:pt x="6717" y="4479"/>
                    <a:pt x="6727" y="4442"/>
                  </a:cubicBezTo>
                  <a:cubicBezTo>
                    <a:pt x="6782" y="4191"/>
                    <a:pt x="6801" y="3941"/>
                    <a:pt x="6791" y="3691"/>
                  </a:cubicBezTo>
                  <a:cubicBezTo>
                    <a:pt x="6791" y="3653"/>
                    <a:pt x="6819" y="3616"/>
                    <a:pt x="6856" y="3598"/>
                  </a:cubicBezTo>
                  <a:lnTo>
                    <a:pt x="7478" y="3403"/>
                  </a:lnTo>
                  <a:cubicBezTo>
                    <a:pt x="7589" y="3366"/>
                    <a:pt x="7654" y="3255"/>
                    <a:pt x="7617" y="3143"/>
                  </a:cubicBezTo>
                  <a:lnTo>
                    <a:pt x="7311" y="2178"/>
                  </a:lnTo>
                  <a:cubicBezTo>
                    <a:pt x="7281" y="2088"/>
                    <a:pt x="7202" y="2029"/>
                    <a:pt x="7115" y="2029"/>
                  </a:cubicBezTo>
                  <a:cubicBezTo>
                    <a:pt x="7094" y="2029"/>
                    <a:pt x="7073" y="2032"/>
                    <a:pt x="7051" y="2039"/>
                  </a:cubicBezTo>
                  <a:lnTo>
                    <a:pt x="6420" y="2234"/>
                  </a:lnTo>
                  <a:cubicBezTo>
                    <a:pt x="6410" y="2239"/>
                    <a:pt x="6400" y="2241"/>
                    <a:pt x="6389" y="2241"/>
                  </a:cubicBezTo>
                  <a:cubicBezTo>
                    <a:pt x="6360" y="2241"/>
                    <a:pt x="6332" y="2224"/>
                    <a:pt x="6318" y="2197"/>
                  </a:cubicBezTo>
                  <a:cubicBezTo>
                    <a:pt x="6179" y="1984"/>
                    <a:pt x="6021" y="1798"/>
                    <a:pt x="5836" y="1622"/>
                  </a:cubicBezTo>
                  <a:cubicBezTo>
                    <a:pt x="5808" y="1594"/>
                    <a:pt x="5799" y="1548"/>
                    <a:pt x="5817" y="1511"/>
                  </a:cubicBezTo>
                  <a:lnTo>
                    <a:pt x="6124" y="935"/>
                  </a:lnTo>
                  <a:cubicBezTo>
                    <a:pt x="6142" y="880"/>
                    <a:pt x="6151" y="824"/>
                    <a:pt x="6133" y="778"/>
                  </a:cubicBezTo>
                  <a:cubicBezTo>
                    <a:pt x="6114" y="722"/>
                    <a:pt x="6077" y="676"/>
                    <a:pt x="6031" y="648"/>
                  </a:cubicBezTo>
                  <a:lnTo>
                    <a:pt x="5131" y="184"/>
                  </a:lnTo>
                  <a:cubicBezTo>
                    <a:pt x="5096" y="166"/>
                    <a:pt x="5060" y="160"/>
                    <a:pt x="5027" y="160"/>
                  </a:cubicBezTo>
                  <a:cubicBezTo>
                    <a:pt x="5008" y="160"/>
                    <a:pt x="4990" y="162"/>
                    <a:pt x="4973" y="165"/>
                  </a:cubicBezTo>
                  <a:cubicBezTo>
                    <a:pt x="4918" y="184"/>
                    <a:pt x="4871" y="221"/>
                    <a:pt x="4853" y="267"/>
                  </a:cubicBezTo>
                  <a:lnTo>
                    <a:pt x="4546" y="852"/>
                  </a:lnTo>
                  <a:cubicBezTo>
                    <a:pt x="4531" y="883"/>
                    <a:pt x="4497" y="901"/>
                    <a:pt x="4464" y="901"/>
                  </a:cubicBezTo>
                  <a:cubicBezTo>
                    <a:pt x="4457" y="901"/>
                    <a:pt x="4451" y="900"/>
                    <a:pt x="4444" y="898"/>
                  </a:cubicBezTo>
                  <a:cubicBezTo>
                    <a:pt x="4234" y="858"/>
                    <a:pt x="4010" y="832"/>
                    <a:pt x="3790" y="832"/>
                  </a:cubicBezTo>
                  <a:cubicBezTo>
                    <a:pt x="3758" y="832"/>
                    <a:pt x="3725" y="832"/>
                    <a:pt x="3693" y="833"/>
                  </a:cubicBezTo>
                  <a:cubicBezTo>
                    <a:pt x="3689" y="834"/>
                    <a:pt x="3685" y="835"/>
                    <a:pt x="3681" y="835"/>
                  </a:cubicBezTo>
                  <a:cubicBezTo>
                    <a:pt x="3648" y="835"/>
                    <a:pt x="3618" y="802"/>
                    <a:pt x="3610" y="768"/>
                  </a:cubicBezTo>
                  <a:lnTo>
                    <a:pt x="3405" y="147"/>
                  </a:lnTo>
                  <a:cubicBezTo>
                    <a:pt x="3382" y="55"/>
                    <a:pt x="3296" y="1"/>
                    <a:pt x="32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3"/>
            <p:cNvSpPr/>
            <p:nvPr/>
          </p:nvSpPr>
          <p:spPr>
            <a:xfrm>
              <a:off x="831825" y="2596225"/>
              <a:ext cx="95800" cy="95400"/>
            </a:xfrm>
            <a:custGeom>
              <a:avLst/>
              <a:gdLst/>
              <a:ahLst/>
              <a:cxnLst/>
              <a:rect l="l" t="t" r="r" b="b"/>
              <a:pathLst>
                <a:path w="3832" h="3816" extrusionOk="0">
                  <a:moveTo>
                    <a:pt x="1927" y="1036"/>
                  </a:moveTo>
                  <a:cubicBezTo>
                    <a:pt x="1977" y="1036"/>
                    <a:pt x="2028" y="1040"/>
                    <a:pt x="2078" y="1049"/>
                  </a:cubicBezTo>
                  <a:cubicBezTo>
                    <a:pt x="2607" y="1151"/>
                    <a:pt x="2922" y="1698"/>
                    <a:pt x="2737" y="2199"/>
                  </a:cubicBezTo>
                  <a:cubicBezTo>
                    <a:pt x="2615" y="2550"/>
                    <a:pt x="2278" y="2779"/>
                    <a:pt x="1914" y="2779"/>
                  </a:cubicBezTo>
                  <a:cubicBezTo>
                    <a:pt x="1864" y="2779"/>
                    <a:pt x="1814" y="2774"/>
                    <a:pt x="1763" y="2765"/>
                  </a:cubicBezTo>
                  <a:cubicBezTo>
                    <a:pt x="1234" y="2663"/>
                    <a:pt x="919" y="2116"/>
                    <a:pt x="1104" y="1615"/>
                  </a:cubicBezTo>
                  <a:cubicBezTo>
                    <a:pt x="1227" y="1265"/>
                    <a:pt x="1564" y="1036"/>
                    <a:pt x="1927" y="1036"/>
                  </a:cubicBezTo>
                  <a:close/>
                  <a:moveTo>
                    <a:pt x="1967" y="1"/>
                  </a:moveTo>
                  <a:cubicBezTo>
                    <a:pt x="1921" y="1"/>
                    <a:pt x="1884" y="29"/>
                    <a:pt x="1874" y="66"/>
                  </a:cubicBezTo>
                  <a:lnTo>
                    <a:pt x="1828" y="390"/>
                  </a:lnTo>
                  <a:cubicBezTo>
                    <a:pt x="1819" y="428"/>
                    <a:pt x="1791" y="446"/>
                    <a:pt x="1763" y="455"/>
                  </a:cubicBezTo>
                  <a:cubicBezTo>
                    <a:pt x="1633" y="465"/>
                    <a:pt x="1512" y="493"/>
                    <a:pt x="1401" y="539"/>
                  </a:cubicBezTo>
                  <a:cubicBezTo>
                    <a:pt x="1392" y="541"/>
                    <a:pt x="1383" y="542"/>
                    <a:pt x="1374" y="542"/>
                  </a:cubicBezTo>
                  <a:cubicBezTo>
                    <a:pt x="1347" y="542"/>
                    <a:pt x="1322" y="532"/>
                    <a:pt x="1308" y="511"/>
                  </a:cubicBezTo>
                  <a:lnTo>
                    <a:pt x="1123" y="242"/>
                  </a:lnTo>
                  <a:cubicBezTo>
                    <a:pt x="1107" y="226"/>
                    <a:pt x="1084" y="216"/>
                    <a:pt x="1061" y="216"/>
                  </a:cubicBezTo>
                  <a:cubicBezTo>
                    <a:pt x="1044" y="216"/>
                    <a:pt x="1027" y="221"/>
                    <a:pt x="1011" y="233"/>
                  </a:cubicBezTo>
                  <a:lnTo>
                    <a:pt x="603" y="530"/>
                  </a:lnTo>
                  <a:cubicBezTo>
                    <a:pt x="566" y="548"/>
                    <a:pt x="557" y="604"/>
                    <a:pt x="585" y="632"/>
                  </a:cubicBezTo>
                  <a:lnTo>
                    <a:pt x="780" y="901"/>
                  </a:lnTo>
                  <a:cubicBezTo>
                    <a:pt x="798" y="929"/>
                    <a:pt x="798" y="966"/>
                    <a:pt x="770" y="993"/>
                  </a:cubicBezTo>
                  <a:cubicBezTo>
                    <a:pt x="696" y="1086"/>
                    <a:pt x="631" y="1188"/>
                    <a:pt x="575" y="1309"/>
                  </a:cubicBezTo>
                  <a:cubicBezTo>
                    <a:pt x="568" y="1332"/>
                    <a:pt x="541" y="1348"/>
                    <a:pt x="517" y="1348"/>
                  </a:cubicBezTo>
                  <a:cubicBezTo>
                    <a:pt x="511" y="1348"/>
                    <a:pt x="506" y="1348"/>
                    <a:pt x="501" y="1346"/>
                  </a:cubicBezTo>
                  <a:lnTo>
                    <a:pt x="177" y="1300"/>
                  </a:lnTo>
                  <a:cubicBezTo>
                    <a:pt x="170" y="1298"/>
                    <a:pt x="165" y="1298"/>
                    <a:pt x="159" y="1298"/>
                  </a:cubicBezTo>
                  <a:cubicBezTo>
                    <a:pt x="121" y="1298"/>
                    <a:pt x="92" y="1323"/>
                    <a:pt x="84" y="1355"/>
                  </a:cubicBezTo>
                  <a:lnTo>
                    <a:pt x="10" y="1865"/>
                  </a:lnTo>
                  <a:cubicBezTo>
                    <a:pt x="0" y="1903"/>
                    <a:pt x="28" y="1940"/>
                    <a:pt x="75" y="1949"/>
                  </a:cubicBezTo>
                  <a:lnTo>
                    <a:pt x="399" y="2005"/>
                  </a:lnTo>
                  <a:cubicBezTo>
                    <a:pt x="427" y="2005"/>
                    <a:pt x="455" y="2032"/>
                    <a:pt x="455" y="2070"/>
                  </a:cubicBezTo>
                  <a:cubicBezTo>
                    <a:pt x="473" y="2190"/>
                    <a:pt x="501" y="2311"/>
                    <a:pt x="548" y="2431"/>
                  </a:cubicBezTo>
                  <a:cubicBezTo>
                    <a:pt x="557" y="2459"/>
                    <a:pt x="548" y="2496"/>
                    <a:pt x="520" y="2515"/>
                  </a:cubicBezTo>
                  <a:lnTo>
                    <a:pt x="251" y="2710"/>
                  </a:lnTo>
                  <a:cubicBezTo>
                    <a:pt x="214" y="2728"/>
                    <a:pt x="204" y="2775"/>
                    <a:pt x="232" y="2812"/>
                  </a:cubicBezTo>
                  <a:lnTo>
                    <a:pt x="529" y="3229"/>
                  </a:lnTo>
                  <a:cubicBezTo>
                    <a:pt x="545" y="3245"/>
                    <a:pt x="568" y="3255"/>
                    <a:pt x="591" y="3255"/>
                  </a:cubicBezTo>
                  <a:cubicBezTo>
                    <a:pt x="608" y="3255"/>
                    <a:pt x="625" y="3250"/>
                    <a:pt x="640" y="3238"/>
                  </a:cubicBezTo>
                  <a:lnTo>
                    <a:pt x="900" y="3053"/>
                  </a:lnTo>
                  <a:cubicBezTo>
                    <a:pt x="914" y="3044"/>
                    <a:pt x="930" y="3039"/>
                    <a:pt x="947" y="3039"/>
                  </a:cubicBezTo>
                  <a:cubicBezTo>
                    <a:pt x="963" y="3039"/>
                    <a:pt x="979" y="3044"/>
                    <a:pt x="993" y="3053"/>
                  </a:cubicBezTo>
                  <a:cubicBezTo>
                    <a:pt x="1086" y="3127"/>
                    <a:pt x="1197" y="3192"/>
                    <a:pt x="1308" y="3248"/>
                  </a:cubicBezTo>
                  <a:cubicBezTo>
                    <a:pt x="1336" y="3257"/>
                    <a:pt x="1355" y="3294"/>
                    <a:pt x="1355" y="3322"/>
                  </a:cubicBezTo>
                  <a:lnTo>
                    <a:pt x="1299" y="3647"/>
                  </a:lnTo>
                  <a:cubicBezTo>
                    <a:pt x="1290" y="3693"/>
                    <a:pt x="1327" y="3730"/>
                    <a:pt x="1364" y="3739"/>
                  </a:cubicBezTo>
                  <a:lnTo>
                    <a:pt x="1865" y="3814"/>
                  </a:lnTo>
                  <a:cubicBezTo>
                    <a:pt x="1871" y="3815"/>
                    <a:pt x="1877" y="3815"/>
                    <a:pt x="1883" y="3815"/>
                  </a:cubicBezTo>
                  <a:cubicBezTo>
                    <a:pt x="1921" y="3815"/>
                    <a:pt x="1950" y="3790"/>
                    <a:pt x="1958" y="3758"/>
                  </a:cubicBezTo>
                  <a:lnTo>
                    <a:pt x="2004" y="3433"/>
                  </a:lnTo>
                  <a:cubicBezTo>
                    <a:pt x="2013" y="3396"/>
                    <a:pt x="2041" y="3368"/>
                    <a:pt x="2069" y="3368"/>
                  </a:cubicBezTo>
                  <a:cubicBezTo>
                    <a:pt x="2199" y="3350"/>
                    <a:pt x="2320" y="3322"/>
                    <a:pt x="2431" y="3276"/>
                  </a:cubicBezTo>
                  <a:cubicBezTo>
                    <a:pt x="2440" y="3273"/>
                    <a:pt x="2449" y="3272"/>
                    <a:pt x="2457" y="3272"/>
                  </a:cubicBezTo>
                  <a:cubicBezTo>
                    <a:pt x="2482" y="3272"/>
                    <a:pt x="2503" y="3282"/>
                    <a:pt x="2524" y="3303"/>
                  </a:cubicBezTo>
                  <a:lnTo>
                    <a:pt x="2709" y="3572"/>
                  </a:lnTo>
                  <a:cubicBezTo>
                    <a:pt x="2726" y="3595"/>
                    <a:pt x="2750" y="3607"/>
                    <a:pt x="2774" y="3607"/>
                  </a:cubicBezTo>
                  <a:cubicBezTo>
                    <a:pt x="2790" y="3607"/>
                    <a:pt x="2806" y="3602"/>
                    <a:pt x="2820" y="3591"/>
                  </a:cubicBezTo>
                  <a:lnTo>
                    <a:pt x="3229" y="3294"/>
                  </a:lnTo>
                  <a:cubicBezTo>
                    <a:pt x="3266" y="3266"/>
                    <a:pt x="3275" y="3220"/>
                    <a:pt x="3247" y="3183"/>
                  </a:cubicBezTo>
                  <a:lnTo>
                    <a:pt x="3052" y="2923"/>
                  </a:lnTo>
                  <a:cubicBezTo>
                    <a:pt x="3034" y="2895"/>
                    <a:pt x="3034" y="2858"/>
                    <a:pt x="3052" y="2830"/>
                  </a:cubicBezTo>
                  <a:cubicBezTo>
                    <a:pt x="3136" y="2737"/>
                    <a:pt x="3201" y="2626"/>
                    <a:pt x="3247" y="2515"/>
                  </a:cubicBezTo>
                  <a:cubicBezTo>
                    <a:pt x="3266" y="2487"/>
                    <a:pt x="3294" y="2468"/>
                    <a:pt x="3331" y="2468"/>
                  </a:cubicBezTo>
                  <a:lnTo>
                    <a:pt x="3655" y="2524"/>
                  </a:lnTo>
                  <a:cubicBezTo>
                    <a:pt x="3661" y="2525"/>
                    <a:pt x="3667" y="2526"/>
                    <a:pt x="3673" y="2526"/>
                  </a:cubicBezTo>
                  <a:cubicBezTo>
                    <a:pt x="3711" y="2526"/>
                    <a:pt x="3739" y="2500"/>
                    <a:pt x="3739" y="2459"/>
                  </a:cubicBezTo>
                  <a:lnTo>
                    <a:pt x="3822" y="1958"/>
                  </a:lnTo>
                  <a:cubicBezTo>
                    <a:pt x="3832" y="1921"/>
                    <a:pt x="3804" y="1875"/>
                    <a:pt x="3757" y="1875"/>
                  </a:cubicBezTo>
                  <a:lnTo>
                    <a:pt x="3433" y="1819"/>
                  </a:lnTo>
                  <a:cubicBezTo>
                    <a:pt x="3405" y="1810"/>
                    <a:pt x="3377" y="1791"/>
                    <a:pt x="3377" y="1754"/>
                  </a:cubicBezTo>
                  <a:cubicBezTo>
                    <a:pt x="3359" y="1634"/>
                    <a:pt x="3331" y="1513"/>
                    <a:pt x="3284" y="1392"/>
                  </a:cubicBezTo>
                  <a:cubicBezTo>
                    <a:pt x="3275" y="1365"/>
                    <a:pt x="3284" y="1327"/>
                    <a:pt x="3312" y="1309"/>
                  </a:cubicBezTo>
                  <a:lnTo>
                    <a:pt x="3581" y="1114"/>
                  </a:lnTo>
                  <a:cubicBezTo>
                    <a:pt x="3609" y="1086"/>
                    <a:pt x="3618" y="1040"/>
                    <a:pt x="3600" y="1012"/>
                  </a:cubicBezTo>
                  <a:lnTo>
                    <a:pt x="3294" y="595"/>
                  </a:lnTo>
                  <a:cubicBezTo>
                    <a:pt x="3282" y="577"/>
                    <a:pt x="3258" y="566"/>
                    <a:pt x="3233" y="566"/>
                  </a:cubicBezTo>
                  <a:cubicBezTo>
                    <a:pt x="3219" y="566"/>
                    <a:pt x="3205" y="569"/>
                    <a:pt x="3192" y="576"/>
                  </a:cubicBezTo>
                  <a:lnTo>
                    <a:pt x="2922" y="771"/>
                  </a:lnTo>
                  <a:cubicBezTo>
                    <a:pt x="2913" y="780"/>
                    <a:pt x="2897" y="785"/>
                    <a:pt x="2881" y="785"/>
                  </a:cubicBezTo>
                  <a:cubicBezTo>
                    <a:pt x="2865" y="785"/>
                    <a:pt x="2848" y="780"/>
                    <a:pt x="2839" y="771"/>
                  </a:cubicBezTo>
                  <a:cubicBezTo>
                    <a:pt x="2737" y="697"/>
                    <a:pt x="2635" y="632"/>
                    <a:pt x="2524" y="576"/>
                  </a:cubicBezTo>
                  <a:cubicBezTo>
                    <a:pt x="2486" y="557"/>
                    <a:pt x="2468" y="530"/>
                    <a:pt x="2477" y="493"/>
                  </a:cubicBezTo>
                  <a:lnTo>
                    <a:pt x="2533" y="168"/>
                  </a:lnTo>
                  <a:cubicBezTo>
                    <a:pt x="2533" y="131"/>
                    <a:pt x="2505" y="94"/>
                    <a:pt x="2468" y="84"/>
                  </a:cubicBezTo>
                  <a:lnTo>
                    <a:pt x="19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3"/>
            <p:cNvSpPr/>
            <p:nvPr/>
          </p:nvSpPr>
          <p:spPr>
            <a:xfrm>
              <a:off x="830200" y="2594850"/>
              <a:ext cx="98825" cy="98350"/>
            </a:xfrm>
            <a:custGeom>
              <a:avLst/>
              <a:gdLst/>
              <a:ahLst/>
              <a:cxnLst/>
              <a:rect l="l" t="t" r="r" b="b"/>
              <a:pathLst>
                <a:path w="3953" h="3934" extrusionOk="0">
                  <a:moveTo>
                    <a:pt x="1986" y="1151"/>
                  </a:moveTo>
                  <a:cubicBezTo>
                    <a:pt x="2032" y="1151"/>
                    <a:pt x="2088" y="1160"/>
                    <a:pt x="2134" y="1160"/>
                  </a:cubicBezTo>
                  <a:cubicBezTo>
                    <a:pt x="2366" y="1206"/>
                    <a:pt x="2570" y="1355"/>
                    <a:pt x="2691" y="1559"/>
                  </a:cubicBezTo>
                  <a:cubicBezTo>
                    <a:pt x="2811" y="1763"/>
                    <a:pt x="2830" y="2013"/>
                    <a:pt x="2746" y="2236"/>
                  </a:cubicBezTo>
                  <a:cubicBezTo>
                    <a:pt x="2632" y="2564"/>
                    <a:pt x="2314" y="2776"/>
                    <a:pt x="1973" y="2776"/>
                  </a:cubicBezTo>
                  <a:cubicBezTo>
                    <a:pt x="1928" y="2776"/>
                    <a:pt x="1882" y="2772"/>
                    <a:pt x="1837" y="2765"/>
                  </a:cubicBezTo>
                  <a:cubicBezTo>
                    <a:pt x="1605" y="2718"/>
                    <a:pt x="1401" y="2570"/>
                    <a:pt x="1281" y="2366"/>
                  </a:cubicBezTo>
                  <a:cubicBezTo>
                    <a:pt x="1160" y="2162"/>
                    <a:pt x="1141" y="1911"/>
                    <a:pt x="1225" y="1689"/>
                  </a:cubicBezTo>
                  <a:cubicBezTo>
                    <a:pt x="1336" y="1364"/>
                    <a:pt x="1652" y="1151"/>
                    <a:pt x="1986" y="1151"/>
                  </a:cubicBezTo>
                  <a:close/>
                  <a:moveTo>
                    <a:pt x="1985" y="1033"/>
                  </a:moveTo>
                  <a:cubicBezTo>
                    <a:pt x="1600" y="1033"/>
                    <a:pt x="1243" y="1278"/>
                    <a:pt x="1114" y="1651"/>
                  </a:cubicBezTo>
                  <a:cubicBezTo>
                    <a:pt x="1021" y="1902"/>
                    <a:pt x="1049" y="2189"/>
                    <a:pt x="1179" y="2421"/>
                  </a:cubicBezTo>
                  <a:cubicBezTo>
                    <a:pt x="1318" y="2663"/>
                    <a:pt x="1550" y="2830"/>
                    <a:pt x="1819" y="2876"/>
                  </a:cubicBezTo>
                  <a:cubicBezTo>
                    <a:pt x="1874" y="2885"/>
                    <a:pt x="1930" y="2895"/>
                    <a:pt x="1986" y="2895"/>
                  </a:cubicBezTo>
                  <a:cubicBezTo>
                    <a:pt x="2366" y="2895"/>
                    <a:pt x="2728" y="2653"/>
                    <a:pt x="2858" y="2282"/>
                  </a:cubicBezTo>
                  <a:cubicBezTo>
                    <a:pt x="2950" y="2023"/>
                    <a:pt x="2923" y="1735"/>
                    <a:pt x="2793" y="1503"/>
                  </a:cubicBezTo>
                  <a:cubicBezTo>
                    <a:pt x="2654" y="1262"/>
                    <a:pt x="2422" y="1104"/>
                    <a:pt x="2153" y="1048"/>
                  </a:cubicBezTo>
                  <a:cubicBezTo>
                    <a:pt x="2097" y="1038"/>
                    <a:pt x="2041" y="1033"/>
                    <a:pt x="1985" y="1033"/>
                  </a:cubicBezTo>
                  <a:close/>
                  <a:moveTo>
                    <a:pt x="2013" y="112"/>
                  </a:moveTo>
                  <a:lnTo>
                    <a:pt x="2524" y="195"/>
                  </a:lnTo>
                  <a:cubicBezTo>
                    <a:pt x="2524" y="195"/>
                    <a:pt x="2533" y="204"/>
                    <a:pt x="2533" y="204"/>
                  </a:cubicBezTo>
                  <a:cubicBezTo>
                    <a:pt x="2533" y="204"/>
                    <a:pt x="2533" y="214"/>
                    <a:pt x="2533" y="214"/>
                  </a:cubicBezTo>
                  <a:lnTo>
                    <a:pt x="2487" y="538"/>
                  </a:lnTo>
                  <a:cubicBezTo>
                    <a:pt x="2477" y="603"/>
                    <a:pt x="2505" y="659"/>
                    <a:pt x="2561" y="687"/>
                  </a:cubicBezTo>
                  <a:cubicBezTo>
                    <a:pt x="2672" y="733"/>
                    <a:pt x="2774" y="798"/>
                    <a:pt x="2867" y="872"/>
                  </a:cubicBezTo>
                  <a:cubicBezTo>
                    <a:pt x="2890" y="891"/>
                    <a:pt x="2918" y="900"/>
                    <a:pt x="2946" y="900"/>
                  </a:cubicBezTo>
                  <a:cubicBezTo>
                    <a:pt x="2974" y="900"/>
                    <a:pt x="3001" y="891"/>
                    <a:pt x="3025" y="872"/>
                  </a:cubicBezTo>
                  <a:lnTo>
                    <a:pt x="3294" y="677"/>
                  </a:lnTo>
                  <a:cubicBezTo>
                    <a:pt x="3294" y="677"/>
                    <a:pt x="3312" y="677"/>
                    <a:pt x="3312" y="687"/>
                  </a:cubicBezTo>
                  <a:lnTo>
                    <a:pt x="3618" y="1095"/>
                  </a:lnTo>
                  <a:cubicBezTo>
                    <a:pt x="3618" y="1104"/>
                    <a:pt x="3618" y="1104"/>
                    <a:pt x="3618" y="1113"/>
                  </a:cubicBezTo>
                  <a:cubicBezTo>
                    <a:pt x="3618" y="1113"/>
                    <a:pt x="3618" y="1113"/>
                    <a:pt x="3609" y="1123"/>
                  </a:cubicBezTo>
                  <a:lnTo>
                    <a:pt x="3340" y="1317"/>
                  </a:lnTo>
                  <a:cubicBezTo>
                    <a:pt x="3294" y="1345"/>
                    <a:pt x="3275" y="1410"/>
                    <a:pt x="3294" y="1466"/>
                  </a:cubicBezTo>
                  <a:cubicBezTo>
                    <a:pt x="3340" y="1577"/>
                    <a:pt x="3368" y="1698"/>
                    <a:pt x="3377" y="1818"/>
                  </a:cubicBezTo>
                  <a:cubicBezTo>
                    <a:pt x="3386" y="1874"/>
                    <a:pt x="3433" y="1920"/>
                    <a:pt x="3488" y="1930"/>
                  </a:cubicBezTo>
                  <a:lnTo>
                    <a:pt x="3813" y="1985"/>
                  </a:lnTo>
                  <a:cubicBezTo>
                    <a:pt x="3822" y="1985"/>
                    <a:pt x="3832" y="1995"/>
                    <a:pt x="3832" y="2004"/>
                  </a:cubicBezTo>
                  <a:lnTo>
                    <a:pt x="3748" y="2505"/>
                  </a:lnTo>
                  <a:cubicBezTo>
                    <a:pt x="3748" y="2514"/>
                    <a:pt x="3739" y="2523"/>
                    <a:pt x="3730" y="2523"/>
                  </a:cubicBezTo>
                  <a:lnTo>
                    <a:pt x="3405" y="2468"/>
                  </a:lnTo>
                  <a:cubicBezTo>
                    <a:pt x="3398" y="2467"/>
                    <a:pt x="3391" y="2466"/>
                    <a:pt x="3383" y="2466"/>
                  </a:cubicBezTo>
                  <a:cubicBezTo>
                    <a:pt x="3334" y="2466"/>
                    <a:pt x="3282" y="2493"/>
                    <a:pt x="3266" y="2542"/>
                  </a:cubicBezTo>
                  <a:cubicBezTo>
                    <a:pt x="3210" y="2653"/>
                    <a:pt x="3154" y="2755"/>
                    <a:pt x="3080" y="2848"/>
                  </a:cubicBezTo>
                  <a:cubicBezTo>
                    <a:pt x="3043" y="2895"/>
                    <a:pt x="3034" y="2959"/>
                    <a:pt x="3071" y="3006"/>
                  </a:cubicBezTo>
                  <a:lnTo>
                    <a:pt x="3266" y="3275"/>
                  </a:lnTo>
                  <a:cubicBezTo>
                    <a:pt x="3275" y="3284"/>
                    <a:pt x="3266" y="3293"/>
                    <a:pt x="3266" y="3303"/>
                  </a:cubicBezTo>
                  <a:lnTo>
                    <a:pt x="2848" y="3600"/>
                  </a:lnTo>
                  <a:cubicBezTo>
                    <a:pt x="2845" y="3603"/>
                    <a:pt x="2842" y="3604"/>
                    <a:pt x="2839" y="3604"/>
                  </a:cubicBezTo>
                  <a:cubicBezTo>
                    <a:pt x="2833" y="3604"/>
                    <a:pt x="2827" y="3600"/>
                    <a:pt x="2821" y="3600"/>
                  </a:cubicBezTo>
                  <a:lnTo>
                    <a:pt x="2635" y="3331"/>
                  </a:lnTo>
                  <a:cubicBezTo>
                    <a:pt x="2607" y="3296"/>
                    <a:pt x="2565" y="3277"/>
                    <a:pt x="2522" y="3277"/>
                  </a:cubicBezTo>
                  <a:cubicBezTo>
                    <a:pt x="2507" y="3277"/>
                    <a:pt x="2492" y="3279"/>
                    <a:pt x="2477" y="3284"/>
                  </a:cubicBezTo>
                  <a:cubicBezTo>
                    <a:pt x="2366" y="3321"/>
                    <a:pt x="2245" y="3349"/>
                    <a:pt x="2134" y="3368"/>
                  </a:cubicBezTo>
                  <a:cubicBezTo>
                    <a:pt x="2069" y="3368"/>
                    <a:pt x="2023" y="3414"/>
                    <a:pt x="2013" y="3479"/>
                  </a:cubicBezTo>
                  <a:lnTo>
                    <a:pt x="1967" y="3804"/>
                  </a:lnTo>
                  <a:cubicBezTo>
                    <a:pt x="1958" y="3813"/>
                    <a:pt x="1949" y="3813"/>
                    <a:pt x="1939" y="3813"/>
                  </a:cubicBezTo>
                  <a:lnTo>
                    <a:pt x="1438" y="3739"/>
                  </a:lnTo>
                  <a:cubicBezTo>
                    <a:pt x="1429" y="3739"/>
                    <a:pt x="1420" y="3729"/>
                    <a:pt x="1429" y="3720"/>
                  </a:cubicBezTo>
                  <a:lnTo>
                    <a:pt x="1475" y="3395"/>
                  </a:lnTo>
                  <a:cubicBezTo>
                    <a:pt x="1485" y="3331"/>
                    <a:pt x="1457" y="3275"/>
                    <a:pt x="1401" y="3247"/>
                  </a:cubicBezTo>
                  <a:cubicBezTo>
                    <a:pt x="1290" y="3201"/>
                    <a:pt x="1188" y="3136"/>
                    <a:pt x="1095" y="3061"/>
                  </a:cubicBezTo>
                  <a:cubicBezTo>
                    <a:pt x="1076" y="3043"/>
                    <a:pt x="1049" y="3034"/>
                    <a:pt x="1012" y="3034"/>
                  </a:cubicBezTo>
                  <a:cubicBezTo>
                    <a:pt x="984" y="3034"/>
                    <a:pt x="956" y="3043"/>
                    <a:pt x="937" y="3061"/>
                  </a:cubicBezTo>
                  <a:lnTo>
                    <a:pt x="668" y="3247"/>
                  </a:lnTo>
                  <a:cubicBezTo>
                    <a:pt x="668" y="3256"/>
                    <a:pt x="659" y="3256"/>
                    <a:pt x="659" y="3256"/>
                  </a:cubicBezTo>
                  <a:cubicBezTo>
                    <a:pt x="659" y="3256"/>
                    <a:pt x="650" y="3256"/>
                    <a:pt x="650" y="3247"/>
                  </a:cubicBezTo>
                  <a:lnTo>
                    <a:pt x="344" y="2839"/>
                  </a:lnTo>
                  <a:cubicBezTo>
                    <a:pt x="344" y="2830"/>
                    <a:pt x="344" y="2830"/>
                    <a:pt x="344" y="2820"/>
                  </a:cubicBezTo>
                  <a:cubicBezTo>
                    <a:pt x="344" y="2820"/>
                    <a:pt x="344" y="2811"/>
                    <a:pt x="353" y="2811"/>
                  </a:cubicBezTo>
                  <a:lnTo>
                    <a:pt x="613" y="2616"/>
                  </a:lnTo>
                  <a:cubicBezTo>
                    <a:pt x="668" y="2579"/>
                    <a:pt x="687" y="2523"/>
                    <a:pt x="668" y="2468"/>
                  </a:cubicBezTo>
                  <a:cubicBezTo>
                    <a:pt x="622" y="2356"/>
                    <a:pt x="594" y="2236"/>
                    <a:pt x="585" y="2115"/>
                  </a:cubicBezTo>
                  <a:cubicBezTo>
                    <a:pt x="576" y="2060"/>
                    <a:pt x="529" y="2013"/>
                    <a:pt x="474" y="2004"/>
                  </a:cubicBezTo>
                  <a:lnTo>
                    <a:pt x="149" y="1948"/>
                  </a:lnTo>
                  <a:cubicBezTo>
                    <a:pt x="130" y="1948"/>
                    <a:pt x="130" y="1939"/>
                    <a:pt x="130" y="1930"/>
                  </a:cubicBezTo>
                  <a:lnTo>
                    <a:pt x="214" y="1429"/>
                  </a:lnTo>
                  <a:cubicBezTo>
                    <a:pt x="214" y="1420"/>
                    <a:pt x="223" y="1410"/>
                    <a:pt x="232" y="1410"/>
                  </a:cubicBezTo>
                  <a:lnTo>
                    <a:pt x="557" y="1466"/>
                  </a:lnTo>
                  <a:cubicBezTo>
                    <a:pt x="563" y="1467"/>
                    <a:pt x="569" y="1467"/>
                    <a:pt x="574" y="1467"/>
                  </a:cubicBezTo>
                  <a:cubicBezTo>
                    <a:pt x="624" y="1467"/>
                    <a:pt x="671" y="1433"/>
                    <a:pt x="696" y="1392"/>
                  </a:cubicBezTo>
                  <a:cubicBezTo>
                    <a:pt x="743" y="1280"/>
                    <a:pt x="807" y="1178"/>
                    <a:pt x="882" y="1086"/>
                  </a:cubicBezTo>
                  <a:cubicBezTo>
                    <a:pt x="919" y="1039"/>
                    <a:pt x="919" y="974"/>
                    <a:pt x="891" y="919"/>
                  </a:cubicBezTo>
                  <a:lnTo>
                    <a:pt x="696" y="659"/>
                  </a:lnTo>
                  <a:cubicBezTo>
                    <a:pt x="687" y="650"/>
                    <a:pt x="696" y="640"/>
                    <a:pt x="696" y="631"/>
                  </a:cubicBezTo>
                  <a:lnTo>
                    <a:pt x="1114" y="334"/>
                  </a:lnTo>
                  <a:cubicBezTo>
                    <a:pt x="1118" y="330"/>
                    <a:pt x="1123" y="327"/>
                    <a:pt x="1126" y="327"/>
                  </a:cubicBezTo>
                  <a:cubicBezTo>
                    <a:pt x="1130" y="327"/>
                    <a:pt x="1132" y="330"/>
                    <a:pt x="1132" y="334"/>
                  </a:cubicBezTo>
                  <a:lnTo>
                    <a:pt x="1327" y="603"/>
                  </a:lnTo>
                  <a:cubicBezTo>
                    <a:pt x="1354" y="638"/>
                    <a:pt x="1397" y="657"/>
                    <a:pt x="1440" y="657"/>
                  </a:cubicBezTo>
                  <a:cubicBezTo>
                    <a:pt x="1455" y="657"/>
                    <a:pt x="1470" y="654"/>
                    <a:pt x="1485" y="650"/>
                  </a:cubicBezTo>
                  <a:cubicBezTo>
                    <a:pt x="1596" y="603"/>
                    <a:pt x="1707" y="575"/>
                    <a:pt x="1828" y="566"/>
                  </a:cubicBezTo>
                  <a:cubicBezTo>
                    <a:pt x="1893" y="557"/>
                    <a:pt x="1939" y="510"/>
                    <a:pt x="1949" y="455"/>
                  </a:cubicBezTo>
                  <a:lnTo>
                    <a:pt x="1995" y="130"/>
                  </a:lnTo>
                  <a:cubicBezTo>
                    <a:pt x="1995" y="121"/>
                    <a:pt x="2013" y="112"/>
                    <a:pt x="2013" y="112"/>
                  </a:cubicBezTo>
                  <a:close/>
                  <a:moveTo>
                    <a:pt x="2032" y="0"/>
                  </a:moveTo>
                  <a:cubicBezTo>
                    <a:pt x="2004" y="0"/>
                    <a:pt x="1967" y="0"/>
                    <a:pt x="1939" y="28"/>
                  </a:cubicBezTo>
                  <a:cubicBezTo>
                    <a:pt x="1911" y="47"/>
                    <a:pt x="1893" y="74"/>
                    <a:pt x="1884" y="112"/>
                  </a:cubicBezTo>
                  <a:lnTo>
                    <a:pt x="1828" y="436"/>
                  </a:lnTo>
                  <a:cubicBezTo>
                    <a:pt x="1828" y="445"/>
                    <a:pt x="1828" y="455"/>
                    <a:pt x="1819" y="455"/>
                  </a:cubicBezTo>
                  <a:cubicBezTo>
                    <a:pt x="1689" y="464"/>
                    <a:pt x="1559" y="492"/>
                    <a:pt x="1438" y="538"/>
                  </a:cubicBezTo>
                  <a:cubicBezTo>
                    <a:pt x="1438" y="541"/>
                    <a:pt x="1437" y="542"/>
                    <a:pt x="1436" y="542"/>
                  </a:cubicBezTo>
                  <a:cubicBezTo>
                    <a:pt x="1432" y="542"/>
                    <a:pt x="1426" y="538"/>
                    <a:pt x="1420" y="538"/>
                  </a:cubicBezTo>
                  <a:lnTo>
                    <a:pt x="1234" y="269"/>
                  </a:lnTo>
                  <a:cubicBezTo>
                    <a:pt x="1207" y="231"/>
                    <a:pt x="1167" y="212"/>
                    <a:pt x="1126" y="212"/>
                  </a:cubicBezTo>
                  <a:cubicBezTo>
                    <a:pt x="1097" y="212"/>
                    <a:pt x="1066" y="222"/>
                    <a:pt x="1039" y="241"/>
                  </a:cubicBezTo>
                  <a:lnTo>
                    <a:pt x="631" y="538"/>
                  </a:lnTo>
                  <a:cubicBezTo>
                    <a:pt x="566" y="575"/>
                    <a:pt x="557" y="659"/>
                    <a:pt x="603" y="724"/>
                  </a:cubicBezTo>
                  <a:lnTo>
                    <a:pt x="789" y="993"/>
                  </a:lnTo>
                  <a:cubicBezTo>
                    <a:pt x="798" y="993"/>
                    <a:pt x="798" y="1002"/>
                    <a:pt x="789" y="1011"/>
                  </a:cubicBezTo>
                  <a:cubicBezTo>
                    <a:pt x="715" y="1113"/>
                    <a:pt x="640" y="1225"/>
                    <a:pt x="594" y="1336"/>
                  </a:cubicBezTo>
                  <a:cubicBezTo>
                    <a:pt x="585" y="1345"/>
                    <a:pt x="576" y="1345"/>
                    <a:pt x="576" y="1345"/>
                  </a:cubicBezTo>
                  <a:lnTo>
                    <a:pt x="251" y="1299"/>
                  </a:lnTo>
                  <a:cubicBezTo>
                    <a:pt x="241" y="1296"/>
                    <a:pt x="231" y="1295"/>
                    <a:pt x="221" y="1295"/>
                  </a:cubicBezTo>
                  <a:cubicBezTo>
                    <a:pt x="195" y="1295"/>
                    <a:pt x="169" y="1304"/>
                    <a:pt x="149" y="1317"/>
                  </a:cubicBezTo>
                  <a:cubicBezTo>
                    <a:pt x="121" y="1336"/>
                    <a:pt x="102" y="1373"/>
                    <a:pt x="93" y="1410"/>
                  </a:cubicBezTo>
                  <a:lnTo>
                    <a:pt x="19" y="1911"/>
                  </a:lnTo>
                  <a:cubicBezTo>
                    <a:pt x="0" y="1985"/>
                    <a:pt x="56" y="2050"/>
                    <a:pt x="130" y="2060"/>
                  </a:cubicBezTo>
                  <a:lnTo>
                    <a:pt x="455" y="2115"/>
                  </a:lnTo>
                  <a:cubicBezTo>
                    <a:pt x="455" y="2115"/>
                    <a:pt x="464" y="2125"/>
                    <a:pt x="464" y="2125"/>
                  </a:cubicBezTo>
                  <a:cubicBezTo>
                    <a:pt x="483" y="2254"/>
                    <a:pt x="511" y="2384"/>
                    <a:pt x="557" y="2505"/>
                  </a:cubicBezTo>
                  <a:cubicBezTo>
                    <a:pt x="557" y="2514"/>
                    <a:pt x="557" y="2514"/>
                    <a:pt x="548" y="2523"/>
                  </a:cubicBezTo>
                  <a:lnTo>
                    <a:pt x="279" y="2718"/>
                  </a:lnTo>
                  <a:cubicBezTo>
                    <a:pt x="251" y="2737"/>
                    <a:pt x="232" y="2765"/>
                    <a:pt x="223" y="2802"/>
                  </a:cubicBezTo>
                  <a:cubicBezTo>
                    <a:pt x="223" y="2839"/>
                    <a:pt x="232" y="2876"/>
                    <a:pt x="251" y="2904"/>
                  </a:cubicBezTo>
                  <a:lnTo>
                    <a:pt x="548" y="3312"/>
                  </a:lnTo>
                  <a:cubicBezTo>
                    <a:pt x="566" y="3349"/>
                    <a:pt x="603" y="3368"/>
                    <a:pt x="640" y="3368"/>
                  </a:cubicBezTo>
                  <a:cubicBezTo>
                    <a:pt x="648" y="3370"/>
                    <a:pt x="656" y="3371"/>
                    <a:pt x="665" y="3371"/>
                  </a:cubicBezTo>
                  <a:cubicBezTo>
                    <a:pt x="688" y="3371"/>
                    <a:pt x="713" y="3363"/>
                    <a:pt x="733" y="3349"/>
                  </a:cubicBezTo>
                  <a:lnTo>
                    <a:pt x="1002" y="3154"/>
                  </a:lnTo>
                  <a:cubicBezTo>
                    <a:pt x="1007" y="3150"/>
                    <a:pt x="1012" y="3147"/>
                    <a:pt x="1015" y="3147"/>
                  </a:cubicBezTo>
                  <a:cubicBezTo>
                    <a:pt x="1019" y="3147"/>
                    <a:pt x="1021" y="3150"/>
                    <a:pt x="1021" y="3154"/>
                  </a:cubicBezTo>
                  <a:cubicBezTo>
                    <a:pt x="1123" y="3238"/>
                    <a:pt x="1234" y="3303"/>
                    <a:pt x="1355" y="3358"/>
                  </a:cubicBezTo>
                  <a:cubicBezTo>
                    <a:pt x="1355" y="3358"/>
                    <a:pt x="1364" y="3368"/>
                    <a:pt x="1364" y="3377"/>
                  </a:cubicBezTo>
                  <a:lnTo>
                    <a:pt x="1308" y="3702"/>
                  </a:lnTo>
                  <a:cubicBezTo>
                    <a:pt x="1299" y="3776"/>
                    <a:pt x="1346" y="3841"/>
                    <a:pt x="1420" y="3850"/>
                  </a:cubicBezTo>
                  <a:lnTo>
                    <a:pt x="1921" y="3934"/>
                  </a:lnTo>
                  <a:lnTo>
                    <a:pt x="1949" y="3934"/>
                  </a:lnTo>
                  <a:cubicBezTo>
                    <a:pt x="1976" y="3934"/>
                    <a:pt x="2004" y="3924"/>
                    <a:pt x="2023" y="3906"/>
                  </a:cubicBezTo>
                  <a:cubicBezTo>
                    <a:pt x="2051" y="3887"/>
                    <a:pt x="2069" y="3859"/>
                    <a:pt x="2078" y="3822"/>
                  </a:cubicBezTo>
                  <a:lnTo>
                    <a:pt x="2125" y="3498"/>
                  </a:lnTo>
                  <a:cubicBezTo>
                    <a:pt x="2134" y="3488"/>
                    <a:pt x="2134" y="3479"/>
                    <a:pt x="2143" y="3479"/>
                  </a:cubicBezTo>
                  <a:cubicBezTo>
                    <a:pt x="2273" y="3470"/>
                    <a:pt x="2394" y="3442"/>
                    <a:pt x="2514" y="3395"/>
                  </a:cubicBezTo>
                  <a:cubicBezTo>
                    <a:pt x="2517" y="3392"/>
                    <a:pt x="2521" y="3391"/>
                    <a:pt x="2523" y="3391"/>
                  </a:cubicBezTo>
                  <a:cubicBezTo>
                    <a:pt x="2529" y="3391"/>
                    <a:pt x="2533" y="3395"/>
                    <a:pt x="2533" y="3395"/>
                  </a:cubicBezTo>
                  <a:lnTo>
                    <a:pt x="2728" y="3664"/>
                  </a:lnTo>
                  <a:cubicBezTo>
                    <a:pt x="2755" y="3702"/>
                    <a:pt x="2794" y="3721"/>
                    <a:pt x="2834" y="3721"/>
                  </a:cubicBezTo>
                  <a:cubicBezTo>
                    <a:pt x="2862" y="3721"/>
                    <a:pt x="2890" y="3712"/>
                    <a:pt x="2913" y="3692"/>
                  </a:cubicBezTo>
                  <a:lnTo>
                    <a:pt x="3331" y="3395"/>
                  </a:lnTo>
                  <a:cubicBezTo>
                    <a:pt x="3386" y="3358"/>
                    <a:pt x="3405" y="3266"/>
                    <a:pt x="3359" y="3210"/>
                  </a:cubicBezTo>
                  <a:lnTo>
                    <a:pt x="3164" y="2941"/>
                  </a:lnTo>
                  <a:cubicBezTo>
                    <a:pt x="3164" y="2941"/>
                    <a:pt x="3164" y="2932"/>
                    <a:pt x="3164" y="2922"/>
                  </a:cubicBezTo>
                  <a:cubicBezTo>
                    <a:pt x="3247" y="2820"/>
                    <a:pt x="3312" y="2709"/>
                    <a:pt x="3368" y="2598"/>
                  </a:cubicBezTo>
                  <a:cubicBezTo>
                    <a:pt x="3368" y="2588"/>
                    <a:pt x="3377" y="2588"/>
                    <a:pt x="3386" y="2588"/>
                  </a:cubicBezTo>
                  <a:lnTo>
                    <a:pt x="3711" y="2635"/>
                  </a:lnTo>
                  <a:cubicBezTo>
                    <a:pt x="3721" y="2637"/>
                    <a:pt x="3730" y="2638"/>
                    <a:pt x="3740" y="2638"/>
                  </a:cubicBezTo>
                  <a:cubicBezTo>
                    <a:pt x="3802" y="2638"/>
                    <a:pt x="3853" y="2588"/>
                    <a:pt x="3869" y="2523"/>
                  </a:cubicBezTo>
                  <a:lnTo>
                    <a:pt x="3943" y="2023"/>
                  </a:lnTo>
                  <a:cubicBezTo>
                    <a:pt x="3952" y="1948"/>
                    <a:pt x="3906" y="1883"/>
                    <a:pt x="3832" y="1874"/>
                  </a:cubicBezTo>
                  <a:lnTo>
                    <a:pt x="3507" y="1818"/>
                  </a:lnTo>
                  <a:cubicBezTo>
                    <a:pt x="3498" y="1818"/>
                    <a:pt x="3498" y="1809"/>
                    <a:pt x="3498" y="1800"/>
                  </a:cubicBezTo>
                  <a:cubicBezTo>
                    <a:pt x="3479" y="1679"/>
                    <a:pt x="3451" y="1549"/>
                    <a:pt x="3405" y="1429"/>
                  </a:cubicBezTo>
                  <a:cubicBezTo>
                    <a:pt x="3405" y="1420"/>
                    <a:pt x="3405" y="1410"/>
                    <a:pt x="3414" y="1410"/>
                  </a:cubicBezTo>
                  <a:lnTo>
                    <a:pt x="3674" y="1215"/>
                  </a:lnTo>
                  <a:cubicBezTo>
                    <a:pt x="3711" y="1197"/>
                    <a:pt x="3730" y="1169"/>
                    <a:pt x="3730" y="1132"/>
                  </a:cubicBezTo>
                  <a:cubicBezTo>
                    <a:pt x="3739" y="1095"/>
                    <a:pt x="3730" y="1058"/>
                    <a:pt x="3711" y="1030"/>
                  </a:cubicBezTo>
                  <a:lnTo>
                    <a:pt x="3405" y="622"/>
                  </a:lnTo>
                  <a:cubicBezTo>
                    <a:pt x="3382" y="582"/>
                    <a:pt x="3342" y="563"/>
                    <a:pt x="3299" y="563"/>
                  </a:cubicBezTo>
                  <a:cubicBezTo>
                    <a:pt x="3272" y="563"/>
                    <a:pt x="3244" y="570"/>
                    <a:pt x="3219" y="585"/>
                  </a:cubicBezTo>
                  <a:lnTo>
                    <a:pt x="2950" y="779"/>
                  </a:lnTo>
                  <a:cubicBezTo>
                    <a:pt x="2950" y="784"/>
                    <a:pt x="2948" y="786"/>
                    <a:pt x="2945" y="786"/>
                  </a:cubicBezTo>
                  <a:cubicBezTo>
                    <a:pt x="2941" y="786"/>
                    <a:pt x="2936" y="784"/>
                    <a:pt x="2932" y="779"/>
                  </a:cubicBezTo>
                  <a:cubicBezTo>
                    <a:pt x="2839" y="696"/>
                    <a:pt x="2728" y="631"/>
                    <a:pt x="2607" y="575"/>
                  </a:cubicBezTo>
                  <a:cubicBezTo>
                    <a:pt x="2598" y="575"/>
                    <a:pt x="2598" y="566"/>
                    <a:pt x="2598" y="557"/>
                  </a:cubicBezTo>
                  <a:lnTo>
                    <a:pt x="2654" y="232"/>
                  </a:lnTo>
                  <a:cubicBezTo>
                    <a:pt x="2654" y="195"/>
                    <a:pt x="2644" y="167"/>
                    <a:pt x="2626" y="139"/>
                  </a:cubicBezTo>
                  <a:cubicBezTo>
                    <a:pt x="2607" y="102"/>
                    <a:pt x="2570" y="84"/>
                    <a:pt x="2542" y="84"/>
                  </a:cubicBezTo>
                  <a:lnTo>
                    <a:pt x="20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3"/>
            <p:cNvSpPr/>
            <p:nvPr/>
          </p:nvSpPr>
          <p:spPr>
            <a:xfrm>
              <a:off x="849225" y="2701300"/>
              <a:ext cx="3025" cy="246550"/>
            </a:xfrm>
            <a:custGeom>
              <a:avLst/>
              <a:gdLst/>
              <a:ahLst/>
              <a:cxnLst/>
              <a:rect l="l" t="t" r="r" b="b"/>
              <a:pathLst>
                <a:path w="121" h="9862" extrusionOk="0">
                  <a:moveTo>
                    <a:pt x="56" y="0"/>
                  </a:moveTo>
                  <a:cubicBezTo>
                    <a:pt x="28" y="0"/>
                    <a:pt x="0" y="28"/>
                    <a:pt x="0" y="56"/>
                  </a:cubicBezTo>
                  <a:lnTo>
                    <a:pt x="0" y="520"/>
                  </a:lnTo>
                  <a:cubicBezTo>
                    <a:pt x="0" y="557"/>
                    <a:pt x="28" y="585"/>
                    <a:pt x="56" y="585"/>
                  </a:cubicBezTo>
                  <a:cubicBezTo>
                    <a:pt x="93" y="585"/>
                    <a:pt x="121" y="557"/>
                    <a:pt x="121" y="520"/>
                  </a:cubicBezTo>
                  <a:lnTo>
                    <a:pt x="121" y="56"/>
                  </a:lnTo>
                  <a:cubicBezTo>
                    <a:pt x="121" y="28"/>
                    <a:pt x="93" y="0"/>
                    <a:pt x="56" y="0"/>
                  </a:cubicBezTo>
                  <a:close/>
                  <a:moveTo>
                    <a:pt x="56" y="928"/>
                  </a:moveTo>
                  <a:cubicBezTo>
                    <a:pt x="28" y="928"/>
                    <a:pt x="0" y="956"/>
                    <a:pt x="0" y="984"/>
                  </a:cubicBezTo>
                  <a:lnTo>
                    <a:pt x="0" y="1447"/>
                  </a:lnTo>
                  <a:cubicBezTo>
                    <a:pt x="0" y="1484"/>
                    <a:pt x="28" y="1512"/>
                    <a:pt x="56" y="1512"/>
                  </a:cubicBezTo>
                  <a:cubicBezTo>
                    <a:pt x="93" y="1512"/>
                    <a:pt x="121" y="1484"/>
                    <a:pt x="121" y="1447"/>
                  </a:cubicBezTo>
                  <a:lnTo>
                    <a:pt x="121" y="984"/>
                  </a:lnTo>
                  <a:cubicBezTo>
                    <a:pt x="121" y="956"/>
                    <a:pt x="93" y="928"/>
                    <a:pt x="56" y="928"/>
                  </a:cubicBezTo>
                  <a:close/>
                  <a:moveTo>
                    <a:pt x="56" y="1856"/>
                  </a:moveTo>
                  <a:cubicBezTo>
                    <a:pt x="28" y="1856"/>
                    <a:pt x="0" y="1883"/>
                    <a:pt x="0" y="1911"/>
                  </a:cubicBezTo>
                  <a:lnTo>
                    <a:pt x="0" y="2375"/>
                  </a:lnTo>
                  <a:cubicBezTo>
                    <a:pt x="0" y="2412"/>
                    <a:pt x="28" y="2440"/>
                    <a:pt x="56" y="2440"/>
                  </a:cubicBezTo>
                  <a:cubicBezTo>
                    <a:pt x="93" y="2440"/>
                    <a:pt x="121" y="2412"/>
                    <a:pt x="121" y="2375"/>
                  </a:cubicBezTo>
                  <a:lnTo>
                    <a:pt x="121" y="1911"/>
                  </a:lnTo>
                  <a:cubicBezTo>
                    <a:pt x="121" y="1883"/>
                    <a:pt x="93" y="1856"/>
                    <a:pt x="56" y="1856"/>
                  </a:cubicBezTo>
                  <a:close/>
                  <a:moveTo>
                    <a:pt x="56" y="2783"/>
                  </a:moveTo>
                  <a:cubicBezTo>
                    <a:pt x="28" y="2783"/>
                    <a:pt x="0" y="2811"/>
                    <a:pt x="0" y="2839"/>
                  </a:cubicBezTo>
                  <a:lnTo>
                    <a:pt x="0" y="3303"/>
                  </a:lnTo>
                  <a:cubicBezTo>
                    <a:pt x="0" y="3340"/>
                    <a:pt x="28" y="3368"/>
                    <a:pt x="56" y="3368"/>
                  </a:cubicBezTo>
                  <a:cubicBezTo>
                    <a:pt x="93" y="3368"/>
                    <a:pt x="121" y="3340"/>
                    <a:pt x="121" y="3303"/>
                  </a:cubicBezTo>
                  <a:lnTo>
                    <a:pt x="121" y="2839"/>
                  </a:lnTo>
                  <a:cubicBezTo>
                    <a:pt x="121" y="2811"/>
                    <a:pt x="93" y="2783"/>
                    <a:pt x="56" y="2783"/>
                  </a:cubicBezTo>
                  <a:close/>
                  <a:moveTo>
                    <a:pt x="56" y="3711"/>
                  </a:moveTo>
                  <a:cubicBezTo>
                    <a:pt x="28" y="3711"/>
                    <a:pt x="0" y="3739"/>
                    <a:pt x="0" y="3767"/>
                  </a:cubicBezTo>
                  <a:lnTo>
                    <a:pt x="0" y="4230"/>
                  </a:lnTo>
                  <a:cubicBezTo>
                    <a:pt x="0" y="4267"/>
                    <a:pt x="28" y="4295"/>
                    <a:pt x="56" y="4295"/>
                  </a:cubicBezTo>
                  <a:cubicBezTo>
                    <a:pt x="93" y="4295"/>
                    <a:pt x="121" y="4267"/>
                    <a:pt x="121" y="4230"/>
                  </a:cubicBezTo>
                  <a:lnTo>
                    <a:pt x="121" y="3767"/>
                  </a:lnTo>
                  <a:cubicBezTo>
                    <a:pt x="121" y="3739"/>
                    <a:pt x="93" y="3711"/>
                    <a:pt x="56" y="3711"/>
                  </a:cubicBezTo>
                  <a:close/>
                  <a:moveTo>
                    <a:pt x="56" y="4639"/>
                  </a:moveTo>
                  <a:cubicBezTo>
                    <a:pt x="28" y="4639"/>
                    <a:pt x="0" y="4666"/>
                    <a:pt x="0" y="4694"/>
                  </a:cubicBezTo>
                  <a:lnTo>
                    <a:pt x="0" y="5158"/>
                  </a:lnTo>
                  <a:cubicBezTo>
                    <a:pt x="0" y="5195"/>
                    <a:pt x="28" y="5223"/>
                    <a:pt x="56" y="5223"/>
                  </a:cubicBezTo>
                  <a:cubicBezTo>
                    <a:pt x="93" y="5223"/>
                    <a:pt x="121" y="5195"/>
                    <a:pt x="121" y="5158"/>
                  </a:cubicBezTo>
                  <a:lnTo>
                    <a:pt x="121" y="4694"/>
                  </a:lnTo>
                  <a:cubicBezTo>
                    <a:pt x="121" y="4666"/>
                    <a:pt x="93" y="4639"/>
                    <a:pt x="56" y="4639"/>
                  </a:cubicBezTo>
                  <a:close/>
                  <a:moveTo>
                    <a:pt x="56" y="5566"/>
                  </a:moveTo>
                  <a:cubicBezTo>
                    <a:pt x="28" y="5566"/>
                    <a:pt x="0" y="5594"/>
                    <a:pt x="0" y="5622"/>
                  </a:cubicBezTo>
                  <a:lnTo>
                    <a:pt x="0" y="6086"/>
                  </a:lnTo>
                  <a:cubicBezTo>
                    <a:pt x="0" y="6123"/>
                    <a:pt x="28" y="6151"/>
                    <a:pt x="56" y="6151"/>
                  </a:cubicBezTo>
                  <a:cubicBezTo>
                    <a:pt x="93" y="6151"/>
                    <a:pt x="121" y="6123"/>
                    <a:pt x="121" y="6086"/>
                  </a:cubicBezTo>
                  <a:lnTo>
                    <a:pt x="121" y="5622"/>
                  </a:lnTo>
                  <a:cubicBezTo>
                    <a:pt x="121" y="5594"/>
                    <a:pt x="93" y="5566"/>
                    <a:pt x="56" y="5566"/>
                  </a:cubicBezTo>
                  <a:close/>
                  <a:moveTo>
                    <a:pt x="56" y="6494"/>
                  </a:moveTo>
                  <a:cubicBezTo>
                    <a:pt x="28" y="6494"/>
                    <a:pt x="0" y="6522"/>
                    <a:pt x="0" y="6549"/>
                  </a:cubicBezTo>
                  <a:lnTo>
                    <a:pt x="0" y="7013"/>
                  </a:lnTo>
                  <a:cubicBezTo>
                    <a:pt x="0" y="7050"/>
                    <a:pt x="28" y="7078"/>
                    <a:pt x="56" y="7078"/>
                  </a:cubicBezTo>
                  <a:cubicBezTo>
                    <a:pt x="93" y="7078"/>
                    <a:pt x="121" y="7050"/>
                    <a:pt x="121" y="7013"/>
                  </a:cubicBezTo>
                  <a:lnTo>
                    <a:pt x="121" y="6549"/>
                  </a:lnTo>
                  <a:cubicBezTo>
                    <a:pt x="121" y="6522"/>
                    <a:pt x="93" y="6494"/>
                    <a:pt x="56" y="6494"/>
                  </a:cubicBezTo>
                  <a:close/>
                  <a:moveTo>
                    <a:pt x="56" y="7421"/>
                  </a:moveTo>
                  <a:cubicBezTo>
                    <a:pt x="28" y="7421"/>
                    <a:pt x="0" y="7449"/>
                    <a:pt x="0" y="7477"/>
                  </a:cubicBezTo>
                  <a:lnTo>
                    <a:pt x="0" y="7941"/>
                  </a:lnTo>
                  <a:cubicBezTo>
                    <a:pt x="0" y="7978"/>
                    <a:pt x="28" y="8006"/>
                    <a:pt x="56" y="8006"/>
                  </a:cubicBezTo>
                  <a:cubicBezTo>
                    <a:pt x="93" y="8006"/>
                    <a:pt x="121" y="7978"/>
                    <a:pt x="121" y="7941"/>
                  </a:cubicBezTo>
                  <a:lnTo>
                    <a:pt x="121" y="7477"/>
                  </a:lnTo>
                  <a:cubicBezTo>
                    <a:pt x="121" y="7449"/>
                    <a:pt x="93" y="7421"/>
                    <a:pt x="56" y="7421"/>
                  </a:cubicBezTo>
                  <a:close/>
                  <a:moveTo>
                    <a:pt x="56" y="8349"/>
                  </a:moveTo>
                  <a:cubicBezTo>
                    <a:pt x="28" y="8349"/>
                    <a:pt x="0" y="8377"/>
                    <a:pt x="0" y="8405"/>
                  </a:cubicBezTo>
                  <a:lnTo>
                    <a:pt x="0" y="8869"/>
                  </a:lnTo>
                  <a:cubicBezTo>
                    <a:pt x="0" y="8906"/>
                    <a:pt x="28" y="8934"/>
                    <a:pt x="56" y="8934"/>
                  </a:cubicBezTo>
                  <a:cubicBezTo>
                    <a:pt x="93" y="8934"/>
                    <a:pt x="121" y="8906"/>
                    <a:pt x="121" y="8869"/>
                  </a:cubicBezTo>
                  <a:lnTo>
                    <a:pt x="121" y="8405"/>
                  </a:lnTo>
                  <a:cubicBezTo>
                    <a:pt x="121" y="8377"/>
                    <a:pt x="93" y="8349"/>
                    <a:pt x="56" y="8349"/>
                  </a:cubicBezTo>
                  <a:close/>
                  <a:moveTo>
                    <a:pt x="56" y="9277"/>
                  </a:moveTo>
                  <a:cubicBezTo>
                    <a:pt x="28" y="9277"/>
                    <a:pt x="0" y="9305"/>
                    <a:pt x="0" y="9332"/>
                  </a:cubicBezTo>
                  <a:lnTo>
                    <a:pt x="0" y="9796"/>
                  </a:lnTo>
                  <a:cubicBezTo>
                    <a:pt x="0" y="9833"/>
                    <a:pt x="28" y="9861"/>
                    <a:pt x="56" y="9861"/>
                  </a:cubicBezTo>
                  <a:cubicBezTo>
                    <a:pt x="93" y="9861"/>
                    <a:pt x="121" y="9833"/>
                    <a:pt x="121" y="9796"/>
                  </a:cubicBezTo>
                  <a:lnTo>
                    <a:pt x="121" y="9332"/>
                  </a:lnTo>
                  <a:cubicBezTo>
                    <a:pt x="121" y="9305"/>
                    <a:pt x="93" y="9277"/>
                    <a:pt x="56" y="927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3"/>
            <p:cNvSpPr/>
            <p:nvPr/>
          </p:nvSpPr>
          <p:spPr>
            <a:xfrm>
              <a:off x="888650" y="2354575"/>
              <a:ext cx="43150" cy="43400"/>
            </a:xfrm>
            <a:custGeom>
              <a:avLst/>
              <a:gdLst/>
              <a:ahLst/>
              <a:cxnLst/>
              <a:rect l="l" t="t" r="r" b="b"/>
              <a:pathLst>
                <a:path w="1726" h="1736" extrusionOk="0">
                  <a:moveTo>
                    <a:pt x="863" y="177"/>
                  </a:moveTo>
                  <a:lnTo>
                    <a:pt x="1095" y="613"/>
                  </a:lnTo>
                  <a:cubicBezTo>
                    <a:pt x="1104" y="622"/>
                    <a:pt x="1113" y="631"/>
                    <a:pt x="1123" y="631"/>
                  </a:cubicBezTo>
                  <a:lnTo>
                    <a:pt x="1549" y="873"/>
                  </a:lnTo>
                  <a:lnTo>
                    <a:pt x="1113" y="1105"/>
                  </a:lnTo>
                  <a:cubicBezTo>
                    <a:pt x="1104" y="1105"/>
                    <a:pt x="1104" y="1114"/>
                    <a:pt x="1095" y="1123"/>
                  </a:cubicBezTo>
                  <a:lnTo>
                    <a:pt x="863" y="1550"/>
                  </a:lnTo>
                  <a:lnTo>
                    <a:pt x="631" y="1123"/>
                  </a:lnTo>
                  <a:cubicBezTo>
                    <a:pt x="622" y="1114"/>
                    <a:pt x="612" y="1105"/>
                    <a:pt x="603" y="1105"/>
                  </a:cubicBezTo>
                  <a:lnTo>
                    <a:pt x="176" y="863"/>
                  </a:lnTo>
                  <a:lnTo>
                    <a:pt x="603" y="631"/>
                  </a:lnTo>
                  <a:cubicBezTo>
                    <a:pt x="612" y="622"/>
                    <a:pt x="622" y="622"/>
                    <a:pt x="631" y="613"/>
                  </a:cubicBezTo>
                  <a:lnTo>
                    <a:pt x="863" y="177"/>
                  </a:lnTo>
                  <a:close/>
                  <a:moveTo>
                    <a:pt x="863" y="1"/>
                  </a:moveTo>
                  <a:cubicBezTo>
                    <a:pt x="844" y="1"/>
                    <a:pt x="826" y="10"/>
                    <a:pt x="816" y="28"/>
                  </a:cubicBezTo>
                  <a:lnTo>
                    <a:pt x="538" y="539"/>
                  </a:lnTo>
                  <a:lnTo>
                    <a:pt x="28" y="817"/>
                  </a:lnTo>
                  <a:cubicBezTo>
                    <a:pt x="9" y="826"/>
                    <a:pt x="0" y="845"/>
                    <a:pt x="0" y="863"/>
                  </a:cubicBezTo>
                  <a:cubicBezTo>
                    <a:pt x="0" y="882"/>
                    <a:pt x="9" y="910"/>
                    <a:pt x="28" y="919"/>
                  </a:cubicBezTo>
                  <a:lnTo>
                    <a:pt x="529" y="1197"/>
                  </a:lnTo>
                  <a:lnTo>
                    <a:pt x="807" y="1698"/>
                  </a:lnTo>
                  <a:cubicBezTo>
                    <a:pt x="816" y="1717"/>
                    <a:pt x="835" y="1735"/>
                    <a:pt x="863" y="1735"/>
                  </a:cubicBezTo>
                  <a:cubicBezTo>
                    <a:pt x="881" y="1735"/>
                    <a:pt x="900" y="1717"/>
                    <a:pt x="909" y="1698"/>
                  </a:cubicBezTo>
                  <a:lnTo>
                    <a:pt x="1188" y="1197"/>
                  </a:lnTo>
                  <a:lnTo>
                    <a:pt x="1698" y="919"/>
                  </a:lnTo>
                  <a:cubicBezTo>
                    <a:pt x="1716" y="910"/>
                    <a:pt x="1726" y="891"/>
                    <a:pt x="1726" y="873"/>
                  </a:cubicBezTo>
                  <a:cubicBezTo>
                    <a:pt x="1726" y="845"/>
                    <a:pt x="1716" y="826"/>
                    <a:pt x="1698" y="817"/>
                  </a:cubicBezTo>
                  <a:lnTo>
                    <a:pt x="1188" y="539"/>
                  </a:lnTo>
                  <a:lnTo>
                    <a:pt x="919" y="28"/>
                  </a:lnTo>
                  <a:cubicBezTo>
                    <a:pt x="909" y="10"/>
                    <a:pt x="881" y="1"/>
                    <a:pt x="8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3"/>
            <p:cNvSpPr/>
            <p:nvPr/>
          </p:nvSpPr>
          <p:spPr>
            <a:xfrm>
              <a:off x="1122175" y="3270875"/>
              <a:ext cx="44800" cy="44550"/>
            </a:xfrm>
            <a:custGeom>
              <a:avLst/>
              <a:gdLst/>
              <a:ahLst/>
              <a:cxnLst/>
              <a:rect l="l" t="t" r="r" b="b"/>
              <a:pathLst>
                <a:path w="1792" h="1782" extrusionOk="0">
                  <a:moveTo>
                    <a:pt x="901" y="177"/>
                  </a:moveTo>
                  <a:lnTo>
                    <a:pt x="1142" y="622"/>
                  </a:lnTo>
                  <a:cubicBezTo>
                    <a:pt x="1151" y="631"/>
                    <a:pt x="1160" y="641"/>
                    <a:pt x="1170" y="650"/>
                  </a:cubicBezTo>
                  <a:lnTo>
                    <a:pt x="1615" y="891"/>
                  </a:lnTo>
                  <a:lnTo>
                    <a:pt x="1170" y="1142"/>
                  </a:lnTo>
                  <a:cubicBezTo>
                    <a:pt x="1160" y="1142"/>
                    <a:pt x="1151" y="1151"/>
                    <a:pt x="1142" y="1160"/>
                  </a:cubicBezTo>
                  <a:lnTo>
                    <a:pt x="901" y="1605"/>
                  </a:lnTo>
                  <a:lnTo>
                    <a:pt x="650" y="1160"/>
                  </a:lnTo>
                  <a:cubicBezTo>
                    <a:pt x="650" y="1151"/>
                    <a:pt x="641" y="1142"/>
                    <a:pt x="632" y="1132"/>
                  </a:cubicBezTo>
                  <a:lnTo>
                    <a:pt x="186" y="891"/>
                  </a:lnTo>
                  <a:lnTo>
                    <a:pt x="632" y="650"/>
                  </a:lnTo>
                  <a:cubicBezTo>
                    <a:pt x="641" y="641"/>
                    <a:pt x="650" y="631"/>
                    <a:pt x="650" y="622"/>
                  </a:cubicBezTo>
                  <a:lnTo>
                    <a:pt x="901" y="177"/>
                  </a:lnTo>
                  <a:close/>
                  <a:moveTo>
                    <a:pt x="901" y="1"/>
                  </a:moveTo>
                  <a:cubicBezTo>
                    <a:pt x="882" y="1"/>
                    <a:pt x="854" y="10"/>
                    <a:pt x="845" y="28"/>
                  </a:cubicBezTo>
                  <a:lnTo>
                    <a:pt x="557" y="557"/>
                  </a:lnTo>
                  <a:lnTo>
                    <a:pt x="38" y="836"/>
                  </a:lnTo>
                  <a:cubicBezTo>
                    <a:pt x="19" y="845"/>
                    <a:pt x="1" y="873"/>
                    <a:pt x="1" y="891"/>
                  </a:cubicBezTo>
                  <a:cubicBezTo>
                    <a:pt x="1" y="910"/>
                    <a:pt x="19" y="928"/>
                    <a:pt x="38" y="938"/>
                  </a:cubicBezTo>
                  <a:lnTo>
                    <a:pt x="557" y="1225"/>
                  </a:lnTo>
                  <a:lnTo>
                    <a:pt x="845" y="1754"/>
                  </a:lnTo>
                  <a:cubicBezTo>
                    <a:pt x="854" y="1772"/>
                    <a:pt x="873" y="1782"/>
                    <a:pt x="891" y="1782"/>
                  </a:cubicBezTo>
                  <a:cubicBezTo>
                    <a:pt x="919" y="1782"/>
                    <a:pt x="938" y="1772"/>
                    <a:pt x="947" y="1754"/>
                  </a:cubicBezTo>
                  <a:lnTo>
                    <a:pt x="1235" y="1234"/>
                  </a:lnTo>
                  <a:lnTo>
                    <a:pt x="1763" y="947"/>
                  </a:lnTo>
                  <a:cubicBezTo>
                    <a:pt x="1773" y="938"/>
                    <a:pt x="1791" y="919"/>
                    <a:pt x="1791" y="891"/>
                  </a:cubicBezTo>
                  <a:cubicBezTo>
                    <a:pt x="1791" y="873"/>
                    <a:pt x="1782" y="854"/>
                    <a:pt x="1763" y="845"/>
                  </a:cubicBezTo>
                  <a:lnTo>
                    <a:pt x="1235" y="557"/>
                  </a:lnTo>
                  <a:lnTo>
                    <a:pt x="947" y="28"/>
                  </a:lnTo>
                  <a:cubicBezTo>
                    <a:pt x="938" y="10"/>
                    <a:pt x="919" y="1"/>
                    <a:pt x="9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3"/>
            <p:cNvSpPr/>
            <p:nvPr/>
          </p:nvSpPr>
          <p:spPr>
            <a:xfrm>
              <a:off x="1306550" y="2306100"/>
              <a:ext cx="2825" cy="16500"/>
            </a:xfrm>
            <a:custGeom>
              <a:avLst/>
              <a:gdLst/>
              <a:ahLst/>
              <a:cxnLst/>
              <a:rect l="l" t="t" r="r" b="b"/>
              <a:pathLst>
                <a:path w="113" h="660" extrusionOk="0">
                  <a:moveTo>
                    <a:pt x="56" y="1"/>
                  </a:moveTo>
                  <a:cubicBezTo>
                    <a:pt x="29" y="1"/>
                    <a:pt x="1" y="29"/>
                    <a:pt x="1" y="56"/>
                  </a:cubicBezTo>
                  <a:lnTo>
                    <a:pt x="1" y="604"/>
                  </a:lnTo>
                  <a:cubicBezTo>
                    <a:pt x="1" y="632"/>
                    <a:pt x="29" y="659"/>
                    <a:pt x="56" y="659"/>
                  </a:cubicBezTo>
                  <a:cubicBezTo>
                    <a:pt x="93" y="659"/>
                    <a:pt x="112" y="632"/>
                    <a:pt x="112" y="604"/>
                  </a:cubicBezTo>
                  <a:lnTo>
                    <a:pt x="112" y="56"/>
                  </a:lnTo>
                  <a:cubicBezTo>
                    <a:pt x="112" y="29"/>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3"/>
            <p:cNvSpPr/>
            <p:nvPr/>
          </p:nvSpPr>
          <p:spPr>
            <a:xfrm>
              <a:off x="1306550" y="2340900"/>
              <a:ext cx="2825" cy="16475"/>
            </a:xfrm>
            <a:custGeom>
              <a:avLst/>
              <a:gdLst/>
              <a:ahLst/>
              <a:cxnLst/>
              <a:rect l="l" t="t" r="r" b="b"/>
              <a:pathLst>
                <a:path w="113" h="659" extrusionOk="0">
                  <a:moveTo>
                    <a:pt x="56" y="0"/>
                  </a:moveTo>
                  <a:cubicBezTo>
                    <a:pt x="29" y="0"/>
                    <a:pt x="1" y="28"/>
                    <a:pt x="1" y="56"/>
                  </a:cubicBezTo>
                  <a:lnTo>
                    <a:pt x="1" y="603"/>
                  </a:lnTo>
                  <a:cubicBezTo>
                    <a:pt x="1" y="631"/>
                    <a:pt x="29" y="659"/>
                    <a:pt x="56" y="659"/>
                  </a:cubicBezTo>
                  <a:cubicBezTo>
                    <a:pt x="93" y="659"/>
                    <a:pt x="112" y="631"/>
                    <a:pt x="112" y="603"/>
                  </a:cubicBezTo>
                  <a:lnTo>
                    <a:pt x="112" y="56"/>
                  </a:lnTo>
                  <a:cubicBezTo>
                    <a:pt x="112" y="28"/>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43"/>
            <p:cNvSpPr/>
            <p:nvPr/>
          </p:nvSpPr>
          <p:spPr>
            <a:xfrm>
              <a:off x="1317225" y="2330225"/>
              <a:ext cx="16500" cy="3050"/>
            </a:xfrm>
            <a:custGeom>
              <a:avLst/>
              <a:gdLst/>
              <a:ahLst/>
              <a:cxnLst/>
              <a:rect l="l" t="t" r="r" b="b"/>
              <a:pathLst>
                <a:path w="660" h="122" extrusionOk="0">
                  <a:moveTo>
                    <a:pt x="56" y="1"/>
                  </a:moveTo>
                  <a:cubicBezTo>
                    <a:pt x="19" y="1"/>
                    <a:pt x="0" y="28"/>
                    <a:pt x="0" y="65"/>
                  </a:cubicBezTo>
                  <a:cubicBezTo>
                    <a:pt x="0" y="93"/>
                    <a:pt x="19" y="121"/>
                    <a:pt x="56" y="121"/>
                  </a:cubicBezTo>
                  <a:lnTo>
                    <a:pt x="594" y="121"/>
                  </a:lnTo>
                  <a:cubicBezTo>
                    <a:pt x="631" y="121"/>
                    <a:pt x="659" y="93"/>
                    <a:pt x="659" y="65"/>
                  </a:cubicBezTo>
                  <a:cubicBezTo>
                    <a:pt x="659" y="28"/>
                    <a:pt x="631" y="1"/>
                    <a:pt x="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3"/>
            <p:cNvSpPr/>
            <p:nvPr/>
          </p:nvSpPr>
          <p:spPr>
            <a:xfrm>
              <a:off x="1282425" y="2330225"/>
              <a:ext cx="16500" cy="3050"/>
            </a:xfrm>
            <a:custGeom>
              <a:avLst/>
              <a:gdLst/>
              <a:ahLst/>
              <a:cxnLst/>
              <a:rect l="l" t="t" r="r" b="b"/>
              <a:pathLst>
                <a:path w="660" h="122" extrusionOk="0">
                  <a:moveTo>
                    <a:pt x="57" y="1"/>
                  </a:moveTo>
                  <a:cubicBezTo>
                    <a:pt x="20" y="1"/>
                    <a:pt x="1" y="28"/>
                    <a:pt x="1" y="65"/>
                  </a:cubicBezTo>
                  <a:cubicBezTo>
                    <a:pt x="1" y="93"/>
                    <a:pt x="20" y="121"/>
                    <a:pt x="57" y="121"/>
                  </a:cubicBezTo>
                  <a:lnTo>
                    <a:pt x="595" y="121"/>
                  </a:lnTo>
                  <a:cubicBezTo>
                    <a:pt x="632" y="121"/>
                    <a:pt x="660" y="93"/>
                    <a:pt x="660" y="65"/>
                  </a:cubicBezTo>
                  <a:cubicBezTo>
                    <a:pt x="660" y="28"/>
                    <a:pt x="632" y="1"/>
                    <a:pt x="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43"/>
            <p:cNvSpPr/>
            <p:nvPr/>
          </p:nvSpPr>
          <p:spPr>
            <a:xfrm>
              <a:off x="1290775" y="2339275"/>
              <a:ext cx="9775" cy="9525"/>
            </a:xfrm>
            <a:custGeom>
              <a:avLst/>
              <a:gdLst/>
              <a:ahLst/>
              <a:cxnLst/>
              <a:rect l="l" t="t" r="r" b="b"/>
              <a:pathLst>
                <a:path w="391" h="381" extrusionOk="0">
                  <a:moveTo>
                    <a:pt x="1" y="381"/>
                  </a:moveTo>
                  <a:lnTo>
                    <a:pt x="39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3"/>
            <p:cNvSpPr/>
            <p:nvPr/>
          </p:nvSpPr>
          <p:spPr>
            <a:xfrm>
              <a:off x="1289400" y="2337775"/>
              <a:ext cx="12775" cy="12425"/>
            </a:xfrm>
            <a:custGeom>
              <a:avLst/>
              <a:gdLst/>
              <a:ahLst/>
              <a:cxnLst/>
              <a:rect l="l" t="t" r="r" b="b"/>
              <a:pathLst>
                <a:path w="511" h="497" extrusionOk="0">
                  <a:moveTo>
                    <a:pt x="444" y="0"/>
                  </a:moveTo>
                  <a:cubicBezTo>
                    <a:pt x="429" y="0"/>
                    <a:pt x="413" y="5"/>
                    <a:pt x="399" y="14"/>
                  </a:cubicBezTo>
                  <a:lnTo>
                    <a:pt x="19" y="404"/>
                  </a:lnTo>
                  <a:cubicBezTo>
                    <a:pt x="0" y="422"/>
                    <a:pt x="0" y="459"/>
                    <a:pt x="19" y="487"/>
                  </a:cubicBezTo>
                  <a:cubicBezTo>
                    <a:pt x="28" y="496"/>
                    <a:pt x="47" y="496"/>
                    <a:pt x="56" y="496"/>
                  </a:cubicBezTo>
                  <a:cubicBezTo>
                    <a:pt x="74" y="496"/>
                    <a:pt x="93" y="496"/>
                    <a:pt x="102" y="487"/>
                  </a:cubicBezTo>
                  <a:lnTo>
                    <a:pt x="483" y="97"/>
                  </a:lnTo>
                  <a:cubicBezTo>
                    <a:pt x="510" y="79"/>
                    <a:pt x="510" y="42"/>
                    <a:pt x="483" y="14"/>
                  </a:cubicBezTo>
                  <a:cubicBezTo>
                    <a:pt x="473" y="5"/>
                    <a:pt x="459" y="0"/>
                    <a:pt x="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3"/>
            <p:cNvSpPr/>
            <p:nvPr/>
          </p:nvSpPr>
          <p:spPr>
            <a:xfrm>
              <a:off x="1315375" y="2314700"/>
              <a:ext cx="9750" cy="9525"/>
            </a:xfrm>
            <a:custGeom>
              <a:avLst/>
              <a:gdLst/>
              <a:ahLst/>
              <a:cxnLst/>
              <a:rect l="l" t="t" r="r" b="b"/>
              <a:pathLst>
                <a:path w="390" h="381" extrusionOk="0">
                  <a:moveTo>
                    <a:pt x="0" y="380"/>
                  </a:moveTo>
                  <a:lnTo>
                    <a:pt x="3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43"/>
            <p:cNvSpPr/>
            <p:nvPr/>
          </p:nvSpPr>
          <p:spPr>
            <a:xfrm>
              <a:off x="1313975" y="2313175"/>
              <a:ext cx="12775" cy="12450"/>
            </a:xfrm>
            <a:custGeom>
              <a:avLst/>
              <a:gdLst/>
              <a:ahLst/>
              <a:cxnLst/>
              <a:rect l="l" t="t" r="r" b="b"/>
              <a:pathLst>
                <a:path w="511" h="498" extrusionOk="0">
                  <a:moveTo>
                    <a:pt x="445" y="1"/>
                  </a:moveTo>
                  <a:cubicBezTo>
                    <a:pt x="430" y="1"/>
                    <a:pt x="413" y="5"/>
                    <a:pt x="399" y="15"/>
                  </a:cubicBezTo>
                  <a:lnTo>
                    <a:pt x="19" y="404"/>
                  </a:lnTo>
                  <a:cubicBezTo>
                    <a:pt x="1" y="423"/>
                    <a:pt x="1" y="460"/>
                    <a:pt x="19" y="478"/>
                  </a:cubicBezTo>
                  <a:cubicBezTo>
                    <a:pt x="28" y="497"/>
                    <a:pt x="47" y="497"/>
                    <a:pt x="56" y="497"/>
                  </a:cubicBezTo>
                  <a:cubicBezTo>
                    <a:pt x="75" y="497"/>
                    <a:pt x="93" y="497"/>
                    <a:pt x="103" y="478"/>
                  </a:cubicBezTo>
                  <a:lnTo>
                    <a:pt x="483" y="98"/>
                  </a:lnTo>
                  <a:cubicBezTo>
                    <a:pt x="511" y="80"/>
                    <a:pt x="511" y="42"/>
                    <a:pt x="483" y="15"/>
                  </a:cubicBezTo>
                  <a:cubicBezTo>
                    <a:pt x="474" y="5"/>
                    <a:pt x="460" y="1"/>
                    <a:pt x="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3"/>
            <p:cNvSpPr/>
            <p:nvPr/>
          </p:nvSpPr>
          <p:spPr>
            <a:xfrm>
              <a:off x="1290775" y="2314700"/>
              <a:ext cx="9775" cy="9525"/>
            </a:xfrm>
            <a:custGeom>
              <a:avLst/>
              <a:gdLst/>
              <a:ahLst/>
              <a:cxnLst/>
              <a:rect l="l" t="t" r="r" b="b"/>
              <a:pathLst>
                <a:path w="391" h="381" extrusionOk="0">
                  <a:moveTo>
                    <a:pt x="1" y="0"/>
                  </a:moveTo>
                  <a:lnTo>
                    <a:pt x="391" y="3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3"/>
            <p:cNvSpPr/>
            <p:nvPr/>
          </p:nvSpPr>
          <p:spPr>
            <a:xfrm>
              <a:off x="1289400" y="2313175"/>
              <a:ext cx="12775" cy="12450"/>
            </a:xfrm>
            <a:custGeom>
              <a:avLst/>
              <a:gdLst/>
              <a:ahLst/>
              <a:cxnLst/>
              <a:rect l="l" t="t" r="r" b="b"/>
              <a:pathLst>
                <a:path w="511" h="498" extrusionOk="0">
                  <a:moveTo>
                    <a:pt x="57" y="1"/>
                  </a:moveTo>
                  <a:cubicBezTo>
                    <a:pt x="42" y="1"/>
                    <a:pt x="28" y="5"/>
                    <a:pt x="19" y="15"/>
                  </a:cubicBezTo>
                  <a:cubicBezTo>
                    <a:pt x="0" y="42"/>
                    <a:pt x="0" y="80"/>
                    <a:pt x="19" y="98"/>
                  </a:cubicBezTo>
                  <a:lnTo>
                    <a:pt x="399" y="478"/>
                  </a:lnTo>
                  <a:cubicBezTo>
                    <a:pt x="408" y="497"/>
                    <a:pt x="427" y="497"/>
                    <a:pt x="446" y="497"/>
                  </a:cubicBezTo>
                  <a:cubicBezTo>
                    <a:pt x="455" y="497"/>
                    <a:pt x="473" y="497"/>
                    <a:pt x="483" y="478"/>
                  </a:cubicBezTo>
                  <a:cubicBezTo>
                    <a:pt x="510" y="460"/>
                    <a:pt x="510" y="423"/>
                    <a:pt x="483" y="404"/>
                  </a:cubicBezTo>
                  <a:lnTo>
                    <a:pt x="102" y="15"/>
                  </a:lnTo>
                  <a:cubicBezTo>
                    <a:pt x="88" y="5"/>
                    <a:pt x="72"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3"/>
            <p:cNvSpPr/>
            <p:nvPr/>
          </p:nvSpPr>
          <p:spPr>
            <a:xfrm>
              <a:off x="1315375" y="2339275"/>
              <a:ext cx="9750" cy="9525"/>
            </a:xfrm>
            <a:custGeom>
              <a:avLst/>
              <a:gdLst/>
              <a:ahLst/>
              <a:cxnLst/>
              <a:rect l="l" t="t" r="r" b="b"/>
              <a:pathLst>
                <a:path w="390" h="381" extrusionOk="0">
                  <a:moveTo>
                    <a:pt x="0" y="0"/>
                  </a:moveTo>
                  <a:lnTo>
                    <a:pt x="390" y="38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3"/>
            <p:cNvSpPr/>
            <p:nvPr/>
          </p:nvSpPr>
          <p:spPr>
            <a:xfrm>
              <a:off x="1313975" y="2337775"/>
              <a:ext cx="12775" cy="12425"/>
            </a:xfrm>
            <a:custGeom>
              <a:avLst/>
              <a:gdLst/>
              <a:ahLst/>
              <a:cxnLst/>
              <a:rect l="l" t="t" r="r" b="b"/>
              <a:pathLst>
                <a:path w="511" h="497" extrusionOk="0">
                  <a:moveTo>
                    <a:pt x="61" y="0"/>
                  </a:moveTo>
                  <a:cubicBezTo>
                    <a:pt x="47" y="0"/>
                    <a:pt x="33" y="5"/>
                    <a:pt x="19" y="14"/>
                  </a:cubicBezTo>
                  <a:cubicBezTo>
                    <a:pt x="1" y="42"/>
                    <a:pt x="1" y="79"/>
                    <a:pt x="19" y="97"/>
                  </a:cubicBezTo>
                  <a:lnTo>
                    <a:pt x="399" y="487"/>
                  </a:lnTo>
                  <a:cubicBezTo>
                    <a:pt x="418" y="496"/>
                    <a:pt x="427" y="496"/>
                    <a:pt x="446" y="496"/>
                  </a:cubicBezTo>
                  <a:cubicBezTo>
                    <a:pt x="455" y="496"/>
                    <a:pt x="474" y="496"/>
                    <a:pt x="483" y="487"/>
                  </a:cubicBezTo>
                  <a:cubicBezTo>
                    <a:pt x="511" y="459"/>
                    <a:pt x="511" y="422"/>
                    <a:pt x="483" y="404"/>
                  </a:cubicBezTo>
                  <a:lnTo>
                    <a:pt x="103" y="14"/>
                  </a:lnTo>
                  <a:cubicBezTo>
                    <a:pt x="89" y="5"/>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3"/>
            <p:cNvSpPr/>
            <p:nvPr/>
          </p:nvSpPr>
          <p:spPr>
            <a:xfrm>
              <a:off x="791475" y="2851575"/>
              <a:ext cx="19500" cy="19500"/>
            </a:xfrm>
            <a:custGeom>
              <a:avLst/>
              <a:gdLst/>
              <a:ahLst/>
              <a:cxnLst/>
              <a:rect l="l" t="t" r="r" b="b"/>
              <a:pathLst>
                <a:path w="780" h="780" extrusionOk="0">
                  <a:moveTo>
                    <a:pt x="390" y="112"/>
                  </a:moveTo>
                  <a:cubicBezTo>
                    <a:pt x="538" y="112"/>
                    <a:pt x="659" y="242"/>
                    <a:pt x="659" y="390"/>
                  </a:cubicBezTo>
                  <a:cubicBezTo>
                    <a:pt x="659" y="538"/>
                    <a:pt x="538" y="659"/>
                    <a:pt x="390" y="659"/>
                  </a:cubicBezTo>
                  <a:cubicBezTo>
                    <a:pt x="241" y="659"/>
                    <a:pt x="112" y="538"/>
                    <a:pt x="112" y="390"/>
                  </a:cubicBezTo>
                  <a:cubicBezTo>
                    <a:pt x="112" y="242"/>
                    <a:pt x="241" y="112"/>
                    <a:pt x="390" y="112"/>
                  </a:cubicBezTo>
                  <a:close/>
                  <a:moveTo>
                    <a:pt x="390" y="0"/>
                  </a:moveTo>
                  <a:cubicBezTo>
                    <a:pt x="176" y="0"/>
                    <a:pt x="0" y="177"/>
                    <a:pt x="0" y="390"/>
                  </a:cubicBezTo>
                  <a:cubicBezTo>
                    <a:pt x="0" y="603"/>
                    <a:pt x="176" y="780"/>
                    <a:pt x="390" y="780"/>
                  </a:cubicBezTo>
                  <a:cubicBezTo>
                    <a:pt x="603" y="780"/>
                    <a:pt x="779" y="603"/>
                    <a:pt x="779" y="390"/>
                  </a:cubicBezTo>
                  <a:cubicBezTo>
                    <a:pt x="779" y="177"/>
                    <a:pt x="603" y="0"/>
                    <a:pt x="3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3"/>
            <p:cNvSpPr/>
            <p:nvPr/>
          </p:nvSpPr>
          <p:spPr>
            <a:xfrm>
              <a:off x="745550" y="2652125"/>
              <a:ext cx="12550" cy="12775"/>
            </a:xfrm>
            <a:custGeom>
              <a:avLst/>
              <a:gdLst/>
              <a:ahLst/>
              <a:cxnLst/>
              <a:rect l="l" t="t" r="r" b="b"/>
              <a:pathLst>
                <a:path w="502" h="511" extrusionOk="0">
                  <a:moveTo>
                    <a:pt x="251" y="121"/>
                  </a:moveTo>
                  <a:cubicBezTo>
                    <a:pt x="325" y="121"/>
                    <a:pt x="390" y="177"/>
                    <a:pt x="390" y="260"/>
                  </a:cubicBezTo>
                  <a:cubicBezTo>
                    <a:pt x="390" y="334"/>
                    <a:pt x="325" y="390"/>
                    <a:pt x="251" y="390"/>
                  </a:cubicBezTo>
                  <a:cubicBezTo>
                    <a:pt x="177" y="390"/>
                    <a:pt x="121" y="334"/>
                    <a:pt x="121" y="260"/>
                  </a:cubicBezTo>
                  <a:cubicBezTo>
                    <a:pt x="121" y="177"/>
                    <a:pt x="177" y="121"/>
                    <a:pt x="251" y="121"/>
                  </a:cubicBezTo>
                  <a:close/>
                  <a:moveTo>
                    <a:pt x="251" y="1"/>
                  </a:moveTo>
                  <a:cubicBezTo>
                    <a:pt x="112" y="1"/>
                    <a:pt x="0" y="112"/>
                    <a:pt x="0" y="251"/>
                  </a:cubicBezTo>
                  <a:cubicBezTo>
                    <a:pt x="0" y="390"/>
                    <a:pt x="112" y="511"/>
                    <a:pt x="251" y="511"/>
                  </a:cubicBezTo>
                  <a:cubicBezTo>
                    <a:pt x="390" y="511"/>
                    <a:pt x="501" y="399"/>
                    <a:pt x="501" y="251"/>
                  </a:cubicBezTo>
                  <a:cubicBezTo>
                    <a:pt x="501" y="112"/>
                    <a:pt x="390" y="1"/>
                    <a:pt x="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3"/>
            <p:cNvSpPr/>
            <p:nvPr/>
          </p:nvSpPr>
          <p:spPr>
            <a:xfrm>
              <a:off x="1494175" y="2299150"/>
              <a:ext cx="12550" cy="12550"/>
            </a:xfrm>
            <a:custGeom>
              <a:avLst/>
              <a:gdLst/>
              <a:ahLst/>
              <a:cxnLst/>
              <a:rect l="l" t="t" r="r" b="b"/>
              <a:pathLst>
                <a:path w="502" h="502" extrusionOk="0">
                  <a:moveTo>
                    <a:pt x="251" y="121"/>
                  </a:moveTo>
                  <a:cubicBezTo>
                    <a:pt x="325" y="121"/>
                    <a:pt x="381" y="177"/>
                    <a:pt x="381" y="251"/>
                  </a:cubicBezTo>
                  <a:cubicBezTo>
                    <a:pt x="381" y="325"/>
                    <a:pt x="325" y="390"/>
                    <a:pt x="251" y="390"/>
                  </a:cubicBezTo>
                  <a:cubicBezTo>
                    <a:pt x="177" y="390"/>
                    <a:pt x="112" y="325"/>
                    <a:pt x="112" y="251"/>
                  </a:cubicBezTo>
                  <a:cubicBezTo>
                    <a:pt x="112" y="177"/>
                    <a:pt x="177" y="121"/>
                    <a:pt x="251" y="121"/>
                  </a:cubicBezTo>
                  <a:close/>
                  <a:moveTo>
                    <a:pt x="251" y="0"/>
                  </a:moveTo>
                  <a:cubicBezTo>
                    <a:pt x="112" y="0"/>
                    <a:pt x="1" y="112"/>
                    <a:pt x="1" y="251"/>
                  </a:cubicBezTo>
                  <a:cubicBezTo>
                    <a:pt x="1" y="390"/>
                    <a:pt x="112" y="501"/>
                    <a:pt x="251" y="501"/>
                  </a:cubicBezTo>
                  <a:cubicBezTo>
                    <a:pt x="390" y="501"/>
                    <a:pt x="502" y="390"/>
                    <a:pt x="502" y="251"/>
                  </a:cubicBezTo>
                  <a:cubicBezTo>
                    <a:pt x="502" y="112"/>
                    <a:pt x="390" y="0"/>
                    <a:pt x="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3"/>
            <p:cNvSpPr/>
            <p:nvPr/>
          </p:nvSpPr>
          <p:spPr>
            <a:xfrm>
              <a:off x="1219575" y="3181350"/>
              <a:ext cx="197175" cy="123175"/>
            </a:xfrm>
            <a:custGeom>
              <a:avLst/>
              <a:gdLst/>
              <a:ahLst/>
              <a:cxnLst/>
              <a:rect l="l" t="t" r="r" b="b"/>
              <a:pathLst>
                <a:path w="7887" h="4927" extrusionOk="0">
                  <a:moveTo>
                    <a:pt x="1328" y="1"/>
                  </a:moveTo>
                  <a:lnTo>
                    <a:pt x="1" y="4927"/>
                  </a:lnTo>
                  <a:lnTo>
                    <a:pt x="6550" y="4927"/>
                  </a:lnTo>
                  <a:lnTo>
                    <a:pt x="78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3"/>
            <p:cNvSpPr/>
            <p:nvPr/>
          </p:nvSpPr>
          <p:spPr>
            <a:xfrm>
              <a:off x="1218200" y="3179975"/>
              <a:ext cx="200175" cy="125950"/>
            </a:xfrm>
            <a:custGeom>
              <a:avLst/>
              <a:gdLst/>
              <a:ahLst/>
              <a:cxnLst/>
              <a:rect l="l" t="t" r="r" b="b"/>
              <a:pathLst>
                <a:path w="8007" h="5038" extrusionOk="0">
                  <a:moveTo>
                    <a:pt x="7867" y="111"/>
                  </a:moveTo>
                  <a:lnTo>
                    <a:pt x="6559" y="4926"/>
                  </a:lnTo>
                  <a:lnTo>
                    <a:pt x="130" y="4926"/>
                  </a:lnTo>
                  <a:lnTo>
                    <a:pt x="1429" y="111"/>
                  </a:lnTo>
                  <a:close/>
                  <a:moveTo>
                    <a:pt x="1383" y="0"/>
                  </a:moveTo>
                  <a:cubicBezTo>
                    <a:pt x="1355" y="0"/>
                    <a:pt x="1336" y="19"/>
                    <a:pt x="1327" y="47"/>
                  </a:cubicBezTo>
                  <a:lnTo>
                    <a:pt x="0" y="4963"/>
                  </a:lnTo>
                  <a:cubicBezTo>
                    <a:pt x="0" y="4982"/>
                    <a:pt x="0" y="5000"/>
                    <a:pt x="19" y="5019"/>
                  </a:cubicBezTo>
                  <a:cubicBezTo>
                    <a:pt x="28" y="5028"/>
                    <a:pt x="47" y="5037"/>
                    <a:pt x="65" y="5037"/>
                  </a:cubicBezTo>
                  <a:lnTo>
                    <a:pt x="6605" y="5037"/>
                  </a:lnTo>
                  <a:cubicBezTo>
                    <a:pt x="6633" y="5037"/>
                    <a:pt x="6652" y="5019"/>
                    <a:pt x="6661" y="4991"/>
                  </a:cubicBezTo>
                  <a:lnTo>
                    <a:pt x="7997" y="74"/>
                  </a:lnTo>
                  <a:cubicBezTo>
                    <a:pt x="8006" y="56"/>
                    <a:pt x="7997" y="37"/>
                    <a:pt x="7988" y="19"/>
                  </a:cubicBezTo>
                  <a:cubicBezTo>
                    <a:pt x="7978" y="9"/>
                    <a:pt x="7960" y="0"/>
                    <a:pt x="7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3"/>
            <p:cNvSpPr/>
            <p:nvPr/>
          </p:nvSpPr>
          <p:spPr>
            <a:xfrm>
              <a:off x="1173675" y="3304500"/>
              <a:ext cx="335375" cy="40375"/>
            </a:xfrm>
            <a:custGeom>
              <a:avLst/>
              <a:gdLst/>
              <a:ahLst/>
              <a:cxnLst/>
              <a:rect l="l" t="t" r="r" b="b"/>
              <a:pathLst>
                <a:path w="13415" h="1615" extrusionOk="0">
                  <a:moveTo>
                    <a:pt x="1837" y="1"/>
                  </a:moveTo>
                  <a:cubicBezTo>
                    <a:pt x="1178" y="29"/>
                    <a:pt x="603" y="353"/>
                    <a:pt x="371" y="845"/>
                  </a:cubicBezTo>
                  <a:lnTo>
                    <a:pt x="0" y="1615"/>
                  </a:lnTo>
                  <a:lnTo>
                    <a:pt x="13414" y="1615"/>
                  </a:lnTo>
                  <a:cubicBezTo>
                    <a:pt x="13414" y="1105"/>
                    <a:pt x="13090" y="650"/>
                    <a:pt x="12598" y="353"/>
                  </a:cubicBezTo>
                  <a:cubicBezTo>
                    <a:pt x="12570" y="344"/>
                    <a:pt x="12552" y="335"/>
                    <a:pt x="12524" y="316"/>
                  </a:cubicBezTo>
                  <a:cubicBezTo>
                    <a:pt x="12162" y="121"/>
                    <a:pt x="11717" y="1"/>
                    <a:pt x="11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3"/>
            <p:cNvSpPr/>
            <p:nvPr/>
          </p:nvSpPr>
          <p:spPr>
            <a:xfrm>
              <a:off x="1230950" y="3197350"/>
              <a:ext cx="181625" cy="66600"/>
            </a:xfrm>
            <a:custGeom>
              <a:avLst/>
              <a:gdLst/>
              <a:ahLst/>
              <a:cxnLst/>
              <a:rect l="l" t="t" r="r" b="b"/>
              <a:pathLst>
                <a:path w="7265" h="2664" extrusionOk="0">
                  <a:moveTo>
                    <a:pt x="7255" y="29"/>
                  </a:moveTo>
                  <a:lnTo>
                    <a:pt x="1" y="2663"/>
                  </a:lnTo>
                  <a:lnTo>
                    <a:pt x="706" y="1"/>
                  </a:lnTo>
                  <a:lnTo>
                    <a:pt x="7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3"/>
            <p:cNvSpPr/>
            <p:nvPr/>
          </p:nvSpPr>
          <p:spPr>
            <a:xfrm>
              <a:off x="965175" y="2671850"/>
              <a:ext cx="779500" cy="525525"/>
            </a:xfrm>
            <a:custGeom>
              <a:avLst/>
              <a:gdLst/>
              <a:ahLst/>
              <a:cxnLst/>
              <a:rect l="l" t="t" r="r" b="b"/>
              <a:pathLst>
                <a:path w="31180" h="21021" extrusionOk="0">
                  <a:moveTo>
                    <a:pt x="993" y="0"/>
                  </a:moveTo>
                  <a:cubicBezTo>
                    <a:pt x="446" y="0"/>
                    <a:pt x="0" y="464"/>
                    <a:pt x="0" y="1048"/>
                  </a:cubicBezTo>
                  <a:lnTo>
                    <a:pt x="0" y="19973"/>
                  </a:lnTo>
                  <a:cubicBezTo>
                    <a:pt x="0" y="20548"/>
                    <a:pt x="446" y="21021"/>
                    <a:pt x="993" y="21021"/>
                  </a:cubicBezTo>
                  <a:lnTo>
                    <a:pt x="30178" y="21021"/>
                  </a:lnTo>
                  <a:cubicBezTo>
                    <a:pt x="30734" y="21021"/>
                    <a:pt x="31179" y="20548"/>
                    <a:pt x="31179" y="19973"/>
                  </a:cubicBezTo>
                  <a:lnTo>
                    <a:pt x="31179" y="1048"/>
                  </a:lnTo>
                  <a:cubicBezTo>
                    <a:pt x="31179" y="464"/>
                    <a:pt x="30734" y="0"/>
                    <a:pt x="30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3"/>
            <p:cNvSpPr/>
            <p:nvPr/>
          </p:nvSpPr>
          <p:spPr>
            <a:xfrm>
              <a:off x="963550" y="2670450"/>
              <a:ext cx="782525" cy="528325"/>
            </a:xfrm>
            <a:custGeom>
              <a:avLst/>
              <a:gdLst/>
              <a:ahLst/>
              <a:cxnLst/>
              <a:rect l="l" t="t" r="r" b="b"/>
              <a:pathLst>
                <a:path w="31301" h="21133" extrusionOk="0">
                  <a:moveTo>
                    <a:pt x="30243" y="112"/>
                  </a:moveTo>
                  <a:cubicBezTo>
                    <a:pt x="30762" y="112"/>
                    <a:pt x="31189" y="557"/>
                    <a:pt x="31189" y="1104"/>
                  </a:cubicBezTo>
                  <a:lnTo>
                    <a:pt x="31189" y="20029"/>
                  </a:lnTo>
                  <a:cubicBezTo>
                    <a:pt x="31189" y="20576"/>
                    <a:pt x="30762" y="21021"/>
                    <a:pt x="30243" y="21021"/>
                  </a:cubicBezTo>
                  <a:lnTo>
                    <a:pt x="1058" y="21021"/>
                  </a:lnTo>
                  <a:cubicBezTo>
                    <a:pt x="539" y="21021"/>
                    <a:pt x="121" y="20576"/>
                    <a:pt x="121" y="20029"/>
                  </a:cubicBezTo>
                  <a:lnTo>
                    <a:pt x="121" y="1104"/>
                  </a:lnTo>
                  <a:cubicBezTo>
                    <a:pt x="121" y="557"/>
                    <a:pt x="548" y="112"/>
                    <a:pt x="1058" y="112"/>
                  </a:cubicBezTo>
                  <a:close/>
                  <a:moveTo>
                    <a:pt x="1058" y="0"/>
                  </a:moveTo>
                  <a:cubicBezTo>
                    <a:pt x="483" y="0"/>
                    <a:pt x="1" y="492"/>
                    <a:pt x="1" y="1104"/>
                  </a:cubicBezTo>
                  <a:lnTo>
                    <a:pt x="1" y="20029"/>
                  </a:lnTo>
                  <a:cubicBezTo>
                    <a:pt x="1" y="20641"/>
                    <a:pt x="483" y="21133"/>
                    <a:pt x="1058" y="21133"/>
                  </a:cubicBezTo>
                  <a:lnTo>
                    <a:pt x="30243" y="21133"/>
                  </a:lnTo>
                  <a:cubicBezTo>
                    <a:pt x="30827" y="21133"/>
                    <a:pt x="31300" y="20641"/>
                    <a:pt x="31300" y="20029"/>
                  </a:cubicBezTo>
                  <a:lnTo>
                    <a:pt x="31300" y="1104"/>
                  </a:lnTo>
                  <a:cubicBezTo>
                    <a:pt x="31300" y="492"/>
                    <a:pt x="30827" y="0"/>
                    <a:pt x="30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3"/>
            <p:cNvSpPr/>
            <p:nvPr/>
          </p:nvSpPr>
          <p:spPr>
            <a:xfrm>
              <a:off x="938975" y="2671850"/>
              <a:ext cx="761625" cy="526700"/>
            </a:xfrm>
            <a:custGeom>
              <a:avLst/>
              <a:gdLst/>
              <a:ahLst/>
              <a:cxnLst/>
              <a:rect l="l" t="t" r="r" b="b"/>
              <a:pathLst>
                <a:path w="30465" h="21068" extrusionOk="0">
                  <a:moveTo>
                    <a:pt x="1002" y="0"/>
                  </a:moveTo>
                  <a:cubicBezTo>
                    <a:pt x="445" y="0"/>
                    <a:pt x="0" y="473"/>
                    <a:pt x="0" y="1048"/>
                  </a:cubicBezTo>
                  <a:lnTo>
                    <a:pt x="0" y="20019"/>
                  </a:lnTo>
                  <a:cubicBezTo>
                    <a:pt x="0" y="20594"/>
                    <a:pt x="445" y="21067"/>
                    <a:pt x="1002" y="21067"/>
                  </a:cubicBezTo>
                  <a:lnTo>
                    <a:pt x="30187" y="21067"/>
                  </a:lnTo>
                  <a:cubicBezTo>
                    <a:pt x="30279" y="21067"/>
                    <a:pt x="30372" y="21049"/>
                    <a:pt x="30465" y="21021"/>
                  </a:cubicBezTo>
                  <a:lnTo>
                    <a:pt x="2041" y="21021"/>
                  </a:lnTo>
                  <a:cubicBezTo>
                    <a:pt x="1494" y="21021"/>
                    <a:pt x="1048" y="20548"/>
                    <a:pt x="1048" y="19973"/>
                  </a:cubicBezTo>
                  <a:lnTo>
                    <a:pt x="1048" y="1048"/>
                  </a:lnTo>
                  <a:cubicBezTo>
                    <a:pt x="1048" y="473"/>
                    <a:pt x="1484" y="9"/>
                    <a:pt x="2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3"/>
            <p:cNvSpPr/>
            <p:nvPr/>
          </p:nvSpPr>
          <p:spPr>
            <a:xfrm>
              <a:off x="937575" y="2670450"/>
              <a:ext cx="772775" cy="529475"/>
            </a:xfrm>
            <a:custGeom>
              <a:avLst/>
              <a:gdLst/>
              <a:ahLst/>
              <a:cxnLst/>
              <a:rect l="l" t="t" r="r" b="b"/>
              <a:pathLst>
                <a:path w="30911" h="21179" extrusionOk="0">
                  <a:moveTo>
                    <a:pt x="1633" y="112"/>
                  </a:moveTo>
                  <a:cubicBezTo>
                    <a:pt x="1281" y="297"/>
                    <a:pt x="1049" y="668"/>
                    <a:pt x="1049" y="1104"/>
                  </a:cubicBezTo>
                  <a:lnTo>
                    <a:pt x="1049" y="20029"/>
                  </a:lnTo>
                  <a:cubicBezTo>
                    <a:pt x="1049" y="20502"/>
                    <a:pt x="1327" y="20901"/>
                    <a:pt x="1726" y="21058"/>
                  </a:cubicBezTo>
                  <a:lnTo>
                    <a:pt x="1058" y="21058"/>
                  </a:lnTo>
                  <a:cubicBezTo>
                    <a:pt x="539" y="21058"/>
                    <a:pt x="112" y="20613"/>
                    <a:pt x="112" y="20075"/>
                  </a:cubicBezTo>
                  <a:lnTo>
                    <a:pt x="112" y="1104"/>
                  </a:lnTo>
                  <a:cubicBezTo>
                    <a:pt x="112" y="557"/>
                    <a:pt x="539" y="112"/>
                    <a:pt x="1058" y="112"/>
                  </a:cubicBezTo>
                  <a:close/>
                  <a:moveTo>
                    <a:pt x="1058" y="0"/>
                  </a:moveTo>
                  <a:cubicBezTo>
                    <a:pt x="474" y="0"/>
                    <a:pt x="1" y="492"/>
                    <a:pt x="1" y="1104"/>
                  </a:cubicBezTo>
                  <a:lnTo>
                    <a:pt x="1" y="20066"/>
                  </a:lnTo>
                  <a:cubicBezTo>
                    <a:pt x="1" y="20678"/>
                    <a:pt x="474" y="21179"/>
                    <a:pt x="1058" y="21179"/>
                  </a:cubicBezTo>
                  <a:lnTo>
                    <a:pt x="30243" y="21179"/>
                  </a:lnTo>
                  <a:cubicBezTo>
                    <a:pt x="30335" y="21179"/>
                    <a:pt x="30437" y="21160"/>
                    <a:pt x="30539" y="21133"/>
                  </a:cubicBezTo>
                  <a:lnTo>
                    <a:pt x="30910" y="21021"/>
                  </a:lnTo>
                  <a:lnTo>
                    <a:pt x="2097" y="21021"/>
                  </a:lnTo>
                  <a:cubicBezTo>
                    <a:pt x="1578" y="21021"/>
                    <a:pt x="1160" y="20576"/>
                    <a:pt x="1160" y="20029"/>
                  </a:cubicBezTo>
                  <a:lnTo>
                    <a:pt x="1160" y="1104"/>
                  </a:lnTo>
                  <a:cubicBezTo>
                    <a:pt x="1160" y="566"/>
                    <a:pt x="1578" y="121"/>
                    <a:pt x="2088" y="112"/>
                  </a:cubicBezTo>
                  <a:lnTo>
                    <a:pt x="20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3"/>
            <p:cNvSpPr/>
            <p:nvPr/>
          </p:nvSpPr>
          <p:spPr>
            <a:xfrm>
              <a:off x="1012725" y="2700375"/>
              <a:ext cx="688800" cy="404700"/>
            </a:xfrm>
            <a:custGeom>
              <a:avLst/>
              <a:gdLst/>
              <a:ahLst/>
              <a:cxnLst/>
              <a:rect l="l" t="t" r="r" b="b"/>
              <a:pathLst>
                <a:path w="27552" h="16188" extrusionOk="0">
                  <a:moveTo>
                    <a:pt x="325" y="0"/>
                  </a:moveTo>
                  <a:cubicBezTo>
                    <a:pt x="149" y="0"/>
                    <a:pt x="0" y="149"/>
                    <a:pt x="0" y="325"/>
                  </a:cubicBezTo>
                  <a:lnTo>
                    <a:pt x="0" y="4583"/>
                  </a:lnTo>
                  <a:lnTo>
                    <a:pt x="0" y="11986"/>
                  </a:lnTo>
                  <a:lnTo>
                    <a:pt x="0" y="16188"/>
                  </a:lnTo>
                  <a:lnTo>
                    <a:pt x="27552" y="16188"/>
                  </a:lnTo>
                  <a:lnTo>
                    <a:pt x="27552" y="325"/>
                  </a:lnTo>
                  <a:cubicBezTo>
                    <a:pt x="27552" y="149"/>
                    <a:pt x="27404" y="0"/>
                    <a:pt x="27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3"/>
            <p:cNvSpPr/>
            <p:nvPr/>
          </p:nvSpPr>
          <p:spPr>
            <a:xfrm>
              <a:off x="1011325" y="2698975"/>
              <a:ext cx="691600" cy="407500"/>
            </a:xfrm>
            <a:custGeom>
              <a:avLst/>
              <a:gdLst/>
              <a:ahLst/>
              <a:cxnLst/>
              <a:rect l="l" t="t" r="r" b="b"/>
              <a:pathLst>
                <a:path w="27664" h="16300" extrusionOk="0">
                  <a:moveTo>
                    <a:pt x="381" y="0"/>
                  </a:moveTo>
                  <a:cubicBezTo>
                    <a:pt x="167" y="0"/>
                    <a:pt x="0" y="167"/>
                    <a:pt x="0" y="381"/>
                  </a:cubicBezTo>
                  <a:lnTo>
                    <a:pt x="0" y="4639"/>
                  </a:lnTo>
                  <a:cubicBezTo>
                    <a:pt x="0" y="4667"/>
                    <a:pt x="19" y="4694"/>
                    <a:pt x="56" y="4694"/>
                  </a:cubicBezTo>
                  <a:cubicBezTo>
                    <a:pt x="84" y="4694"/>
                    <a:pt x="112" y="4667"/>
                    <a:pt x="112" y="4639"/>
                  </a:cubicBezTo>
                  <a:lnTo>
                    <a:pt x="112" y="381"/>
                  </a:lnTo>
                  <a:cubicBezTo>
                    <a:pt x="112" y="232"/>
                    <a:pt x="232" y="112"/>
                    <a:pt x="381" y="112"/>
                  </a:cubicBezTo>
                  <a:lnTo>
                    <a:pt x="27283" y="112"/>
                  </a:lnTo>
                  <a:cubicBezTo>
                    <a:pt x="27432" y="112"/>
                    <a:pt x="27552" y="232"/>
                    <a:pt x="27552" y="381"/>
                  </a:cubicBezTo>
                  <a:lnTo>
                    <a:pt x="27552" y="16188"/>
                  </a:lnTo>
                  <a:lnTo>
                    <a:pt x="112" y="16188"/>
                  </a:lnTo>
                  <a:lnTo>
                    <a:pt x="112" y="12042"/>
                  </a:lnTo>
                  <a:cubicBezTo>
                    <a:pt x="112" y="12004"/>
                    <a:pt x="93" y="11977"/>
                    <a:pt x="56" y="11977"/>
                  </a:cubicBezTo>
                  <a:cubicBezTo>
                    <a:pt x="28" y="11977"/>
                    <a:pt x="0" y="12004"/>
                    <a:pt x="0" y="12042"/>
                  </a:cubicBezTo>
                  <a:lnTo>
                    <a:pt x="0" y="16244"/>
                  </a:lnTo>
                  <a:cubicBezTo>
                    <a:pt x="0" y="16281"/>
                    <a:pt x="28" y="16299"/>
                    <a:pt x="56" y="16299"/>
                  </a:cubicBezTo>
                  <a:lnTo>
                    <a:pt x="27608" y="16299"/>
                  </a:lnTo>
                  <a:cubicBezTo>
                    <a:pt x="27636" y="16299"/>
                    <a:pt x="27664" y="16281"/>
                    <a:pt x="27664" y="16244"/>
                  </a:cubicBezTo>
                  <a:lnTo>
                    <a:pt x="27664" y="381"/>
                  </a:lnTo>
                  <a:cubicBezTo>
                    <a:pt x="27664" y="167"/>
                    <a:pt x="27497" y="0"/>
                    <a:pt x="27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3"/>
            <p:cNvSpPr/>
            <p:nvPr/>
          </p:nvSpPr>
          <p:spPr>
            <a:xfrm>
              <a:off x="1011325" y="2862250"/>
              <a:ext cx="2800" cy="82125"/>
            </a:xfrm>
            <a:custGeom>
              <a:avLst/>
              <a:gdLst/>
              <a:ahLst/>
              <a:cxnLst/>
              <a:rect l="l" t="t" r="r" b="b"/>
              <a:pathLst>
                <a:path w="112" h="3285" extrusionOk="0">
                  <a:moveTo>
                    <a:pt x="56" y="0"/>
                  </a:moveTo>
                  <a:cubicBezTo>
                    <a:pt x="19" y="0"/>
                    <a:pt x="0" y="28"/>
                    <a:pt x="0" y="65"/>
                  </a:cubicBezTo>
                  <a:lnTo>
                    <a:pt x="0" y="3228"/>
                  </a:lnTo>
                  <a:cubicBezTo>
                    <a:pt x="0" y="3256"/>
                    <a:pt x="19" y="3284"/>
                    <a:pt x="56" y="3284"/>
                  </a:cubicBezTo>
                  <a:cubicBezTo>
                    <a:pt x="84" y="3284"/>
                    <a:pt x="112" y="3256"/>
                    <a:pt x="112" y="3228"/>
                  </a:cubicBezTo>
                  <a:lnTo>
                    <a:pt x="112" y="65"/>
                  </a:lnTo>
                  <a:cubicBezTo>
                    <a:pt x="112" y="28"/>
                    <a:pt x="84"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3"/>
            <p:cNvSpPr/>
            <p:nvPr/>
          </p:nvSpPr>
          <p:spPr>
            <a:xfrm>
              <a:off x="968425" y="3105050"/>
              <a:ext cx="773475" cy="89775"/>
            </a:xfrm>
            <a:custGeom>
              <a:avLst/>
              <a:gdLst/>
              <a:ahLst/>
              <a:cxnLst/>
              <a:rect l="l" t="t" r="r" b="b"/>
              <a:pathLst>
                <a:path w="30939" h="3591" extrusionOk="0">
                  <a:moveTo>
                    <a:pt x="0" y="1"/>
                  </a:moveTo>
                  <a:lnTo>
                    <a:pt x="0" y="2617"/>
                  </a:lnTo>
                  <a:cubicBezTo>
                    <a:pt x="0" y="3155"/>
                    <a:pt x="446" y="3591"/>
                    <a:pt x="993" y="3591"/>
                  </a:cubicBezTo>
                  <a:lnTo>
                    <a:pt x="29945" y="3591"/>
                  </a:lnTo>
                  <a:cubicBezTo>
                    <a:pt x="30493" y="3591"/>
                    <a:pt x="30938" y="3155"/>
                    <a:pt x="30938" y="2617"/>
                  </a:cubicBezTo>
                  <a:lnTo>
                    <a:pt x="30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3"/>
            <p:cNvSpPr/>
            <p:nvPr/>
          </p:nvSpPr>
          <p:spPr>
            <a:xfrm>
              <a:off x="967025" y="3103675"/>
              <a:ext cx="776250" cy="92550"/>
            </a:xfrm>
            <a:custGeom>
              <a:avLst/>
              <a:gdLst/>
              <a:ahLst/>
              <a:cxnLst/>
              <a:rect l="l" t="t" r="r" b="b"/>
              <a:pathLst>
                <a:path w="31050" h="3702" extrusionOk="0">
                  <a:moveTo>
                    <a:pt x="30929" y="111"/>
                  </a:moveTo>
                  <a:lnTo>
                    <a:pt x="30929" y="2672"/>
                  </a:lnTo>
                  <a:cubicBezTo>
                    <a:pt x="30929" y="3173"/>
                    <a:pt x="30512" y="3581"/>
                    <a:pt x="30001" y="3581"/>
                  </a:cubicBezTo>
                  <a:lnTo>
                    <a:pt x="1049" y="3581"/>
                  </a:lnTo>
                  <a:cubicBezTo>
                    <a:pt x="529" y="3581"/>
                    <a:pt x="112" y="3173"/>
                    <a:pt x="112" y="2672"/>
                  </a:cubicBezTo>
                  <a:lnTo>
                    <a:pt x="112" y="111"/>
                  </a:lnTo>
                  <a:close/>
                  <a:moveTo>
                    <a:pt x="56" y="0"/>
                  </a:moveTo>
                  <a:cubicBezTo>
                    <a:pt x="19" y="0"/>
                    <a:pt x="1" y="28"/>
                    <a:pt x="1" y="56"/>
                  </a:cubicBezTo>
                  <a:lnTo>
                    <a:pt x="1" y="2672"/>
                  </a:lnTo>
                  <a:cubicBezTo>
                    <a:pt x="1" y="3238"/>
                    <a:pt x="464" y="3702"/>
                    <a:pt x="1049" y="3702"/>
                  </a:cubicBezTo>
                  <a:lnTo>
                    <a:pt x="30001" y="3702"/>
                  </a:lnTo>
                  <a:cubicBezTo>
                    <a:pt x="30577" y="3702"/>
                    <a:pt x="31050" y="3238"/>
                    <a:pt x="31050" y="2672"/>
                  </a:cubicBezTo>
                  <a:lnTo>
                    <a:pt x="31050" y="56"/>
                  </a:lnTo>
                  <a:cubicBezTo>
                    <a:pt x="31050" y="28"/>
                    <a:pt x="31022" y="0"/>
                    <a:pt x="309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3"/>
            <p:cNvSpPr/>
            <p:nvPr/>
          </p:nvSpPr>
          <p:spPr>
            <a:xfrm>
              <a:off x="1330450" y="3129400"/>
              <a:ext cx="45250" cy="45250"/>
            </a:xfrm>
            <a:custGeom>
              <a:avLst/>
              <a:gdLst/>
              <a:ahLst/>
              <a:cxnLst/>
              <a:rect l="l" t="t" r="r" b="b"/>
              <a:pathLst>
                <a:path w="1810" h="1810" extrusionOk="0">
                  <a:moveTo>
                    <a:pt x="900" y="112"/>
                  </a:moveTo>
                  <a:cubicBezTo>
                    <a:pt x="1336" y="112"/>
                    <a:pt x="1689" y="465"/>
                    <a:pt x="1689" y="901"/>
                  </a:cubicBezTo>
                  <a:cubicBezTo>
                    <a:pt x="1689" y="1337"/>
                    <a:pt x="1336" y="1689"/>
                    <a:pt x="900" y="1689"/>
                  </a:cubicBezTo>
                  <a:cubicBezTo>
                    <a:pt x="473" y="1689"/>
                    <a:pt x="112" y="1337"/>
                    <a:pt x="112" y="901"/>
                  </a:cubicBezTo>
                  <a:cubicBezTo>
                    <a:pt x="112" y="465"/>
                    <a:pt x="473" y="112"/>
                    <a:pt x="900" y="112"/>
                  </a:cubicBezTo>
                  <a:close/>
                  <a:moveTo>
                    <a:pt x="900" y="1"/>
                  </a:moveTo>
                  <a:cubicBezTo>
                    <a:pt x="408" y="1"/>
                    <a:pt x="0" y="409"/>
                    <a:pt x="0" y="901"/>
                  </a:cubicBezTo>
                  <a:cubicBezTo>
                    <a:pt x="0" y="1402"/>
                    <a:pt x="408" y="1810"/>
                    <a:pt x="900" y="1810"/>
                  </a:cubicBezTo>
                  <a:cubicBezTo>
                    <a:pt x="1401" y="1810"/>
                    <a:pt x="1809" y="1402"/>
                    <a:pt x="1809" y="901"/>
                  </a:cubicBezTo>
                  <a:cubicBezTo>
                    <a:pt x="1809" y="400"/>
                    <a:pt x="1401" y="1"/>
                    <a:pt x="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3"/>
            <p:cNvSpPr/>
            <p:nvPr/>
          </p:nvSpPr>
          <p:spPr>
            <a:xfrm>
              <a:off x="1348075" y="2680875"/>
              <a:ext cx="10000" cy="9775"/>
            </a:xfrm>
            <a:custGeom>
              <a:avLst/>
              <a:gdLst/>
              <a:ahLst/>
              <a:cxnLst/>
              <a:rect l="l" t="t" r="r" b="b"/>
              <a:pathLst>
                <a:path w="400" h="391" extrusionOk="0">
                  <a:moveTo>
                    <a:pt x="195" y="1"/>
                  </a:moveTo>
                  <a:cubicBezTo>
                    <a:pt x="93" y="1"/>
                    <a:pt x="0" y="94"/>
                    <a:pt x="0" y="196"/>
                  </a:cubicBezTo>
                  <a:cubicBezTo>
                    <a:pt x="0" y="307"/>
                    <a:pt x="93" y="390"/>
                    <a:pt x="195" y="390"/>
                  </a:cubicBezTo>
                  <a:cubicBezTo>
                    <a:pt x="306" y="390"/>
                    <a:pt x="399" y="307"/>
                    <a:pt x="399" y="196"/>
                  </a:cubicBezTo>
                  <a:cubicBezTo>
                    <a:pt x="399" y="94"/>
                    <a:pt x="306"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3"/>
            <p:cNvSpPr/>
            <p:nvPr/>
          </p:nvSpPr>
          <p:spPr>
            <a:xfrm>
              <a:off x="1346675" y="2679500"/>
              <a:ext cx="12775" cy="12775"/>
            </a:xfrm>
            <a:custGeom>
              <a:avLst/>
              <a:gdLst/>
              <a:ahLst/>
              <a:cxnLst/>
              <a:rect l="l" t="t" r="r" b="b"/>
              <a:pathLst>
                <a:path w="511" h="511" extrusionOk="0">
                  <a:moveTo>
                    <a:pt x="251" y="112"/>
                  </a:moveTo>
                  <a:cubicBezTo>
                    <a:pt x="335" y="112"/>
                    <a:pt x="390" y="176"/>
                    <a:pt x="390" y="251"/>
                  </a:cubicBezTo>
                  <a:cubicBezTo>
                    <a:pt x="390" y="334"/>
                    <a:pt x="335" y="390"/>
                    <a:pt x="251" y="390"/>
                  </a:cubicBezTo>
                  <a:cubicBezTo>
                    <a:pt x="177" y="390"/>
                    <a:pt x="121" y="334"/>
                    <a:pt x="121" y="251"/>
                  </a:cubicBezTo>
                  <a:cubicBezTo>
                    <a:pt x="121" y="176"/>
                    <a:pt x="177" y="112"/>
                    <a:pt x="251" y="112"/>
                  </a:cubicBezTo>
                  <a:close/>
                  <a:moveTo>
                    <a:pt x="251" y="0"/>
                  </a:moveTo>
                  <a:cubicBezTo>
                    <a:pt x="112" y="0"/>
                    <a:pt x="1" y="112"/>
                    <a:pt x="1" y="251"/>
                  </a:cubicBezTo>
                  <a:cubicBezTo>
                    <a:pt x="1" y="390"/>
                    <a:pt x="112" y="510"/>
                    <a:pt x="251" y="510"/>
                  </a:cubicBezTo>
                  <a:cubicBezTo>
                    <a:pt x="390" y="510"/>
                    <a:pt x="511" y="390"/>
                    <a:pt x="511" y="251"/>
                  </a:cubicBezTo>
                  <a:cubicBezTo>
                    <a:pt x="511" y="112"/>
                    <a:pt x="39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3"/>
            <p:cNvSpPr/>
            <p:nvPr/>
          </p:nvSpPr>
          <p:spPr>
            <a:xfrm>
              <a:off x="1345975" y="2836725"/>
              <a:ext cx="3050" cy="37375"/>
            </a:xfrm>
            <a:custGeom>
              <a:avLst/>
              <a:gdLst/>
              <a:ahLst/>
              <a:cxnLst/>
              <a:rect l="l" t="t" r="r" b="b"/>
              <a:pathLst>
                <a:path w="122" h="1495" extrusionOk="0">
                  <a:moveTo>
                    <a:pt x="66" y="1"/>
                  </a:moveTo>
                  <a:cubicBezTo>
                    <a:pt x="29" y="1"/>
                    <a:pt x="1" y="29"/>
                    <a:pt x="1" y="66"/>
                  </a:cubicBezTo>
                  <a:lnTo>
                    <a:pt x="1" y="1439"/>
                  </a:lnTo>
                  <a:cubicBezTo>
                    <a:pt x="1" y="1466"/>
                    <a:pt x="29" y="1494"/>
                    <a:pt x="66" y="1494"/>
                  </a:cubicBezTo>
                  <a:cubicBezTo>
                    <a:pt x="94" y="1494"/>
                    <a:pt x="121" y="1466"/>
                    <a:pt x="121" y="1439"/>
                  </a:cubicBezTo>
                  <a:lnTo>
                    <a:pt x="121" y="66"/>
                  </a:lnTo>
                  <a:cubicBezTo>
                    <a:pt x="121" y="29"/>
                    <a:pt x="94" y="1"/>
                    <a:pt x="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3"/>
            <p:cNvSpPr/>
            <p:nvPr/>
          </p:nvSpPr>
          <p:spPr>
            <a:xfrm>
              <a:off x="1345750" y="2953850"/>
              <a:ext cx="3050" cy="47575"/>
            </a:xfrm>
            <a:custGeom>
              <a:avLst/>
              <a:gdLst/>
              <a:ahLst/>
              <a:cxnLst/>
              <a:rect l="l" t="t" r="r" b="b"/>
              <a:pathLst>
                <a:path w="122" h="1903" extrusionOk="0">
                  <a:moveTo>
                    <a:pt x="56" y="0"/>
                  </a:moveTo>
                  <a:cubicBezTo>
                    <a:pt x="28" y="0"/>
                    <a:pt x="0" y="28"/>
                    <a:pt x="0" y="56"/>
                  </a:cubicBezTo>
                  <a:lnTo>
                    <a:pt x="0" y="1847"/>
                  </a:lnTo>
                  <a:cubicBezTo>
                    <a:pt x="0" y="1874"/>
                    <a:pt x="28" y="1902"/>
                    <a:pt x="56" y="1902"/>
                  </a:cubicBezTo>
                  <a:cubicBezTo>
                    <a:pt x="93" y="1902"/>
                    <a:pt x="121" y="1884"/>
                    <a:pt x="121" y="1847"/>
                  </a:cubicBezTo>
                  <a:lnTo>
                    <a:pt x="121" y="56"/>
                  </a:lnTo>
                  <a:cubicBezTo>
                    <a:pt x="121" y="28"/>
                    <a:pt x="93" y="0"/>
                    <a:pt x="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3"/>
            <p:cNvSpPr/>
            <p:nvPr/>
          </p:nvSpPr>
          <p:spPr>
            <a:xfrm>
              <a:off x="1144450" y="3030625"/>
              <a:ext cx="37125" cy="2800"/>
            </a:xfrm>
            <a:custGeom>
              <a:avLst/>
              <a:gdLst/>
              <a:ahLst/>
              <a:cxnLst/>
              <a:rect l="l" t="t" r="r" b="b"/>
              <a:pathLst>
                <a:path w="1485" h="112" extrusionOk="0">
                  <a:moveTo>
                    <a:pt x="56" y="0"/>
                  </a:moveTo>
                  <a:cubicBezTo>
                    <a:pt x="19" y="0"/>
                    <a:pt x="0" y="19"/>
                    <a:pt x="0" y="56"/>
                  </a:cubicBezTo>
                  <a:cubicBezTo>
                    <a:pt x="0" y="84"/>
                    <a:pt x="19" y="111"/>
                    <a:pt x="56" y="111"/>
                  </a:cubicBezTo>
                  <a:lnTo>
                    <a:pt x="1429" y="111"/>
                  </a:lnTo>
                  <a:cubicBezTo>
                    <a:pt x="1457" y="111"/>
                    <a:pt x="1485" y="84"/>
                    <a:pt x="1485" y="56"/>
                  </a:cubicBezTo>
                  <a:cubicBezTo>
                    <a:pt x="1485" y="19"/>
                    <a:pt x="145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3"/>
            <p:cNvSpPr/>
            <p:nvPr/>
          </p:nvSpPr>
          <p:spPr>
            <a:xfrm>
              <a:off x="1069300" y="2755800"/>
              <a:ext cx="323775" cy="82125"/>
            </a:xfrm>
            <a:custGeom>
              <a:avLst/>
              <a:gdLst/>
              <a:ahLst/>
              <a:cxnLst/>
              <a:rect l="l" t="t" r="r" b="b"/>
              <a:pathLst>
                <a:path w="12951" h="3285" extrusionOk="0">
                  <a:moveTo>
                    <a:pt x="121" y="0"/>
                  </a:moveTo>
                  <a:cubicBezTo>
                    <a:pt x="56" y="0"/>
                    <a:pt x="1" y="56"/>
                    <a:pt x="1" y="121"/>
                  </a:cubicBezTo>
                  <a:lnTo>
                    <a:pt x="1" y="3154"/>
                  </a:lnTo>
                  <a:cubicBezTo>
                    <a:pt x="1" y="3228"/>
                    <a:pt x="56" y="3284"/>
                    <a:pt x="121" y="3284"/>
                  </a:cubicBezTo>
                  <a:lnTo>
                    <a:pt x="12830" y="3284"/>
                  </a:lnTo>
                  <a:cubicBezTo>
                    <a:pt x="12895" y="3284"/>
                    <a:pt x="12951" y="3228"/>
                    <a:pt x="12951" y="3154"/>
                  </a:cubicBezTo>
                  <a:lnTo>
                    <a:pt x="12951" y="121"/>
                  </a:lnTo>
                  <a:cubicBezTo>
                    <a:pt x="12951" y="56"/>
                    <a:pt x="12895" y="0"/>
                    <a:pt x="128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3"/>
            <p:cNvSpPr/>
            <p:nvPr/>
          </p:nvSpPr>
          <p:spPr>
            <a:xfrm>
              <a:off x="1067925" y="2754400"/>
              <a:ext cx="326775" cy="84900"/>
            </a:xfrm>
            <a:custGeom>
              <a:avLst/>
              <a:gdLst/>
              <a:ahLst/>
              <a:cxnLst/>
              <a:rect l="l" t="t" r="r" b="b"/>
              <a:pathLst>
                <a:path w="13071" h="3396" extrusionOk="0">
                  <a:moveTo>
                    <a:pt x="12885" y="112"/>
                  </a:moveTo>
                  <a:cubicBezTo>
                    <a:pt x="12922" y="112"/>
                    <a:pt x="12950" y="140"/>
                    <a:pt x="12950" y="177"/>
                  </a:cubicBezTo>
                  <a:lnTo>
                    <a:pt x="12950" y="3210"/>
                  </a:lnTo>
                  <a:cubicBezTo>
                    <a:pt x="12950" y="3247"/>
                    <a:pt x="12922" y="3275"/>
                    <a:pt x="12885" y="3275"/>
                  </a:cubicBezTo>
                  <a:lnTo>
                    <a:pt x="176" y="3275"/>
                  </a:lnTo>
                  <a:cubicBezTo>
                    <a:pt x="139" y="3275"/>
                    <a:pt x="111" y="3247"/>
                    <a:pt x="111" y="3210"/>
                  </a:cubicBezTo>
                  <a:lnTo>
                    <a:pt x="111" y="177"/>
                  </a:lnTo>
                  <a:cubicBezTo>
                    <a:pt x="111" y="140"/>
                    <a:pt x="139" y="112"/>
                    <a:pt x="176" y="112"/>
                  </a:cubicBezTo>
                  <a:close/>
                  <a:moveTo>
                    <a:pt x="176" y="1"/>
                  </a:moveTo>
                  <a:cubicBezTo>
                    <a:pt x="74" y="1"/>
                    <a:pt x="0" y="75"/>
                    <a:pt x="0" y="177"/>
                  </a:cubicBezTo>
                  <a:lnTo>
                    <a:pt x="0" y="3210"/>
                  </a:lnTo>
                  <a:cubicBezTo>
                    <a:pt x="0" y="3312"/>
                    <a:pt x="74" y="3396"/>
                    <a:pt x="176" y="3396"/>
                  </a:cubicBezTo>
                  <a:lnTo>
                    <a:pt x="12885" y="3396"/>
                  </a:lnTo>
                  <a:cubicBezTo>
                    <a:pt x="12987" y="3396"/>
                    <a:pt x="13071" y="3312"/>
                    <a:pt x="13071" y="3210"/>
                  </a:cubicBezTo>
                  <a:lnTo>
                    <a:pt x="13071" y="177"/>
                  </a:lnTo>
                  <a:cubicBezTo>
                    <a:pt x="13071" y="75"/>
                    <a:pt x="12987" y="1"/>
                    <a:pt x="128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3"/>
            <p:cNvSpPr/>
            <p:nvPr/>
          </p:nvSpPr>
          <p:spPr>
            <a:xfrm>
              <a:off x="1070000" y="2873150"/>
              <a:ext cx="80725" cy="80725"/>
            </a:xfrm>
            <a:custGeom>
              <a:avLst/>
              <a:gdLst/>
              <a:ahLst/>
              <a:cxnLst/>
              <a:rect l="l" t="t" r="r" b="b"/>
              <a:pathLst>
                <a:path w="3229" h="3229" extrusionOk="0">
                  <a:moveTo>
                    <a:pt x="121" y="0"/>
                  </a:moveTo>
                  <a:cubicBezTo>
                    <a:pt x="56" y="0"/>
                    <a:pt x="1" y="56"/>
                    <a:pt x="1" y="121"/>
                  </a:cubicBezTo>
                  <a:lnTo>
                    <a:pt x="1" y="3099"/>
                  </a:lnTo>
                  <a:cubicBezTo>
                    <a:pt x="1" y="3173"/>
                    <a:pt x="56" y="3228"/>
                    <a:pt x="121" y="3228"/>
                  </a:cubicBezTo>
                  <a:lnTo>
                    <a:pt x="3099" y="3228"/>
                  </a:lnTo>
                  <a:cubicBezTo>
                    <a:pt x="3173" y="3228"/>
                    <a:pt x="3229" y="3173"/>
                    <a:pt x="3229" y="3099"/>
                  </a:cubicBezTo>
                  <a:lnTo>
                    <a:pt x="3229" y="121"/>
                  </a:lnTo>
                  <a:cubicBezTo>
                    <a:pt x="3229" y="56"/>
                    <a:pt x="3173" y="0"/>
                    <a:pt x="30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3"/>
            <p:cNvSpPr/>
            <p:nvPr/>
          </p:nvSpPr>
          <p:spPr>
            <a:xfrm>
              <a:off x="1068600" y="2871750"/>
              <a:ext cx="83525" cy="83525"/>
            </a:xfrm>
            <a:custGeom>
              <a:avLst/>
              <a:gdLst/>
              <a:ahLst/>
              <a:cxnLst/>
              <a:rect l="l" t="t" r="r" b="b"/>
              <a:pathLst>
                <a:path w="3341" h="3341" extrusionOk="0">
                  <a:moveTo>
                    <a:pt x="3155" y="112"/>
                  </a:moveTo>
                  <a:cubicBezTo>
                    <a:pt x="3192" y="112"/>
                    <a:pt x="3220" y="140"/>
                    <a:pt x="3220" y="177"/>
                  </a:cubicBezTo>
                  <a:lnTo>
                    <a:pt x="3220" y="3155"/>
                  </a:lnTo>
                  <a:cubicBezTo>
                    <a:pt x="3220" y="3192"/>
                    <a:pt x="3192" y="3220"/>
                    <a:pt x="3155" y="3220"/>
                  </a:cubicBezTo>
                  <a:lnTo>
                    <a:pt x="177" y="3220"/>
                  </a:lnTo>
                  <a:cubicBezTo>
                    <a:pt x="140" y="3220"/>
                    <a:pt x="112" y="3192"/>
                    <a:pt x="112" y="3155"/>
                  </a:cubicBezTo>
                  <a:lnTo>
                    <a:pt x="112" y="177"/>
                  </a:lnTo>
                  <a:cubicBezTo>
                    <a:pt x="112" y="140"/>
                    <a:pt x="140" y="112"/>
                    <a:pt x="177" y="112"/>
                  </a:cubicBezTo>
                  <a:close/>
                  <a:moveTo>
                    <a:pt x="177" y="1"/>
                  </a:moveTo>
                  <a:cubicBezTo>
                    <a:pt x="75" y="1"/>
                    <a:pt x="1" y="84"/>
                    <a:pt x="1" y="177"/>
                  </a:cubicBezTo>
                  <a:lnTo>
                    <a:pt x="1" y="3155"/>
                  </a:lnTo>
                  <a:cubicBezTo>
                    <a:pt x="1" y="3257"/>
                    <a:pt x="75" y="3340"/>
                    <a:pt x="177" y="3340"/>
                  </a:cubicBezTo>
                  <a:lnTo>
                    <a:pt x="3155" y="3340"/>
                  </a:lnTo>
                  <a:cubicBezTo>
                    <a:pt x="3257" y="3340"/>
                    <a:pt x="3340" y="3257"/>
                    <a:pt x="3340" y="3155"/>
                  </a:cubicBezTo>
                  <a:lnTo>
                    <a:pt x="3340" y="177"/>
                  </a:lnTo>
                  <a:cubicBezTo>
                    <a:pt x="3340" y="84"/>
                    <a:pt x="3257" y="1"/>
                    <a:pt x="3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3"/>
            <p:cNvSpPr/>
            <p:nvPr/>
          </p:nvSpPr>
          <p:spPr>
            <a:xfrm>
              <a:off x="1190825" y="2873150"/>
              <a:ext cx="80725" cy="80725"/>
            </a:xfrm>
            <a:custGeom>
              <a:avLst/>
              <a:gdLst/>
              <a:ahLst/>
              <a:cxnLst/>
              <a:rect l="l" t="t" r="r" b="b"/>
              <a:pathLst>
                <a:path w="3229" h="3229" extrusionOk="0">
                  <a:moveTo>
                    <a:pt x="131" y="0"/>
                  </a:moveTo>
                  <a:cubicBezTo>
                    <a:pt x="56" y="0"/>
                    <a:pt x="1" y="56"/>
                    <a:pt x="1" y="121"/>
                  </a:cubicBezTo>
                  <a:lnTo>
                    <a:pt x="1" y="3099"/>
                  </a:lnTo>
                  <a:cubicBezTo>
                    <a:pt x="1" y="3173"/>
                    <a:pt x="56" y="3228"/>
                    <a:pt x="131" y="3228"/>
                  </a:cubicBezTo>
                  <a:lnTo>
                    <a:pt x="3108" y="3228"/>
                  </a:lnTo>
                  <a:cubicBezTo>
                    <a:pt x="3173" y="3228"/>
                    <a:pt x="3229" y="3173"/>
                    <a:pt x="3229" y="3099"/>
                  </a:cubicBezTo>
                  <a:lnTo>
                    <a:pt x="3229" y="121"/>
                  </a:lnTo>
                  <a:cubicBezTo>
                    <a:pt x="3229" y="56"/>
                    <a:pt x="3173" y="0"/>
                    <a:pt x="3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3"/>
            <p:cNvSpPr/>
            <p:nvPr/>
          </p:nvSpPr>
          <p:spPr>
            <a:xfrm>
              <a:off x="1189450" y="2871750"/>
              <a:ext cx="83500" cy="83525"/>
            </a:xfrm>
            <a:custGeom>
              <a:avLst/>
              <a:gdLst/>
              <a:ahLst/>
              <a:cxnLst/>
              <a:rect l="l" t="t" r="r" b="b"/>
              <a:pathLst>
                <a:path w="3340" h="3341" extrusionOk="0">
                  <a:moveTo>
                    <a:pt x="3163" y="112"/>
                  </a:moveTo>
                  <a:cubicBezTo>
                    <a:pt x="3200" y="112"/>
                    <a:pt x="3228" y="140"/>
                    <a:pt x="3228" y="177"/>
                  </a:cubicBezTo>
                  <a:lnTo>
                    <a:pt x="3228" y="3155"/>
                  </a:lnTo>
                  <a:cubicBezTo>
                    <a:pt x="3228" y="3192"/>
                    <a:pt x="3200" y="3220"/>
                    <a:pt x="3163" y="3220"/>
                  </a:cubicBezTo>
                  <a:lnTo>
                    <a:pt x="186" y="3220"/>
                  </a:lnTo>
                  <a:cubicBezTo>
                    <a:pt x="148" y="3220"/>
                    <a:pt x="121" y="3192"/>
                    <a:pt x="121" y="3155"/>
                  </a:cubicBezTo>
                  <a:lnTo>
                    <a:pt x="121" y="177"/>
                  </a:lnTo>
                  <a:cubicBezTo>
                    <a:pt x="121" y="140"/>
                    <a:pt x="148" y="112"/>
                    <a:pt x="186" y="112"/>
                  </a:cubicBezTo>
                  <a:close/>
                  <a:moveTo>
                    <a:pt x="186" y="1"/>
                  </a:moveTo>
                  <a:cubicBezTo>
                    <a:pt x="83" y="1"/>
                    <a:pt x="0" y="84"/>
                    <a:pt x="0" y="177"/>
                  </a:cubicBezTo>
                  <a:lnTo>
                    <a:pt x="0" y="3155"/>
                  </a:lnTo>
                  <a:cubicBezTo>
                    <a:pt x="0" y="3257"/>
                    <a:pt x="83" y="3340"/>
                    <a:pt x="186" y="3340"/>
                  </a:cubicBezTo>
                  <a:lnTo>
                    <a:pt x="3163" y="3340"/>
                  </a:lnTo>
                  <a:cubicBezTo>
                    <a:pt x="3256" y="3340"/>
                    <a:pt x="3340" y="3257"/>
                    <a:pt x="3340" y="3155"/>
                  </a:cubicBezTo>
                  <a:lnTo>
                    <a:pt x="3340" y="177"/>
                  </a:lnTo>
                  <a:cubicBezTo>
                    <a:pt x="3340" y="84"/>
                    <a:pt x="3256" y="1"/>
                    <a:pt x="31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3"/>
            <p:cNvSpPr/>
            <p:nvPr/>
          </p:nvSpPr>
          <p:spPr>
            <a:xfrm>
              <a:off x="1309350" y="2873150"/>
              <a:ext cx="80500" cy="80725"/>
            </a:xfrm>
            <a:custGeom>
              <a:avLst/>
              <a:gdLst/>
              <a:ahLst/>
              <a:cxnLst/>
              <a:rect l="l" t="t" r="r" b="b"/>
              <a:pathLst>
                <a:path w="3220" h="3229" extrusionOk="0">
                  <a:moveTo>
                    <a:pt x="121" y="0"/>
                  </a:moveTo>
                  <a:cubicBezTo>
                    <a:pt x="56" y="0"/>
                    <a:pt x="0" y="56"/>
                    <a:pt x="0" y="121"/>
                  </a:cubicBezTo>
                  <a:lnTo>
                    <a:pt x="0" y="3099"/>
                  </a:lnTo>
                  <a:cubicBezTo>
                    <a:pt x="0" y="3173"/>
                    <a:pt x="56" y="3228"/>
                    <a:pt x="121" y="3228"/>
                  </a:cubicBezTo>
                  <a:lnTo>
                    <a:pt x="3098" y="3228"/>
                  </a:lnTo>
                  <a:cubicBezTo>
                    <a:pt x="3173" y="3228"/>
                    <a:pt x="3219" y="3173"/>
                    <a:pt x="3219" y="3099"/>
                  </a:cubicBezTo>
                  <a:lnTo>
                    <a:pt x="3219" y="121"/>
                  </a:lnTo>
                  <a:cubicBezTo>
                    <a:pt x="3219" y="56"/>
                    <a:pt x="3173" y="0"/>
                    <a:pt x="30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3"/>
            <p:cNvSpPr/>
            <p:nvPr/>
          </p:nvSpPr>
          <p:spPr>
            <a:xfrm>
              <a:off x="1307950" y="2871750"/>
              <a:ext cx="83500" cy="83525"/>
            </a:xfrm>
            <a:custGeom>
              <a:avLst/>
              <a:gdLst/>
              <a:ahLst/>
              <a:cxnLst/>
              <a:rect l="l" t="t" r="r" b="b"/>
              <a:pathLst>
                <a:path w="3340" h="3341" extrusionOk="0">
                  <a:moveTo>
                    <a:pt x="3154" y="112"/>
                  </a:moveTo>
                  <a:cubicBezTo>
                    <a:pt x="3192" y="112"/>
                    <a:pt x="3219" y="140"/>
                    <a:pt x="3219" y="177"/>
                  </a:cubicBezTo>
                  <a:lnTo>
                    <a:pt x="3219" y="3155"/>
                  </a:lnTo>
                  <a:cubicBezTo>
                    <a:pt x="3219" y="3192"/>
                    <a:pt x="3192" y="3220"/>
                    <a:pt x="3154" y="3220"/>
                  </a:cubicBezTo>
                  <a:lnTo>
                    <a:pt x="177" y="3220"/>
                  </a:lnTo>
                  <a:cubicBezTo>
                    <a:pt x="140" y="3220"/>
                    <a:pt x="112" y="3192"/>
                    <a:pt x="112" y="3155"/>
                  </a:cubicBezTo>
                  <a:lnTo>
                    <a:pt x="112" y="177"/>
                  </a:lnTo>
                  <a:cubicBezTo>
                    <a:pt x="112" y="140"/>
                    <a:pt x="140" y="112"/>
                    <a:pt x="177" y="112"/>
                  </a:cubicBezTo>
                  <a:close/>
                  <a:moveTo>
                    <a:pt x="177" y="1"/>
                  </a:moveTo>
                  <a:cubicBezTo>
                    <a:pt x="75" y="1"/>
                    <a:pt x="0" y="84"/>
                    <a:pt x="0" y="177"/>
                  </a:cubicBezTo>
                  <a:lnTo>
                    <a:pt x="0" y="3155"/>
                  </a:lnTo>
                  <a:cubicBezTo>
                    <a:pt x="0" y="3257"/>
                    <a:pt x="75" y="3340"/>
                    <a:pt x="177" y="3340"/>
                  </a:cubicBezTo>
                  <a:lnTo>
                    <a:pt x="3154" y="3340"/>
                  </a:lnTo>
                  <a:cubicBezTo>
                    <a:pt x="3257" y="3340"/>
                    <a:pt x="3340" y="3257"/>
                    <a:pt x="3340" y="3155"/>
                  </a:cubicBezTo>
                  <a:lnTo>
                    <a:pt x="3340" y="177"/>
                  </a:lnTo>
                  <a:cubicBezTo>
                    <a:pt x="3340" y="84"/>
                    <a:pt x="3257" y="1"/>
                    <a:pt x="3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3"/>
            <p:cNvSpPr/>
            <p:nvPr/>
          </p:nvSpPr>
          <p:spPr>
            <a:xfrm>
              <a:off x="1180850" y="3001400"/>
              <a:ext cx="207375" cy="61700"/>
            </a:xfrm>
            <a:custGeom>
              <a:avLst/>
              <a:gdLst/>
              <a:ahLst/>
              <a:cxnLst/>
              <a:rect l="l" t="t" r="r" b="b"/>
              <a:pathLst>
                <a:path w="8295" h="2468" extrusionOk="0">
                  <a:moveTo>
                    <a:pt x="1235" y="0"/>
                  </a:moveTo>
                  <a:cubicBezTo>
                    <a:pt x="557" y="0"/>
                    <a:pt x="1" y="547"/>
                    <a:pt x="1" y="1234"/>
                  </a:cubicBezTo>
                  <a:cubicBezTo>
                    <a:pt x="1" y="1920"/>
                    <a:pt x="557" y="2468"/>
                    <a:pt x="1235" y="2468"/>
                  </a:cubicBezTo>
                  <a:lnTo>
                    <a:pt x="7051" y="2468"/>
                  </a:lnTo>
                  <a:cubicBezTo>
                    <a:pt x="7738" y="2468"/>
                    <a:pt x="8294" y="1920"/>
                    <a:pt x="8294" y="1234"/>
                  </a:cubicBezTo>
                  <a:cubicBezTo>
                    <a:pt x="8294" y="547"/>
                    <a:pt x="7738" y="0"/>
                    <a:pt x="7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3"/>
            <p:cNvSpPr/>
            <p:nvPr/>
          </p:nvSpPr>
          <p:spPr>
            <a:xfrm>
              <a:off x="1179475" y="2999775"/>
              <a:ext cx="210125" cy="64950"/>
            </a:xfrm>
            <a:custGeom>
              <a:avLst/>
              <a:gdLst/>
              <a:ahLst/>
              <a:cxnLst/>
              <a:rect l="l" t="t" r="r" b="b"/>
              <a:pathLst>
                <a:path w="8405" h="2598" extrusionOk="0">
                  <a:moveTo>
                    <a:pt x="7106" y="121"/>
                  </a:moveTo>
                  <a:cubicBezTo>
                    <a:pt x="7755" y="121"/>
                    <a:pt x="8284" y="650"/>
                    <a:pt x="8284" y="1299"/>
                  </a:cubicBezTo>
                  <a:cubicBezTo>
                    <a:pt x="8284" y="1948"/>
                    <a:pt x="7755" y="2477"/>
                    <a:pt x="7106" y="2477"/>
                  </a:cubicBezTo>
                  <a:lnTo>
                    <a:pt x="1290" y="2477"/>
                  </a:lnTo>
                  <a:cubicBezTo>
                    <a:pt x="640" y="2477"/>
                    <a:pt x="111" y="1948"/>
                    <a:pt x="111" y="1299"/>
                  </a:cubicBezTo>
                  <a:cubicBezTo>
                    <a:pt x="111" y="650"/>
                    <a:pt x="640" y="121"/>
                    <a:pt x="1290" y="121"/>
                  </a:cubicBezTo>
                  <a:close/>
                  <a:moveTo>
                    <a:pt x="1290" y="0"/>
                  </a:moveTo>
                  <a:cubicBezTo>
                    <a:pt x="575" y="0"/>
                    <a:pt x="0" y="585"/>
                    <a:pt x="0" y="1299"/>
                  </a:cubicBezTo>
                  <a:cubicBezTo>
                    <a:pt x="0" y="2013"/>
                    <a:pt x="575" y="2598"/>
                    <a:pt x="1290" y="2598"/>
                  </a:cubicBezTo>
                  <a:lnTo>
                    <a:pt x="7106" y="2598"/>
                  </a:lnTo>
                  <a:cubicBezTo>
                    <a:pt x="7820" y="2598"/>
                    <a:pt x="8405" y="2013"/>
                    <a:pt x="8405" y="1299"/>
                  </a:cubicBezTo>
                  <a:cubicBezTo>
                    <a:pt x="8405" y="585"/>
                    <a:pt x="7820" y="0"/>
                    <a:pt x="7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3"/>
            <p:cNvSpPr/>
            <p:nvPr/>
          </p:nvSpPr>
          <p:spPr>
            <a:xfrm>
              <a:off x="1458450" y="2935300"/>
              <a:ext cx="70075" cy="2800"/>
            </a:xfrm>
            <a:custGeom>
              <a:avLst/>
              <a:gdLst/>
              <a:ahLst/>
              <a:cxnLst/>
              <a:rect l="l" t="t" r="r" b="b"/>
              <a:pathLst>
                <a:path w="2803" h="112" extrusionOk="0">
                  <a:moveTo>
                    <a:pt x="66" y="0"/>
                  </a:moveTo>
                  <a:cubicBezTo>
                    <a:pt x="29" y="0"/>
                    <a:pt x="1" y="28"/>
                    <a:pt x="1" y="56"/>
                  </a:cubicBezTo>
                  <a:cubicBezTo>
                    <a:pt x="1" y="93"/>
                    <a:pt x="29" y="112"/>
                    <a:pt x="66" y="112"/>
                  </a:cubicBezTo>
                  <a:lnTo>
                    <a:pt x="2747" y="112"/>
                  </a:lnTo>
                  <a:cubicBezTo>
                    <a:pt x="2775" y="112"/>
                    <a:pt x="2803" y="93"/>
                    <a:pt x="2803" y="56"/>
                  </a:cubicBezTo>
                  <a:cubicBezTo>
                    <a:pt x="2803" y="28"/>
                    <a:pt x="2775" y="0"/>
                    <a:pt x="27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3"/>
            <p:cNvSpPr/>
            <p:nvPr/>
          </p:nvSpPr>
          <p:spPr>
            <a:xfrm>
              <a:off x="1553325" y="2935300"/>
              <a:ext cx="84425" cy="2800"/>
            </a:xfrm>
            <a:custGeom>
              <a:avLst/>
              <a:gdLst/>
              <a:ahLst/>
              <a:cxnLst/>
              <a:rect l="l" t="t" r="r" b="b"/>
              <a:pathLst>
                <a:path w="3377" h="112" extrusionOk="0">
                  <a:moveTo>
                    <a:pt x="56" y="0"/>
                  </a:moveTo>
                  <a:cubicBezTo>
                    <a:pt x="28" y="0"/>
                    <a:pt x="0" y="28"/>
                    <a:pt x="0" y="56"/>
                  </a:cubicBezTo>
                  <a:cubicBezTo>
                    <a:pt x="0" y="93"/>
                    <a:pt x="28" y="112"/>
                    <a:pt x="56" y="112"/>
                  </a:cubicBezTo>
                  <a:lnTo>
                    <a:pt x="3312" y="112"/>
                  </a:lnTo>
                  <a:cubicBezTo>
                    <a:pt x="3349" y="112"/>
                    <a:pt x="3377" y="93"/>
                    <a:pt x="3377" y="56"/>
                  </a:cubicBezTo>
                  <a:cubicBezTo>
                    <a:pt x="3377" y="28"/>
                    <a:pt x="3349" y="0"/>
                    <a:pt x="33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3"/>
            <p:cNvSpPr/>
            <p:nvPr/>
          </p:nvSpPr>
          <p:spPr>
            <a:xfrm>
              <a:off x="1458450" y="3043125"/>
              <a:ext cx="125500" cy="2825"/>
            </a:xfrm>
            <a:custGeom>
              <a:avLst/>
              <a:gdLst/>
              <a:ahLst/>
              <a:cxnLst/>
              <a:rect l="l" t="t" r="r" b="b"/>
              <a:pathLst>
                <a:path w="5020" h="113" extrusionOk="0">
                  <a:moveTo>
                    <a:pt x="66" y="1"/>
                  </a:moveTo>
                  <a:cubicBezTo>
                    <a:pt x="29" y="1"/>
                    <a:pt x="1" y="29"/>
                    <a:pt x="1" y="57"/>
                  </a:cubicBezTo>
                  <a:cubicBezTo>
                    <a:pt x="1" y="84"/>
                    <a:pt x="29" y="112"/>
                    <a:pt x="66" y="112"/>
                  </a:cubicBezTo>
                  <a:lnTo>
                    <a:pt x="4964" y="112"/>
                  </a:lnTo>
                  <a:cubicBezTo>
                    <a:pt x="4992" y="112"/>
                    <a:pt x="5020" y="94"/>
                    <a:pt x="5020" y="57"/>
                  </a:cubicBezTo>
                  <a:cubicBezTo>
                    <a:pt x="5020" y="29"/>
                    <a:pt x="4992" y="1"/>
                    <a:pt x="49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3"/>
            <p:cNvSpPr/>
            <p:nvPr/>
          </p:nvSpPr>
          <p:spPr>
            <a:xfrm>
              <a:off x="1458450" y="2972625"/>
              <a:ext cx="195775" cy="2825"/>
            </a:xfrm>
            <a:custGeom>
              <a:avLst/>
              <a:gdLst/>
              <a:ahLst/>
              <a:cxnLst/>
              <a:rect l="l" t="t" r="r" b="b"/>
              <a:pathLst>
                <a:path w="7831" h="113" extrusionOk="0">
                  <a:moveTo>
                    <a:pt x="66" y="1"/>
                  </a:moveTo>
                  <a:cubicBezTo>
                    <a:pt x="29" y="1"/>
                    <a:pt x="1" y="29"/>
                    <a:pt x="1" y="57"/>
                  </a:cubicBezTo>
                  <a:cubicBezTo>
                    <a:pt x="1" y="94"/>
                    <a:pt x="29" y="112"/>
                    <a:pt x="66" y="112"/>
                  </a:cubicBezTo>
                  <a:lnTo>
                    <a:pt x="7766" y="112"/>
                  </a:lnTo>
                  <a:cubicBezTo>
                    <a:pt x="7803" y="112"/>
                    <a:pt x="7830" y="94"/>
                    <a:pt x="7830" y="57"/>
                  </a:cubicBezTo>
                  <a:cubicBezTo>
                    <a:pt x="7830" y="29"/>
                    <a:pt x="7803" y="1"/>
                    <a:pt x="77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3"/>
            <p:cNvSpPr/>
            <p:nvPr/>
          </p:nvSpPr>
          <p:spPr>
            <a:xfrm>
              <a:off x="1458450" y="3008125"/>
              <a:ext cx="64050" cy="3025"/>
            </a:xfrm>
            <a:custGeom>
              <a:avLst/>
              <a:gdLst/>
              <a:ahLst/>
              <a:cxnLst/>
              <a:rect l="l" t="t" r="r" b="b"/>
              <a:pathLst>
                <a:path w="2562" h="121" extrusionOk="0">
                  <a:moveTo>
                    <a:pt x="66" y="0"/>
                  </a:moveTo>
                  <a:cubicBezTo>
                    <a:pt x="29" y="0"/>
                    <a:pt x="1" y="28"/>
                    <a:pt x="1" y="56"/>
                  </a:cubicBezTo>
                  <a:cubicBezTo>
                    <a:pt x="1" y="93"/>
                    <a:pt x="29" y="121"/>
                    <a:pt x="66" y="121"/>
                  </a:cubicBezTo>
                  <a:lnTo>
                    <a:pt x="2506" y="121"/>
                  </a:lnTo>
                  <a:cubicBezTo>
                    <a:pt x="2534" y="121"/>
                    <a:pt x="2561" y="93"/>
                    <a:pt x="2561" y="56"/>
                  </a:cubicBezTo>
                  <a:cubicBezTo>
                    <a:pt x="2561" y="28"/>
                    <a:pt x="2534" y="0"/>
                    <a:pt x="2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3"/>
            <p:cNvSpPr/>
            <p:nvPr/>
          </p:nvSpPr>
          <p:spPr>
            <a:xfrm>
              <a:off x="1538475" y="3008125"/>
              <a:ext cx="113900" cy="3025"/>
            </a:xfrm>
            <a:custGeom>
              <a:avLst/>
              <a:gdLst/>
              <a:ahLst/>
              <a:cxnLst/>
              <a:rect l="l" t="t" r="r" b="b"/>
              <a:pathLst>
                <a:path w="4556" h="121" extrusionOk="0">
                  <a:moveTo>
                    <a:pt x="56" y="0"/>
                  </a:moveTo>
                  <a:cubicBezTo>
                    <a:pt x="19" y="0"/>
                    <a:pt x="0" y="28"/>
                    <a:pt x="0" y="56"/>
                  </a:cubicBezTo>
                  <a:cubicBezTo>
                    <a:pt x="0" y="93"/>
                    <a:pt x="19" y="121"/>
                    <a:pt x="56" y="121"/>
                  </a:cubicBezTo>
                  <a:lnTo>
                    <a:pt x="4500" y="121"/>
                  </a:lnTo>
                  <a:cubicBezTo>
                    <a:pt x="4537" y="121"/>
                    <a:pt x="4555" y="93"/>
                    <a:pt x="4555" y="56"/>
                  </a:cubicBezTo>
                  <a:cubicBezTo>
                    <a:pt x="4555" y="28"/>
                    <a:pt x="4537" y="0"/>
                    <a:pt x="4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3"/>
            <p:cNvSpPr/>
            <p:nvPr/>
          </p:nvSpPr>
          <p:spPr>
            <a:xfrm>
              <a:off x="1457300" y="2753925"/>
              <a:ext cx="203425" cy="24400"/>
            </a:xfrm>
            <a:custGeom>
              <a:avLst/>
              <a:gdLst/>
              <a:ahLst/>
              <a:cxnLst/>
              <a:rect l="l" t="t" r="r" b="b"/>
              <a:pathLst>
                <a:path w="8137" h="976" extrusionOk="0">
                  <a:moveTo>
                    <a:pt x="177" y="1"/>
                  </a:moveTo>
                  <a:cubicBezTo>
                    <a:pt x="75" y="1"/>
                    <a:pt x="1" y="75"/>
                    <a:pt x="1" y="177"/>
                  </a:cubicBezTo>
                  <a:lnTo>
                    <a:pt x="1" y="975"/>
                  </a:lnTo>
                  <a:lnTo>
                    <a:pt x="8136" y="975"/>
                  </a:lnTo>
                  <a:lnTo>
                    <a:pt x="8136" y="233"/>
                  </a:lnTo>
                  <a:cubicBezTo>
                    <a:pt x="8136" y="103"/>
                    <a:pt x="8025" y="1"/>
                    <a:pt x="7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3"/>
            <p:cNvSpPr/>
            <p:nvPr/>
          </p:nvSpPr>
          <p:spPr>
            <a:xfrm>
              <a:off x="1478875" y="2760425"/>
              <a:ext cx="10225" cy="10475"/>
            </a:xfrm>
            <a:custGeom>
              <a:avLst/>
              <a:gdLst/>
              <a:ahLst/>
              <a:cxnLst/>
              <a:rect l="l" t="t" r="r" b="b"/>
              <a:pathLst>
                <a:path w="409" h="419" extrusionOk="0">
                  <a:moveTo>
                    <a:pt x="204" y="121"/>
                  </a:moveTo>
                  <a:cubicBezTo>
                    <a:pt x="251" y="121"/>
                    <a:pt x="297" y="168"/>
                    <a:pt x="297" y="214"/>
                  </a:cubicBezTo>
                  <a:cubicBezTo>
                    <a:pt x="297" y="270"/>
                    <a:pt x="251" y="307"/>
                    <a:pt x="204" y="307"/>
                  </a:cubicBezTo>
                  <a:cubicBezTo>
                    <a:pt x="158" y="307"/>
                    <a:pt x="112" y="270"/>
                    <a:pt x="112" y="214"/>
                  </a:cubicBezTo>
                  <a:cubicBezTo>
                    <a:pt x="112" y="168"/>
                    <a:pt x="149" y="121"/>
                    <a:pt x="204" y="121"/>
                  </a:cubicBezTo>
                  <a:close/>
                  <a:moveTo>
                    <a:pt x="204" y="1"/>
                  </a:moveTo>
                  <a:cubicBezTo>
                    <a:pt x="93" y="1"/>
                    <a:pt x="0" y="103"/>
                    <a:pt x="0" y="214"/>
                  </a:cubicBezTo>
                  <a:cubicBezTo>
                    <a:pt x="0" y="325"/>
                    <a:pt x="93" y="418"/>
                    <a:pt x="204" y="418"/>
                  </a:cubicBezTo>
                  <a:cubicBezTo>
                    <a:pt x="316" y="418"/>
                    <a:pt x="408" y="335"/>
                    <a:pt x="408" y="214"/>
                  </a:cubicBezTo>
                  <a:cubicBezTo>
                    <a:pt x="408" y="103"/>
                    <a:pt x="316"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3"/>
            <p:cNvSpPr/>
            <p:nvPr/>
          </p:nvSpPr>
          <p:spPr>
            <a:xfrm>
              <a:off x="1493475" y="2760425"/>
              <a:ext cx="10475" cy="10475"/>
            </a:xfrm>
            <a:custGeom>
              <a:avLst/>
              <a:gdLst/>
              <a:ahLst/>
              <a:cxnLst/>
              <a:rect l="l" t="t" r="r" b="b"/>
              <a:pathLst>
                <a:path w="419" h="419" extrusionOk="0">
                  <a:moveTo>
                    <a:pt x="205" y="121"/>
                  </a:moveTo>
                  <a:cubicBezTo>
                    <a:pt x="260" y="121"/>
                    <a:pt x="298" y="168"/>
                    <a:pt x="298" y="214"/>
                  </a:cubicBezTo>
                  <a:cubicBezTo>
                    <a:pt x="298" y="270"/>
                    <a:pt x="251" y="307"/>
                    <a:pt x="205" y="307"/>
                  </a:cubicBezTo>
                  <a:cubicBezTo>
                    <a:pt x="158" y="307"/>
                    <a:pt x="112" y="270"/>
                    <a:pt x="112" y="214"/>
                  </a:cubicBezTo>
                  <a:cubicBezTo>
                    <a:pt x="112" y="168"/>
                    <a:pt x="158" y="121"/>
                    <a:pt x="205" y="121"/>
                  </a:cubicBezTo>
                  <a:close/>
                  <a:moveTo>
                    <a:pt x="205" y="1"/>
                  </a:moveTo>
                  <a:cubicBezTo>
                    <a:pt x="94" y="1"/>
                    <a:pt x="1" y="103"/>
                    <a:pt x="1" y="214"/>
                  </a:cubicBezTo>
                  <a:cubicBezTo>
                    <a:pt x="1" y="325"/>
                    <a:pt x="94" y="418"/>
                    <a:pt x="205" y="418"/>
                  </a:cubicBezTo>
                  <a:cubicBezTo>
                    <a:pt x="316" y="418"/>
                    <a:pt x="418" y="335"/>
                    <a:pt x="409" y="214"/>
                  </a:cubicBezTo>
                  <a:cubicBezTo>
                    <a:pt x="409" y="103"/>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3"/>
            <p:cNvSpPr/>
            <p:nvPr/>
          </p:nvSpPr>
          <p:spPr>
            <a:xfrm>
              <a:off x="1464250" y="2760425"/>
              <a:ext cx="10475" cy="10475"/>
            </a:xfrm>
            <a:custGeom>
              <a:avLst/>
              <a:gdLst/>
              <a:ahLst/>
              <a:cxnLst/>
              <a:rect l="l" t="t" r="r" b="b"/>
              <a:pathLst>
                <a:path w="419" h="419" extrusionOk="0">
                  <a:moveTo>
                    <a:pt x="205" y="121"/>
                  </a:moveTo>
                  <a:cubicBezTo>
                    <a:pt x="261" y="121"/>
                    <a:pt x="298" y="168"/>
                    <a:pt x="298" y="214"/>
                  </a:cubicBezTo>
                  <a:cubicBezTo>
                    <a:pt x="298" y="270"/>
                    <a:pt x="261" y="307"/>
                    <a:pt x="205" y="307"/>
                  </a:cubicBezTo>
                  <a:cubicBezTo>
                    <a:pt x="159" y="307"/>
                    <a:pt x="112" y="270"/>
                    <a:pt x="112" y="214"/>
                  </a:cubicBezTo>
                  <a:cubicBezTo>
                    <a:pt x="112" y="168"/>
                    <a:pt x="159" y="121"/>
                    <a:pt x="205" y="121"/>
                  </a:cubicBezTo>
                  <a:close/>
                  <a:moveTo>
                    <a:pt x="205" y="1"/>
                  </a:moveTo>
                  <a:cubicBezTo>
                    <a:pt x="94" y="1"/>
                    <a:pt x="1" y="103"/>
                    <a:pt x="1" y="214"/>
                  </a:cubicBezTo>
                  <a:cubicBezTo>
                    <a:pt x="1" y="325"/>
                    <a:pt x="94" y="418"/>
                    <a:pt x="205" y="418"/>
                  </a:cubicBezTo>
                  <a:cubicBezTo>
                    <a:pt x="326" y="418"/>
                    <a:pt x="418" y="335"/>
                    <a:pt x="418" y="214"/>
                  </a:cubicBezTo>
                  <a:cubicBezTo>
                    <a:pt x="418" y="103"/>
                    <a:pt x="32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3"/>
            <p:cNvSpPr/>
            <p:nvPr/>
          </p:nvSpPr>
          <p:spPr>
            <a:xfrm>
              <a:off x="1457075" y="2778300"/>
              <a:ext cx="203400" cy="119450"/>
            </a:xfrm>
            <a:custGeom>
              <a:avLst/>
              <a:gdLst/>
              <a:ahLst/>
              <a:cxnLst/>
              <a:rect l="l" t="t" r="r" b="b"/>
              <a:pathLst>
                <a:path w="8136" h="4778" extrusionOk="0">
                  <a:moveTo>
                    <a:pt x="28" y="0"/>
                  </a:moveTo>
                  <a:cubicBezTo>
                    <a:pt x="19" y="0"/>
                    <a:pt x="0" y="9"/>
                    <a:pt x="0" y="28"/>
                  </a:cubicBezTo>
                  <a:lnTo>
                    <a:pt x="0" y="4750"/>
                  </a:lnTo>
                  <a:cubicBezTo>
                    <a:pt x="0" y="4768"/>
                    <a:pt x="19" y="4778"/>
                    <a:pt x="28" y="4778"/>
                  </a:cubicBezTo>
                  <a:lnTo>
                    <a:pt x="8108" y="4778"/>
                  </a:lnTo>
                  <a:cubicBezTo>
                    <a:pt x="8127" y="4778"/>
                    <a:pt x="8136" y="4768"/>
                    <a:pt x="8136" y="4750"/>
                  </a:cubicBezTo>
                  <a:lnTo>
                    <a:pt x="8136" y="28"/>
                  </a:lnTo>
                  <a:cubicBezTo>
                    <a:pt x="8136" y="9"/>
                    <a:pt x="8127" y="0"/>
                    <a:pt x="8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3"/>
            <p:cNvSpPr/>
            <p:nvPr/>
          </p:nvSpPr>
          <p:spPr>
            <a:xfrm>
              <a:off x="1541250" y="2805875"/>
              <a:ext cx="94200" cy="2825"/>
            </a:xfrm>
            <a:custGeom>
              <a:avLst/>
              <a:gdLst/>
              <a:ahLst/>
              <a:cxnLst/>
              <a:rect l="l" t="t" r="r" b="b"/>
              <a:pathLst>
                <a:path w="3768" h="113" extrusionOk="0">
                  <a:moveTo>
                    <a:pt x="56" y="1"/>
                  </a:moveTo>
                  <a:cubicBezTo>
                    <a:pt x="19" y="1"/>
                    <a:pt x="1" y="20"/>
                    <a:pt x="1" y="57"/>
                  </a:cubicBezTo>
                  <a:cubicBezTo>
                    <a:pt x="1" y="84"/>
                    <a:pt x="19" y="112"/>
                    <a:pt x="56" y="112"/>
                  </a:cubicBezTo>
                  <a:lnTo>
                    <a:pt x="3711" y="112"/>
                  </a:lnTo>
                  <a:cubicBezTo>
                    <a:pt x="3739" y="112"/>
                    <a:pt x="3767" y="84"/>
                    <a:pt x="3767" y="57"/>
                  </a:cubicBezTo>
                  <a:cubicBezTo>
                    <a:pt x="3767" y="20"/>
                    <a:pt x="3739" y="1"/>
                    <a:pt x="37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3"/>
            <p:cNvSpPr/>
            <p:nvPr/>
          </p:nvSpPr>
          <p:spPr>
            <a:xfrm>
              <a:off x="1541025" y="2819800"/>
              <a:ext cx="35050" cy="2800"/>
            </a:xfrm>
            <a:custGeom>
              <a:avLst/>
              <a:gdLst/>
              <a:ahLst/>
              <a:cxnLst/>
              <a:rect l="l" t="t" r="r" b="b"/>
              <a:pathLst>
                <a:path w="1402" h="112" extrusionOk="0">
                  <a:moveTo>
                    <a:pt x="65" y="1"/>
                  </a:moveTo>
                  <a:cubicBezTo>
                    <a:pt x="28" y="1"/>
                    <a:pt x="0" y="19"/>
                    <a:pt x="0" y="56"/>
                  </a:cubicBezTo>
                  <a:cubicBezTo>
                    <a:pt x="0" y="84"/>
                    <a:pt x="28" y="112"/>
                    <a:pt x="65" y="112"/>
                  </a:cubicBezTo>
                  <a:lnTo>
                    <a:pt x="1346" y="112"/>
                  </a:lnTo>
                  <a:cubicBezTo>
                    <a:pt x="1383" y="112"/>
                    <a:pt x="1401" y="84"/>
                    <a:pt x="1401" y="56"/>
                  </a:cubicBezTo>
                  <a:cubicBezTo>
                    <a:pt x="1401" y="19"/>
                    <a:pt x="1383" y="1"/>
                    <a:pt x="13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3"/>
            <p:cNvSpPr/>
            <p:nvPr/>
          </p:nvSpPr>
          <p:spPr>
            <a:xfrm>
              <a:off x="1586475" y="2819800"/>
              <a:ext cx="42000" cy="2800"/>
            </a:xfrm>
            <a:custGeom>
              <a:avLst/>
              <a:gdLst/>
              <a:ahLst/>
              <a:cxnLst/>
              <a:rect l="l" t="t" r="r" b="b"/>
              <a:pathLst>
                <a:path w="1680" h="112" extrusionOk="0">
                  <a:moveTo>
                    <a:pt x="56" y="1"/>
                  </a:moveTo>
                  <a:cubicBezTo>
                    <a:pt x="29" y="1"/>
                    <a:pt x="1" y="19"/>
                    <a:pt x="1" y="56"/>
                  </a:cubicBezTo>
                  <a:cubicBezTo>
                    <a:pt x="1" y="84"/>
                    <a:pt x="29" y="112"/>
                    <a:pt x="56" y="112"/>
                  </a:cubicBezTo>
                  <a:lnTo>
                    <a:pt x="1615" y="112"/>
                  </a:lnTo>
                  <a:cubicBezTo>
                    <a:pt x="1652" y="112"/>
                    <a:pt x="1680" y="84"/>
                    <a:pt x="1680" y="56"/>
                  </a:cubicBezTo>
                  <a:cubicBezTo>
                    <a:pt x="1680" y="19"/>
                    <a:pt x="1652" y="1"/>
                    <a:pt x="1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3"/>
            <p:cNvSpPr/>
            <p:nvPr/>
          </p:nvSpPr>
          <p:spPr>
            <a:xfrm>
              <a:off x="1541250" y="2861775"/>
              <a:ext cx="61500" cy="2800"/>
            </a:xfrm>
            <a:custGeom>
              <a:avLst/>
              <a:gdLst/>
              <a:ahLst/>
              <a:cxnLst/>
              <a:rect l="l" t="t" r="r" b="b"/>
              <a:pathLst>
                <a:path w="2460" h="112" extrusionOk="0">
                  <a:moveTo>
                    <a:pt x="56" y="1"/>
                  </a:moveTo>
                  <a:cubicBezTo>
                    <a:pt x="19" y="1"/>
                    <a:pt x="1" y="28"/>
                    <a:pt x="1" y="56"/>
                  </a:cubicBezTo>
                  <a:cubicBezTo>
                    <a:pt x="1" y="93"/>
                    <a:pt x="19" y="112"/>
                    <a:pt x="56" y="112"/>
                  </a:cubicBezTo>
                  <a:lnTo>
                    <a:pt x="2394" y="112"/>
                  </a:lnTo>
                  <a:cubicBezTo>
                    <a:pt x="2431" y="112"/>
                    <a:pt x="2459" y="93"/>
                    <a:pt x="2459" y="56"/>
                  </a:cubicBezTo>
                  <a:cubicBezTo>
                    <a:pt x="2459" y="28"/>
                    <a:pt x="2431" y="1"/>
                    <a:pt x="2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3"/>
            <p:cNvSpPr/>
            <p:nvPr/>
          </p:nvSpPr>
          <p:spPr>
            <a:xfrm>
              <a:off x="1541250" y="2834175"/>
              <a:ext cx="95125" cy="3050"/>
            </a:xfrm>
            <a:custGeom>
              <a:avLst/>
              <a:gdLst/>
              <a:ahLst/>
              <a:cxnLst/>
              <a:rect l="l" t="t" r="r" b="b"/>
              <a:pathLst>
                <a:path w="3805" h="122" extrusionOk="0">
                  <a:moveTo>
                    <a:pt x="56" y="1"/>
                  </a:moveTo>
                  <a:cubicBezTo>
                    <a:pt x="19" y="1"/>
                    <a:pt x="1" y="29"/>
                    <a:pt x="1" y="66"/>
                  </a:cubicBezTo>
                  <a:cubicBezTo>
                    <a:pt x="1" y="93"/>
                    <a:pt x="19" y="121"/>
                    <a:pt x="56" y="121"/>
                  </a:cubicBezTo>
                  <a:lnTo>
                    <a:pt x="3739" y="121"/>
                  </a:lnTo>
                  <a:cubicBezTo>
                    <a:pt x="3776" y="121"/>
                    <a:pt x="3804" y="93"/>
                    <a:pt x="3804" y="66"/>
                  </a:cubicBezTo>
                  <a:cubicBezTo>
                    <a:pt x="3804" y="29"/>
                    <a:pt x="3776" y="1"/>
                    <a:pt x="3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43"/>
            <p:cNvSpPr/>
            <p:nvPr/>
          </p:nvSpPr>
          <p:spPr>
            <a:xfrm>
              <a:off x="1541250" y="2848100"/>
              <a:ext cx="32025" cy="3025"/>
            </a:xfrm>
            <a:custGeom>
              <a:avLst/>
              <a:gdLst/>
              <a:ahLst/>
              <a:cxnLst/>
              <a:rect l="l" t="t" r="r" b="b"/>
              <a:pathLst>
                <a:path w="1281" h="121" extrusionOk="0">
                  <a:moveTo>
                    <a:pt x="56" y="0"/>
                  </a:moveTo>
                  <a:cubicBezTo>
                    <a:pt x="19" y="0"/>
                    <a:pt x="1" y="28"/>
                    <a:pt x="1" y="56"/>
                  </a:cubicBezTo>
                  <a:cubicBezTo>
                    <a:pt x="1" y="93"/>
                    <a:pt x="19" y="121"/>
                    <a:pt x="56" y="121"/>
                  </a:cubicBezTo>
                  <a:lnTo>
                    <a:pt x="1225" y="121"/>
                  </a:lnTo>
                  <a:cubicBezTo>
                    <a:pt x="1253" y="121"/>
                    <a:pt x="1281" y="93"/>
                    <a:pt x="1281" y="56"/>
                  </a:cubicBezTo>
                  <a:cubicBezTo>
                    <a:pt x="1281" y="28"/>
                    <a:pt x="1253" y="0"/>
                    <a:pt x="1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3"/>
            <p:cNvSpPr/>
            <p:nvPr/>
          </p:nvSpPr>
          <p:spPr>
            <a:xfrm>
              <a:off x="1579300" y="2848100"/>
              <a:ext cx="56150" cy="3025"/>
            </a:xfrm>
            <a:custGeom>
              <a:avLst/>
              <a:gdLst/>
              <a:ahLst/>
              <a:cxnLst/>
              <a:rect l="l" t="t" r="r" b="b"/>
              <a:pathLst>
                <a:path w="2246" h="121" extrusionOk="0">
                  <a:moveTo>
                    <a:pt x="65" y="0"/>
                  </a:moveTo>
                  <a:cubicBezTo>
                    <a:pt x="28" y="0"/>
                    <a:pt x="0" y="28"/>
                    <a:pt x="0" y="56"/>
                  </a:cubicBezTo>
                  <a:cubicBezTo>
                    <a:pt x="0" y="93"/>
                    <a:pt x="28" y="121"/>
                    <a:pt x="65" y="121"/>
                  </a:cubicBezTo>
                  <a:lnTo>
                    <a:pt x="2189" y="121"/>
                  </a:lnTo>
                  <a:cubicBezTo>
                    <a:pt x="2217" y="121"/>
                    <a:pt x="2245" y="93"/>
                    <a:pt x="2245" y="56"/>
                  </a:cubicBezTo>
                  <a:cubicBezTo>
                    <a:pt x="2245" y="28"/>
                    <a:pt x="2217" y="0"/>
                    <a:pt x="2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3"/>
            <p:cNvSpPr/>
            <p:nvPr/>
          </p:nvSpPr>
          <p:spPr>
            <a:xfrm>
              <a:off x="1472150" y="2805425"/>
              <a:ext cx="26700" cy="32500"/>
            </a:xfrm>
            <a:custGeom>
              <a:avLst/>
              <a:gdLst/>
              <a:ahLst/>
              <a:cxnLst/>
              <a:rect l="l" t="t" r="r" b="b"/>
              <a:pathLst>
                <a:path w="1068" h="1300" extrusionOk="0">
                  <a:moveTo>
                    <a:pt x="1030" y="0"/>
                  </a:moveTo>
                  <a:cubicBezTo>
                    <a:pt x="418" y="102"/>
                    <a:pt x="0" y="687"/>
                    <a:pt x="112" y="1299"/>
                  </a:cubicBezTo>
                  <a:lnTo>
                    <a:pt x="325" y="1262"/>
                  </a:lnTo>
                  <a:cubicBezTo>
                    <a:pt x="316" y="1216"/>
                    <a:pt x="306" y="1160"/>
                    <a:pt x="306" y="1114"/>
                  </a:cubicBezTo>
                  <a:cubicBezTo>
                    <a:pt x="306" y="659"/>
                    <a:pt x="640" y="288"/>
                    <a:pt x="1067" y="204"/>
                  </a:cubicBezTo>
                  <a:lnTo>
                    <a:pt x="10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3"/>
            <p:cNvSpPr/>
            <p:nvPr/>
          </p:nvSpPr>
          <p:spPr>
            <a:xfrm>
              <a:off x="1530600" y="2828375"/>
              <a:ext cx="475" cy="5825"/>
            </a:xfrm>
            <a:custGeom>
              <a:avLst/>
              <a:gdLst/>
              <a:ahLst/>
              <a:cxnLst/>
              <a:rect l="l" t="t" r="r" b="b"/>
              <a:pathLst>
                <a:path w="19" h="233" extrusionOk="0">
                  <a:moveTo>
                    <a:pt x="0" y="1"/>
                  </a:moveTo>
                  <a:cubicBezTo>
                    <a:pt x="9" y="84"/>
                    <a:pt x="9" y="159"/>
                    <a:pt x="9" y="233"/>
                  </a:cubicBezTo>
                  <a:cubicBezTo>
                    <a:pt x="19" y="159"/>
                    <a:pt x="9" y="84"/>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3"/>
            <p:cNvSpPr/>
            <p:nvPr/>
          </p:nvSpPr>
          <p:spPr>
            <a:xfrm>
              <a:off x="1474925" y="2836975"/>
              <a:ext cx="32500" cy="24525"/>
            </a:xfrm>
            <a:custGeom>
              <a:avLst/>
              <a:gdLst/>
              <a:ahLst/>
              <a:cxnLst/>
              <a:rect l="l" t="t" r="r" b="b"/>
              <a:pathLst>
                <a:path w="1300" h="981" extrusionOk="0">
                  <a:moveTo>
                    <a:pt x="214" y="0"/>
                  </a:moveTo>
                  <a:lnTo>
                    <a:pt x="1" y="37"/>
                  </a:lnTo>
                  <a:cubicBezTo>
                    <a:pt x="92" y="587"/>
                    <a:pt x="573" y="980"/>
                    <a:pt x="1114" y="980"/>
                  </a:cubicBezTo>
                  <a:cubicBezTo>
                    <a:pt x="1175" y="980"/>
                    <a:pt x="1237" y="975"/>
                    <a:pt x="1299" y="965"/>
                  </a:cubicBezTo>
                  <a:lnTo>
                    <a:pt x="1262" y="751"/>
                  </a:lnTo>
                  <a:cubicBezTo>
                    <a:pt x="1216" y="761"/>
                    <a:pt x="1169" y="770"/>
                    <a:pt x="1114" y="770"/>
                  </a:cubicBezTo>
                  <a:cubicBezTo>
                    <a:pt x="659" y="770"/>
                    <a:pt x="288" y="436"/>
                    <a:pt x="2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3"/>
            <p:cNvSpPr/>
            <p:nvPr/>
          </p:nvSpPr>
          <p:spPr>
            <a:xfrm>
              <a:off x="1497900" y="2804975"/>
              <a:ext cx="33175" cy="56125"/>
            </a:xfrm>
            <a:custGeom>
              <a:avLst/>
              <a:gdLst/>
              <a:ahLst/>
              <a:cxnLst/>
              <a:rect l="l" t="t" r="r" b="b"/>
              <a:pathLst>
                <a:path w="1327" h="2245" extrusionOk="0">
                  <a:moveTo>
                    <a:pt x="199" y="0"/>
                  </a:moveTo>
                  <a:cubicBezTo>
                    <a:pt x="133" y="0"/>
                    <a:pt x="67" y="6"/>
                    <a:pt x="0" y="18"/>
                  </a:cubicBezTo>
                  <a:lnTo>
                    <a:pt x="37" y="222"/>
                  </a:lnTo>
                  <a:cubicBezTo>
                    <a:pt x="93" y="213"/>
                    <a:pt x="139" y="213"/>
                    <a:pt x="195" y="213"/>
                  </a:cubicBezTo>
                  <a:cubicBezTo>
                    <a:pt x="705" y="213"/>
                    <a:pt x="1113" y="621"/>
                    <a:pt x="1113" y="1132"/>
                  </a:cubicBezTo>
                  <a:cubicBezTo>
                    <a:pt x="1113" y="1586"/>
                    <a:pt x="779" y="1966"/>
                    <a:pt x="343" y="2031"/>
                  </a:cubicBezTo>
                  <a:lnTo>
                    <a:pt x="380" y="2245"/>
                  </a:lnTo>
                  <a:cubicBezTo>
                    <a:pt x="844" y="2161"/>
                    <a:pt x="1187" y="1818"/>
                    <a:pt x="1289" y="1391"/>
                  </a:cubicBezTo>
                  <a:cubicBezTo>
                    <a:pt x="1308" y="1317"/>
                    <a:pt x="1317" y="1243"/>
                    <a:pt x="1317" y="1169"/>
                  </a:cubicBezTo>
                  <a:cubicBezTo>
                    <a:pt x="1327" y="1094"/>
                    <a:pt x="1317" y="1020"/>
                    <a:pt x="1308" y="937"/>
                  </a:cubicBezTo>
                  <a:cubicBezTo>
                    <a:pt x="1209" y="391"/>
                    <a:pt x="734" y="0"/>
                    <a:pt x="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3"/>
            <p:cNvSpPr/>
            <p:nvPr/>
          </p:nvSpPr>
          <p:spPr>
            <a:xfrm>
              <a:off x="762025" y="3044525"/>
              <a:ext cx="317750" cy="226600"/>
            </a:xfrm>
            <a:custGeom>
              <a:avLst/>
              <a:gdLst/>
              <a:ahLst/>
              <a:cxnLst/>
              <a:rect l="l" t="t" r="r" b="b"/>
              <a:pathLst>
                <a:path w="12710" h="9064" extrusionOk="0">
                  <a:moveTo>
                    <a:pt x="232" y="1"/>
                  </a:moveTo>
                  <a:cubicBezTo>
                    <a:pt x="102" y="1"/>
                    <a:pt x="0" y="103"/>
                    <a:pt x="0" y="233"/>
                  </a:cubicBezTo>
                  <a:lnTo>
                    <a:pt x="0" y="8823"/>
                  </a:lnTo>
                  <a:cubicBezTo>
                    <a:pt x="0" y="8953"/>
                    <a:pt x="102" y="9064"/>
                    <a:pt x="232" y="9064"/>
                  </a:cubicBezTo>
                  <a:lnTo>
                    <a:pt x="12477" y="9064"/>
                  </a:lnTo>
                  <a:cubicBezTo>
                    <a:pt x="12607" y="9064"/>
                    <a:pt x="12709" y="8953"/>
                    <a:pt x="12709" y="8823"/>
                  </a:cubicBezTo>
                  <a:lnTo>
                    <a:pt x="12709" y="233"/>
                  </a:lnTo>
                  <a:cubicBezTo>
                    <a:pt x="12709" y="103"/>
                    <a:pt x="12607" y="1"/>
                    <a:pt x="12477" y="1"/>
                  </a:cubicBezTo>
                  <a:close/>
                </a:path>
              </a:pathLst>
            </a:custGeom>
            <a:solidFill>
              <a:srgbClr val="CAC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3"/>
            <p:cNvSpPr/>
            <p:nvPr/>
          </p:nvSpPr>
          <p:spPr>
            <a:xfrm>
              <a:off x="762025" y="3044525"/>
              <a:ext cx="317750" cy="226600"/>
            </a:xfrm>
            <a:custGeom>
              <a:avLst/>
              <a:gdLst/>
              <a:ahLst/>
              <a:cxnLst/>
              <a:rect l="l" t="t" r="r" b="b"/>
              <a:pathLst>
                <a:path w="12710" h="9064" extrusionOk="0">
                  <a:moveTo>
                    <a:pt x="232" y="9064"/>
                  </a:moveTo>
                  <a:lnTo>
                    <a:pt x="12477" y="9064"/>
                  </a:lnTo>
                  <a:cubicBezTo>
                    <a:pt x="12607" y="9064"/>
                    <a:pt x="12709" y="8953"/>
                    <a:pt x="12709" y="8823"/>
                  </a:cubicBezTo>
                  <a:lnTo>
                    <a:pt x="12709" y="233"/>
                  </a:lnTo>
                  <a:cubicBezTo>
                    <a:pt x="12709" y="103"/>
                    <a:pt x="12607" y="1"/>
                    <a:pt x="12477" y="1"/>
                  </a:cubicBezTo>
                  <a:lnTo>
                    <a:pt x="232" y="1"/>
                  </a:lnTo>
                  <a:cubicBezTo>
                    <a:pt x="102" y="1"/>
                    <a:pt x="0" y="103"/>
                    <a:pt x="0" y="233"/>
                  </a:cubicBezTo>
                  <a:lnTo>
                    <a:pt x="0" y="8823"/>
                  </a:lnTo>
                  <a:cubicBezTo>
                    <a:pt x="0" y="8953"/>
                    <a:pt x="102" y="9064"/>
                    <a:pt x="232" y="90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3"/>
            <p:cNvSpPr/>
            <p:nvPr/>
          </p:nvSpPr>
          <p:spPr>
            <a:xfrm>
              <a:off x="779875" y="3027375"/>
              <a:ext cx="317750" cy="38275"/>
            </a:xfrm>
            <a:custGeom>
              <a:avLst/>
              <a:gdLst/>
              <a:ahLst/>
              <a:cxnLst/>
              <a:rect l="l" t="t" r="r" b="b"/>
              <a:pathLst>
                <a:path w="12710" h="1531" extrusionOk="0">
                  <a:moveTo>
                    <a:pt x="279" y="0"/>
                  </a:moveTo>
                  <a:cubicBezTo>
                    <a:pt x="121" y="0"/>
                    <a:pt x="0" y="130"/>
                    <a:pt x="0" y="278"/>
                  </a:cubicBezTo>
                  <a:lnTo>
                    <a:pt x="0" y="1531"/>
                  </a:lnTo>
                  <a:lnTo>
                    <a:pt x="12709" y="1531"/>
                  </a:lnTo>
                  <a:lnTo>
                    <a:pt x="12709" y="362"/>
                  </a:lnTo>
                  <a:cubicBezTo>
                    <a:pt x="12709" y="167"/>
                    <a:pt x="12542" y="0"/>
                    <a:pt x="12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3"/>
            <p:cNvSpPr/>
            <p:nvPr/>
          </p:nvSpPr>
          <p:spPr>
            <a:xfrm>
              <a:off x="778250" y="3025975"/>
              <a:ext cx="320775" cy="41075"/>
            </a:xfrm>
            <a:custGeom>
              <a:avLst/>
              <a:gdLst/>
              <a:ahLst/>
              <a:cxnLst/>
              <a:rect l="l" t="t" r="r" b="b"/>
              <a:pathLst>
                <a:path w="12831" h="1643" extrusionOk="0">
                  <a:moveTo>
                    <a:pt x="12413" y="112"/>
                  </a:moveTo>
                  <a:cubicBezTo>
                    <a:pt x="12580" y="112"/>
                    <a:pt x="12719" y="251"/>
                    <a:pt x="12719" y="418"/>
                  </a:cubicBezTo>
                  <a:lnTo>
                    <a:pt x="12719" y="1522"/>
                  </a:lnTo>
                  <a:lnTo>
                    <a:pt x="121" y="1522"/>
                  </a:lnTo>
                  <a:lnTo>
                    <a:pt x="121" y="334"/>
                  </a:lnTo>
                  <a:cubicBezTo>
                    <a:pt x="121" y="214"/>
                    <a:pt x="223" y="112"/>
                    <a:pt x="344" y="112"/>
                  </a:cubicBezTo>
                  <a:close/>
                  <a:moveTo>
                    <a:pt x="344" y="0"/>
                  </a:moveTo>
                  <a:cubicBezTo>
                    <a:pt x="158" y="0"/>
                    <a:pt x="0" y="149"/>
                    <a:pt x="0" y="334"/>
                  </a:cubicBezTo>
                  <a:lnTo>
                    <a:pt x="0" y="1642"/>
                  </a:lnTo>
                  <a:lnTo>
                    <a:pt x="12830" y="1642"/>
                  </a:lnTo>
                  <a:lnTo>
                    <a:pt x="12830" y="418"/>
                  </a:lnTo>
                  <a:cubicBezTo>
                    <a:pt x="12830" y="186"/>
                    <a:pt x="12645" y="0"/>
                    <a:pt x="124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3"/>
            <p:cNvSpPr/>
            <p:nvPr/>
          </p:nvSpPr>
          <p:spPr>
            <a:xfrm>
              <a:off x="814200" y="3038725"/>
              <a:ext cx="14625" cy="14650"/>
            </a:xfrm>
            <a:custGeom>
              <a:avLst/>
              <a:gdLst/>
              <a:ahLst/>
              <a:cxnLst/>
              <a:rect l="l" t="t" r="r" b="b"/>
              <a:pathLst>
                <a:path w="585" h="586" extrusionOk="0">
                  <a:moveTo>
                    <a:pt x="297" y="112"/>
                  </a:moveTo>
                  <a:cubicBezTo>
                    <a:pt x="390" y="112"/>
                    <a:pt x="473" y="196"/>
                    <a:pt x="473" y="288"/>
                  </a:cubicBezTo>
                  <a:cubicBezTo>
                    <a:pt x="473" y="390"/>
                    <a:pt x="390" y="465"/>
                    <a:pt x="297" y="465"/>
                  </a:cubicBezTo>
                  <a:cubicBezTo>
                    <a:pt x="195" y="465"/>
                    <a:pt x="121" y="390"/>
                    <a:pt x="121" y="288"/>
                  </a:cubicBezTo>
                  <a:cubicBezTo>
                    <a:pt x="121" y="196"/>
                    <a:pt x="195" y="112"/>
                    <a:pt x="297" y="112"/>
                  </a:cubicBezTo>
                  <a:close/>
                  <a:moveTo>
                    <a:pt x="297" y="1"/>
                  </a:moveTo>
                  <a:cubicBezTo>
                    <a:pt x="130" y="1"/>
                    <a:pt x="0" y="131"/>
                    <a:pt x="0" y="288"/>
                  </a:cubicBezTo>
                  <a:cubicBezTo>
                    <a:pt x="0" y="455"/>
                    <a:pt x="130" y="585"/>
                    <a:pt x="297" y="585"/>
                  </a:cubicBezTo>
                  <a:cubicBezTo>
                    <a:pt x="455" y="585"/>
                    <a:pt x="585" y="455"/>
                    <a:pt x="585" y="288"/>
                  </a:cubicBezTo>
                  <a:cubicBezTo>
                    <a:pt x="585" y="131"/>
                    <a:pt x="455" y="1"/>
                    <a:pt x="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3"/>
            <p:cNvSpPr/>
            <p:nvPr/>
          </p:nvSpPr>
          <p:spPr>
            <a:xfrm>
              <a:off x="837150" y="3038725"/>
              <a:ext cx="14650" cy="14650"/>
            </a:xfrm>
            <a:custGeom>
              <a:avLst/>
              <a:gdLst/>
              <a:ahLst/>
              <a:cxnLst/>
              <a:rect l="l" t="t" r="r" b="b"/>
              <a:pathLst>
                <a:path w="586" h="586" extrusionOk="0">
                  <a:moveTo>
                    <a:pt x="288" y="112"/>
                  </a:moveTo>
                  <a:cubicBezTo>
                    <a:pt x="390" y="112"/>
                    <a:pt x="465" y="196"/>
                    <a:pt x="465" y="288"/>
                  </a:cubicBezTo>
                  <a:cubicBezTo>
                    <a:pt x="465" y="390"/>
                    <a:pt x="390" y="465"/>
                    <a:pt x="288" y="465"/>
                  </a:cubicBezTo>
                  <a:cubicBezTo>
                    <a:pt x="196" y="465"/>
                    <a:pt x="112" y="390"/>
                    <a:pt x="112" y="288"/>
                  </a:cubicBezTo>
                  <a:cubicBezTo>
                    <a:pt x="112" y="196"/>
                    <a:pt x="196" y="112"/>
                    <a:pt x="288" y="112"/>
                  </a:cubicBezTo>
                  <a:close/>
                  <a:moveTo>
                    <a:pt x="288" y="1"/>
                  </a:moveTo>
                  <a:cubicBezTo>
                    <a:pt x="131" y="1"/>
                    <a:pt x="1" y="131"/>
                    <a:pt x="1" y="288"/>
                  </a:cubicBezTo>
                  <a:cubicBezTo>
                    <a:pt x="1" y="455"/>
                    <a:pt x="131" y="585"/>
                    <a:pt x="288" y="585"/>
                  </a:cubicBezTo>
                  <a:cubicBezTo>
                    <a:pt x="455" y="585"/>
                    <a:pt x="585" y="455"/>
                    <a:pt x="585" y="288"/>
                  </a:cubicBezTo>
                  <a:cubicBezTo>
                    <a:pt x="585" y="131"/>
                    <a:pt x="45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3"/>
            <p:cNvSpPr/>
            <p:nvPr/>
          </p:nvSpPr>
          <p:spPr>
            <a:xfrm>
              <a:off x="791475" y="3038725"/>
              <a:ext cx="14625" cy="14650"/>
            </a:xfrm>
            <a:custGeom>
              <a:avLst/>
              <a:gdLst/>
              <a:ahLst/>
              <a:cxnLst/>
              <a:rect l="l" t="t" r="r" b="b"/>
              <a:pathLst>
                <a:path w="585" h="586" extrusionOk="0">
                  <a:moveTo>
                    <a:pt x="297" y="112"/>
                  </a:moveTo>
                  <a:cubicBezTo>
                    <a:pt x="390" y="112"/>
                    <a:pt x="473" y="196"/>
                    <a:pt x="473" y="288"/>
                  </a:cubicBezTo>
                  <a:cubicBezTo>
                    <a:pt x="473" y="390"/>
                    <a:pt x="390" y="465"/>
                    <a:pt x="297" y="465"/>
                  </a:cubicBezTo>
                  <a:cubicBezTo>
                    <a:pt x="195" y="465"/>
                    <a:pt x="121" y="390"/>
                    <a:pt x="121" y="288"/>
                  </a:cubicBezTo>
                  <a:cubicBezTo>
                    <a:pt x="121" y="196"/>
                    <a:pt x="195" y="112"/>
                    <a:pt x="297" y="112"/>
                  </a:cubicBezTo>
                  <a:close/>
                  <a:moveTo>
                    <a:pt x="297" y="1"/>
                  </a:moveTo>
                  <a:cubicBezTo>
                    <a:pt x="130" y="1"/>
                    <a:pt x="0" y="131"/>
                    <a:pt x="0" y="288"/>
                  </a:cubicBezTo>
                  <a:cubicBezTo>
                    <a:pt x="0" y="455"/>
                    <a:pt x="130" y="585"/>
                    <a:pt x="297" y="585"/>
                  </a:cubicBezTo>
                  <a:cubicBezTo>
                    <a:pt x="455" y="585"/>
                    <a:pt x="585" y="455"/>
                    <a:pt x="585" y="288"/>
                  </a:cubicBezTo>
                  <a:cubicBezTo>
                    <a:pt x="585" y="131"/>
                    <a:pt x="455" y="1"/>
                    <a:pt x="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3"/>
            <p:cNvSpPr/>
            <p:nvPr/>
          </p:nvSpPr>
          <p:spPr>
            <a:xfrm>
              <a:off x="779650" y="3065625"/>
              <a:ext cx="317975" cy="186725"/>
            </a:xfrm>
            <a:custGeom>
              <a:avLst/>
              <a:gdLst/>
              <a:ahLst/>
              <a:cxnLst/>
              <a:rect l="l" t="t" r="r" b="b"/>
              <a:pathLst>
                <a:path w="12719" h="7469" extrusionOk="0">
                  <a:moveTo>
                    <a:pt x="37" y="1"/>
                  </a:moveTo>
                  <a:cubicBezTo>
                    <a:pt x="19" y="1"/>
                    <a:pt x="0" y="19"/>
                    <a:pt x="0" y="38"/>
                  </a:cubicBezTo>
                  <a:lnTo>
                    <a:pt x="0" y="7431"/>
                  </a:lnTo>
                  <a:cubicBezTo>
                    <a:pt x="0" y="7450"/>
                    <a:pt x="19" y="7468"/>
                    <a:pt x="37" y="7468"/>
                  </a:cubicBezTo>
                  <a:lnTo>
                    <a:pt x="12672" y="7468"/>
                  </a:lnTo>
                  <a:cubicBezTo>
                    <a:pt x="12700" y="7468"/>
                    <a:pt x="12718" y="7450"/>
                    <a:pt x="12718" y="7431"/>
                  </a:cubicBezTo>
                  <a:lnTo>
                    <a:pt x="12718" y="38"/>
                  </a:lnTo>
                  <a:cubicBezTo>
                    <a:pt x="12718" y="19"/>
                    <a:pt x="12700" y="1"/>
                    <a:pt x="126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3"/>
            <p:cNvSpPr/>
            <p:nvPr/>
          </p:nvSpPr>
          <p:spPr>
            <a:xfrm>
              <a:off x="778250" y="3064000"/>
              <a:ext cx="320775" cy="189750"/>
            </a:xfrm>
            <a:custGeom>
              <a:avLst/>
              <a:gdLst/>
              <a:ahLst/>
              <a:cxnLst/>
              <a:rect l="l" t="t" r="r" b="b"/>
              <a:pathLst>
                <a:path w="12831" h="7590" extrusionOk="0">
                  <a:moveTo>
                    <a:pt x="12709" y="121"/>
                  </a:moveTo>
                  <a:lnTo>
                    <a:pt x="12709" y="7478"/>
                  </a:lnTo>
                  <a:lnTo>
                    <a:pt x="112" y="7478"/>
                  </a:lnTo>
                  <a:lnTo>
                    <a:pt x="112" y="121"/>
                  </a:lnTo>
                  <a:close/>
                  <a:moveTo>
                    <a:pt x="93" y="1"/>
                  </a:moveTo>
                  <a:cubicBezTo>
                    <a:pt x="47" y="1"/>
                    <a:pt x="0" y="47"/>
                    <a:pt x="0" y="103"/>
                  </a:cubicBezTo>
                  <a:lnTo>
                    <a:pt x="0" y="7496"/>
                  </a:lnTo>
                  <a:cubicBezTo>
                    <a:pt x="0" y="7543"/>
                    <a:pt x="47" y="7589"/>
                    <a:pt x="93" y="7589"/>
                  </a:cubicBezTo>
                  <a:lnTo>
                    <a:pt x="12728" y="7589"/>
                  </a:lnTo>
                  <a:cubicBezTo>
                    <a:pt x="12784" y="7589"/>
                    <a:pt x="12830" y="7543"/>
                    <a:pt x="12830" y="7496"/>
                  </a:cubicBezTo>
                  <a:lnTo>
                    <a:pt x="12830" y="103"/>
                  </a:lnTo>
                  <a:cubicBezTo>
                    <a:pt x="12830" y="47"/>
                    <a:pt x="12784" y="1"/>
                    <a:pt x="12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3"/>
            <p:cNvSpPr/>
            <p:nvPr/>
          </p:nvSpPr>
          <p:spPr>
            <a:xfrm>
              <a:off x="911825" y="3109475"/>
              <a:ext cx="145675" cy="2800"/>
            </a:xfrm>
            <a:custGeom>
              <a:avLst/>
              <a:gdLst/>
              <a:ahLst/>
              <a:cxnLst/>
              <a:rect l="l" t="t" r="r" b="b"/>
              <a:pathLst>
                <a:path w="5827" h="112" extrusionOk="0">
                  <a:moveTo>
                    <a:pt x="56" y="0"/>
                  </a:moveTo>
                  <a:cubicBezTo>
                    <a:pt x="19" y="0"/>
                    <a:pt x="1" y="19"/>
                    <a:pt x="1" y="56"/>
                  </a:cubicBezTo>
                  <a:cubicBezTo>
                    <a:pt x="1" y="84"/>
                    <a:pt x="19" y="111"/>
                    <a:pt x="56" y="111"/>
                  </a:cubicBezTo>
                  <a:lnTo>
                    <a:pt x="5771" y="111"/>
                  </a:lnTo>
                  <a:cubicBezTo>
                    <a:pt x="5799" y="111"/>
                    <a:pt x="5827" y="84"/>
                    <a:pt x="5827" y="56"/>
                  </a:cubicBezTo>
                  <a:cubicBezTo>
                    <a:pt x="5827" y="19"/>
                    <a:pt x="5799" y="0"/>
                    <a:pt x="5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3"/>
            <p:cNvSpPr/>
            <p:nvPr/>
          </p:nvSpPr>
          <p:spPr>
            <a:xfrm>
              <a:off x="911825" y="3131025"/>
              <a:ext cx="52900" cy="3050"/>
            </a:xfrm>
            <a:custGeom>
              <a:avLst/>
              <a:gdLst/>
              <a:ahLst/>
              <a:cxnLst/>
              <a:rect l="l" t="t" r="r" b="b"/>
              <a:pathLst>
                <a:path w="2116" h="122" extrusionOk="0">
                  <a:moveTo>
                    <a:pt x="56" y="1"/>
                  </a:moveTo>
                  <a:cubicBezTo>
                    <a:pt x="19" y="1"/>
                    <a:pt x="1" y="29"/>
                    <a:pt x="1" y="56"/>
                  </a:cubicBezTo>
                  <a:cubicBezTo>
                    <a:pt x="1" y="94"/>
                    <a:pt x="19" y="121"/>
                    <a:pt x="56" y="121"/>
                  </a:cubicBezTo>
                  <a:lnTo>
                    <a:pt x="2060" y="121"/>
                  </a:lnTo>
                  <a:cubicBezTo>
                    <a:pt x="2097" y="121"/>
                    <a:pt x="2116" y="94"/>
                    <a:pt x="2116" y="56"/>
                  </a:cubicBezTo>
                  <a:cubicBezTo>
                    <a:pt x="2116" y="29"/>
                    <a:pt x="2097" y="1"/>
                    <a:pt x="20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3"/>
            <p:cNvSpPr/>
            <p:nvPr/>
          </p:nvSpPr>
          <p:spPr>
            <a:xfrm>
              <a:off x="982575" y="3131025"/>
              <a:ext cx="63800" cy="3050"/>
            </a:xfrm>
            <a:custGeom>
              <a:avLst/>
              <a:gdLst/>
              <a:ahLst/>
              <a:cxnLst/>
              <a:rect l="l" t="t" r="r" b="b"/>
              <a:pathLst>
                <a:path w="2552" h="122" extrusionOk="0">
                  <a:moveTo>
                    <a:pt x="56" y="1"/>
                  </a:moveTo>
                  <a:cubicBezTo>
                    <a:pt x="28" y="1"/>
                    <a:pt x="0" y="29"/>
                    <a:pt x="0" y="56"/>
                  </a:cubicBezTo>
                  <a:cubicBezTo>
                    <a:pt x="0" y="94"/>
                    <a:pt x="28" y="121"/>
                    <a:pt x="56" y="121"/>
                  </a:cubicBezTo>
                  <a:lnTo>
                    <a:pt x="2496" y="121"/>
                  </a:lnTo>
                  <a:cubicBezTo>
                    <a:pt x="2523" y="121"/>
                    <a:pt x="2551" y="94"/>
                    <a:pt x="2551" y="56"/>
                  </a:cubicBezTo>
                  <a:cubicBezTo>
                    <a:pt x="2551" y="29"/>
                    <a:pt x="2523" y="1"/>
                    <a:pt x="2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3"/>
            <p:cNvSpPr/>
            <p:nvPr/>
          </p:nvSpPr>
          <p:spPr>
            <a:xfrm>
              <a:off x="911825" y="3196900"/>
              <a:ext cx="94425" cy="2800"/>
            </a:xfrm>
            <a:custGeom>
              <a:avLst/>
              <a:gdLst/>
              <a:ahLst/>
              <a:cxnLst/>
              <a:rect l="l" t="t" r="r" b="b"/>
              <a:pathLst>
                <a:path w="3777" h="112" extrusionOk="0">
                  <a:moveTo>
                    <a:pt x="56" y="0"/>
                  </a:moveTo>
                  <a:cubicBezTo>
                    <a:pt x="19" y="0"/>
                    <a:pt x="1" y="19"/>
                    <a:pt x="1" y="56"/>
                  </a:cubicBezTo>
                  <a:cubicBezTo>
                    <a:pt x="1" y="84"/>
                    <a:pt x="19" y="112"/>
                    <a:pt x="56" y="112"/>
                  </a:cubicBezTo>
                  <a:lnTo>
                    <a:pt x="3721" y="112"/>
                  </a:lnTo>
                  <a:cubicBezTo>
                    <a:pt x="3749" y="112"/>
                    <a:pt x="3776" y="84"/>
                    <a:pt x="3776" y="56"/>
                  </a:cubicBezTo>
                  <a:cubicBezTo>
                    <a:pt x="3776" y="19"/>
                    <a:pt x="3749" y="0"/>
                    <a:pt x="3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3"/>
            <p:cNvSpPr/>
            <p:nvPr/>
          </p:nvSpPr>
          <p:spPr>
            <a:xfrm>
              <a:off x="911825" y="3153750"/>
              <a:ext cx="147075" cy="3050"/>
            </a:xfrm>
            <a:custGeom>
              <a:avLst/>
              <a:gdLst/>
              <a:ahLst/>
              <a:cxnLst/>
              <a:rect l="l" t="t" r="r" b="b"/>
              <a:pathLst>
                <a:path w="5883" h="122" extrusionOk="0">
                  <a:moveTo>
                    <a:pt x="56" y="1"/>
                  </a:moveTo>
                  <a:cubicBezTo>
                    <a:pt x="19" y="1"/>
                    <a:pt x="1" y="29"/>
                    <a:pt x="1" y="66"/>
                  </a:cubicBezTo>
                  <a:cubicBezTo>
                    <a:pt x="1" y="94"/>
                    <a:pt x="19" y="122"/>
                    <a:pt x="56" y="122"/>
                  </a:cubicBezTo>
                  <a:lnTo>
                    <a:pt x="5817" y="122"/>
                  </a:lnTo>
                  <a:cubicBezTo>
                    <a:pt x="5854" y="122"/>
                    <a:pt x="5882" y="94"/>
                    <a:pt x="5882" y="66"/>
                  </a:cubicBezTo>
                  <a:cubicBezTo>
                    <a:pt x="5882" y="29"/>
                    <a:pt x="5854" y="1"/>
                    <a:pt x="58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3"/>
            <p:cNvSpPr/>
            <p:nvPr/>
          </p:nvSpPr>
          <p:spPr>
            <a:xfrm>
              <a:off x="911825" y="3175550"/>
              <a:ext cx="48500" cy="2825"/>
            </a:xfrm>
            <a:custGeom>
              <a:avLst/>
              <a:gdLst/>
              <a:ahLst/>
              <a:cxnLst/>
              <a:rect l="l" t="t" r="r" b="b"/>
              <a:pathLst>
                <a:path w="1940" h="113" extrusionOk="0">
                  <a:moveTo>
                    <a:pt x="56" y="1"/>
                  </a:moveTo>
                  <a:cubicBezTo>
                    <a:pt x="19" y="1"/>
                    <a:pt x="1" y="29"/>
                    <a:pt x="1" y="57"/>
                  </a:cubicBezTo>
                  <a:cubicBezTo>
                    <a:pt x="1" y="94"/>
                    <a:pt x="19" y="112"/>
                    <a:pt x="56" y="112"/>
                  </a:cubicBezTo>
                  <a:lnTo>
                    <a:pt x="1884" y="112"/>
                  </a:lnTo>
                  <a:cubicBezTo>
                    <a:pt x="1912" y="112"/>
                    <a:pt x="1940" y="84"/>
                    <a:pt x="1940" y="57"/>
                  </a:cubicBezTo>
                  <a:cubicBezTo>
                    <a:pt x="1940" y="29"/>
                    <a:pt x="1912" y="1"/>
                    <a:pt x="18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3"/>
            <p:cNvSpPr/>
            <p:nvPr/>
          </p:nvSpPr>
          <p:spPr>
            <a:xfrm>
              <a:off x="971425" y="3175550"/>
              <a:ext cx="86075" cy="2825"/>
            </a:xfrm>
            <a:custGeom>
              <a:avLst/>
              <a:gdLst/>
              <a:ahLst/>
              <a:cxnLst/>
              <a:rect l="l" t="t" r="r" b="b"/>
              <a:pathLst>
                <a:path w="3443" h="113" extrusionOk="0">
                  <a:moveTo>
                    <a:pt x="57" y="1"/>
                  </a:moveTo>
                  <a:cubicBezTo>
                    <a:pt x="29" y="1"/>
                    <a:pt x="1" y="29"/>
                    <a:pt x="1" y="57"/>
                  </a:cubicBezTo>
                  <a:cubicBezTo>
                    <a:pt x="1" y="94"/>
                    <a:pt x="29" y="112"/>
                    <a:pt x="57" y="112"/>
                  </a:cubicBezTo>
                  <a:lnTo>
                    <a:pt x="3387" y="112"/>
                  </a:lnTo>
                  <a:cubicBezTo>
                    <a:pt x="3415" y="112"/>
                    <a:pt x="3443" y="84"/>
                    <a:pt x="3443" y="57"/>
                  </a:cubicBezTo>
                  <a:cubicBezTo>
                    <a:pt x="3443" y="29"/>
                    <a:pt x="3415" y="1"/>
                    <a:pt x="3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3"/>
            <p:cNvSpPr/>
            <p:nvPr/>
          </p:nvSpPr>
          <p:spPr>
            <a:xfrm>
              <a:off x="803075" y="3107850"/>
              <a:ext cx="41750" cy="50800"/>
            </a:xfrm>
            <a:custGeom>
              <a:avLst/>
              <a:gdLst/>
              <a:ahLst/>
              <a:cxnLst/>
              <a:rect l="l" t="t" r="r" b="b"/>
              <a:pathLst>
                <a:path w="1670" h="2032" extrusionOk="0">
                  <a:moveTo>
                    <a:pt x="1614" y="0"/>
                  </a:moveTo>
                  <a:cubicBezTo>
                    <a:pt x="649" y="167"/>
                    <a:pt x="0" y="1076"/>
                    <a:pt x="167" y="2032"/>
                  </a:cubicBezTo>
                  <a:lnTo>
                    <a:pt x="501" y="1976"/>
                  </a:lnTo>
                  <a:cubicBezTo>
                    <a:pt x="492" y="1902"/>
                    <a:pt x="482" y="1818"/>
                    <a:pt x="482" y="1744"/>
                  </a:cubicBezTo>
                  <a:cubicBezTo>
                    <a:pt x="482" y="1030"/>
                    <a:pt x="993" y="445"/>
                    <a:pt x="1670" y="325"/>
                  </a:cubicBezTo>
                  <a:lnTo>
                    <a:pt x="16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3"/>
            <p:cNvSpPr/>
            <p:nvPr/>
          </p:nvSpPr>
          <p:spPr>
            <a:xfrm>
              <a:off x="894200" y="3144025"/>
              <a:ext cx="725" cy="8825"/>
            </a:xfrm>
            <a:custGeom>
              <a:avLst/>
              <a:gdLst/>
              <a:ahLst/>
              <a:cxnLst/>
              <a:rect l="l" t="t" r="r" b="b"/>
              <a:pathLst>
                <a:path w="29" h="353" extrusionOk="0">
                  <a:moveTo>
                    <a:pt x="29" y="353"/>
                  </a:moveTo>
                  <a:cubicBezTo>
                    <a:pt x="29" y="241"/>
                    <a:pt x="19" y="121"/>
                    <a:pt x="1" y="0"/>
                  </a:cubicBezTo>
                  <a:lnTo>
                    <a:pt x="1" y="0"/>
                  </a:lnTo>
                  <a:lnTo>
                    <a:pt x="1" y="0"/>
                  </a:lnTo>
                  <a:cubicBezTo>
                    <a:pt x="19" y="121"/>
                    <a:pt x="29" y="241"/>
                    <a:pt x="2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3"/>
            <p:cNvSpPr/>
            <p:nvPr/>
          </p:nvSpPr>
          <p:spPr>
            <a:xfrm>
              <a:off x="807250" y="3157250"/>
              <a:ext cx="50800" cy="38250"/>
            </a:xfrm>
            <a:custGeom>
              <a:avLst/>
              <a:gdLst/>
              <a:ahLst/>
              <a:cxnLst/>
              <a:rect l="l" t="t" r="r" b="b"/>
              <a:pathLst>
                <a:path w="2032" h="1530" extrusionOk="0">
                  <a:moveTo>
                    <a:pt x="343" y="0"/>
                  </a:moveTo>
                  <a:lnTo>
                    <a:pt x="0" y="56"/>
                  </a:lnTo>
                  <a:cubicBezTo>
                    <a:pt x="149" y="919"/>
                    <a:pt x="892" y="1529"/>
                    <a:pt x="1731" y="1529"/>
                  </a:cubicBezTo>
                  <a:cubicBezTo>
                    <a:pt x="1830" y="1529"/>
                    <a:pt x="1931" y="1521"/>
                    <a:pt x="2032" y="1503"/>
                  </a:cubicBezTo>
                  <a:lnTo>
                    <a:pt x="1985" y="1178"/>
                  </a:lnTo>
                  <a:cubicBezTo>
                    <a:pt x="1902" y="1187"/>
                    <a:pt x="1828" y="1197"/>
                    <a:pt x="1753" y="1197"/>
                  </a:cubicBezTo>
                  <a:cubicBezTo>
                    <a:pt x="1039" y="1197"/>
                    <a:pt x="455" y="677"/>
                    <a:pt x="3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3"/>
            <p:cNvSpPr/>
            <p:nvPr/>
          </p:nvSpPr>
          <p:spPr>
            <a:xfrm>
              <a:off x="843425" y="3107175"/>
              <a:ext cx="51500" cy="87650"/>
            </a:xfrm>
            <a:custGeom>
              <a:avLst/>
              <a:gdLst/>
              <a:ahLst/>
              <a:cxnLst/>
              <a:rect l="l" t="t" r="r" b="b"/>
              <a:pathLst>
                <a:path w="2060" h="3506" extrusionOk="0">
                  <a:moveTo>
                    <a:pt x="301" y="1"/>
                  </a:moveTo>
                  <a:cubicBezTo>
                    <a:pt x="202" y="1"/>
                    <a:pt x="101" y="9"/>
                    <a:pt x="0" y="27"/>
                  </a:cubicBezTo>
                  <a:lnTo>
                    <a:pt x="56" y="352"/>
                  </a:lnTo>
                  <a:cubicBezTo>
                    <a:pt x="139" y="343"/>
                    <a:pt x="223" y="333"/>
                    <a:pt x="306" y="333"/>
                  </a:cubicBezTo>
                  <a:cubicBezTo>
                    <a:pt x="1095" y="333"/>
                    <a:pt x="1744" y="973"/>
                    <a:pt x="1744" y="1762"/>
                  </a:cubicBezTo>
                  <a:cubicBezTo>
                    <a:pt x="1744" y="2485"/>
                    <a:pt x="1215" y="3070"/>
                    <a:pt x="529" y="3181"/>
                  </a:cubicBezTo>
                  <a:lnTo>
                    <a:pt x="585" y="3506"/>
                  </a:lnTo>
                  <a:cubicBezTo>
                    <a:pt x="1308" y="3385"/>
                    <a:pt x="1856" y="2838"/>
                    <a:pt x="2013" y="2170"/>
                  </a:cubicBezTo>
                  <a:cubicBezTo>
                    <a:pt x="2032" y="2059"/>
                    <a:pt x="2050" y="1947"/>
                    <a:pt x="2060" y="1827"/>
                  </a:cubicBezTo>
                  <a:cubicBezTo>
                    <a:pt x="2060" y="1715"/>
                    <a:pt x="2050" y="1595"/>
                    <a:pt x="2032" y="1474"/>
                  </a:cubicBezTo>
                  <a:cubicBezTo>
                    <a:pt x="1891" y="612"/>
                    <a:pt x="1141"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3"/>
            <p:cNvSpPr/>
            <p:nvPr/>
          </p:nvSpPr>
          <p:spPr>
            <a:xfrm>
              <a:off x="1033825" y="2993500"/>
              <a:ext cx="104150" cy="104150"/>
            </a:xfrm>
            <a:custGeom>
              <a:avLst/>
              <a:gdLst/>
              <a:ahLst/>
              <a:cxnLst/>
              <a:rect l="l" t="t" r="r" b="b"/>
              <a:pathLst>
                <a:path w="4166" h="4166" extrusionOk="0">
                  <a:moveTo>
                    <a:pt x="2088" y="1"/>
                  </a:moveTo>
                  <a:cubicBezTo>
                    <a:pt x="928" y="1"/>
                    <a:pt x="0" y="928"/>
                    <a:pt x="0" y="2079"/>
                  </a:cubicBezTo>
                  <a:cubicBezTo>
                    <a:pt x="0" y="3229"/>
                    <a:pt x="928" y="4166"/>
                    <a:pt x="2088" y="4166"/>
                  </a:cubicBezTo>
                  <a:cubicBezTo>
                    <a:pt x="3238" y="4166"/>
                    <a:pt x="4166" y="3229"/>
                    <a:pt x="4166" y="2079"/>
                  </a:cubicBezTo>
                  <a:cubicBezTo>
                    <a:pt x="4166" y="928"/>
                    <a:pt x="3238" y="1"/>
                    <a:pt x="2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3"/>
            <p:cNvSpPr/>
            <p:nvPr/>
          </p:nvSpPr>
          <p:spPr>
            <a:xfrm>
              <a:off x="1032425" y="2991875"/>
              <a:ext cx="106950" cy="107175"/>
            </a:xfrm>
            <a:custGeom>
              <a:avLst/>
              <a:gdLst/>
              <a:ahLst/>
              <a:cxnLst/>
              <a:rect l="l" t="t" r="r" b="b"/>
              <a:pathLst>
                <a:path w="4278" h="4287" extrusionOk="0">
                  <a:moveTo>
                    <a:pt x="2144" y="121"/>
                  </a:moveTo>
                  <a:cubicBezTo>
                    <a:pt x="3257" y="121"/>
                    <a:pt x="4166" y="1031"/>
                    <a:pt x="4166" y="2144"/>
                  </a:cubicBezTo>
                  <a:cubicBezTo>
                    <a:pt x="4166" y="3266"/>
                    <a:pt x="3257" y="4175"/>
                    <a:pt x="2144" y="4175"/>
                  </a:cubicBezTo>
                  <a:cubicBezTo>
                    <a:pt x="1021" y="4175"/>
                    <a:pt x="112" y="3266"/>
                    <a:pt x="112" y="2144"/>
                  </a:cubicBezTo>
                  <a:cubicBezTo>
                    <a:pt x="112" y="1031"/>
                    <a:pt x="1021" y="121"/>
                    <a:pt x="2144" y="121"/>
                  </a:cubicBezTo>
                  <a:close/>
                  <a:moveTo>
                    <a:pt x="2144" y="1"/>
                  </a:moveTo>
                  <a:cubicBezTo>
                    <a:pt x="956" y="1"/>
                    <a:pt x="1" y="966"/>
                    <a:pt x="1" y="2144"/>
                  </a:cubicBezTo>
                  <a:cubicBezTo>
                    <a:pt x="1" y="3331"/>
                    <a:pt x="956" y="4287"/>
                    <a:pt x="2144" y="4287"/>
                  </a:cubicBezTo>
                  <a:cubicBezTo>
                    <a:pt x="3322" y="4287"/>
                    <a:pt x="4277" y="3331"/>
                    <a:pt x="4277" y="2144"/>
                  </a:cubicBezTo>
                  <a:cubicBezTo>
                    <a:pt x="4277" y="966"/>
                    <a:pt x="3322"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3"/>
            <p:cNvSpPr/>
            <p:nvPr/>
          </p:nvSpPr>
          <p:spPr>
            <a:xfrm>
              <a:off x="1038450" y="2988400"/>
              <a:ext cx="104175" cy="104150"/>
            </a:xfrm>
            <a:custGeom>
              <a:avLst/>
              <a:gdLst/>
              <a:ahLst/>
              <a:cxnLst/>
              <a:rect l="l" t="t" r="r" b="b"/>
              <a:pathLst>
                <a:path w="4167" h="4166" extrusionOk="0">
                  <a:moveTo>
                    <a:pt x="2088" y="1"/>
                  </a:moveTo>
                  <a:cubicBezTo>
                    <a:pt x="938" y="1"/>
                    <a:pt x="1" y="928"/>
                    <a:pt x="1" y="2079"/>
                  </a:cubicBezTo>
                  <a:cubicBezTo>
                    <a:pt x="1" y="3229"/>
                    <a:pt x="938" y="4166"/>
                    <a:pt x="2088" y="4166"/>
                  </a:cubicBezTo>
                  <a:cubicBezTo>
                    <a:pt x="3238" y="4166"/>
                    <a:pt x="4166" y="3229"/>
                    <a:pt x="4166" y="2079"/>
                  </a:cubicBezTo>
                  <a:cubicBezTo>
                    <a:pt x="4166" y="928"/>
                    <a:pt x="3238" y="1"/>
                    <a:pt x="20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3"/>
            <p:cNvSpPr/>
            <p:nvPr/>
          </p:nvSpPr>
          <p:spPr>
            <a:xfrm>
              <a:off x="1037075" y="2986775"/>
              <a:ext cx="107175" cy="107175"/>
            </a:xfrm>
            <a:custGeom>
              <a:avLst/>
              <a:gdLst/>
              <a:ahLst/>
              <a:cxnLst/>
              <a:rect l="l" t="t" r="r" b="b"/>
              <a:pathLst>
                <a:path w="4287" h="4287" extrusionOk="0">
                  <a:moveTo>
                    <a:pt x="2143" y="121"/>
                  </a:moveTo>
                  <a:cubicBezTo>
                    <a:pt x="3256" y="121"/>
                    <a:pt x="4165" y="1030"/>
                    <a:pt x="4165" y="2144"/>
                  </a:cubicBezTo>
                  <a:cubicBezTo>
                    <a:pt x="4165" y="3266"/>
                    <a:pt x="3256" y="4175"/>
                    <a:pt x="2143" y="4175"/>
                  </a:cubicBezTo>
                  <a:cubicBezTo>
                    <a:pt x="1021" y="4175"/>
                    <a:pt x="112" y="3266"/>
                    <a:pt x="112" y="2144"/>
                  </a:cubicBezTo>
                  <a:cubicBezTo>
                    <a:pt x="112" y="1030"/>
                    <a:pt x="1021" y="121"/>
                    <a:pt x="2143" y="121"/>
                  </a:cubicBezTo>
                  <a:close/>
                  <a:moveTo>
                    <a:pt x="2143" y="1"/>
                  </a:moveTo>
                  <a:cubicBezTo>
                    <a:pt x="965" y="1"/>
                    <a:pt x="0" y="966"/>
                    <a:pt x="0" y="2144"/>
                  </a:cubicBezTo>
                  <a:cubicBezTo>
                    <a:pt x="0" y="3331"/>
                    <a:pt x="965" y="4287"/>
                    <a:pt x="2143" y="4287"/>
                  </a:cubicBezTo>
                  <a:cubicBezTo>
                    <a:pt x="3321" y="4287"/>
                    <a:pt x="4286" y="3331"/>
                    <a:pt x="4286" y="2144"/>
                  </a:cubicBezTo>
                  <a:cubicBezTo>
                    <a:pt x="4286" y="966"/>
                    <a:pt x="3321" y="1"/>
                    <a:pt x="2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3"/>
            <p:cNvSpPr/>
            <p:nvPr/>
          </p:nvSpPr>
          <p:spPr>
            <a:xfrm>
              <a:off x="1065350" y="3040125"/>
              <a:ext cx="49200" cy="24700"/>
            </a:xfrm>
            <a:custGeom>
              <a:avLst/>
              <a:gdLst/>
              <a:ahLst/>
              <a:cxnLst/>
              <a:rect l="l" t="t" r="r" b="b"/>
              <a:pathLst>
                <a:path w="1968" h="988" extrusionOk="0">
                  <a:moveTo>
                    <a:pt x="984" y="0"/>
                  </a:moveTo>
                  <a:cubicBezTo>
                    <a:pt x="446" y="0"/>
                    <a:pt x="1" y="446"/>
                    <a:pt x="1" y="984"/>
                  </a:cubicBezTo>
                  <a:cubicBezTo>
                    <a:pt x="1" y="984"/>
                    <a:pt x="875" y="988"/>
                    <a:pt x="1458" y="988"/>
                  </a:cubicBezTo>
                  <a:cubicBezTo>
                    <a:pt x="1749" y="988"/>
                    <a:pt x="1968" y="987"/>
                    <a:pt x="1968" y="984"/>
                  </a:cubicBezTo>
                  <a:cubicBezTo>
                    <a:pt x="1968" y="446"/>
                    <a:pt x="1532"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3"/>
            <p:cNvSpPr/>
            <p:nvPr/>
          </p:nvSpPr>
          <p:spPr>
            <a:xfrm>
              <a:off x="1063975" y="3038725"/>
              <a:ext cx="51975" cy="27625"/>
            </a:xfrm>
            <a:custGeom>
              <a:avLst/>
              <a:gdLst/>
              <a:ahLst/>
              <a:cxnLst/>
              <a:rect l="l" t="t" r="r" b="b"/>
              <a:pathLst>
                <a:path w="2079" h="1105" extrusionOk="0">
                  <a:moveTo>
                    <a:pt x="1039" y="112"/>
                  </a:moveTo>
                  <a:cubicBezTo>
                    <a:pt x="1531" y="112"/>
                    <a:pt x="1939" y="502"/>
                    <a:pt x="1967" y="984"/>
                  </a:cubicBezTo>
                  <a:lnTo>
                    <a:pt x="121" y="984"/>
                  </a:lnTo>
                  <a:cubicBezTo>
                    <a:pt x="149" y="502"/>
                    <a:pt x="548" y="121"/>
                    <a:pt x="1039" y="112"/>
                  </a:cubicBezTo>
                  <a:close/>
                  <a:moveTo>
                    <a:pt x="1039" y="1"/>
                  </a:moveTo>
                  <a:cubicBezTo>
                    <a:pt x="464" y="1"/>
                    <a:pt x="0" y="465"/>
                    <a:pt x="0" y="1040"/>
                  </a:cubicBezTo>
                  <a:cubicBezTo>
                    <a:pt x="0" y="1095"/>
                    <a:pt x="0" y="1095"/>
                    <a:pt x="408" y="1105"/>
                  </a:cubicBezTo>
                  <a:lnTo>
                    <a:pt x="1151" y="1105"/>
                  </a:lnTo>
                  <a:cubicBezTo>
                    <a:pt x="2078" y="1105"/>
                    <a:pt x="2078" y="1105"/>
                    <a:pt x="2078" y="1040"/>
                  </a:cubicBezTo>
                  <a:cubicBezTo>
                    <a:pt x="2078" y="465"/>
                    <a:pt x="1614"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3"/>
            <p:cNvSpPr/>
            <p:nvPr/>
          </p:nvSpPr>
          <p:spPr>
            <a:xfrm>
              <a:off x="1076250" y="3008825"/>
              <a:ext cx="27875" cy="28075"/>
            </a:xfrm>
            <a:custGeom>
              <a:avLst/>
              <a:gdLst/>
              <a:ahLst/>
              <a:cxnLst/>
              <a:rect l="l" t="t" r="r" b="b"/>
              <a:pathLst>
                <a:path w="1115" h="1123" extrusionOk="0">
                  <a:moveTo>
                    <a:pt x="558" y="0"/>
                  </a:moveTo>
                  <a:cubicBezTo>
                    <a:pt x="251" y="0"/>
                    <a:pt x="1" y="250"/>
                    <a:pt x="1" y="566"/>
                  </a:cubicBezTo>
                  <a:cubicBezTo>
                    <a:pt x="1" y="872"/>
                    <a:pt x="251" y="1122"/>
                    <a:pt x="558" y="1122"/>
                  </a:cubicBezTo>
                  <a:cubicBezTo>
                    <a:pt x="864" y="1122"/>
                    <a:pt x="1114" y="872"/>
                    <a:pt x="1114" y="566"/>
                  </a:cubicBezTo>
                  <a:cubicBezTo>
                    <a:pt x="1114" y="250"/>
                    <a:pt x="864" y="0"/>
                    <a:pt x="5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3"/>
            <p:cNvSpPr/>
            <p:nvPr/>
          </p:nvSpPr>
          <p:spPr>
            <a:xfrm>
              <a:off x="1074875" y="3007425"/>
              <a:ext cx="30625" cy="30875"/>
            </a:xfrm>
            <a:custGeom>
              <a:avLst/>
              <a:gdLst/>
              <a:ahLst/>
              <a:cxnLst/>
              <a:rect l="l" t="t" r="r" b="b"/>
              <a:pathLst>
                <a:path w="1225" h="1235" extrusionOk="0">
                  <a:moveTo>
                    <a:pt x="613" y="121"/>
                  </a:moveTo>
                  <a:cubicBezTo>
                    <a:pt x="891" y="121"/>
                    <a:pt x="1114" y="344"/>
                    <a:pt x="1114" y="622"/>
                  </a:cubicBezTo>
                  <a:cubicBezTo>
                    <a:pt x="1114" y="891"/>
                    <a:pt x="891" y="1114"/>
                    <a:pt x="613" y="1114"/>
                  </a:cubicBezTo>
                  <a:cubicBezTo>
                    <a:pt x="334" y="1114"/>
                    <a:pt x="112" y="891"/>
                    <a:pt x="112" y="622"/>
                  </a:cubicBezTo>
                  <a:cubicBezTo>
                    <a:pt x="112" y="344"/>
                    <a:pt x="334" y="121"/>
                    <a:pt x="613" y="121"/>
                  </a:cubicBezTo>
                  <a:close/>
                  <a:moveTo>
                    <a:pt x="613" y="0"/>
                  </a:moveTo>
                  <a:cubicBezTo>
                    <a:pt x="269" y="0"/>
                    <a:pt x="0" y="279"/>
                    <a:pt x="0" y="622"/>
                  </a:cubicBezTo>
                  <a:cubicBezTo>
                    <a:pt x="0" y="956"/>
                    <a:pt x="269" y="1234"/>
                    <a:pt x="613" y="1234"/>
                  </a:cubicBezTo>
                  <a:cubicBezTo>
                    <a:pt x="956" y="1234"/>
                    <a:pt x="1225" y="956"/>
                    <a:pt x="1225" y="622"/>
                  </a:cubicBezTo>
                  <a:cubicBezTo>
                    <a:pt x="1225" y="279"/>
                    <a:pt x="956" y="0"/>
                    <a:pt x="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3"/>
            <p:cNvSpPr/>
            <p:nvPr/>
          </p:nvSpPr>
          <p:spPr>
            <a:xfrm>
              <a:off x="1418350" y="2437150"/>
              <a:ext cx="234950" cy="153550"/>
            </a:xfrm>
            <a:custGeom>
              <a:avLst/>
              <a:gdLst/>
              <a:ahLst/>
              <a:cxnLst/>
              <a:rect l="l" t="t" r="r" b="b"/>
              <a:pathLst>
                <a:path w="9398" h="6142" extrusionOk="0">
                  <a:moveTo>
                    <a:pt x="0" y="0"/>
                  </a:moveTo>
                  <a:lnTo>
                    <a:pt x="0" y="6141"/>
                  </a:lnTo>
                  <a:lnTo>
                    <a:pt x="9397" y="6141"/>
                  </a:lnTo>
                  <a:lnTo>
                    <a:pt x="93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3"/>
            <p:cNvSpPr/>
            <p:nvPr/>
          </p:nvSpPr>
          <p:spPr>
            <a:xfrm>
              <a:off x="1416950" y="2435750"/>
              <a:ext cx="237975" cy="156575"/>
            </a:xfrm>
            <a:custGeom>
              <a:avLst/>
              <a:gdLst/>
              <a:ahLst/>
              <a:cxnLst/>
              <a:rect l="l" t="t" r="r" b="b"/>
              <a:pathLst>
                <a:path w="9519" h="6263" extrusionOk="0">
                  <a:moveTo>
                    <a:pt x="9398" y="112"/>
                  </a:moveTo>
                  <a:lnTo>
                    <a:pt x="9398" y="6142"/>
                  </a:lnTo>
                  <a:lnTo>
                    <a:pt x="112" y="6142"/>
                  </a:lnTo>
                  <a:lnTo>
                    <a:pt x="112" y="112"/>
                  </a:lnTo>
                  <a:close/>
                  <a:moveTo>
                    <a:pt x="56" y="0"/>
                  </a:moveTo>
                  <a:cubicBezTo>
                    <a:pt x="28" y="0"/>
                    <a:pt x="0" y="19"/>
                    <a:pt x="0" y="56"/>
                  </a:cubicBezTo>
                  <a:lnTo>
                    <a:pt x="0" y="6197"/>
                  </a:lnTo>
                  <a:cubicBezTo>
                    <a:pt x="0" y="6234"/>
                    <a:pt x="28" y="6262"/>
                    <a:pt x="56" y="6262"/>
                  </a:cubicBezTo>
                  <a:lnTo>
                    <a:pt x="9463" y="6262"/>
                  </a:lnTo>
                  <a:cubicBezTo>
                    <a:pt x="9490" y="6262"/>
                    <a:pt x="9518" y="6234"/>
                    <a:pt x="9518" y="6197"/>
                  </a:cubicBezTo>
                  <a:lnTo>
                    <a:pt x="9518" y="56"/>
                  </a:lnTo>
                  <a:cubicBezTo>
                    <a:pt x="9518" y="19"/>
                    <a:pt x="9490" y="0"/>
                    <a:pt x="9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3"/>
            <p:cNvSpPr/>
            <p:nvPr/>
          </p:nvSpPr>
          <p:spPr>
            <a:xfrm>
              <a:off x="1410675" y="2356900"/>
              <a:ext cx="295975" cy="86050"/>
            </a:xfrm>
            <a:custGeom>
              <a:avLst/>
              <a:gdLst/>
              <a:ahLst/>
              <a:cxnLst/>
              <a:rect l="l" t="t" r="r" b="b"/>
              <a:pathLst>
                <a:path w="11839" h="3442" extrusionOk="0">
                  <a:moveTo>
                    <a:pt x="567" y="0"/>
                  </a:moveTo>
                  <a:cubicBezTo>
                    <a:pt x="251" y="0"/>
                    <a:pt x="1" y="260"/>
                    <a:pt x="1" y="576"/>
                  </a:cubicBezTo>
                  <a:lnTo>
                    <a:pt x="1" y="2867"/>
                  </a:lnTo>
                  <a:cubicBezTo>
                    <a:pt x="1" y="3182"/>
                    <a:pt x="251" y="3442"/>
                    <a:pt x="567" y="3442"/>
                  </a:cubicBezTo>
                  <a:lnTo>
                    <a:pt x="11263" y="3442"/>
                  </a:lnTo>
                  <a:cubicBezTo>
                    <a:pt x="11578" y="3442"/>
                    <a:pt x="11838" y="3182"/>
                    <a:pt x="11838" y="2867"/>
                  </a:cubicBezTo>
                  <a:lnTo>
                    <a:pt x="11838" y="576"/>
                  </a:lnTo>
                  <a:cubicBezTo>
                    <a:pt x="11838" y="260"/>
                    <a:pt x="11578" y="0"/>
                    <a:pt x="11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3"/>
            <p:cNvSpPr/>
            <p:nvPr/>
          </p:nvSpPr>
          <p:spPr>
            <a:xfrm>
              <a:off x="1409075" y="2355500"/>
              <a:ext cx="298950" cy="88850"/>
            </a:xfrm>
            <a:custGeom>
              <a:avLst/>
              <a:gdLst/>
              <a:ahLst/>
              <a:cxnLst/>
              <a:rect l="l" t="t" r="r" b="b"/>
              <a:pathLst>
                <a:path w="11958" h="3554" extrusionOk="0">
                  <a:moveTo>
                    <a:pt x="11327" y="112"/>
                  </a:moveTo>
                  <a:cubicBezTo>
                    <a:pt x="11614" y="112"/>
                    <a:pt x="11837" y="344"/>
                    <a:pt x="11837" y="632"/>
                  </a:cubicBezTo>
                  <a:lnTo>
                    <a:pt x="11837" y="2923"/>
                  </a:lnTo>
                  <a:cubicBezTo>
                    <a:pt x="11837" y="3210"/>
                    <a:pt x="11614" y="3442"/>
                    <a:pt x="11327" y="3442"/>
                  </a:cubicBezTo>
                  <a:lnTo>
                    <a:pt x="631" y="3442"/>
                  </a:lnTo>
                  <a:cubicBezTo>
                    <a:pt x="353" y="3442"/>
                    <a:pt x="121" y="3210"/>
                    <a:pt x="121" y="2923"/>
                  </a:cubicBezTo>
                  <a:lnTo>
                    <a:pt x="121" y="632"/>
                  </a:lnTo>
                  <a:cubicBezTo>
                    <a:pt x="121" y="344"/>
                    <a:pt x="353" y="112"/>
                    <a:pt x="631" y="112"/>
                  </a:cubicBezTo>
                  <a:close/>
                  <a:moveTo>
                    <a:pt x="631" y="1"/>
                  </a:moveTo>
                  <a:cubicBezTo>
                    <a:pt x="288" y="1"/>
                    <a:pt x="0" y="279"/>
                    <a:pt x="0" y="632"/>
                  </a:cubicBezTo>
                  <a:lnTo>
                    <a:pt x="0" y="2923"/>
                  </a:lnTo>
                  <a:cubicBezTo>
                    <a:pt x="0" y="3275"/>
                    <a:pt x="288" y="3554"/>
                    <a:pt x="631" y="3554"/>
                  </a:cubicBezTo>
                  <a:lnTo>
                    <a:pt x="11327" y="3554"/>
                  </a:lnTo>
                  <a:cubicBezTo>
                    <a:pt x="11670" y="3554"/>
                    <a:pt x="11958" y="3275"/>
                    <a:pt x="11958" y="2923"/>
                  </a:cubicBezTo>
                  <a:lnTo>
                    <a:pt x="11958" y="632"/>
                  </a:lnTo>
                  <a:cubicBezTo>
                    <a:pt x="11958" y="279"/>
                    <a:pt x="11670" y="1"/>
                    <a:pt x="11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3"/>
            <p:cNvSpPr/>
            <p:nvPr/>
          </p:nvSpPr>
          <p:spPr>
            <a:xfrm>
              <a:off x="1410675" y="2450825"/>
              <a:ext cx="295975" cy="86075"/>
            </a:xfrm>
            <a:custGeom>
              <a:avLst/>
              <a:gdLst/>
              <a:ahLst/>
              <a:cxnLst/>
              <a:rect l="l" t="t" r="r" b="b"/>
              <a:pathLst>
                <a:path w="11839" h="3443" extrusionOk="0">
                  <a:moveTo>
                    <a:pt x="567" y="0"/>
                  </a:moveTo>
                  <a:cubicBezTo>
                    <a:pt x="251" y="0"/>
                    <a:pt x="1" y="251"/>
                    <a:pt x="1" y="576"/>
                  </a:cubicBezTo>
                  <a:lnTo>
                    <a:pt x="1" y="2867"/>
                  </a:lnTo>
                  <a:cubicBezTo>
                    <a:pt x="1" y="3182"/>
                    <a:pt x="251" y="3442"/>
                    <a:pt x="567" y="3442"/>
                  </a:cubicBezTo>
                  <a:lnTo>
                    <a:pt x="11263" y="3442"/>
                  </a:lnTo>
                  <a:cubicBezTo>
                    <a:pt x="11578" y="3442"/>
                    <a:pt x="11838" y="3182"/>
                    <a:pt x="11838" y="2867"/>
                  </a:cubicBezTo>
                  <a:lnTo>
                    <a:pt x="11838" y="576"/>
                  </a:lnTo>
                  <a:cubicBezTo>
                    <a:pt x="11838" y="251"/>
                    <a:pt x="11578" y="0"/>
                    <a:pt x="11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3"/>
            <p:cNvSpPr/>
            <p:nvPr/>
          </p:nvSpPr>
          <p:spPr>
            <a:xfrm>
              <a:off x="1409075" y="2449425"/>
              <a:ext cx="298950" cy="88850"/>
            </a:xfrm>
            <a:custGeom>
              <a:avLst/>
              <a:gdLst/>
              <a:ahLst/>
              <a:cxnLst/>
              <a:rect l="l" t="t" r="r" b="b"/>
              <a:pathLst>
                <a:path w="11958" h="3554" extrusionOk="0">
                  <a:moveTo>
                    <a:pt x="11327" y="112"/>
                  </a:moveTo>
                  <a:cubicBezTo>
                    <a:pt x="11614" y="112"/>
                    <a:pt x="11837" y="344"/>
                    <a:pt x="11837" y="632"/>
                  </a:cubicBezTo>
                  <a:lnTo>
                    <a:pt x="11837" y="2923"/>
                  </a:lnTo>
                  <a:cubicBezTo>
                    <a:pt x="11837" y="3201"/>
                    <a:pt x="11614" y="3433"/>
                    <a:pt x="11327" y="3433"/>
                  </a:cubicBezTo>
                  <a:lnTo>
                    <a:pt x="631" y="3433"/>
                  </a:lnTo>
                  <a:cubicBezTo>
                    <a:pt x="353" y="3433"/>
                    <a:pt x="121" y="3210"/>
                    <a:pt x="121" y="2923"/>
                  </a:cubicBezTo>
                  <a:lnTo>
                    <a:pt x="121" y="632"/>
                  </a:lnTo>
                  <a:cubicBezTo>
                    <a:pt x="121" y="344"/>
                    <a:pt x="353" y="112"/>
                    <a:pt x="631" y="112"/>
                  </a:cubicBezTo>
                  <a:close/>
                  <a:moveTo>
                    <a:pt x="631" y="1"/>
                  </a:moveTo>
                  <a:cubicBezTo>
                    <a:pt x="288" y="1"/>
                    <a:pt x="0" y="279"/>
                    <a:pt x="0" y="632"/>
                  </a:cubicBezTo>
                  <a:lnTo>
                    <a:pt x="0" y="2923"/>
                  </a:lnTo>
                  <a:cubicBezTo>
                    <a:pt x="0" y="3266"/>
                    <a:pt x="288" y="3554"/>
                    <a:pt x="631" y="3554"/>
                  </a:cubicBezTo>
                  <a:lnTo>
                    <a:pt x="11327" y="3554"/>
                  </a:lnTo>
                  <a:cubicBezTo>
                    <a:pt x="11670" y="3554"/>
                    <a:pt x="11958" y="3266"/>
                    <a:pt x="11958" y="2923"/>
                  </a:cubicBezTo>
                  <a:lnTo>
                    <a:pt x="11958" y="632"/>
                  </a:lnTo>
                  <a:cubicBezTo>
                    <a:pt x="11958" y="279"/>
                    <a:pt x="11670" y="1"/>
                    <a:pt x="11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3"/>
            <p:cNvSpPr/>
            <p:nvPr/>
          </p:nvSpPr>
          <p:spPr>
            <a:xfrm>
              <a:off x="1410675" y="2546825"/>
              <a:ext cx="295975" cy="85850"/>
            </a:xfrm>
            <a:custGeom>
              <a:avLst/>
              <a:gdLst/>
              <a:ahLst/>
              <a:cxnLst/>
              <a:rect l="l" t="t" r="r" b="b"/>
              <a:pathLst>
                <a:path w="11839" h="3434" extrusionOk="0">
                  <a:moveTo>
                    <a:pt x="567" y="1"/>
                  </a:moveTo>
                  <a:cubicBezTo>
                    <a:pt x="251" y="1"/>
                    <a:pt x="1" y="251"/>
                    <a:pt x="1" y="567"/>
                  </a:cubicBezTo>
                  <a:lnTo>
                    <a:pt x="1" y="2867"/>
                  </a:lnTo>
                  <a:cubicBezTo>
                    <a:pt x="1" y="3183"/>
                    <a:pt x="251" y="3433"/>
                    <a:pt x="567" y="3433"/>
                  </a:cubicBezTo>
                  <a:lnTo>
                    <a:pt x="11263" y="3433"/>
                  </a:lnTo>
                  <a:cubicBezTo>
                    <a:pt x="11578" y="3433"/>
                    <a:pt x="11838" y="3183"/>
                    <a:pt x="11838" y="2867"/>
                  </a:cubicBezTo>
                  <a:lnTo>
                    <a:pt x="11838" y="567"/>
                  </a:lnTo>
                  <a:cubicBezTo>
                    <a:pt x="11838" y="251"/>
                    <a:pt x="11578" y="1"/>
                    <a:pt x="11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3"/>
            <p:cNvSpPr/>
            <p:nvPr/>
          </p:nvSpPr>
          <p:spPr>
            <a:xfrm>
              <a:off x="1409075" y="2545225"/>
              <a:ext cx="298950" cy="89075"/>
            </a:xfrm>
            <a:custGeom>
              <a:avLst/>
              <a:gdLst/>
              <a:ahLst/>
              <a:cxnLst/>
              <a:rect l="l" t="t" r="r" b="b"/>
              <a:pathLst>
                <a:path w="11958" h="3563" extrusionOk="0">
                  <a:moveTo>
                    <a:pt x="11327" y="121"/>
                  </a:moveTo>
                  <a:cubicBezTo>
                    <a:pt x="11614" y="121"/>
                    <a:pt x="11837" y="353"/>
                    <a:pt x="11837" y="640"/>
                  </a:cubicBezTo>
                  <a:lnTo>
                    <a:pt x="11837" y="2931"/>
                  </a:lnTo>
                  <a:cubicBezTo>
                    <a:pt x="11837" y="3210"/>
                    <a:pt x="11614" y="3442"/>
                    <a:pt x="11327" y="3442"/>
                  </a:cubicBezTo>
                  <a:lnTo>
                    <a:pt x="631" y="3442"/>
                  </a:lnTo>
                  <a:cubicBezTo>
                    <a:pt x="353" y="3442"/>
                    <a:pt x="121" y="3210"/>
                    <a:pt x="121" y="2931"/>
                  </a:cubicBezTo>
                  <a:lnTo>
                    <a:pt x="121" y="640"/>
                  </a:lnTo>
                  <a:cubicBezTo>
                    <a:pt x="121" y="353"/>
                    <a:pt x="353" y="121"/>
                    <a:pt x="631" y="121"/>
                  </a:cubicBezTo>
                  <a:close/>
                  <a:moveTo>
                    <a:pt x="631" y="0"/>
                  </a:moveTo>
                  <a:cubicBezTo>
                    <a:pt x="288" y="0"/>
                    <a:pt x="0" y="288"/>
                    <a:pt x="0" y="631"/>
                  </a:cubicBezTo>
                  <a:lnTo>
                    <a:pt x="0" y="2931"/>
                  </a:lnTo>
                  <a:cubicBezTo>
                    <a:pt x="0" y="3275"/>
                    <a:pt x="288" y="3562"/>
                    <a:pt x="631" y="3562"/>
                  </a:cubicBezTo>
                  <a:lnTo>
                    <a:pt x="11327" y="3562"/>
                  </a:lnTo>
                  <a:cubicBezTo>
                    <a:pt x="11670" y="3562"/>
                    <a:pt x="11958" y="3275"/>
                    <a:pt x="11958" y="2931"/>
                  </a:cubicBezTo>
                  <a:lnTo>
                    <a:pt x="11958" y="631"/>
                  </a:lnTo>
                  <a:cubicBezTo>
                    <a:pt x="11958" y="288"/>
                    <a:pt x="11670" y="0"/>
                    <a:pt x="1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3"/>
            <p:cNvSpPr/>
            <p:nvPr/>
          </p:nvSpPr>
          <p:spPr>
            <a:xfrm>
              <a:off x="1458000" y="2356900"/>
              <a:ext cx="262100" cy="86050"/>
            </a:xfrm>
            <a:custGeom>
              <a:avLst/>
              <a:gdLst/>
              <a:ahLst/>
              <a:cxnLst/>
              <a:rect l="l" t="t" r="r" b="b"/>
              <a:pathLst>
                <a:path w="10484" h="3442" extrusionOk="0">
                  <a:moveTo>
                    <a:pt x="538" y="0"/>
                  </a:moveTo>
                  <a:cubicBezTo>
                    <a:pt x="242" y="0"/>
                    <a:pt x="0" y="242"/>
                    <a:pt x="0" y="538"/>
                  </a:cubicBezTo>
                  <a:lnTo>
                    <a:pt x="0" y="2904"/>
                  </a:lnTo>
                  <a:cubicBezTo>
                    <a:pt x="0" y="3201"/>
                    <a:pt x="242" y="3442"/>
                    <a:pt x="538" y="3442"/>
                  </a:cubicBezTo>
                  <a:lnTo>
                    <a:pt x="9945" y="3442"/>
                  </a:lnTo>
                  <a:cubicBezTo>
                    <a:pt x="10242" y="3442"/>
                    <a:pt x="10483" y="3201"/>
                    <a:pt x="10483" y="2904"/>
                  </a:cubicBezTo>
                  <a:lnTo>
                    <a:pt x="10483" y="538"/>
                  </a:lnTo>
                  <a:cubicBezTo>
                    <a:pt x="10483" y="242"/>
                    <a:pt x="10242" y="0"/>
                    <a:pt x="99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3"/>
            <p:cNvSpPr/>
            <p:nvPr/>
          </p:nvSpPr>
          <p:spPr>
            <a:xfrm>
              <a:off x="1456600" y="2355500"/>
              <a:ext cx="264875" cy="88850"/>
            </a:xfrm>
            <a:custGeom>
              <a:avLst/>
              <a:gdLst/>
              <a:ahLst/>
              <a:cxnLst/>
              <a:rect l="l" t="t" r="r" b="b"/>
              <a:pathLst>
                <a:path w="10595" h="3554" extrusionOk="0">
                  <a:moveTo>
                    <a:pt x="10001" y="112"/>
                  </a:moveTo>
                  <a:cubicBezTo>
                    <a:pt x="10261" y="112"/>
                    <a:pt x="10474" y="335"/>
                    <a:pt x="10474" y="594"/>
                  </a:cubicBezTo>
                  <a:lnTo>
                    <a:pt x="10474" y="2960"/>
                  </a:lnTo>
                  <a:cubicBezTo>
                    <a:pt x="10474" y="3220"/>
                    <a:pt x="10261" y="3433"/>
                    <a:pt x="10001" y="3433"/>
                  </a:cubicBezTo>
                  <a:lnTo>
                    <a:pt x="594" y="3433"/>
                  </a:lnTo>
                  <a:cubicBezTo>
                    <a:pt x="335" y="3433"/>
                    <a:pt x="112" y="3220"/>
                    <a:pt x="112" y="2960"/>
                  </a:cubicBezTo>
                  <a:lnTo>
                    <a:pt x="112" y="594"/>
                  </a:lnTo>
                  <a:cubicBezTo>
                    <a:pt x="112" y="335"/>
                    <a:pt x="325" y="112"/>
                    <a:pt x="594" y="112"/>
                  </a:cubicBezTo>
                  <a:close/>
                  <a:moveTo>
                    <a:pt x="594" y="1"/>
                  </a:moveTo>
                  <a:cubicBezTo>
                    <a:pt x="270" y="1"/>
                    <a:pt x="1" y="270"/>
                    <a:pt x="1" y="594"/>
                  </a:cubicBezTo>
                  <a:lnTo>
                    <a:pt x="1" y="2960"/>
                  </a:lnTo>
                  <a:cubicBezTo>
                    <a:pt x="1" y="3285"/>
                    <a:pt x="270" y="3554"/>
                    <a:pt x="594" y="3554"/>
                  </a:cubicBezTo>
                  <a:lnTo>
                    <a:pt x="10001" y="3554"/>
                  </a:lnTo>
                  <a:cubicBezTo>
                    <a:pt x="10326" y="3554"/>
                    <a:pt x="10595" y="3285"/>
                    <a:pt x="10595" y="2960"/>
                  </a:cubicBezTo>
                  <a:lnTo>
                    <a:pt x="10595" y="594"/>
                  </a:lnTo>
                  <a:cubicBezTo>
                    <a:pt x="10595" y="270"/>
                    <a:pt x="10326" y="1"/>
                    <a:pt x="10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3"/>
            <p:cNvSpPr/>
            <p:nvPr/>
          </p:nvSpPr>
          <p:spPr>
            <a:xfrm>
              <a:off x="1485375" y="2386825"/>
              <a:ext cx="26450" cy="26225"/>
            </a:xfrm>
            <a:custGeom>
              <a:avLst/>
              <a:gdLst/>
              <a:ahLst/>
              <a:cxnLst/>
              <a:rect l="l" t="t" r="r" b="b"/>
              <a:pathLst>
                <a:path w="1058" h="1049" extrusionOk="0">
                  <a:moveTo>
                    <a:pt x="529" y="0"/>
                  </a:moveTo>
                  <a:cubicBezTo>
                    <a:pt x="241" y="0"/>
                    <a:pt x="0" y="232"/>
                    <a:pt x="0" y="529"/>
                  </a:cubicBezTo>
                  <a:cubicBezTo>
                    <a:pt x="0" y="816"/>
                    <a:pt x="241" y="1048"/>
                    <a:pt x="529" y="1048"/>
                  </a:cubicBezTo>
                  <a:cubicBezTo>
                    <a:pt x="826" y="1048"/>
                    <a:pt x="1058" y="816"/>
                    <a:pt x="1058" y="529"/>
                  </a:cubicBezTo>
                  <a:cubicBezTo>
                    <a:pt x="1058" y="232"/>
                    <a:pt x="826" y="0"/>
                    <a:pt x="5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3"/>
            <p:cNvSpPr/>
            <p:nvPr/>
          </p:nvSpPr>
          <p:spPr>
            <a:xfrm>
              <a:off x="1483975" y="2385200"/>
              <a:ext cx="29250" cy="29475"/>
            </a:xfrm>
            <a:custGeom>
              <a:avLst/>
              <a:gdLst/>
              <a:ahLst/>
              <a:cxnLst/>
              <a:rect l="l" t="t" r="r" b="b"/>
              <a:pathLst>
                <a:path w="1170" h="1179" extrusionOk="0">
                  <a:moveTo>
                    <a:pt x="585" y="121"/>
                  </a:moveTo>
                  <a:cubicBezTo>
                    <a:pt x="845" y="121"/>
                    <a:pt x="1058" y="334"/>
                    <a:pt x="1058" y="585"/>
                  </a:cubicBezTo>
                  <a:cubicBezTo>
                    <a:pt x="1058" y="844"/>
                    <a:pt x="845" y="1058"/>
                    <a:pt x="585" y="1058"/>
                  </a:cubicBezTo>
                  <a:cubicBezTo>
                    <a:pt x="325" y="1058"/>
                    <a:pt x="121" y="844"/>
                    <a:pt x="121" y="585"/>
                  </a:cubicBezTo>
                  <a:cubicBezTo>
                    <a:pt x="121" y="334"/>
                    <a:pt x="325" y="121"/>
                    <a:pt x="585" y="121"/>
                  </a:cubicBezTo>
                  <a:close/>
                  <a:moveTo>
                    <a:pt x="585" y="0"/>
                  </a:moveTo>
                  <a:cubicBezTo>
                    <a:pt x="269" y="0"/>
                    <a:pt x="0" y="269"/>
                    <a:pt x="0" y="585"/>
                  </a:cubicBezTo>
                  <a:cubicBezTo>
                    <a:pt x="0" y="909"/>
                    <a:pt x="260" y="1178"/>
                    <a:pt x="585" y="1178"/>
                  </a:cubicBezTo>
                  <a:cubicBezTo>
                    <a:pt x="910" y="1178"/>
                    <a:pt x="1169" y="909"/>
                    <a:pt x="1169" y="585"/>
                  </a:cubicBezTo>
                  <a:cubicBezTo>
                    <a:pt x="1169" y="269"/>
                    <a:pt x="910" y="0"/>
                    <a:pt x="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3"/>
            <p:cNvSpPr/>
            <p:nvPr/>
          </p:nvSpPr>
          <p:spPr>
            <a:xfrm>
              <a:off x="1539400" y="2382875"/>
              <a:ext cx="155175" cy="34125"/>
            </a:xfrm>
            <a:custGeom>
              <a:avLst/>
              <a:gdLst/>
              <a:ahLst/>
              <a:cxnLst/>
              <a:rect l="l" t="t" r="r" b="b"/>
              <a:pathLst>
                <a:path w="6207" h="1365" extrusionOk="0">
                  <a:moveTo>
                    <a:pt x="65" y="0"/>
                  </a:moveTo>
                  <a:cubicBezTo>
                    <a:pt x="28" y="0"/>
                    <a:pt x="1" y="28"/>
                    <a:pt x="1" y="65"/>
                  </a:cubicBezTo>
                  <a:lnTo>
                    <a:pt x="1" y="1290"/>
                  </a:lnTo>
                  <a:cubicBezTo>
                    <a:pt x="1" y="1336"/>
                    <a:pt x="28" y="1364"/>
                    <a:pt x="65" y="1364"/>
                  </a:cubicBezTo>
                  <a:lnTo>
                    <a:pt x="6142" y="1364"/>
                  </a:lnTo>
                  <a:cubicBezTo>
                    <a:pt x="6179" y="1364"/>
                    <a:pt x="6207" y="1336"/>
                    <a:pt x="6207" y="1290"/>
                  </a:cubicBezTo>
                  <a:lnTo>
                    <a:pt x="6207" y="65"/>
                  </a:lnTo>
                  <a:cubicBezTo>
                    <a:pt x="6207" y="28"/>
                    <a:pt x="6179" y="0"/>
                    <a:pt x="61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3"/>
            <p:cNvSpPr/>
            <p:nvPr/>
          </p:nvSpPr>
          <p:spPr>
            <a:xfrm>
              <a:off x="1537775" y="2381250"/>
              <a:ext cx="158425" cy="37125"/>
            </a:xfrm>
            <a:custGeom>
              <a:avLst/>
              <a:gdLst/>
              <a:ahLst/>
              <a:cxnLst/>
              <a:rect l="l" t="t" r="r" b="b"/>
              <a:pathLst>
                <a:path w="6337" h="1485" extrusionOk="0">
                  <a:moveTo>
                    <a:pt x="6207" y="121"/>
                  </a:moveTo>
                  <a:cubicBezTo>
                    <a:pt x="6207" y="121"/>
                    <a:pt x="6216" y="130"/>
                    <a:pt x="6216" y="130"/>
                  </a:cubicBezTo>
                  <a:lnTo>
                    <a:pt x="6216" y="1364"/>
                  </a:lnTo>
                  <a:cubicBezTo>
                    <a:pt x="6216" y="1364"/>
                    <a:pt x="6207" y="1373"/>
                    <a:pt x="6207" y="1373"/>
                  </a:cubicBezTo>
                  <a:lnTo>
                    <a:pt x="130" y="1373"/>
                  </a:lnTo>
                  <a:cubicBezTo>
                    <a:pt x="121" y="1373"/>
                    <a:pt x="121" y="1364"/>
                    <a:pt x="121" y="1364"/>
                  </a:cubicBezTo>
                  <a:lnTo>
                    <a:pt x="121" y="130"/>
                  </a:lnTo>
                  <a:cubicBezTo>
                    <a:pt x="121" y="130"/>
                    <a:pt x="121" y="121"/>
                    <a:pt x="130" y="121"/>
                  </a:cubicBezTo>
                  <a:close/>
                  <a:moveTo>
                    <a:pt x="130" y="0"/>
                  </a:moveTo>
                  <a:cubicBezTo>
                    <a:pt x="66" y="0"/>
                    <a:pt x="1" y="65"/>
                    <a:pt x="1" y="130"/>
                  </a:cubicBezTo>
                  <a:lnTo>
                    <a:pt x="1" y="1355"/>
                  </a:lnTo>
                  <a:cubicBezTo>
                    <a:pt x="1" y="1429"/>
                    <a:pt x="66" y="1485"/>
                    <a:pt x="130" y="1485"/>
                  </a:cubicBezTo>
                  <a:lnTo>
                    <a:pt x="6207" y="1485"/>
                  </a:lnTo>
                  <a:cubicBezTo>
                    <a:pt x="6272" y="1485"/>
                    <a:pt x="6337" y="1429"/>
                    <a:pt x="6337" y="1355"/>
                  </a:cubicBezTo>
                  <a:lnTo>
                    <a:pt x="6337" y="130"/>
                  </a:lnTo>
                  <a:cubicBezTo>
                    <a:pt x="6337" y="65"/>
                    <a:pt x="6272" y="0"/>
                    <a:pt x="6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3"/>
            <p:cNvSpPr/>
            <p:nvPr/>
          </p:nvSpPr>
          <p:spPr>
            <a:xfrm>
              <a:off x="1552850" y="2392600"/>
              <a:ext cx="54300" cy="3050"/>
            </a:xfrm>
            <a:custGeom>
              <a:avLst/>
              <a:gdLst/>
              <a:ahLst/>
              <a:cxnLst/>
              <a:rect l="l" t="t" r="r" b="b"/>
              <a:pathLst>
                <a:path w="2172" h="122" extrusionOk="0">
                  <a:moveTo>
                    <a:pt x="56" y="1"/>
                  </a:moveTo>
                  <a:cubicBezTo>
                    <a:pt x="28" y="1"/>
                    <a:pt x="1" y="29"/>
                    <a:pt x="1" y="66"/>
                  </a:cubicBezTo>
                  <a:cubicBezTo>
                    <a:pt x="1" y="94"/>
                    <a:pt x="28" y="122"/>
                    <a:pt x="56" y="122"/>
                  </a:cubicBezTo>
                  <a:lnTo>
                    <a:pt x="2106" y="122"/>
                  </a:lnTo>
                  <a:cubicBezTo>
                    <a:pt x="2143" y="122"/>
                    <a:pt x="2171" y="94"/>
                    <a:pt x="2171" y="66"/>
                  </a:cubicBezTo>
                  <a:cubicBezTo>
                    <a:pt x="2171" y="29"/>
                    <a:pt x="2143"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3"/>
            <p:cNvSpPr/>
            <p:nvPr/>
          </p:nvSpPr>
          <p:spPr>
            <a:xfrm>
              <a:off x="1614300" y="2392600"/>
              <a:ext cx="33675" cy="3050"/>
            </a:xfrm>
            <a:custGeom>
              <a:avLst/>
              <a:gdLst/>
              <a:ahLst/>
              <a:cxnLst/>
              <a:rect l="l" t="t" r="r" b="b"/>
              <a:pathLst>
                <a:path w="1347" h="122" extrusionOk="0">
                  <a:moveTo>
                    <a:pt x="57" y="1"/>
                  </a:moveTo>
                  <a:cubicBezTo>
                    <a:pt x="29" y="1"/>
                    <a:pt x="1" y="29"/>
                    <a:pt x="1" y="66"/>
                  </a:cubicBezTo>
                  <a:cubicBezTo>
                    <a:pt x="1" y="94"/>
                    <a:pt x="29" y="122"/>
                    <a:pt x="57" y="122"/>
                  </a:cubicBezTo>
                  <a:lnTo>
                    <a:pt x="1290" y="122"/>
                  </a:lnTo>
                  <a:cubicBezTo>
                    <a:pt x="1318" y="122"/>
                    <a:pt x="1346" y="94"/>
                    <a:pt x="1346" y="66"/>
                  </a:cubicBezTo>
                  <a:cubicBezTo>
                    <a:pt x="1346" y="29"/>
                    <a:pt x="1318" y="1"/>
                    <a:pt x="1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3"/>
            <p:cNvSpPr/>
            <p:nvPr/>
          </p:nvSpPr>
          <p:spPr>
            <a:xfrm>
              <a:off x="1557025" y="2403750"/>
              <a:ext cx="33650" cy="3025"/>
            </a:xfrm>
            <a:custGeom>
              <a:avLst/>
              <a:gdLst/>
              <a:ahLst/>
              <a:cxnLst/>
              <a:rect l="l" t="t" r="r" b="b"/>
              <a:pathLst>
                <a:path w="1346" h="121" extrusionOk="0">
                  <a:moveTo>
                    <a:pt x="56" y="0"/>
                  </a:moveTo>
                  <a:cubicBezTo>
                    <a:pt x="28" y="0"/>
                    <a:pt x="1" y="28"/>
                    <a:pt x="1" y="65"/>
                  </a:cubicBezTo>
                  <a:cubicBezTo>
                    <a:pt x="1" y="93"/>
                    <a:pt x="28" y="121"/>
                    <a:pt x="56" y="121"/>
                  </a:cubicBezTo>
                  <a:lnTo>
                    <a:pt x="1290" y="121"/>
                  </a:lnTo>
                  <a:cubicBezTo>
                    <a:pt x="1318" y="121"/>
                    <a:pt x="1346" y="93"/>
                    <a:pt x="1346" y="65"/>
                  </a:cubicBezTo>
                  <a:cubicBezTo>
                    <a:pt x="1346" y="28"/>
                    <a:pt x="1318" y="0"/>
                    <a:pt x="1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3"/>
            <p:cNvSpPr/>
            <p:nvPr/>
          </p:nvSpPr>
          <p:spPr>
            <a:xfrm>
              <a:off x="1657450" y="2392600"/>
              <a:ext cx="20900" cy="3050"/>
            </a:xfrm>
            <a:custGeom>
              <a:avLst/>
              <a:gdLst/>
              <a:ahLst/>
              <a:cxnLst/>
              <a:rect l="l" t="t" r="r" b="b"/>
              <a:pathLst>
                <a:path w="836" h="122" extrusionOk="0">
                  <a:moveTo>
                    <a:pt x="56" y="1"/>
                  </a:moveTo>
                  <a:cubicBezTo>
                    <a:pt x="28" y="1"/>
                    <a:pt x="0" y="29"/>
                    <a:pt x="0" y="66"/>
                  </a:cubicBezTo>
                  <a:cubicBezTo>
                    <a:pt x="0" y="94"/>
                    <a:pt x="28" y="122"/>
                    <a:pt x="56" y="122"/>
                  </a:cubicBezTo>
                  <a:lnTo>
                    <a:pt x="780" y="122"/>
                  </a:lnTo>
                  <a:cubicBezTo>
                    <a:pt x="807" y="122"/>
                    <a:pt x="835" y="94"/>
                    <a:pt x="835" y="66"/>
                  </a:cubicBezTo>
                  <a:cubicBezTo>
                    <a:pt x="835" y="29"/>
                    <a:pt x="81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3"/>
            <p:cNvSpPr/>
            <p:nvPr/>
          </p:nvSpPr>
          <p:spPr>
            <a:xfrm>
              <a:off x="1612925" y="2404675"/>
              <a:ext cx="20900" cy="3025"/>
            </a:xfrm>
            <a:custGeom>
              <a:avLst/>
              <a:gdLst/>
              <a:ahLst/>
              <a:cxnLst/>
              <a:rect l="l" t="t" r="r" b="b"/>
              <a:pathLst>
                <a:path w="836" h="121" extrusionOk="0">
                  <a:moveTo>
                    <a:pt x="56" y="0"/>
                  </a:moveTo>
                  <a:cubicBezTo>
                    <a:pt x="28" y="0"/>
                    <a:pt x="0" y="28"/>
                    <a:pt x="0" y="65"/>
                  </a:cubicBezTo>
                  <a:cubicBezTo>
                    <a:pt x="0" y="93"/>
                    <a:pt x="28" y="121"/>
                    <a:pt x="56" y="121"/>
                  </a:cubicBezTo>
                  <a:lnTo>
                    <a:pt x="779" y="121"/>
                  </a:lnTo>
                  <a:cubicBezTo>
                    <a:pt x="807" y="121"/>
                    <a:pt x="835" y="93"/>
                    <a:pt x="835" y="65"/>
                  </a:cubicBezTo>
                  <a:cubicBezTo>
                    <a:pt x="835" y="28"/>
                    <a:pt x="807" y="0"/>
                    <a:pt x="7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3"/>
            <p:cNvSpPr/>
            <p:nvPr/>
          </p:nvSpPr>
          <p:spPr>
            <a:xfrm>
              <a:off x="1458000" y="2450825"/>
              <a:ext cx="262100" cy="86075"/>
            </a:xfrm>
            <a:custGeom>
              <a:avLst/>
              <a:gdLst/>
              <a:ahLst/>
              <a:cxnLst/>
              <a:rect l="l" t="t" r="r" b="b"/>
              <a:pathLst>
                <a:path w="10484" h="3443" extrusionOk="0">
                  <a:moveTo>
                    <a:pt x="538" y="0"/>
                  </a:moveTo>
                  <a:cubicBezTo>
                    <a:pt x="242" y="0"/>
                    <a:pt x="0" y="242"/>
                    <a:pt x="0" y="538"/>
                  </a:cubicBezTo>
                  <a:lnTo>
                    <a:pt x="0" y="2904"/>
                  </a:lnTo>
                  <a:cubicBezTo>
                    <a:pt x="0" y="3192"/>
                    <a:pt x="242" y="3442"/>
                    <a:pt x="538" y="3442"/>
                  </a:cubicBezTo>
                  <a:lnTo>
                    <a:pt x="9945" y="3442"/>
                  </a:lnTo>
                  <a:cubicBezTo>
                    <a:pt x="10242" y="3442"/>
                    <a:pt x="10483" y="3201"/>
                    <a:pt x="10483" y="2904"/>
                  </a:cubicBezTo>
                  <a:lnTo>
                    <a:pt x="10483" y="538"/>
                  </a:lnTo>
                  <a:cubicBezTo>
                    <a:pt x="10483" y="242"/>
                    <a:pt x="10242" y="0"/>
                    <a:pt x="99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3"/>
            <p:cNvSpPr/>
            <p:nvPr/>
          </p:nvSpPr>
          <p:spPr>
            <a:xfrm>
              <a:off x="1456600" y="2449425"/>
              <a:ext cx="264875" cy="88850"/>
            </a:xfrm>
            <a:custGeom>
              <a:avLst/>
              <a:gdLst/>
              <a:ahLst/>
              <a:cxnLst/>
              <a:rect l="l" t="t" r="r" b="b"/>
              <a:pathLst>
                <a:path w="10595" h="3554" extrusionOk="0">
                  <a:moveTo>
                    <a:pt x="10001" y="112"/>
                  </a:moveTo>
                  <a:cubicBezTo>
                    <a:pt x="10261" y="112"/>
                    <a:pt x="10474" y="325"/>
                    <a:pt x="10474" y="594"/>
                  </a:cubicBezTo>
                  <a:lnTo>
                    <a:pt x="10474" y="2951"/>
                  </a:lnTo>
                  <a:cubicBezTo>
                    <a:pt x="10474" y="3220"/>
                    <a:pt x="10261" y="3433"/>
                    <a:pt x="10001" y="3433"/>
                  </a:cubicBezTo>
                  <a:lnTo>
                    <a:pt x="594" y="3433"/>
                  </a:lnTo>
                  <a:cubicBezTo>
                    <a:pt x="335" y="3433"/>
                    <a:pt x="112" y="3220"/>
                    <a:pt x="112" y="2951"/>
                  </a:cubicBezTo>
                  <a:lnTo>
                    <a:pt x="112" y="594"/>
                  </a:lnTo>
                  <a:cubicBezTo>
                    <a:pt x="112" y="335"/>
                    <a:pt x="325" y="112"/>
                    <a:pt x="594" y="112"/>
                  </a:cubicBezTo>
                  <a:close/>
                  <a:moveTo>
                    <a:pt x="594" y="1"/>
                  </a:moveTo>
                  <a:cubicBezTo>
                    <a:pt x="270" y="1"/>
                    <a:pt x="1" y="270"/>
                    <a:pt x="1" y="594"/>
                  </a:cubicBezTo>
                  <a:lnTo>
                    <a:pt x="1" y="2960"/>
                  </a:lnTo>
                  <a:cubicBezTo>
                    <a:pt x="1" y="3285"/>
                    <a:pt x="270" y="3554"/>
                    <a:pt x="594" y="3554"/>
                  </a:cubicBezTo>
                  <a:lnTo>
                    <a:pt x="10001" y="3554"/>
                  </a:lnTo>
                  <a:cubicBezTo>
                    <a:pt x="10326" y="3554"/>
                    <a:pt x="10595" y="3285"/>
                    <a:pt x="10595" y="2960"/>
                  </a:cubicBezTo>
                  <a:lnTo>
                    <a:pt x="10595" y="594"/>
                  </a:lnTo>
                  <a:cubicBezTo>
                    <a:pt x="10595" y="270"/>
                    <a:pt x="10326" y="1"/>
                    <a:pt x="10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3"/>
            <p:cNvSpPr/>
            <p:nvPr/>
          </p:nvSpPr>
          <p:spPr>
            <a:xfrm>
              <a:off x="1485375" y="2480500"/>
              <a:ext cx="26450" cy="26475"/>
            </a:xfrm>
            <a:custGeom>
              <a:avLst/>
              <a:gdLst/>
              <a:ahLst/>
              <a:cxnLst/>
              <a:rect l="l" t="t" r="r" b="b"/>
              <a:pathLst>
                <a:path w="1058" h="1059" extrusionOk="0">
                  <a:moveTo>
                    <a:pt x="529" y="1"/>
                  </a:moveTo>
                  <a:cubicBezTo>
                    <a:pt x="241" y="1"/>
                    <a:pt x="0" y="242"/>
                    <a:pt x="0" y="530"/>
                  </a:cubicBezTo>
                  <a:cubicBezTo>
                    <a:pt x="0" y="826"/>
                    <a:pt x="241" y="1058"/>
                    <a:pt x="529" y="1058"/>
                  </a:cubicBezTo>
                  <a:cubicBezTo>
                    <a:pt x="826" y="1058"/>
                    <a:pt x="1058" y="826"/>
                    <a:pt x="1058" y="530"/>
                  </a:cubicBezTo>
                  <a:cubicBezTo>
                    <a:pt x="1058" y="242"/>
                    <a:pt x="826" y="1"/>
                    <a:pt x="5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3"/>
            <p:cNvSpPr/>
            <p:nvPr/>
          </p:nvSpPr>
          <p:spPr>
            <a:xfrm>
              <a:off x="1483975" y="2479125"/>
              <a:ext cx="29250" cy="29475"/>
            </a:xfrm>
            <a:custGeom>
              <a:avLst/>
              <a:gdLst/>
              <a:ahLst/>
              <a:cxnLst/>
              <a:rect l="l" t="t" r="r" b="b"/>
              <a:pathLst>
                <a:path w="1170" h="1179" extrusionOk="0">
                  <a:moveTo>
                    <a:pt x="585" y="121"/>
                  </a:moveTo>
                  <a:cubicBezTo>
                    <a:pt x="845" y="121"/>
                    <a:pt x="1058" y="325"/>
                    <a:pt x="1058" y="585"/>
                  </a:cubicBezTo>
                  <a:cubicBezTo>
                    <a:pt x="1058" y="844"/>
                    <a:pt x="845" y="1058"/>
                    <a:pt x="585" y="1058"/>
                  </a:cubicBezTo>
                  <a:cubicBezTo>
                    <a:pt x="325" y="1058"/>
                    <a:pt x="121" y="844"/>
                    <a:pt x="121" y="585"/>
                  </a:cubicBezTo>
                  <a:cubicBezTo>
                    <a:pt x="121" y="325"/>
                    <a:pt x="325" y="121"/>
                    <a:pt x="585" y="121"/>
                  </a:cubicBezTo>
                  <a:close/>
                  <a:moveTo>
                    <a:pt x="585" y="0"/>
                  </a:moveTo>
                  <a:cubicBezTo>
                    <a:pt x="269" y="0"/>
                    <a:pt x="0" y="269"/>
                    <a:pt x="0" y="585"/>
                  </a:cubicBezTo>
                  <a:cubicBezTo>
                    <a:pt x="0" y="909"/>
                    <a:pt x="260" y="1178"/>
                    <a:pt x="585" y="1178"/>
                  </a:cubicBezTo>
                  <a:cubicBezTo>
                    <a:pt x="910" y="1178"/>
                    <a:pt x="1169" y="909"/>
                    <a:pt x="1169" y="585"/>
                  </a:cubicBezTo>
                  <a:cubicBezTo>
                    <a:pt x="1169" y="269"/>
                    <a:pt x="910" y="0"/>
                    <a:pt x="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3"/>
            <p:cNvSpPr/>
            <p:nvPr/>
          </p:nvSpPr>
          <p:spPr>
            <a:xfrm>
              <a:off x="1539400" y="2476800"/>
              <a:ext cx="155175" cy="34125"/>
            </a:xfrm>
            <a:custGeom>
              <a:avLst/>
              <a:gdLst/>
              <a:ahLst/>
              <a:cxnLst/>
              <a:rect l="l" t="t" r="r" b="b"/>
              <a:pathLst>
                <a:path w="6207" h="1365" extrusionOk="0">
                  <a:moveTo>
                    <a:pt x="65" y="0"/>
                  </a:moveTo>
                  <a:cubicBezTo>
                    <a:pt x="28" y="0"/>
                    <a:pt x="1" y="28"/>
                    <a:pt x="1" y="65"/>
                  </a:cubicBezTo>
                  <a:lnTo>
                    <a:pt x="1" y="1290"/>
                  </a:lnTo>
                  <a:cubicBezTo>
                    <a:pt x="1" y="1336"/>
                    <a:pt x="28" y="1364"/>
                    <a:pt x="65" y="1364"/>
                  </a:cubicBezTo>
                  <a:lnTo>
                    <a:pt x="6142" y="1364"/>
                  </a:lnTo>
                  <a:cubicBezTo>
                    <a:pt x="6179" y="1364"/>
                    <a:pt x="6207" y="1336"/>
                    <a:pt x="6207" y="1290"/>
                  </a:cubicBezTo>
                  <a:lnTo>
                    <a:pt x="6207" y="65"/>
                  </a:lnTo>
                  <a:cubicBezTo>
                    <a:pt x="6207" y="28"/>
                    <a:pt x="6179" y="0"/>
                    <a:pt x="61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3"/>
            <p:cNvSpPr/>
            <p:nvPr/>
          </p:nvSpPr>
          <p:spPr>
            <a:xfrm>
              <a:off x="1537775" y="2475175"/>
              <a:ext cx="158425" cy="37125"/>
            </a:xfrm>
            <a:custGeom>
              <a:avLst/>
              <a:gdLst/>
              <a:ahLst/>
              <a:cxnLst/>
              <a:rect l="l" t="t" r="r" b="b"/>
              <a:pathLst>
                <a:path w="6337" h="1485" extrusionOk="0">
                  <a:moveTo>
                    <a:pt x="6207" y="121"/>
                  </a:moveTo>
                  <a:cubicBezTo>
                    <a:pt x="6207" y="121"/>
                    <a:pt x="6216" y="130"/>
                    <a:pt x="6216" y="130"/>
                  </a:cubicBezTo>
                  <a:lnTo>
                    <a:pt x="6216" y="1355"/>
                  </a:lnTo>
                  <a:cubicBezTo>
                    <a:pt x="6216" y="1364"/>
                    <a:pt x="6207" y="1373"/>
                    <a:pt x="6207" y="1373"/>
                  </a:cubicBezTo>
                  <a:lnTo>
                    <a:pt x="130" y="1373"/>
                  </a:lnTo>
                  <a:cubicBezTo>
                    <a:pt x="121" y="1373"/>
                    <a:pt x="121" y="1364"/>
                    <a:pt x="121" y="1355"/>
                  </a:cubicBezTo>
                  <a:lnTo>
                    <a:pt x="121" y="130"/>
                  </a:lnTo>
                  <a:cubicBezTo>
                    <a:pt x="121" y="130"/>
                    <a:pt x="121" y="121"/>
                    <a:pt x="130" y="121"/>
                  </a:cubicBezTo>
                  <a:close/>
                  <a:moveTo>
                    <a:pt x="130" y="0"/>
                  </a:moveTo>
                  <a:cubicBezTo>
                    <a:pt x="66" y="0"/>
                    <a:pt x="1" y="65"/>
                    <a:pt x="1" y="130"/>
                  </a:cubicBezTo>
                  <a:lnTo>
                    <a:pt x="1" y="1355"/>
                  </a:lnTo>
                  <a:cubicBezTo>
                    <a:pt x="1" y="1429"/>
                    <a:pt x="66" y="1485"/>
                    <a:pt x="130" y="1485"/>
                  </a:cubicBezTo>
                  <a:lnTo>
                    <a:pt x="6207" y="1485"/>
                  </a:lnTo>
                  <a:cubicBezTo>
                    <a:pt x="6272" y="1485"/>
                    <a:pt x="6337" y="1429"/>
                    <a:pt x="6337" y="1355"/>
                  </a:cubicBezTo>
                  <a:lnTo>
                    <a:pt x="6337" y="130"/>
                  </a:lnTo>
                  <a:cubicBezTo>
                    <a:pt x="6337" y="65"/>
                    <a:pt x="6272" y="0"/>
                    <a:pt x="6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3"/>
            <p:cNvSpPr/>
            <p:nvPr/>
          </p:nvSpPr>
          <p:spPr>
            <a:xfrm>
              <a:off x="1552850" y="2486550"/>
              <a:ext cx="54300" cy="3025"/>
            </a:xfrm>
            <a:custGeom>
              <a:avLst/>
              <a:gdLst/>
              <a:ahLst/>
              <a:cxnLst/>
              <a:rect l="l" t="t" r="r" b="b"/>
              <a:pathLst>
                <a:path w="2172" h="121" extrusionOk="0">
                  <a:moveTo>
                    <a:pt x="56" y="0"/>
                  </a:moveTo>
                  <a:cubicBezTo>
                    <a:pt x="28" y="0"/>
                    <a:pt x="1" y="28"/>
                    <a:pt x="1" y="56"/>
                  </a:cubicBezTo>
                  <a:cubicBezTo>
                    <a:pt x="1" y="93"/>
                    <a:pt x="28" y="121"/>
                    <a:pt x="56" y="121"/>
                  </a:cubicBezTo>
                  <a:lnTo>
                    <a:pt x="2106" y="121"/>
                  </a:lnTo>
                  <a:cubicBezTo>
                    <a:pt x="2143" y="121"/>
                    <a:pt x="2171" y="93"/>
                    <a:pt x="2171" y="56"/>
                  </a:cubicBezTo>
                  <a:cubicBezTo>
                    <a:pt x="2171" y="28"/>
                    <a:pt x="2143" y="0"/>
                    <a:pt x="2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3"/>
            <p:cNvSpPr/>
            <p:nvPr/>
          </p:nvSpPr>
          <p:spPr>
            <a:xfrm>
              <a:off x="1614300" y="2486550"/>
              <a:ext cx="33675" cy="3025"/>
            </a:xfrm>
            <a:custGeom>
              <a:avLst/>
              <a:gdLst/>
              <a:ahLst/>
              <a:cxnLst/>
              <a:rect l="l" t="t" r="r" b="b"/>
              <a:pathLst>
                <a:path w="1347" h="121" extrusionOk="0">
                  <a:moveTo>
                    <a:pt x="57" y="0"/>
                  </a:moveTo>
                  <a:cubicBezTo>
                    <a:pt x="29" y="0"/>
                    <a:pt x="1" y="28"/>
                    <a:pt x="1" y="56"/>
                  </a:cubicBezTo>
                  <a:cubicBezTo>
                    <a:pt x="1" y="93"/>
                    <a:pt x="29" y="121"/>
                    <a:pt x="57" y="121"/>
                  </a:cubicBezTo>
                  <a:lnTo>
                    <a:pt x="1290" y="121"/>
                  </a:lnTo>
                  <a:cubicBezTo>
                    <a:pt x="1318" y="121"/>
                    <a:pt x="1346" y="93"/>
                    <a:pt x="1346" y="56"/>
                  </a:cubicBezTo>
                  <a:cubicBezTo>
                    <a:pt x="1346" y="28"/>
                    <a:pt x="1318" y="0"/>
                    <a:pt x="1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3"/>
            <p:cNvSpPr/>
            <p:nvPr/>
          </p:nvSpPr>
          <p:spPr>
            <a:xfrm>
              <a:off x="1557025" y="2497675"/>
              <a:ext cx="33650" cy="3025"/>
            </a:xfrm>
            <a:custGeom>
              <a:avLst/>
              <a:gdLst/>
              <a:ahLst/>
              <a:cxnLst/>
              <a:rect l="l" t="t" r="r" b="b"/>
              <a:pathLst>
                <a:path w="1346" h="121" extrusionOk="0">
                  <a:moveTo>
                    <a:pt x="56" y="0"/>
                  </a:moveTo>
                  <a:cubicBezTo>
                    <a:pt x="28" y="0"/>
                    <a:pt x="1" y="28"/>
                    <a:pt x="1" y="56"/>
                  </a:cubicBezTo>
                  <a:cubicBezTo>
                    <a:pt x="1" y="93"/>
                    <a:pt x="28" y="121"/>
                    <a:pt x="56" y="121"/>
                  </a:cubicBezTo>
                  <a:lnTo>
                    <a:pt x="1290" y="121"/>
                  </a:lnTo>
                  <a:cubicBezTo>
                    <a:pt x="1318" y="121"/>
                    <a:pt x="1346" y="93"/>
                    <a:pt x="1346" y="56"/>
                  </a:cubicBezTo>
                  <a:cubicBezTo>
                    <a:pt x="1346" y="28"/>
                    <a:pt x="1318" y="0"/>
                    <a:pt x="1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3"/>
            <p:cNvSpPr/>
            <p:nvPr/>
          </p:nvSpPr>
          <p:spPr>
            <a:xfrm>
              <a:off x="1657450" y="2486550"/>
              <a:ext cx="20900" cy="3025"/>
            </a:xfrm>
            <a:custGeom>
              <a:avLst/>
              <a:gdLst/>
              <a:ahLst/>
              <a:cxnLst/>
              <a:rect l="l" t="t" r="r" b="b"/>
              <a:pathLst>
                <a:path w="836" h="121" extrusionOk="0">
                  <a:moveTo>
                    <a:pt x="56" y="0"/>
                  </a:moveTo>
                  <a:cubicBezTo>
                    <a:pt x="28" y="0"/>
                    <a:pt x="0" y="28"/>
                    <a:pt x="0" y="56"/>
                  </a:cubicBezTo>
                  <a:cubicBezTo>
                    <a:pt x="0" y="93"/>
                    <a:pt x="28" y="121"/>
                    <a:pt x="56" y="121"/>
                  </a:cubicBezTo>
                  <a:lnTo>
                    <a:pt x="780" y="121"/>
                  </a:lnTo>
                  <a:cubicBezTo>
                    <a:pt x="807" y="121"/>
                    <a:pt x="835" y="93"/>
                    <a:pt x="835" y="56"/>
                  </a:cubicBezTo>
                  <a:cubicBezTo>
                    <a:pt x="835" y="28"/>
                    <a:pt x="817" y="0"/>
                    <a:pt x="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3"/>
            <p:cNvSpPr/>
            <p:nvPr/>
          </p:nvSpPr>
          <p:spPr>
            <a:xfrm>
              <a:off x="1612925" y="2498600"/>
              <a:ext cx="20900" cy="3025"/>
            </a:xfrm>
            <a:custGeom>
              <a:avLst/>
              <a:gdLst/>
              <a:ahLst/>
              <a:cxnLst/>
              <a:rect l="l" t="t" r="r" b="b"/>
              <a:pathLst>
                <a:path w="836" h="121" extrusionOk="0">
                  <a:moveTo>
                    <a:pt x="56" y="0"/>
                  </a:moveTo>
                  <a:cubicBezTo>
                    <a:pt x="28" y="0"/>
                    <a:pt x="0" y="28"/>
                    <a:pt x="0" y="56"/>
                  </a:cubicBezTo>
                  <a:cubicBezTo>
                    <a:pt x="0" y="93"/>
                    <a:pt x="28" y="121"/>
                    <a:pt x="56" y="121"/>
                  </a:cubicBezTo>
                  <a:lnTo>
                    <a:pt x="779" y="121"/>
                  </a:lnTo>
                  <a:cubicBezTo>
                    <a:pt x="807" y="121"/>
                    <a:pt x="835" y="93"/>
                    <a:pt x="835" y="56"/>
                  </a:cubicBezTo>
                  <a:cubicBezTo>
                    <a:pt x="835" y="28"/>
                    <a:pt x="807" y="0"/>
                    <a:pt x="7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3"/>
            <p:cNvSpPr/>
            <p:nvPr/>
          </p:nvSpPr>
          <p:spPr>
            <a:xfrm>
              <a:off x="1471450" y="2442950"/>
              <a:ext cx="235200" cy="7900"/>
            </a:xfrm>
            <a:custGeom>
              <a:avLst/>
              <a:gdLst/>
              <a:ahLst/>
              <a:cxnLst/>
              <a:rect l="l" t="t" r="r" b="b"/>
              <a:pathLst>
                <a:path w="9408" h="316" extrusionOk="0">
                  <a:moveTo>
                    <a:pt x="0" y="0"/>
                  </a:moveTo>
                  <a:lnTo>
                    <a:pt x="0" y="315"/>
                  </a:lnTo>
                  <a:lnTo>
                    <a:pt x="9407" y="315"/>
                  </a:lnTo>
                  <a:lnTo>
                    <a:pt x="94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3"/>
            <p:cNvSpPr/>
            <p:nvPr/>
          </p:nvSpPr>
          <p:spPr>
            <a:xfrm>
              <a:off x="1470050" y="2441550"/>
              <a:ext cx="237975" cy="10700"/>
            </a:xfrm>
            <a:custGeom>
              <a:avLst/>
              <a:gdLst/>
              <a:ahLst/>
              <a:cxnLst/>
              <a:rect l="l" t="t" r="r" b="b"/>
              <a:pathLst>
                <a:path w="9519" h="428" extrusionOk="0">
                  <a:moveTo>
                    <a:pt x="9398" y="112"/>
                  </a:moveTo>
                  <a:lnTo>
                    <a:pt x="9398" y="316"/>
                  </a:lnTo>
                  <a:lnTo>
                    <a:pt x="112" y="316"/>
                  </a:lnTo>
                  <a:lnTo>
                    <a:pt x="112" y="112"/>
                  </a:lnTo>
                  <a:close/>
                  <a:moveTo>
                    <a:pt x="56" y="0"/>
                  </a:moveTo>
                  <a:cubicBezTo>
                    <a:pt x="29" y="0"/>
                    <a:pt x="1" y="19"/>
                    <a:pt x="1" y="56"/>
                  </a:cubicBezTo>
                  <a:lnTo>
                    <a:pt x="1" y="371"/>
                  </a:lnTo>
                  <a:cubicBezTo>
                    <a:pt x="1" y="409"/>
                    <a:pt x="29" y="427"/>
                    <a:pt x="56" y="427"/>
                  </a:cubicBezTo>
                  <a:lnTo>
                    <a:pt x="9463" y="427"/>
                  </a:lnTo>
                  <a:cubicBezTo>
                    <a:pt x="9491" y="427"/>
                    <a:pt x="9519" y="399"/>
                    <a:pt x="9519" y="371"/>
                  </a:cubicBezTo>
                  <a:lnTo>
                    <a:pt x="9519" y="56"/>
                  </a:lnTo>
                  <a:cubicBezTo>
                    <a:pt x="9519" y="19"/>
                    <a:pt x="9491" y="0"/>
                    <a:pt x="9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3"/>
            <p:cNvSpPr/>
            <p:nvPr/>
          </p:nvSpPr>
          <p:spPr>
            <a:xfrm>
              <a:off x="1458000" y="2546825"/>
              <a:ext cx="262100" cy="85850"/>
            </a:xfrm>
            <a:custGeom>
              <a:avLst/>
              <a:gdLst/>
              <a:ahLst/>
              <a:cxnLst/>
              <a:rect l="l" t="t" r="r" b="b"/>
              <a:pathLst>
                <a:path w="10484" h="3434" extrusionOk="0">
                  <a:moveTo>
                    <a:pt x="538" y="1"/>
                  </a:moveTo>
                  <a:cubicBezTo>
                    <a:pt x="242" y="1"/>
                    <a:pt x="0" y="242"/>
                    <a:pt x="0" y="539"/>
                  </a:cubicBezTo>
                  <a:lnTo>
                    <a:pt x="0" y="2895"/>
                  </a:lnTo>
                  <a:cubicBezTo>
                    <a:pt x="0" y="3192"/>
                    <a:pt x="242" y="3433"/>
                    <a:pt x="538" y="3433"/>
                  </a:cubicBezTo>
                  <a:lnTo>
                    <a:pt x="9945" y="3433"/>
                  </a:lnTo>
                  <a:cubicBezTo>
                    <a:pt x="10242" y="3433"/>
                    <a:pt x="10483" y="3192"/>
                    <a:pt x="10483" y="2895"/>
                  </a:cubicBezTo>
                  <a:lnTo>
                    <a:pt x="10483" y="539"/>
                  </a:lnTo>
                  <a:cubicBezTo>
                    <a:pt x="10483" y="242"/>
                    <a:pt x="10242" y="1"/>
                    <a:pt x="9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3"/>
            <p:cNvSpPr/>
            <p:nvPr/>
          </p:nvSpPr>
          <p:spPr>
            <a:xfrm>
              <a:off x="1456600" y="2545450"/>
              <a:ext cx="264875" cy="88850"/>
            </a:xfrm>
            <a:custGeom>
              <a:avLst/>
              <a:gdLst/>
              <a:ahLst/>
              <a:cxnLst/>
              <a:rect l="l" t="t" r="r" b="b"/>
              <a:pathLst>
                <a:path w="10595" h="3554" extrusionOk="0">
                  <a:moveTo>
                    <a:pt x="10001" y="112"/>
                  </a:moveTo>
                  <a:cubicBezTo>
                    <a:pt x="10261" y="112"/>
                    <a:pt x="10474" y="325"/>
                    <a:pt x="10474" y="594"/>
                  </a:cubicBezTo>
                  <a:lnTo>
                    <a:pt x="10474" y="2950"/>
                  </a:lnTo>
                  <a:cubicBezTo>
                    <a:pt x="10474" y="3219"/>
                    <a:pt x="10261" y="3433"/>
                    <a:pt x="10001" y="3433"/>
                  </a:cubicBezTo>
                  <a:lnTo>
                    <a:pt x="594" y="3433"/>
                  </a:lnTo>
                  <a:cubicBezTo>
                    <a:pt x="335" y="3433"/>
                    <a:pt x="112" y="3219"/>
                    <a:pt x="112" y="2950"/>
                  </a:cubicBezTo>
                  <a:lnTo>
                    <a:pt x="112" y="594"/>
                  </a:lnTo>
                  <a:cubicBezTo>
                    <a:pt x="112" y="325"/>
                    <a:pt x="325" y="112"/>
                    <a:pt x="594" y="112"/>
                  </a:cubicBezTo>
                  <a:close/>
                  <a:moveTo>
                    <a:pt x="594" y="0"/>
                  </a:moveTo>
                  <a:cubicBezTo>
                    <a:pt x="270" y="0"/>
                    <a:pt x="1" y="260"/>
                    <a:pt x="1" y="594"/>
                  </a:cubicBezTo>
                  <a:lnTo>
                    <a:pt x="1" y="2950"/>
                  </a:lnTo>
                  <a:cubicBezTo>
                    <a:pt x="1" y="3284"/>
                    <a:pt x="270" y="3553"/>
                    <a:pt x="594" y="3553"/>
                  </a:cubicBezTo>
                  <a:lnTo>
                    <a:pt x="10001" y="3553"/>
                  </a:lnTo>
                  <a:cubicBezTo>
                    <a:pt x="10326" y="3553"/>
                    <a:pt x="10595" y="3284"/>
                    <a:pt x="10595" y="2950"/>
                  </a:cubicBezTo>
                  <a:lnTo>
                    <a:pt x="10595" y="594"/>
                  </a:lnTo>
                  <a:cubicBezTo>
                    <a:pt x="10595" y="269"/>
                    <a:pt x="10326" y="0"/>
                    <a:pt x="10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3"/>
            <p:cNvSpPr/>
            <p:nvPr/>
          </p:nvSpPr>
          <p:spPr>
            <a:xfrm>
              <a:off x="1485375" y="2576525"/>
              <a:ext cx="26450" cy="26450"/>
            </a:xfrm>
            <a:custGeom>
              <a:avLst/>
              <a:gdLst/>
              <a:ahLst/>
              <a:cxnLst/>
              <a:rect l="l" t="t" r="r" b="b"/>
              <a:pathLst>
                <a:path w="1058" h="1058" extrusionOk="0">
                  <a:moveTo>
                    <a:pt x="529" y="0"/>
                  </a:moveTo>
                  <a:cubicBezTo>
                    <a:pt x="241" y="0"/>
                    <a:pt x="0" y="242"/>
                    <a:pt x="0" y="529"/>
                  </a:cubicBezTo>
                  <a:cubicBezTo>
                    <a:pt x="0" y="817"/>
                    <a:pt x="241" y="1058"/>
                    <a:pt x="529" y="1058"/>
                  </a:cubicBezTo>
                  <a:cubicBezTo>
                    <a:pt x="826" y="1058"/>
                    <a:pt x="1058" y="826"/>
                    <a:pt x="1058" y="529"/>
                  </a:cubicBezTo>
                  <a:cubicBezTo>
                    <a:pt x="1058" y="242"/>
                    <a:pt x="826" y="0"/>
                    <a:pt x="5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3"/>
            <p:cNvSpPr/>
            <p:nvPr/>
          </p:nvSpPr>
          <p:spPr>
            <a:xfrm>
              <a:off x="1483975" y="2575125"/>
              <a:ext cx="29250" cy="29250"/>
            </a:xfrm>
            <a:custGeom>
              <a:avLst/>
              <a:gdLst/>
              <a:ahLst/>
              <a:cxnLst/>
              <a:rect l="l" t="t" r="r" b="b"/>
              <a:pathLst>
                <a:path w="1170" h="1170" extrusionOk="0">
                  <a:moveTo>
                    <a:pt x="585" y="112"/>
                  </a:moveTo>
                  <a:cubicBezTo>
                    <a:pt x="845" y="112"/>
                    <a:pt x="1058" y="325"/>
                    <a:pt x="1058" y="585"/>
                  </a:cubicBezTo>
                  <a:cubicBezTo>
                    <a:pt x="1058" y="845"/>
                    <a:pt x="845" y="1058"/>
                    <a:pt x="585" y="1058"/>
                  </a:cubicBezTo>
                  <a:cubicBezTo>
                    <a:pt x="325" y="1058"/>
                    <a:pt x="121" y="845"/>
                    <a:pt x="121" y="585"/>
                  </a:cubicBezTo>
                  <a:cubicBezTo>
                    <a:pt x="121" y="325"/>
                    <a:pt x="325" y="112"/>
                    <a:pt x="585" y="112"/>
                  </a:cubicBezTo>
                  <a:close/>
                  <a:moveTo>
                    <a:pt x="585" y="1"/>
                  </a:moveTo>
                  <a:cubicBezTo>
                    <a:pt x="269" y="1"/>
                    <a:pt x="0" y="260"/>
                    <a:pt x="0" y="585"/>
                  </a:cubicBezTo>
                  <a:cubicBezTo>
                    <a:pt x="0" y="910"/>
                    <a:pt x="260" y="1170"/>
                    <a:pt x="585" y="1170"/>
                  </a:cubicBezTo>
                  <a:cubicBezTo>
                    <a:pt x="910" y="1170"/>
                    <a:pt x="1169" y="910"/>
                    <a:pt x="1169" y="585"/>
                  </a:cubicBezTo>
                  <a:cubicBezTo>
                    <a:pt x="1169" y="260"/>
                    <a:pt x="91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3"/>
            <p:cNvSpPr/>
            <p:nvPr/>
          </p:nvSpPr>
          <p:spPr>
            <a:xfrm>
              <a:off x="1539400" y="2572575"/>
              <a:ext cx="155175" cy="34350"/>
            </a:xfrm>
            <a:custGeom>
              <a:avLst/>
              <a:gdLst/>
              <a:ahLst/>
              <a:cxnLst/>
              <a:rect l="l" t="t" r="r" b="b"/>
              <a:pathLst>
                <a:path w="6207" h="1374" extrusionOk="0">
                  <a:moveTo>
                    <a:pt x="65" y="1"/>
                  </a:moveTo>
                  <a:cubicBezTo>
                    <a:pt x="28" y="1"/>
                    <a:pt x="1" y="38"/>
                    <a:pt x="1" y="75"/>
                  </a:cubicBezTo>
                  <a:lnTo>
                    <a:pt x="1" y="1299"/>
                  </a:lnTo>
                  <a:cubicBezTo>
                    <a:pt x="1" y="1336"/>
                    <a:pt x="28" y="1374"/>
                    <a:pt x="65" y="1374"/>
                  </a:cubicBezTo>
                  <a:lnTo>
                    <a:pt x="6142" y="1374"/>
                  </a:lnTo>
                  <a:cubicBezTo>
                    <a:pt x="6179" y="1374"/>
                    <a:pt x="6207" y="1336"/>
                    <a:pt x="6207" y="1299"/>
                  </a:cubicBezTo>
                  <a:lnTo>
                    <a:pt x="6207" y="75"/>
                  </a:lnTo>
                  <a:cubicBezTo>
                    <a:pt x="6207" y="38"/>
                    <a:pt x="6179" y="1"/>
                    <a:pt x="61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3"/>
            <p:cNvSpPr/>
            <p:nvPr/>
          </p:nvSpPr>
          <p:spPr>
            <a:xfrm>
              <a:off x="1537775" y="2571175"/>
              <a:ext cx="158425" cy="37150"/>
            </a:xfrm>
            <a:custGeom>
              <a:avLst/>
              <a:gdLst/>
              <a:ahLst/>
              <a:cxnLst/>
              <a:rect l="l" t="t" r="r" b="b"/>
              <a:pathLst>
                <a:path w="6337" h="1486" extrusionOk="0">
                  <a:moveTo>
                    <a:pt x="6207" y="122"/>
                  </a:moveTo>
                  <a:cubicBezTo>
                    <a:pt x="6207" y="122"/>
                    <a:pt x="6216" y="122"/>
                    <a:pt x="6216" y="131"/>
                  </a:cubicBezTo>
                  <a:lnTo>
                    <a:pt x="6216" y="1355"/>
                  </a:lnTo>
                  <a:cubicBezTo>
                    <a:pt x="6216" y="1365"/>
                    <a:pt x="6207" y="1374"/>
                    <a:pt x="6207" y="1374"/>
                  </a:cubicBezTo>
                  <a:lnTo>
                    <a:pt x="130" y="1374"/>
                  </a:lnTo>
                  <a:cubicBezTo>
                    <a:pt x="121" y="1374"/>
                    <a:pt x="121" y="1365"/>
                    <a:pt x="121" y="1355"/>
                  </a:cubicBezTo>
                  <a:lnTo>
                    <a:pt x="121" y="131"/>
                  </a:lnTo>
                  <a:cubicBezTo>
                    <a:pt x="121" y="122"/>
                    <a:pt x="121" y="122"/>
                    <a:pt x="130" y="122"/>
                  </a:cubicBezTo>
                  <a:close/>
                  <a:moveTo>
                    <a:pt x="130" y="1"/>
                  </a:moveTo>
                  <a:cubicBezTo>
                    <a:pt x="66" y="1"/>
                    <a:pt x="1" y="57"/>
                    <a:pt x="1" y="131"/>
                  </a:cubicBezTo>
                  <a:lnTo>
                    <a:pt x="1" y="1355"/>
                  </a:lnTo>
                  <a:cubicBezTo>
                    <a:pt x="1" y="1430"/>
                    <a:pt x="66" y="1485"/>
                    <a:pt x="130" y="1485"/>
                  </a:cubicBezTo>
                  <a:lnTo>
                    <a:pt x="6207" y="1485"/>
                  </a:lnTo>
                  <a:cubicBezTo>
                    <a:pt x="6272" y="1485"/>
                    <a:pt x="6337" y="1430"/>
                    <a:pt x="6337" y="1355"/>
                  </a:cubicBezTo>
                  <a:lnTo>
                    <a:pt x="6337" y="131"/>
                  </a:lnTo>
                  <a:cubicBezTo>
                    <a:pt x="6337" y="57"/>
                    <a:pt x="6272" y="1"/>
                    <a:pt x="6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3"/>
            <p:cNvSpPr/>
            <p:nvPr/>
          </p:nvSpPr>
          <p:spPr>
            <a:xfrm>
              <a:off x="1552850" y="2582550"/>
              <a:ext cx="54300" cy="2800"/>
            </a:xfrm>
            <a:custGeom>
              <a:avLst/>
              <a:gdLst/>
              <a:ahLst/>
              <a:cxnLst/>
              <a:rect l="l" t="t" r="r" b="b"/>
              <a:pathLst>
                <a:path w="2172" h="112" extrusionOk="0">
                  <a:moveTo>
                    <a:pt x="56" y="1"/>
                  </a:moveTo>
                  <a:cubicBezTo>
                    <a:pt x="28" y="1"/>
                    <a:pt x="1" y="28"/>
                    <a:pt x="1" y="56"/>
                  </a:cubicBezTo>
                  <a:cubicBezTo>
                    <a:pt x="1" y="93"/>
                    <a:pt x="28" y="112"/>
                    <a:pt x="56" y="112"/>
                  </a:cubicBezTo>
                  <a:lnTo>
                    <a:pt x="2106" y="112"/>
                  </a:lnTo>
                  <a:cubicBezTo>
                    <a:pt x="2143" y="112"/>
                    <a:pt x="2171" y="93"/>
                    <a:pt x="2171" y="56"/>
                  </a:cubicBezTo>
                  <a:cubicBezTo>
                    <a:pt x="2171" y="28"/>
                    <a:pt x="2143"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3"/>
            <p:cNvSpPr/>
            <p:nvPr/>
          </p:nvSpPr>
          <p:spPr>
            <a:xfrm>
              <a:off x="1614300" y="2582550"/>
              <a:ext cx="33675" cy="2800"/>
            </a:xfrm>
            <a:custGeom>
              <a:avLst/>
              <a:gdLst/>
              <a:ahLst/>
              <a:cxnLst/>
              <a:rect l="l" t="t" r="r" b="b"/>
              <a:pathLst>
                <a:path w="1347" h="112" extrusionOk="0">
                  <a:moveTo>
                    <a:pt x="57" y="1"/>
                  </a:moveTo>
                  <a:cubicBezTo>
                    <a:pt x="29" y="1"/>
                    <a:pt x="1" y="28"/>
                    <a:pt x="1" y="56"/>
                  </a:cubicBezTo>
                  <a:cubicBezTo>
                    <a:pt x="1" y="93"/>
                    <a:pt x="29" y="112"/>
                    <a:pt x="57" y="112"/>
                  </a:cubicBezTo>
                  <a:lnTo>
                    <a:pt x="1290" y="112"/>
                  </a:lnTo>
                  <a:cubicBezTo>
                    <a:pt x="1318" y="112"/>
                    <a:pt x="1346" y="93"/>
                    <a:pt x="1346" y="56"/>
                  </a:cubicBezTo>
                  <a:cubicBezTo>
                    <a:pt x="1346" y="28"/>
                    <a:pt x="1318" y="1"/>
                    <a:pt x="1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3"/>
            <p:cNvSpPr/>
            <p:nvPr/>
          </p:nvSpPr>
          <p:spPr>
            <a:xfrm>
              <a:off x="1557025" y="2593675"/>
              <a:ext cx="33650" cy="2825"/>
            </a:xfrm>
            <a:custGeom>
              <a:avLst/>
              <a:gdLst/>
              <a:ahLst/>
              <a:cxnLst/>
              <a:rect l="l" t="t" r="r" b="b"/>
              <a:pathLst>
                <a:path w="1346" h="113" extrusionOk="0">
                  <a:moveTo>
                    <a:pt x="56" y="1"/>
                  </a:moveTo>
                  <a:cubicBezTo>
                    <a:pt x="28" y="1"/>
                    <a:pt x="1" y="29"/>
                    <a:pt x="1" y="56"/>
                  </a:cubicBezTo>
                  <a:cubicBezTo>
                    <a:pt x="1" y="94"/>
                    <a:pt x="28" y="112"/>
                    <a:pt x="56" y="112"/>
                  </a:cubicBezTo>
                  <a:lnTo>
                    <a:pt x="1290" y="112"/>
                  </a:lnTo>
                  <a:cubicBezTo>
                    <a:pt x="1318" y="112"/>
                    <a:pt x="1346" y="94"/>
                    <a:pt x="1346" y="56"/>
                  </a:cubicBezTo>
                  <a:cubicBezTo>
                    <a:pt x="1346" y="29"/>
                    <a:pt x="1318" y="1"/>
                    <a:pt x="1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3"/>
            <p:cNvSpPr/>
            <p:nvPr/>
          </p:nvSpPr>
          <p:spPr>
            <a:xfrm>
              <a:off x="1657450" y="2582550"/>
              <a:ext cx="20900" cy="2800"/>
            </a:xfrm>
            <a:custGeom>
              <a:avLst/>
              <a:gdLst/>
              <a:ahLst/>
              <a:cxnLst/>
              <a:rect l="l" t="t" r="r" b="b"/>
              <a:pathLst>
                <a:path w="836" h="112" extrusionOk="0">
                  <a:moveTo>
                    <a:pt x="56" y="1"/>
                  </a:moveTo>
                  <a:cubicBezTo>
                    <a:pt x="28" y="1"/>
                    <a:pt x="0" y="28"/>
                    <a:pt x="0" y="56"/>
                  </a:cubicBezTo>
                  <a:cubicBezTo>
                    <a:pt x="0" y="93"/>
                    <a:pt x="28" y="112"/>
                    <a:pt x="56" y="112"/>
                  </a:cubicBezTo>
                  <a:lnTo>
                    <a:pt x="780" y="112"/>
                  </a:lnTo>
                  <a:cubicBezTo>
                    <a:pt x="807" y="112"/>
                    <a:pt x="835" y="93"/>
                    <a:pt x="835" y="56"/>
                  </a:cubicBezTo>
                  <a:cubicBezTo>
                    <a:pt x="835" y="28"/>
                    <a:pt x="81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3"/>
            <p:cNvSpPr/>
            <p:nvPr/>
          </p:nvSpPr>
          <p:spPr>
            <a:xfrm>
              <a:off x="1612925" y="2594600"/>
              <a:ext cx="20900" cy="2825"/>
            </a:xfrm>
            <a:custGeom>
              <a:avLst/>
              <a:gdLst/>
              <a:ahLst/>
              <a:cxnLst/>
              <a:rect l="l" t="t" r="r" b="b"/>
              <a:pathLst>
                <a:path w="836" h="113" extrusionOk="0">
                  <a:moveTo>
                    <a:pt x="56" y="1"/>
                  </a:moveTo>
                  <a:cubicBezTo>
                    <a:pt x="28" y="1"/>
                    <a:pt x="0" y="29"/>
                    <a:pt x="0" y="57"/>
                  </a:cubicBezTo>
                  <a:cubicBezTo>
                    <a:pt x="0" y="94"/>
                    <a:pt x="28" y="112"/>
                    <a:pt x="56" y="112"/>
                  </a:cubicBezTo>
                  <a:lnTo>
                    <a:pt x="779" y="112"/>
                  </a:lnTo>
                  <a:cubicBezTo>
                    <a:pt x="807" y="112"/>
                    <a:pt x="835" y="94"/>
                    <a:pt x="835" y="57"/>
                  </a:cubicBezTo>
                  <a:cubicBezTo>
                    <a:pt x="835" y="29"/>
                    <a:pt x="807" y="1"/>
                    <a:pt x="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3"/>
            <p:cNvSpPr/>
            <p:nvPr/>
          </p:nvSpPr>
          <p:spPr>
            <a:xfrm>
              <a:off x="1471450" y="2538725"/>
              <a:ext cx="235200" cy="8125"/>
            </a:xfrm>
            <a:custGeom>
              <a:avLst/>
              <a:gdLst/>
              <a:ahLst/>
              <a:cxnLst/>
              <a:rect l="l" t="t" r="r" b="b"/>
              <a:pathLst>
                <a:path w="9408" h="325" extrusionOk="0">
                  <a:moveTo>
                    <a:pt x="0" y="0"/>
                  </a:moveTo>
                  <a:lnTo>
                    <a:pt x="0" y="325"/>
                  </a:lnTo>
                  <a:lnTo>
                    <a:pt x="9407" y="325"/>
                  </a:lnTo>
                  <a:lnTo>
                    <a:pt x="94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3"/>
            <p:cNvSpPr/>
            <p:nvPr/>
          </p:nvSpPr>
          <p:spPr>
            <a:xfrm>
              <a:off x="1470050" y="2537325"/>
              <a:ext cx="237975" cy="10925"/>
            </a:xfrm>
            <a:custGeom>
              <a:avLst/>
              <a:gdLst/>
              <a:ahLst/>
              <a:cxnLst/>
              <a:rect l="l" t="t" r="r" b="b"/>
              <a:pathLst>
                <a:path w="9519" h="437" extrusionOk="0">
                  <a:moveTo>
                    <a:pt x="9398" y="121"/>
                  </a:moveTo>
                  <a:lnTo>
                    <a:pt x="9398" y="325"/>
                  </a:lnTo>
                  <a:lnTo>
                    <a:pt x="112" y="325"/>
                  </a:lnTo>
                  <a:lnTo>
                    <a:pt x="112" y="121"/>
                  </a:lnTo>
                  <a:close/>
                  <a:moveTo>
                    <a:pt x="56" y="1"/>
                  </a:moveTo>
                  <a:cubicBezTo>
                    <a:pt x="29" y="1"/>
                    <a:pt x="1" y="28"/>
                    <a:pt x="1" y="66"/>
                  </a:cubicBezTo>
                  <a:lnTo>
                    <a:pt x="1" y="381"/>
                  </a:lnTo>
                  <a:cubicBezTo>
                    <a:pt x="1" y="409"/>
                    <a:pt x="29" y="437"/>
                    <a:pt x="56" y="437"/>
                  </a:cubicBezTo>
                  <a:lnTo>
                    <a:pt x="9463" y="437"/>
                  </a:lnTo>
                  <a:cubicBezTo>
                    <a:pt x="9491" y="437"/>
                    <a:pt x="9519" y="409"/>
                    <a:pt x="9519" y="381"/>
                  </a:cubicBezTo>
                  <a:lnTo>
                    <a:pt x="9519" y="66"/>
                  </a:lnTo>
                  <a:cubicBezTo>
                    <a:pt x="9519" y="28"/>
                    <a:pt x="9491"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3"/>
            <p:cNvSpPr/>
            <p:nvPr/>
          </p:nvSpPr>
          <p:spPr>
            <a:xfrm>
              <a:off x="799825" y="2522025"/>
              <a:ext cx="52425" cy="44325"/>
            </a:xfrm>
            <a:custGeom>
              <a:avLst/>
              <a:gdLst/>
              <a:ahLst/>
              <a:cxnLst/>
              <a:rect l="l" t="t" r="r" b="b"/>
              <a:pathLst>
                <a:path w="2097" h="1773" extrusionOk="0">
                  <a:moveTo>
                    <a:pt x="0" y="0"/>
                  </a:moveTo>
                  <a:lnTo>
                    <a:pt x="0" y="1772"/>
                  </a:lnTo>
                  <a:lnTo>
                    <a:pt x="2097" y="1772"/>
                  </a:lnTo>
                  <a:lnTo>
                    <a:pt x="2097" y="19"/>
                  </a:lnTo>
                  <a:lnTo>
                    <a:pt x="1976" y="19"/>
                  </a:lnTo>
                  <a:lnTo>
                    <a:pt x="1976" y="1661"/>
                  </a:lnTo>
                  <a:lnTo>
                    <a:pt x="121" y="1661"/>
                  </a:lnTo>
                  <a:lnTo>
                    <a:pt x="1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3"/>
            <p:cNvSpPr/>
            <p:nvPr/>
          </p:nvSpPr>
          <p:spPr>
            <a:xfrm>
              <a:off x="829050" y="2521100"/>
              <a:ext cx="60550" cy="2800"/>
            </a:xfrm>
            <a:custGeom>
              <a:avLst/>
              <a:gdLst/>
              <a:ahLst/>
              <a:cxnLst/>
              <a:rect l="l" t="t" r="r" b="b"/>
              <a:pathLst>
                <a:path w="2422" h="112" extrusionOk="0">
                  <a:moveTo>
                    <a:pt x="0" y="0"/>
                  </a:moveTo>
                  <a:lnTo>
                    <a:pt x="0" y="112"/>
                  </a:lnTo>
                  <a:lnTo>
                    <a:pt x="2421" y="112"/>
                  </a:lnTo>
                  <a:lnTo>
                    <a:pt x="2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3"/>
            <p:cNvSpPr/>
            <p:nvPr/>
          </p:nvSpPr>
          <p:spPr>
            <a:xfrm>
              <a:off x="829050" y="2492325"/>
              <a:ext cx="60550" cy="3050"/>
            </a:xfrm>
            <a:custGeom>
              <a:avLst/>
              <a:gdLst/>
              <a:ahLst/>
              <a:cxnLst/>
              <a:rect l="l" t="t" r="r" b="b"/>
              <a:pathLst>
                <a:path w="2422" h="122" extrusionOk="0">
                  <a:moveTo>
                    <a:pt x="0" y="1"/>
                  </a:moveTo>
                  <a:lnTo>
                    <a:pt x="0" y="122"/>
                  </a:lnTo>
                  <a:lnTo>
                    <a:pt x="2421" y="122"/>
                  </a:lnTo>
                  <a:lnTo>
                    <a:pt x="2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3"/>
            <p:cNvSpPr/>
            <p:nvPr/>
          </p:nvSpPr>
          <p:spPr>
            <a:xfrm>
              <a:off x="794475" y="2510200"/>
              <a:ext cx="13950" cy="13700"/>
            </a:xfrm>
            <a:custGeom>
              <a:avLst/>
              <a:gdLst/>
              <a:ahLst/>
              <a:cxnLst/>
              <a:rect l="l" t="t" r="r" b="b"/>
              <a:pathLst>
                <a:path w="558" h="548" extrusionOk="0">
                  <a:moveTo>
                    <a:pt x="279" y="121"/>
                  </a:moveTo>
                  <a:cubicBezTo>
                    <a:pt x="363" y="121"/>
                    <a:pt x="437" y="186"/>
                    <a:pt x="437" y="279"/>
                  </a:cubicBezTo>
                  <a:cubicBezTo>
                    <a:pt x="437" y="362"/>
                    <a:pt x="363" y="436"/>
                    <a:pt x="279" y="436"/>
                  </a:cubicBezTo>
                  <a:cubicBezTo>
                    <a:pt x="186" y="436"/>
                    <a:pt x="121" y="362"/>
                    <a:pt x="121" y="279"/>
                  </a:cubicBezTo>
                  <a:cubicBezTo>
                    <a:pt x="121" y="186"/>
                    <a:pt x="186" y="121"/>
                    <a:pt x="279" y="121"/>
                  </a:cubicBezTo>
                  <a:close/>
                  <a:moveTo>
                    <a:pt x="279" y="0"/>
                  </a:moveTo>
                  <a:cubicBezTo>
                    <a:pt x="131" y="0"/>
                    <a:pt x="1" y="121"/>
                    <a:pt x="1" y="279"/>
                  </a:cubicBezTo>
                  <a:cubicBezTo>
                    <a:pt x="1" y="427"/>
                    <a:pt x="131" y="548"/>
                    <a:pt x="279" y="548"/>
                  </a:cubicBezTo>
                  <a:cubicBezTo>
                    <a:pt x="428" y="548"/>
                    <a:pt x="557" y="427"/>
                    <a:pt x="557" y="279"/>
                  </a:cubicBezTo>
                  <a:cubicBezTo>
                    <a:pt x="557" y="121"/>
                    <a:pt x="428"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3"/>
            <p:cNvSpPr/>
            <p:nvPr/>
          </p:nvSpPr>
          <p:spPr>
            <a:xfrm>
              <a:off x="816975" y="2515750"/>
              <a:ext cx="13700" cy="13725"/>
            </a:xfrm>
            <a:custGeom>
              <a:avLst/>
              <a:gdLst/>
              <a:ahLst/>
              <a:cxnLst/>
              <a:rect l="l" t="t" r="r" b="b"/>
              <a:pathLst>
                <a:path w="548" h="549" extrusionOk="0">
                  <a:moveTo>
                    <a:pt x="279" y="112"/>
                  </a:moveTo>
                  <a:cubicBezTo>
                    <a:pt x="362" y="112"/>
                    <a:pt x="437" y="186"/>
                    <a:pt x="437" y="270"/>
                  </a:cubicBezTo>
                  <a:cubicBezTo>
                    <a:pt x="437" y="363"/>
                    <a:pt x="362" y="437"/>
                    <a:pt x="279" y="437"/>
                  </a:cubicBezTo>
                  <a:cubicBezTo>
                    <a:pt x="186" y="437"/>
                    <a:pt x="121" y="363"/>
                    <a:pt x="121" y="270"/>
                  </a:cubicBezTo>
                  <a:cubicBezTo>
                    <a:pt x="121" y="186"/>
                    <a:pt x="186" y="112"/>
                    <a:pt x="279" y="112"/>
                  </a:cubicBezTo>
                  <a:close/>
                  <a:moveTo>
                    <a:pt x="279" y="1"/>
                  </a:moveTo>
                  <a:cubicBezTo>
                    <a:pt x="121" y="1"/>
                    <a:pt x="1" y="121"/>
                    <a:pt x="1" y="270"/>
                  </a:cubicBezTo>
                  <a:cubicBezTo>
                    <a:pt x="1" y="428"/>
                    <a:pt x="121" y="548"/>
                    <a:pt x="279" y="548"/>
                  </a:cubicBezTo>
                  <a:cubicBezTo>
                    <a:pt x="427" y="548"/>
                    <a:pt x="548" y="428"/>
                    <a:pt x="548" y="270"/>
                  </a:cubicBezTo>
                  <a:cubicBezTo>
                    <a:pt x="548" y="121"/>
                    <a:pt x="427" y="1"/>
                    <a:pt x="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3"/>
            <p:cNvSpPr/>
            <p:nvPr/>
          </p:nvSpPr>
          <p:spPr>
            <a:xfrm>
              <a:off x="816975" y="2486775"/>
              <a:ext cx="13700" cy="13925"/>
            </a:xfrm>
            <a:custGeom>
              <a:avLst/>
              <a:gdLst/>
              <a:ahLst/>
              <a:cxnLst/>
              <a:rect l="l" t="t" r="r" b="b"/>
              <a:pathLst>
                <a:path w="548" h="557" extrusionOk="0">
                  <a:moveTo>
                    <a:pt x="279" y="121"/>
                  </a:moveTo>
                  <a:cubicBezTo>
                    <a:pt x="362" y="121"/>
                    <a:pt x="437" y="195"/>
                    <a:pt x="437" y="279"/>
                  </a:cubicBezTo>
                  <a:cubicBezTo>
                    <a:pt x="437" y="371"/>
                    <a:pt x="362" y="436"/>
                    <a:pt x="279" y="436"/>
                  </a:cubicBezTo>
                  <a:cubicBezTo>
                    <a:pt x="186" y="436"/>
                    <a:pt x="121" y="371"/>
                    <a:pt x="121" y="279"/>
                  </a:cubicBezTo>
                  <a:cubicBezTo>
                    <a:pt x="121" y="195"/>
                    <a:pt x="186" y="121"/>
                    <a:pt x="279" y="121"/>
                  </a:cubicBezTo>
                  <a:close/>
                  <a:moveTo>
                    <a:pt x="279" y="0"/>
                  </a:moveTo>
                  <a:cubicBezTo>
                    <a:pt x="121" y="0"/>
                    <a:pt x="1" y="130"/>
                    <a:pt x="1" y="279"/>
                  </a:cubicBezTo>
                  <a:cubicBezTo>
                    <a:pt x="1" y="427"/>
                    <a:pt x="121" y="557"/>
                    <a:pt x="279" y="557"/>
                  </a:cubicBezTo>
                  <a:cubicBezTo>
                    <a:pt x="427" y="557"/>
                    <a:pt x="548" y="427"/>
                    <a:pt x="548" y="279"/>
                  </a:cubicBezTo>
                  <a:cubicBezTo>
                    <a:pt x="548" y="130"/>
                    <a:pt x="427"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3"/>
            <p:cNvSpPr/>
            <p:nvPr/>
          </p:nvSpPr>
          <p:spPr>
            <a:xfrm>
              <a:off x="884925" y="2342975"/>
              <a:ext cx="446475" cy="258150"/>
            </a:xfrm>
            <a:custGeom>
              <a:avLst/>
              <a:gdLst/>
              <a:ahLst/>
              <a:cxnLst/>
              <a:rect l="l" t="t" r="r" b="b"/>
              <a:pathLst>
                <a:path w="17859" h="10326" extrusionOk="0">
                  <a:moveTo>
                    <a:pt x="8517" y="1"/>
                  </a:moveTo>
                  <a:cubicBezTo>
                    <a:pt x="5826" y="1"/>
                    <a:pt x="3637" y="2144"/>
                    <a:pt x="3563" y="4815"/>
                  </a:cubicBezTo>
                  <a:lnTo>
                    <a:pt x="2737" y="4815"/>
                  </a:lnTo>
                  <a:cubicBezTo>
                    <a:pt x="1225" y="4815"/>
                    <a:pt x="1" y="6040"/>
                    <a:pt x="1" y="7552"/>
                  </a:cubicBezTo>
                  <a:lnTo>
                    <a:pt x="1" y="7589"/>
                  </a:lnTo>
                  <a:cubicBezTo>
                    <a:pt x="1" y="9101"/>
                    <a:pt x="1225" y="10326"/>
                    <a:pt x="2737" y="10326"/>
                  </a:cubicBezTo>
                  <a:lnTo>
                    <a:pt x="14445" y="10326"/>
                  </a:lnTo>
                  <a:cubicBezTo>
                    <a:pt x="16513" y="10326"/>
                    <a:pt x="17858" y="8368"/>
                    <a:pt x="17728" y="6587"/>
                  </a:cubicBezTo>
                  <a:cubicBezTo>
                    <a:pt x="17728" y="6550"/>
                    <a:pt x="17728" y="6513"/>
                    <a:pt x="17728" y="6476"/>
                  </a:cubicBezTo>
                  <a:cubicBezTo>
                    <a:pt x="17691" y="4537"/>
                    <a:pt x="16003" y="2941"/>
                    <a:pt x="14073" y="2941"/>
                  </a:cubicBezTo>
                  <a:cubicBezTo>
                    <a:pt x="13739" y="2941"/>
                    <a:pt x="13415" y="2988"/>
                    <a:pt x="13109" y="3071"/>
                  </a:cubicBezTo>
                  <a:cubicBezTo>
                    <a:pt x="12367" y="1272"/>
                    <a:pt x="10595" y="1"/>
                    <a:pt x="8517" y="1"/>
                  </a:cubicBezTo>
                  <a:close/>
                </a:path>
              </a:pathLst>
            </a:custGeom>
            <a:solidFill>
              <a:srgbClr val="CAC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3"/>
            <p:cNvSpPr/>
            <p:nvPr/>
          </p:nvSpPr>
          <p:spPr>
            <a:xfrm>
              <a:off x="884925" y="2342975"/>
              <a:ext cx="446475" cy="258150"/>
            </a:xfrm>
            <a:custGeom>
              <a:avLst/>
              <a:gdLst/>
              <a:ahLst/>
              <a:cxnLst/>
              <a:rect l="l" t="t" r="r" b="b"/>
              <a:pathLst>
                <a:path w="17859" h="10326" extrusionOk="0">
                  <a:moveTo>
                    <a:pt x="17728" y="6587"/>
                  </a:moveTo>
                  <a:cubicBezTo>
                    <a:pt x="17728" y="6550"/>
                    <a:pt x="17728" y="6513"/>
                    <a:pt x="17728" y="6476"/>
                  </a:cubicBezTo>
                  <a:cubicBezTo>
                    <a:pt x="17691" y="4537"/>
                    <a:pt x="16003" y="2941"/>
                    <a:pt x="14073" y="2941"/>
                  </a:cubicBezTo>
                  <a:cubicBezTo>
                    <a:pt x="13739" y="2941"/>
                    <a:pt x="13415" y="2988"/>
                    <a:pt x="13109" y="3071"/>
                  </a:cubicBezTo>
                  <a:cubicBezTo>
                    <a:pt x="12367" y="1272"/>
                    <a:pt x="10595" y="1"/>
                    <a:pt x="8517" y="1"/>
                  </a:cubicBezTo>
                  <a:cubicBezTo>
                    <a:pt x="5826" y="1"/>
                    <a:pt x="3637" y="2144"/>
                    <a:pt x="3563" y="4815"/>
                  </a:cubicBezTo>
                  <a:lnTo>
                    <a:pt x="2737" y="4815"/>
                  </a:lnTo>
                  <a:cubicBezTo>
                    <a:pt x="1225" y="4815"/>
                    <a:pt x="1" y="6040"/>
                    <a:pt x="1" y="7552"/>
                  </a:cubicBezTo>
                  <a:lnTo>
                    <a:pt x="1" y="7589"/>
                  </a:lnTo>
                  <a:cubicBezTo>
                    <a:pt x="1" y="9101"/>
                    <a:pt x="1225" y="10326"/>
                    <a:pt x="2737" y="10326"/>
                  </a:cubicBezTo>
                  <a:lnTo>
                    <a:pt x="14445" y="10326"/>
                  </a:lnTo>
                  <a:cubicBezTo>
                    <a:pt x="16513" y="10326"/>
                    <a:pt x="17858" y="8368"/>
                    <a:pt x="17728" y="65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3"/>
            <p:cNvSpPr/>
            <p:nvPr/>
          </p:nvSpPr>
          <p:spPr>
            <a:xfrm>
              <a:off x="885400" y="2326050"/>
              <a:ext cx="446700" cy="258375"/>
            </a:xfrm>
            <a:custGeom>
              <a:avLst/>
              <a:gdLst/>
              <a:ahLst/>
              <a:cxnLst/>
              <a:rect l="l" t="t" r="r" b="b"/>
              <a:pathLst>
                <a:path w="17868" h="10335" extrusionOk="0">
                  <a:moveTo>
                    <a:pt x="8526" y="1"/>
                  </a:moveTo>
                  <a:cubicBezTo>
                    <a:pt x="5835" y="1"/>
                    <a:pt x="3646" y="2153"/>
                    <a:pt x="3572" y="4824"/>
                  </a:cubicBezTo>
                  <a:lnTo>
                    <a:pt x="2746" y="4824"/>
                  </a:lnTo>
                  <a:cubicBezTo>
                    <a:pt x="1234" y="4824"/>
                    <a:pt x="0" y="6049"/>
                    <a:pt x="0" y="7561"/>
                  </a:cubicBezTo>
                  <a:lnTo>
                    <a:pt x="0" y="7598"/>
                  </a:lnTo>
                  <a:cubicBezTo>
                    <a:pt x="0" y="9110"/>
                    <a:pt x="1234" y="10335"/>
                    <a:pt x="2746" y="10335"/>
                  </a:cubicBezTo>
                  <a:lnTo>
                    <a:pt x="14453" y="10335"/>
                  </a:lnTo>
                  <a:cubicBezTo>
                    <a:pt x="16522" y="10335"/>
                    <a:pt x="17867" y="8368"/>
                    <a:pt x="17737" y="6596"/>
                  </a:cubicBezTo>
                  <a:cubicBezTo>
                    <a:pt x="17728" y="6559"/>
                    <a:pt x="17737" y="6522"/>
                    <a:pt x="17737" y="6485"/>
                  </a:cubicBezTo>
                  <a:cubicBezTo>
                    <a:pt x="17700" y="4537"/>
                    <a:pt x="16012" y="2941"/>
                    <a:pt x="14082" y="2941"/>
                  </a:cubicBezTo>
                  <a:cubicBezTo>
                    <a:pt x="13748" y="2941"/>
                    <a:pt x="13424" y="2988"/>
                    <a:pt x="13117" y="3071"/>
                  </a:cubicBezTo>
                  <a:cubicBezTo>
                    <a:pt x="12375" y="1271"/>
                    <a:pt x="10594" y="1"/>
                    <a:pt x="8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3"/>
            <p:cNvSpPr/>
            <p:nvPr/>
          </p:nvSpPr>
          <p:spPr>
            <a:xfrm>
              <a:off x="884000" y="2324650"/>
              <a:ext cx="448100" cy="261175"/>
            </a:xfrm>
            <a:custGeom>
              <a:avLst/>
              <a:gdLst/>
              <a:ahLst/>
              <a:cxnLst/>
              <a:rect l="l" t="t" r="r" b="b"/>
              <a:pathLst>
                <a:path w="17924" h="10447" extrusionOk="0">
                  <a:moveTo>
                    <a:pt x="8582" y="122"/>
                  </a:moveTo>
                  <a:cubicBezTo>
                    <a:pt x="10576" y="122"/>
                    <a:pt x="12357" y="1309"/>
                    <a:pt x="13118" y="3155"/>
                  </a:cubicBezTo>
                  <a:cubicBezTo>
                    <a:pt x="13125" y="3178"/>
                    <a:pt x="13146" y="3194"/>
                    <a:pt x="13168" y="3194"/>
                  </a:cubicBezTo>
                  <a:cubicBezTo>
                    <a:pt x="13173" y="3194"/>
                    <a:pt x="13178" y="3194"/>
                    <a:pt x="13183" y="3192"/>
                  </a:cubicBezTo>
                  <a:cubicBezTo>
                    <a:pt x="13498" y="3109"/>
                    <a:pt x="13814" y="3062"/>
                    <a:pt x="14138" y="3062"/>
                  </a:cubicBezTo>
                  <a:cubicBezTo>
                    <a:pt x="16049" y="3062"/>
                    <a:pt x="17701" y="4658"/>
                    <a:pt x="17728" y="6541"/>
                  </a:cubicBezTo>
                  <a:cubicBezTo>
                    <a:pt x="17728" y="6560"/>
                    <a:pt x="17728" y="6569"/>
                    <a:pt x="17728" y="6587"/>
                  </a:cubicBezTo>
                  <a:cubicBezTo>
                    <a:pt x="17728" y="6606"/>
                    <a:pt x="17728" y="6634"/>
                    <a:pt x="17728" y="6652"/>
                  </a:cubicBezTo>
                  <a:cubicBezTo>
                    <a:pt x="17803" y="7608"/>
                    <a:pt x="17450" y="8600"/>
                    <a:pt x="16782" y="9324"/>
                  </a:cubicBezTo>
                  <a:cubicBezTo>
                    <a:pt x="16179" y="9973"/>
                    <a:pt x="15372" y="10335"/>
                    <a:pt x="14509" y="10335"/>
                  </a:cubicBezTo>
                  <a:lnTo>
                    <a:pt x="2802" y="10335"/>
                  </a:lnTo>
                  <a:cubicBezTo>
                    <a:pt x="1318" y="10335"/>
                    <a:pt x="121" y="9129"/>
                    <a:pt x="121" y="7654"/>
                  </a:cubicBezTo>
                  <a:lnTo>
                    <a:pt x="121" y="7617"/>
                  </a:lnTo>
                  <a:cubicBezTo>
                    <a:pt x="121" y="6142"/>
                    <a:pt x="1318" y="4936"/>
                    <a:pt x="2802" y="4936"/>
                  </a:cubicBezTo>
                  <a:lnTo>
                    <a:pt x="3628" y="4936"/>
                  </a:lnTo>
                  <a:cubicBezTo>
                    <a:pt x="3656" y="4936"/>
                    <a:pt x="3683" y="4918"/>
                    <a:pt x="3683" y="4880"/>
                  </a:cubicBezTo>
                  <a:cubicBezTo>
                    <a:pt x="3758" y="2209"/>
                    <a:pt x="5910" y="122"/>
                    <a:pt x="8582" y="122"/>
                  </a:cubicBezTo>
                  <a:close/>
                  <a:moveTo>
                    <a:pt x="8582" y="1"/>
                  </a:moveTo>
                  <a:cubicBezTo>
                    <a:pt x="5863" y="1"/>
                    <a:pt x="3674" y="2116"/>
                    <a:pt x="3572" y="4815"/>
                  </a:cubicBezTo>
                  <a:lnTo>
                    <a:pt x="2802" y="4815"/>
                  </a:lnTo>
                  <a:cubicBezTo>
                    <a:pt x="1262" y="4815"/>
                    <a:pt x="1" y="6077"/>
                    <a:pt x="1" y="7617"/>
                  </a:cubicBezTo>
                  <a:lnTo>
                    <a:pt x="1" y="7654"/>
                  </a:lnTo>
                  <a:cubicBezTo>
                    <a:pt x="1" y="9194"/>
                    <a:pt x="1262" y="10446"/>
                    <a:pt x="2802" y="10446"/>
                  </a:cubicBezTo>
                  <a:lnTo>
                    <a:pt x="14509" y="10446"/>
                  </a:lnTo>
                  <a:cubicBezTo>
                    <a:pt x="15400" y="10446"/>
                    <a:pt x="16244" y="10075"/>
                    <a:pt x="16866" y="9407"/>
                  </a:cubicBezTo>
                  <a:cubicBezTo>
                    <a:pt x="17552" y="8656"/>
                    <a:pt x="17923" y="7626"/>
                    <a:pt x="17849" y="6643"/>
                  </a:cubicBezTo>
                  <a:cubicBezTo>
                    <a:pt x="17849" y="6624"/>
                    <a:pt x="17849" y="6606"/>
                    <a:pt x="17849" y="6587"/>
                  </a:cubicBezTo>
                  <a:lnTo>
                    <a:pt x="17849" y="6541"/>
                  </a:lnTo>
                  <a:cubicBezTo>
                    <a:pt x="17812" y="4593"/>
                    <a:pt x="16114" y="2942"/>
                    <a:pt x="14138" y="2942"/>
                  </a:cubicBezTo>
                  <a:cubicBezTo>
                    <a:pt x="13823" y="2942"/>
                    <a:pt x="13507" y="2979"/>
                    <a:pt x="13201" y="3062"/>
                  </a:cubicBezTo>
                  <a:cubicBezTo>
                    <a:pt x="12413" y="1198"/>
                    <a:pt x="10604" y="1"/>
                    <a:pt x="8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3"/>
            <p:cNvSpPr/>
            <p:nvPr/>
          </p:nvSpPr>
          <p:spPr>
            <a:xfrm>
              <a:off x="1065600" y="2496750"/>
              <a:ext cx="3025" cy="86050"/>
            </a:xfrm>
            <a:custGeom>
              <a:avLst/>
              <a:gdLst/>
              <a:ahLst/>
              <a:cxnLst/>
              <a:rect l="l" t="t" r="r" b="b"/>
              <a:pathLst>
                <a:path w="121" h="3442" extrusionOk="0">
                  <a:moveTo>
                    <a:pt x="56" y="0"/>
                  </a:moveTo>
                  <a:cubicBezTo>
                    <a:pt x="28" y="0"/>
                    <a:pt x="0" y="28"/>
                    <a:pt x="0" y="56"/>
                  </a:cubicBezTo>
                  <a:lnTo>
                    <a:pt x="0" y="3386"/>
                  </a:lnTo>
                  <a:cubicBezTo>
                    <a:pt x="0" y="3423"/>
                    <a:pt x="28" y="3442"/>
                    <a:pt x="56" y="3442"/>
                  </a:cubicBezTo>
                  <a:cubicBezTo>
                    <a:pt x="93" y="3442"/>
                    <a:pt x="121" y="3423"/>
                    <a:pt x="121" y="3386"/>
                  </a:cubicBezTo>
                  <a:lnTo>
                    <a:pt x="121" y="56"/>
                  </a:lnTo>
                  <a:cubicBezTo>
                    <a:pt x="121" y="28"/>
                    <a:pt x="93" y="0"/>
                    <a:pt x="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3"/>
            <p:cNvSpPr/>
            <p:nvPr/>
          </p:nvSpPr>
          <p:spPr>
            <a:xfrm>
              <a:off x="1030100" y="2503225"/>
              <a:ext cx="37850" cy="33200"/>
            </a:xfrm>
            <a:custGeom>
              <a:avLst/>
              <a:gdLst/>
              <a:ahLst/>
              <a:cxnLst/>
              <a:rect l="l" t="t" r="r" b="b"/>
              <a:pathLst>
                <a:path w="1514" h="1328" extrusionOk="0">
                  <a:moveTo>
                    <a:pt x="57" y="1"/>
                  </a:moveTo>
                  <a:cubicBezTo>
                    <a:pt x="19" y="1"/>
                    <a:pt x="1" y="19"/>
                    <a:pt x="1" y="57"/>
                  </a:cubicBezTo>
                  <a:lnTo>
                    <a:pt x="1" y="1272"/>
                  </a:lnTo>
                  <a:cubicBezTo>
                    <a:pt x="1" y="1309"/>
                    <a:pt x="19" y="1327"/>
                    <a:pt x="57" y="1327"/>
                  </a:cubicBezTo>
                  <a:lnTo>
                    <a:pt x="1457" y="1327"/>
                  </a:lnTo>
                  <a:cubicBezTo>
                    <a:pt x="1494" y="1327"/>
                    <a:pt x="1513" y="1309"/>
                    <a:pt x="1513" y="1272"/>
                  </a:cubicBezTo>
                  <a:cubicBezTo>
                    <a:pt x="1513" y="1244"/>
                    <a:pt x="1494" y="1216"/>
                    <a:pt x="1457" y="1216"/>
                  </a:cubicBezTo>
                  <a:lnTo>
                    <a:pt x="112" y="1216"/>
                  </a:lnTo>
                  <a:lnTo>
                    <a:pt x="112" y="57"/>
                  </a:lnTo>
                  <a:cubicBezTo>
                    <a:pt x="112" y="19"/>
                    <a:pt x="84" y="1"/>
                    <a:pt x="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3"/>
            <p:cNvSpPr/>
            <p:nvPr/>
          </p:nvSpPr>
          <p:spPr>
            <a:xfrm>
              <a:off x="1025700" y="2493950"/>
              <a:ext cx="11850" cy="11850"/>
            </a:xfrm>
            <a:custGeom>
              <a:avLst/>
              <a:gdLst/>
              <a:ahLst/>
              <a:cxnLst/>
              <a:rect l="l" t="t" r="r" b="b"/>
              <a:pathLst>
                <a:path w="474" h="474" extrusionOk="0">
                  <a:moveTo>
                    <a:pt x="233" y="112"/>
                  </a:moveTo>
                  <a:cubicBezTo>
                    <a:pt x="298" y="112"/>
                    <a:pt x="353" y="168"/>
                    <a:pt x="353" y="233"/>
                  </a:cubicBezTo>
                  <a:cubicBezTo>
                    <a:pt x="353" y="298"/>
                    <a:pt x="298" y="353"/>
                    <a:pt x="233" y="353"/>
                  </a:cubicBezTo>
                  <a:cubicBezTo>
                    <a:pt x="168" y="353"/>
                    <a:pt x="121" y="298"/>
                    <a:pt x="121" y="233"/>
                  </a:cubicBezTo>
                  <a:cubicBezTo>
                    <a:pt x="121" y="168"/>
                    <a:pt x="168" y="112"/>
                    <a:pt x="233" y="112"/>
                  </a:cubicBezTo>
                  <a:close/>
                  <a:moveTo>
                    <a:pt x="233" y="1"/>
                  </a:moveTo>
                  <a:cubicBezTo>
                    <a:pt x="103" y="1"/>
                    <a:pt x="1" y="103"/>
                    <a:pt x="1" y="233"/>
                  </a:cubicBezTo>
                  <a:cubicBezTo>
                    <a:pt x="1" y="363"/>
                    <a:pt x="103" y="474"/>
                    <a:pt x="233" y="474"/>
                  </a:cubicBezTo>
                  <a:cubicBezTo>
                    <a:pt x="362" y="474"/>
                    <a:pt x="474" y="363"/>
                    <a:pt x="474" y="233"/>
                  </a:cubicBezTo>
                  <a:cubicBezTo>
                    <a:pt x="474" y="103"/>
                    <a:pt x="362"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3"/>
            <p:cNvSpPr/>
            <p:nvPr/>
          </p:nvSpPr>
          <p:spPr>
            <a:xfrm>
              <a:off x="1105250" y="2456625"/>
              <a:ext cx="2800" cy="126650"/>
            </a:xfrm>
            <a:custGeom>
              <a:avLst/>
              <a:gdLst/>
              <a:ahLst/>
              <a:cxnLst/>
              <a:rect l="l" t="t" r="r" b="b"/>
              <a:pathLst>
                <a:path w="112" h="5066" extrusionOk="0">
                  <a:moveTo>
                    <a:pt x="56" y="0"/>
                  </a:moveTo>
                  <a:cubicBezTo>
                    <a:pt x="19" y="0"/>
                    <a:pt x="1" y="28"/>
                    <a:pt x="1" y="56"/>
                  </a:cubicBezTo>
                  <a:lnTo>
                    <a:pt x="1" y="5000"/>
                  </a:lnTo>
                  <a:cubicBezTo>
                    <a:pt x="1" y="5038"/>
                    <a:pt x="19" y="5065"/>
                    <a:pt x="56" y="5065"/>
                  </a:cubicBezTo>
                  <a:cubicBezTo>
                    <a:pt x="84" y="5065"/>
                    <a:pt x="112" y="5038"/>
                    <a:pt x="112" y="5000"/>
                  </a:cubicBezTo>
                  <a:lnTo>
                    <a:pt x="112" y="56"/>
                  </a:lnTo>
                  <a:cubicBezTo>
                    <a:pt x="112" y="28"/>
                    <a:pt x="84" y="0"/>
                    <a:pt x="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3"/>
            <p:cNvSpPr/>
            <p:nvPr/>
          </p:nvSpPr>
          <p:spPr>
            <a:xfrm>
              <a:off x="1058175" y="2480975"/>
              <a:ext cx="17875" cy="17875"/>
            </a:xfrm>
            <a:custGeom>
              <a:avLst/>
              <a:gdLst/>
              <a:ahLst/>
              <a:cxnLst/>
              <a:rect l="l" t="t" r="r" b="b"/>
              <a:pathLst>
                <a:path w="715" h="715" extrusionOk="0">
                  <a:moveTo>
                    <a:pt x="353" y="112"/>
                  </a:moveTo>
                  <a:cubicBezTo>
                    <a:pt x="483" y="112"/>
                    <a:pt x="594" y="223"/>
                    <a:pt x="594" y="353"/>
                  </a:cubicBezTo>
                  <a:cubicBezTo>
                    <a:pt x="594" y="483"/>
                    <a:pt x="483" y="594"/>
                    <a:pt x="353" y="594"/>
                  </a:cubicBezTo>
                  <a:cubicBezTo>
                    <a:pt x="223" y="594"/>
                    <a:pt x="112" y="483"/>
                    <a:pt x="112" y="353"/>
                  </a:cubicBezTo>
                  <a:cubicBezTo>
                    <a:pt x="112" y="223"/>
                    <a:pt x="223" y="112"/>
                    <a:pt x="353" y="112"/>
                  </a:cubicBezTo>
                  <a:close/>
                  <a:moveTo>
                    <a:pt x="353" y="0"/>
                  </a:moveTo>
                  <a:cubicBezTo>
                    <a:pt x="158" y="0"/>
                    <a:pt x="0" y="158"/>
                    <a:pt x="0" y="353"/>
                  </a:cubicBezTo>
                  <a:cubicBezTo>
                    <a:pt x="0" y="557"/>
                    <a:pt x="158" y="715"/>
                    <a:pt x="353" y="715"/>
                  </a:cubicBezTo>
                  <a:cubicBezTo>
                    <a:pt x="548" y="715"/>
                    <a:pt x="715" y="557"/>
                    <a:pt x="715" y="353"/>
                  </a:cubicBezTo>
                  <a:cubicBezTo>
                    <a:pt x="715" y="158"/>
                    <a:pt x="548" y="0"/>
                    <a:pt x="3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3"/>
            <p:cNvSpPr/>
            <p:nvPr/>
          </p:nvSpPr>
          <p:spPr>
            <a:xfrm>
              <a:off x="1146075" y="2496750"/>
              <a:ext cx="2800" cy="86050"/>
            </a:xfrm>
            <a:custGeom>
              <a:avLst/>
              <a:gdLst/>
              <a:ahLst/>
              <a:cxnLst/>
              <a:rect l="l" t="t" r="r" b="b"/>
              <a:pathLst>
                <a:path w="112" h="3442" extrusionOk="0">
                  <a:moveTo>
                    <a:pt x="56" y="0"/>
                  </a:moveTo>
                  <a:cubicBezTo>
                    <a:pt x="19" y="0"/>
                    <a:pt x="0" y="28"/>
                    <a:pt x="0" y="56"/>
                  </a:cubicBezTo>
                  <a:lnTo>
                    <a:pt x="0" y="3386"/>
                  </a:lnTo>
                  <a:cubicBezTo>
                    <a:pt x="0" y="3423"/>
                    <a:pt x="19" y="3442"/>
                    <a:pt x="56" y="3442"/>
                  </a:cubicBezTo>
                  <a:cubicBezTo>
                    <a:pt x="84" y="3442"/>
                    <a:pt x="112" y="3423"/>
                    <a:pt x="112" y="3386"/>
                  </a:cubicBezTo>
                  <a:lnTo>
                    <a:pt x="112" y="56"/>
                  </a:lnTo>
                  <a:cubicBezTo>
                    <a:pt x="112" y="28"/>
                    <a:pt x="84" y="0"/>
                    <a:pt x="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3"/>
            <p:cNvSpPr/>
            <p:nvPr/>
          </p:nvSpPr>
          <p:spPr>
            <a:xfrm>
              <a:off x="1146525" y="2503225"/>
              <a:ext cx="37825" cy="33200"/>
            </a:xfrm>
            <a:custGeom>
              <a:avLst/>
              <a:gdLst/>
              <a:ahLst/>
              <a:cxnLst/>
              <a:rect l="l" t="t" r="r" b="b"/>
              <a:pathLst>
                <a:path w="1513" h="1328" extrusionOk="0">
                  <a:moveTo>
                    <a:pt x="1457" y="1"/>
                  </a:moveTo>
                  <a:cubicBezTo>
                    <a:pt x="1429" y="1"/>
                    <a:pt x="1402" y="19"/>
                    <a:pt x="1402" y="57"/>
                  </a:cubicBezTo>
                  <a:lnTo>
                    <a:pt x="1402" y="1216"/>
                  </a:lnTo>
                  <a:lnTo>
                    <a:pt x="56" y="1216"/>
                  </a:lnTo>
                  <a:cubicBezTo>
                    <a:pt x="19" y="1216"/>
                    <a:pt x="1" y="1244"/>
                    <a:pt x="1" y="1272"/>
                  </a:cubicBezTo>
                  <a:cubicBezTo>
                    <a:pt x="1" y="1309"/>
                    <a:pt x="19" y="1327"/>
                    <a:pt x="56" y="1327"/>
                  </a:cubicBezTo>
                  <a:lnTo>
                    <a:pt x="1457" y="1327"/>
                  </a:lnTo>
                  <a:cubicBezTo>
                    <a:pt x="1494" y="1327"/>
                    <a:pt x="1513" y="1309"/>
                    <a:pt x="1513" y="1272"/>
                  </a:cubicBezTo>
                  <a:lnTo>
                    <a:pt x="1513" y="57"/>
                  </a:lnTo>
                  <a:cubicBezTo>
                    <a:pt x="1513" y="19"/>
                    <a:pt x="1494" y="1"/>
                    <a:pt x="1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3"/>
            <p:cNvSpPr/>
            <p:nvPr/>
          </p:nvSpPr>
          <p:spPr>
            <a:xfrm>
              <a:off x="1176925" y="2493950"/>
              <a:ext cx="11850" cy="11850"/>
            </a:xfrm>
            <a:custGeom>
              <a:avLst/>
              <a:gdLst/>
              <a:ahLst/>
              <a:cxnLst/>
              <a:rect l="l" t="t" r="r" b="b"/>
              <a:pathLst>
                <a:path w="474" h="474" extrusionOk="0">
                  <a:moveTo>
                    <a:pt x="241" y="112"/>
                  </a:moveTo>
                  <a:cubicBezTo>
                    <a:pt x="306" y="112"/>
                    <a:pt x="362" y="168"/>
                    <a:pt x="362" y="233"/>
                  </a:cubicBezTo>
                  <a:cubicBezTo>
                    <a:pt x="362" y="298"/>
                    <a:pt x="306" y="353"/>
                    <a:pt x="241" y="353"/>
                  </a:cubicBezTo>
                  <a:cubicBezTo>
                    <a:pt x="176" y="353"/>
                    <a:pt x="121" y="298"/>
                    <a:pt x="121" y="233"/>
                  </a:cubicBezTo>
                  <a:cubicBezTo>
                    <a:pt x="121" y="168"/>
                    <a:pt x="176" y="112"/>
                    <a:pt x="241" y="112"/>
                  </a:cubicBezTo>
                  <a:close/>
                  <a:moveTo>
                    <a:pt x="241" y="1"/>
                  </a:moveTo>
                  <a:cubicBezTo>
                    <a:pt x="111" y="1"/>
                    <a:pt x="0" y="103"/>
                    <a:pt x="0" y="233"/>
                  </a:cubicBezTo>
                  <a:cubicBezTo>
                    <a:pt x="0" y="363"/>
                    <a:pt x="111" y="474"/>
                    <a:pt x="241" y="474"/>
                  </a:cubicBezTo>
                  <a:cubicBezTo>
                    <a:pt x="371" y="474"/>
                    <a:pt x="473" y="363"/>
                    <a:pt x="473" y="233"/>
                  </a:cubicBezTo>
                  <a:cubicBezTo>
                    <a:pt x="473" y="103"/>
                    <a:pt x="371" y="1"/>
                    <a:pt x="2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3"/>
            <p:cNvSpPr/>
            <p:nvPr/>
          </p:nvSpPr>
          <p:spPr>
            <a:xfrm>
              <a:off x="1138650" y="2480975"/>
              <a:ext cx="17650" cy="17875"/>
            </a:xfrm>
            <a:custGeom>
              <a:avLst/>
              <a:gdLst/>
              <a:ahLst/>
              <a:cxnLst/>
              <a:rect l="l" t="t" r="r" b="b"/>
              <a:pathLst>
                <a:path w="706" h="715" extrusionOk="0">
                  <a:moveTo>
                    <a:pt x="353" y="112"/>
                  </a:moveTo>
                  <a:cubicBezTo>
                    <a:pt x="483" y="112"/>
                    <a:pt x="594" y="223"/>
                    <a:pt x="594" y="353"/>
                  </a:cubicBezTo>
                  <a:cubicBezTo>
                    <a:pt x="594" y="483"/>
                    <a:pt x="483" y="594"/>
                    <a:pt x="353" y="594"/>
                  </a:cubicBezTo>
                  <a:cubicBezTo>
                    <a:pt x="223" y="594"/>
                    <a:pt x="112" y="483"/>
                    <a:pt x="112" y="353"/>
                  </a:cubicBezTo>
                  <a:cubicBezTo>
                    <a:pt x="112" y="223"/>
                    <a:pt x="223" y="112"/>
                    <a:pt x="353" y="112"/>
                  </a:cubicBezTo>
                  <a:close/>
                  <a:moveTo>
                    <a:pt x="353" y="0"/>
                  </a:moveTo>
                  <a:cubicBezTo>
                    <a:pt x="158" y="0"/>
                    <a:pt x="0" y="158"/>
                    <a:pt x="0" y="353"/>
                  </a:cubicBezTo>
                  <a:cubicBezTo>
                    <a:pt x="0" y="557"/>
                    <a:pt x="158" y="715"/>
                    <a:pt x="353" y="715"/>
                  </a:cubicBezTo>
                  <a:cubicBezTo>
                    <a:pt x="548" y="715"/>
                    <a:pt x="705" y="557"/>
                    <a:pt x="705" y="353"/>
                  </a:cubicBezTo>
                  <a:cubicBezTo>
                    <a:pt x="705" y="158"/>
                    <a:pt x="548" y="0"/>
                    <a:pt x="3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3"/>
            <p:cNvSpPr/>
            <p:nvPr/>
          </p:nvSpPr>
          <p:spPr>
            <a:xfrm>
              <a:off x="1096450" y="2437825"/>
              <a:ext cx="20650" cy="20675"/>
            </a:xfrm>
            <a:custGeom>
              <a:avLst/>
              <a:gdLst/>
              <a:ahLst/>
              <a:cxnLst/>
              <a:rect l="l" t="t" r="r" b="b"/>
              <a:pathLst>
                <a:path w="826" h="827" extrusionOk="0">
                  <a:moveTo>
                    <a:pt x="408" y="122"/>
                  </a:moveTo>
                  <a:cubicBezTo>
                    <a:pt x="575" y="122"/>
                    <a:pt x="705" y="251"/>
                    <a:pt x="705" y="418"/>
                  </a:cubicBezTo>
                  <a:cubicBezTo>
                    <a:pt x="705" y="576"/>
                    <a:pt x="575" y="715"/>
                    <a:pt x="408" y="715"/>
                  </a:cubicBezTo>
                  <a:cubicBezTo>
                    <a:pt x="251" y="715"/>
                    <a:pt x="111" y="576"/>
                    <a:pt x="111" y="418"/>
                  </a:cubicBezTo>
                  <a:cubicBezTo>
                    <a:pt x="111" y="251"/>
                    <a:pt x="251" y="122"/>
                    <a:pt x="408" y="122"/>
                  </a:cubicBezTo>
                  <a:close/>
                  <a:moveTo>
                    <a:pt x="408" y="1"/>
                  </a:moveTo>
                  <a:cubicBezTo>
                    <a:pt x="186" y="1"/>
                    <a:pt x="0" y="186"/>
                    <a:pt x="0" y="418"/>
                  </a:cubicBezTo>
                  <a:cubicBezTo>
                    <a:pt x="0" y="641"/>
                    <a:pt x="186" y="827"/>
                    <a:pt x="408" y="827"/>
                  </a:cubicBezTo>
                  <a:cubicBezTo>
                    <a:pt x="640" y="827"/>
                    <a:pt x="826" y="641"/>
                    <a:pt x="826" y="418"/>
                  </a:cubicBezTo>
                  <a:cubicBezTo>
                    <a:pt x="826" y="186"/>
                    <a:pt x="640" y="1"/>
                    <a:pt x="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Прямоугольник 2"/>
          <p:cNvSpPr/>
          <p:nvPr/>
        </p:nvSpPr>
        <p:spPr>
          <a:xfrm>
            <a:off x="4004441" y="3487588"/>
            <a:ext cx="4344977" cy="750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0" name="Google Shape;2121;p43"/>
          <p:cNvSpPr txBox="1">
            <a:spLocks/>
          </p:cNvSpPr>
          <p:nvPr/>
        </p:nvSpPr>
        <p:spPr>
          <a:xfrm>
            <a:off x="2965331" y="427598"/>
            <a:ext cx="5755692" cy="105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ra"/>
              <a:buNone/>
              <a:defRPr sz="6000" b="1" i="0" u="none" strike="noStrike" cap="none">
                <a:solidFill>
                  <a:schemeClr val="dk1"/>
                </a:solidFill>
                <a:latin typeface="Sora"/>
                <a:ea typeface="Sora"/>
                <a:cs typeface="Sora"/>
                <a:sym typeface="Sora"/>
              </a:defRPr>
            </a:lvl1pPr>
            <a:lvl2pPr marR="0" lvl="1"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2pPr>
            <a:lvl3pPr marR="0" lvl="2"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3pPr>
            <a:lvl4pPr marR="0" lvl="3"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4pPr>
            <a:lvl5pPr marR="0" lvl="4"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5pPr>
            <a:lvl6pPr marR="0" lvl="5"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6pPr>
            <a:lvl7pPr marR="0" lvl="6"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7pPr>
            <a:lvl8pPr marR="0" lvl="7"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8pPr>
            <a:lvl9pPr marR="0" lvl="8"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9pPr>
          </a:lstStyle>
          <a:p>
            <a:pPr algn="ctr"/>
            <a:r>
              <a:rPr lang="az-Latn-AZ" dirty="0" smtClean="0">
                <a:latin typeface="Consolas" pitchFamily="49" charset="0"/>
              </a:rPr>
              <a:t>Diqqətiniz üçün Təşəkkürlər</a:t>
            </a:r>
            <a:endParaRPr lang="az-Latn-AZ" dirty="0">
              <a:latin typeface="Consolas" pitchFamily="49" charset="0"/>
            </a:endParaRPr>
          </a:p>
        </p:txBody>
      </p:sp>
      <p:sp>
        <p:nvSpPr>
          <p:cNvPr id="5" name="TextBox 4"/>
          <p:cNvSpPr txBox="1"/>
          <p:nvPr/>
        </p:nvSpPr>
        <p:spPr>
          <a:xfrm>
            <a:off x="531204" y="4035975"/>
            <a:ext cx="8189819" cy="738664"/>
          </a:xfrm>
          <a:prstGeom prst="rect">
            <a:avLst/>
          </a:prstGeom>
          <a:noFill/>
        </p:spPr>
        <p:txBody>
          <a:bodyPr wrap="square" rtlCol="0">
            <a:spAutoFit/>
          </a:bodyPr>
          <a:lstStyle/>
          <a:p>
            <a:r>
              <a:rPr lang="en-US" dirty="0" smtClean="0">
                <a:latin typeface="Book Antiqua" pitchFamily="18" charset="0"/>
              </a:rPr>
              <a:t>M</a:t>
            </a:r>
            <a:r>
              <a:rPr lang="az-Latn-AZ" dirty="0">
                <a:latin typeface="Book Antiqua" pitchFamily="18" charset="0"/>
              </a:rPr>
              <a:t>ənbə: </a:t>
            </a:r>
            <a:r>
              <a:rPr lang="az-Latn-AZ" dirty="0">
                <a:latin typeface="Book Antiqua" pitchFamily="18" charset="0"/>
                <a:hlinkClick r:id="rId3"/>
              </a:rPr>
              <a:t>https://</a:t>
            </a:r>
            <a:r>
              <a:rPr lang="az-Latn-AZ" dirty="0" smtClean="0">
                <a:latin typeface="Book Antiqua" pitchFamily="18" charset="0"/>
                <a:hlinkClick r:id="rId3"/>
              </a:rPr>
              <a:t>en.wikipedia.org/wiki/IDEF0</a:t>
            </a:r>
            <a:endParaRPr lang="az-Latn-AZ" dirty="0" smtClean="0">
              <a:latin typeface="Book Antiqua" pitchFamily="18" charset="0"/>
            </a:endParaRPr>
          </a:p>
          <a:p>
            <a:r>
              <a:rPr lang="az-Latn-AZ" dirty="0">
                <a:latin typeface="Book Antiqua" pitchFamily="18" charset="0"/>
                <a:hlinkClick r:id="rId4"/>
              </a:rPr>
              <a:t>https://</a:t>
            </a:r>
            <a:r>
              <a:rPr lang="az-Latn-AZ" dirty="0" smtClean="0">
                <a:latin typeface="Book Antiqua" pitchFamily="18" charset="0"/>
                <a:hlinkClick r:id="rId4"/>
              </a:rPr>
              <a:t>www.techtarget.com/searchcio/tip/Top-business-process-modeling-techniques-with-examples</a:t>
            </a:r>
            <a:r>
              <a:rPr lang="az-Latn-AZ" dirty="0" smtClean="0">
                <a:latin typeface="Book Antiqua" pitchFamily="18" charset="0"/>
              </a:rPr>
              <a:t>   </a:t>
            </a:r>
            <a:endParaRPr lang="ru-RU" dirty="0">
              <a:latin typeface="Book Antiqua"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0" name="Google Shape;1030;p2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z-Latn-AZ" sz="3600" dirty="0" smtClean="0">
                <a:latin typeface="Consolas" pitchFamily="49" charset="0"/>
              </a:rPr>
              <a:t>Təqdimat Planı</a:t>
            </a:r>
            <a:endParaRPr sz="3600" dirty="0">
              <a:latin typeface="Consolas" pitchFamily="49" charset="0"/>
            </a:endParaRPr>
          </a:p>
        </p:txBody>
      </p:sp>
      <p:graphicFrame>
        <p:nvGraphicFramePr>
          <p:cNvPr id="1032" name="Google Shape;1032;p25"/>
          <p:cNvGraphicFramePr/>
          <p:nvPr>
            <p:extLst>
              <p:ext uri="{D42A27DB-BD31-4B8C-83A1-F6EECF244321}">
                <p14:modId xmlns:p14="http://schemas.microsoft.com/office/powerpoint/2010/main" val="3461866279"/>
              </p:ext>
            </p:extLst>
          </p:nvPr>
        </p:nvGraphicFramePr>
        <p:xfrm>
          <a:off x="972250" y="1445115"/>
          <a:ext cx="4376646" cy="3030095"/>
        </p:xfrm>
        <a:graphic>
          <a:graphicData uri="http://schemas.openxmlformats.org/drawingml/2006/table">
            <a:tbl>
              <a:tblPr>
                <a:noFill/>
                <a:tableStyleId>{761465B2-70F6-44B8-9C67-29D6F1B75BCD}</a:tableStyleId>
              </a:tblPr>
              <a:tblGrid>
                <a:gridCol w="4376646"/>
              </a:tblGrid>
              <a:tr h="60730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az-Latn-AZ" sz="1200" b="1" u="sng" dirty="0" smtClean="0">
                          <a:solidFill>
                            <a:schemeClr val="dk1"/>
                          </a:solidFill>
                          <a:latin typeface="Open Sans"/>
                          <a:ea typeface="Open Sans"/>
                          <a:cs typeface="Open Sans"/>
                          <a:sym typeface="Open Sans"/>
                        </a:rPr>
                        <a:t>Proseslərin</a:t>
                      </a:r>
                      <a:r>
                        <a:rPr lang="az-Latn-AZ" sz="1200" b="1" u="sng" baseline="0" dirty="0" smtClean="0">
                          <a:solidFill>
                            <a:schemeClr val="dk1"/>
                          </a:solidFill>
                          <a:latin typeface="Open Sans"/>
                          <a:ea typeface="Open Sans"/>
                          <a:cs typeface="Open Sans"/>
                          <a:sym typeface="Open Sans"/>
                        </a:rPr>
                        <a:t> modelləşdirilməsi</a:t>
                      </a:r>
                      <a:endParaRPr lang="az-Latn-AZ" sz="1200" b="1" u="sng" dirty="0" smtClean="0">
                        <a:solidFill>
                          <a:schemeClr val="dk1"/>
                        </a:solidFill>
                        <a:latin typeface="Open Sans"/>
                        <a:ea typeface="Open Sans"/>
                        <a:cs typeface="Open Sans"/>
                        <a:sym typeface="Open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r>
              <a:tr h="607306">
                <a:tc>
                  <a:txBody>
                    <a:bodyPr/>
                    <a:lstStyle/>
                    <a:p>
                      <a:pPr marL="0" lvl="0" indent="0" algn="l" rtl="0">
                        <a:spcBef>
                          <a:spcPts val="0"/>
                        </a:spcBef>
                        <a:spcAft>
                          <a:spcPts val="0"/>
                        </a:spcAft>
                        <a:buNone/>
                      </a:pPr>
                      <a:r>
                        <a:rPr lang="az-Latn-AZ" sz="1200" b="1" u="sng" dirty="0" smtClean="0">
                          <a:solidFill>
                            <a:schemeClr val="dk1"/>
                          </a:solidFill>
                          <a:latin typeface="Open Sans"/>
                          <a:ea typeface="Open Sans"/>
                          <a:cs typeface="Open Sans"/>
                          <a:sym typeface="Open Sans"/>
                        </a:rPr>
                        <a:t>Proseslərin modelləşdirilməsi</a:t>
                      </a:r>
                      <a:r>
                        <a:rPr lang="az-Latn-AZ" sz="1200" b="1" u="sng" baseline="0" dirty="0" smtClean="0">
                          <a:solidFill>
                            <a:schemeClr val="dk1"/>
                          </a:solidFill>
                          <a:latin typeface="Open Sans"/>
                          <a:ea typeface="Open Sans"/>
                          <a:cs typeface="Open Sans"/>
                          <a:sym typeface="Open Sans"/>
                        </a:rPr>
                        <a:t> metodologiyaları</a:t>
                      </a:r>
                      <a:endParaRPr sz="1200" b="1" u="sng" dirty="0">
                        <a:solidFill>
                          <a:schemeClr val="dk1"/>
                        </a:solidFill>
                        <a:latin typeface="Open Sans"/>
                        <a:ea typeface="Open Sans"/>
                        <a:cs typeface="Open Sans"/>
                        <a:sym typeface="Open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r>
              <a:tr h="607306">
                <a:tc>
                  <a:txBody>
                    <a:bodyPr/>
                    <a:lstStyle/>
                    <a:p>
                      <a:pPr marL="0" lvl="0" indent="0" algn="l" rtl="0">
                        <a:spcBef>
                          <a:spcPts val="0"/>
                        </a:spcBef>
                        <a:spcAft>
                          <a:spcPts val="0"/>
                        </a:spcAft>
                        <a:buNone/>
                      </a:pPr>
                      <a:r>
                        <a:rPr lang="az-Latn-AZ" sz="1200" b="1" u="sng" dirty="0" smtClean="0">
                          <a:solidFill>
                            <a:schemeClr val="dk1"/>
                          </a:solidFill>
                          <a:latin typeface="Open Sans"/>
                          <a:ea typeface="Open Sans"/>
                          <a:cs typeface="Open Sans"/>
                          <a:sym typeface="Open Sans"/>
                        </a:rPr>
                        <a:t>İDEF0 nədir? </a:t>
                      </a:r>
                      <a:endParaRPr lang="az-Latn-AZ" sz="1200" b="1" u="sng" dirty="0">
                        <a:solidFill>
                          <a:schemeClr val="dk1"/>
                        </a:solidFill>
                        <a:latin typeface="Open Sans"/>
                        <a:ea typeface="Open Sans"/>
                        <a:cs typeface="Open Sans"/>
                        <a:sym typeface="Open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r>
              <a:tr h="60730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az-Latn-AZ" sz="1200" b="1" u="sng" dirty="0" smtClean="0">
                          <a:solidFill>
                            <a:schemeClr val="dk1"/>
                          </a:solidFill>
                          <a:latin typeface="Open Sans"/>
                          <a:ea typeface="Open Sans"/>
                          <a:cs typeface="Open Sans"/>
                          <a:sym typeface="Open Sans"/>
                        </a:rPr>
                        <a:t>Proseslərin funksional modelləşdirilməsi</a:t>
                      </a:r>
                      <a:r>
                        <a:rPr lang="az-Latn-AZ" sz="1200" b="1" u="sng" baseline="0" dirty="0" smtClean="0">
                          <a:solidFill>
                            <a:schemeClr val="dk1"/>
                          </a:solidFill>
                          <a:latin typeface="Open Sans"/>
                          <a:ea typeface="Open Sans"/>
                          <a:cs typeface="Open Sans"/>
                          <a:sym typeface="Open Sans"/>
                        </a:rPr>
                        <a:t> addımları</a:t>
                      </a:r>
                      <a:endParaRPr lang="az-Latn-AZ" sz="1200" b="1" u="sng" dirty="0" smtClean="0">
                        <a:solidFill>
                          <a:schemeClr val="dk1"/>
                        </a:solidFill>
                        <a:latin typeface="Open Sans"/>
                        <a:ea typeface="Open Sans"/>
                        <a:cs typeface="Open Sans"/>
                        <a:sym typeface="Open Sans"/>
                      </a:endParaRPr>
                    </a:p>
                    <a:p>
                      <a:pPr marL="0" lvl="0" indent="0" algn="l" rtl="0">
                        <a:spcBef>
                          <a:spcPts val="0"/>
                        </a:spcBef>
                        <a:spcAft>
                          <a:spcPts val="0"/>
                        </a:spcAft>
                        <a:buNone/>
                      </a:pPr>
                      <a:endParaRPr sz="1200" b="1" u="sng" dirty="0">
                        <a:solidFill>
                          <a:schemeClr val="dk1"/>
                        </a:solidFill>
                        <a:latin typeface="Open Sans"/>
                        <a:ea typeface="Open Sans"/>
                        <a:cs typeface="Open Sans"/>
                        <a:sym typeface="Open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r>
              <a:tr h="600871">
                <a:tc>
                  <a:txBody>
                    <a:bodyPr/>
                    <a:lstStyle/>
                    <a:p>
                      <a:pPr marL="0" lvl="0" indent="0" algn="l" rtl="0">
                        <a:spcBef>
                          <a:spcPts val="0"/>
                        </a:spcBef>
                        <a:spcAft>
                          <a:spcPts val="0"/>
                        </a:spcAft>
                        <a:buNone/>
                      </a:pPr>
                      <a:r>
                        <a:rPr lang="az-Latn-AZ" sz="1200" b="1" u="sng" dirty="0" smtClean="0">
                          <a:solidFill>
                            <a:schemeClr val="dk1"/>
                          </a:solidFill>
                          <a:latin typeface="Open Sans"/>
                          <a:ea typeface="Open Sans"/>
                          <a:cs typeface="Open Sans"/>
                          <a:sym typeface="Open Sans"/>
                        </a:rPr>
                        <a:t>Nümunə</a:t>
                      </a:r>
                      <a:endParaRPr sz="1200" b="1" u="sng" dirty="0">
                        <a:solidFill>
                          <a:schemeClr val="dk1"/>
                        </a:solidFill>
                        <a:latin typeface="Open Sans"/>
                        <a:ea typeface="Open Sans"/>
                        <a:cs typeface="Open Sans"/>
                        <a:sym typeface="Open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r>
            </a:tbl>
          </a:graphicData>
        </a:graphic>
      </p:graphicFrame>
      <p:grpSp>
        <p:nvGrpSpPr>
          <p:cNvPr id="1035" name="Google Shape;1035;p25"/>
          <p:cNvGrpSpPr/>
          <p:nvPr/>
        </p:nvGrpSpPr>
        <p:grpSpPr>
          <a:xfrm>
            <a:off x="6393833" y="473442"/>
            <a:ext cx="2143603" cy="1071707"/>
            <a:chOff x="6947135" y="2460525"/>
            <a:chExt cx="1239906" cy="584116"/>
          </a:xfrm>
        </p:grpSpPr>
        <p:sp>
          <p:nvSpPr>
            <p:cNvPr id="1036" name="Google Shape;1036;p25"/>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5"/>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5"/>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5"/>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5"/>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5"/>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5"/>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5"/>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5"/>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5"/>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5"/>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5"/>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5"/>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5"/>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5"/>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5"/>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5"/>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5"/>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5"/>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5"/>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5"/>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5"/>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5"/>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5"/>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5"/>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5"/>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5"/>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5"/>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5"/>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5"/>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5"/>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3"/>
        <p:cNvGrpSpPr/>
        <p:nvPr/>
      </p:nvGrpSpPr>
      <p:grpSpPr>
        <a:xfrm>
          <a:off x="0" y="0"/>
          <a:ext cx="0" cy="0"/>
          <a:chOff x="0" y="0"/>
          <a:chExt cx="0" cy="0"/>
        </a:xfrm>
      </p:grpSpPr>
      <p:sp>
        <p:nvSpPr>
          <p:cNvPr id="3" name="Прямоугольник 2"/>
          <p:cNvSpPr/>
          <p:nvPr/>
        </p:nvSpPr>
        <p:spPr>
          <a:xfrm>
            <a:off x="624313" y="1239228"/>
            <a:ext cx="7800779" cy="2585323"/>
          </a:xfrm>
          <a:prstGeom prst="rect">
            <a:avLst/>
          </a:prstGeom>
        </p:spPr>
        <p:txBody>
          <a:bodyPr wrap="square">
            <a:spAutoFit/>
          </a:bodyPr>
          <a:lstStyle/>
          <a:p>
            <a:r>
              <a:rPr lang="az-Latn-AZ" sz="1800" dirty="0" smtClean="0">
                <a:latin typeface="Book Antiqua" pitchFamily="18" charset="0"/>
              </a:rPr>
              <a:t>  </a:t>
            </a:r>
            <a:r>
              <a:rPr lang="en-US" sz="1800" dirty="0" err="1">
                <a:latin typeface="Book Antiqua" pitchFamily="18" charset="0"/>
              </a:rPr>
              <a:t>Proseslərin</a:t>
            </a:r>
            <a:r>
              <a:rPr lang="en-US" sz="1800" dirty="0">
                <a:latin typeface="Book Antiqua" pitchFamily="18" charset="0"/>
              </a:rPr>
              <a:t> </a:t>
            </a:r>
            <a:r>
              <a:rPr lang="en-US" sz="1800" dirty="0" err="1">
                <a:latin typeface="Book Antiqua" pitchFamily="18" charset="0"/>
              </a:rPr>
              <a:t>modelləşdirilməsi</a:t>
            </a:r>
            <a:r>
              <a:rPr lang="en-US" sz="1800" dirty="0">
                <a:latin typeface="Book Antiqua" pitchFamily="18" charset="0"/>
              </a:rPr>
              <a:t> </a:t>
            </a:r>
            <a:r>
              <a:rPr lang="en-US" sz="1800" dirty="0" err="1">
                <a:latin typeface="Book Antiqua" pitchFamily="18" charset="0"/>
              </a:rPr>
              <a:t>bir</a:t>
            </a:r>
            <a:r>
              <a:rPr lang="en-US" sz="1800" dirty="0">
                <a:latin typeface="Book Antiqua" pitchFamily="18" charset="0"/>
              </a:rPr>
              <a:t> </a:t>
            </a:r>
            <a:r>
              <a:rPr lang="en-US" sz="1800" dirty="0" err="1">
                <a:latin typeface="Book Antiqua" pitchFamily="18" charset="0"/>
              </a:rPr>
              <a:t>təşkilat</a:t>
            </a:r>
            <a:r>
              <a:rPr lang="en-US" sz="1800" dirty="0">
                <a:latin typeface="Book Antiqua" pitchFamily="18" charset="0"/>
              </a:rPr>
              <a:t> </a:t>
            </a:r>
            <a:r>
              <a:rPr lang="en-US" sz="1800" dirty="0" err="1">
                <a:latin typeface="Book Antiqua" pitchFamily="18" charset="0"/>
              </a:rPr>
              <a:t>və</a:t>
            </a:r>
            <a:r>
              <a:rPr lang="en-US" sz="1800" dirty="0">
                <a:latin typeface="Book Antiqua" pitchFamily="18" charset="0"/>
              </a:rPr>
              <a:t> </a:t>
            </a:r>
            <a:r>
              <a:rPr lang="en-US" sz="1800" dirty="0" err="1">
                <a:latin typeface="Book Antiqua" pitchFamily="18" charset="0"/>
              </a:rPr>
              <a:t>ya</a:t>
            </a:r>
            <a:r>
              <a:rPr lang="en-US" sz="1800" dirty="0">
                <a:latin typeface="Book Antiqua" pitchFamily="18" charset="0"/>
              </a:rPr>
              <a:t> </a:t>
            </a:r>
            <a:r>
              <a:rPr lang="en-US" sz="1800" dirty="0" err="1">
                <a:latin typeface="Book Antiqua" pitchFamily="18" charset="0"/>
              </a:rPr>
              <a:t>sistem</a:t>
            </a:r>
            <a:r>
              <a:rPr lang="en-US" sz="1800" dirty="0">
                <a:latin typeface="Book Antiqua" pitchFamily="18" charset="0"/>
              </a:rPr>
              <a:t> </a:t>
            </a:r>
            <a:r>
              <a:rPr lang="en-US" sz="1800" dirty="0" err="1">
                <a:latin typeface="Book Antiqua" pitchFamily="18" charset="0"/>
              </a:rPr>
              <a:t>daxilində</a:t>
            </a:r>
            <a:r>
              <a:rPr lang="en-US" sz="1800" dirty="0">
                <a:latin typeface="Book Antiqua" pitchFamily="18" charset="0"/>
              </a:rPr>
              <a:t> </a:t>
            </a:r>
            <a:r>
              <a:rPr lang="en-US" sz="1800" dirty="0" err="1">
                <a:latin typeface="Book Antiqua" pitchFamily="18" charset="0"/>
              </a:rPr>
              <a:t>baş</a:t>
            </a:r>
            <a:r>
              <a:rPr lang="en-US" sz="1800" dirty="0">
                <a:latin typeface="Book Antiqua" pitchFamily="18" charset="0"/>
              </a:rPr>
              <a:t> </a:t>
            </a:r>
            <a:r>
              <a:rPr lang="en-US" sz="1800" dirty="0" err="1">
                <a:latin typeface="Book Antiqua" pitchFamily="18" charset="0"/>
              </a:rPr>
              <a:t>verən</a:t>
            </a:r>
            <a:r>
              <a:rPr lang="en-US" sz="1800" dirty="0">
                <a:latin typeface="Book Antiqua" pitchFamily="18" charset="0"/>
              </a:rPr>
              <a:t> </a:t>
            </a:r>
            <a:r>
              <a:rPr lang="en-US" sz="1800" dirty="0" err="1">
                <a:latin typeface="Book Antiqua" pitchFamily="18" charset="0"/>
              </a:rPr>
              <a:t>prosesləri</a:t>
            </a:r>
            <a:r>
              <a:rPr lang="en-US" sz="1800" dirty="0">
                <a:latin typeface="Book Antiqua" pitchFamily="18" charset="0"/>
              </a:rPr>
              <a:t> </a:t>
            </a:r>
            <a:r>
              <a:rPr lang="en-US" sz="1800" dirty="0" err="1">
                <a:latin typeface="Book Antiqua" pitchFamily="18" charset="0"/>
              </a:rPr>
              <a:t>təmsil</a:t>
            </a:r>
            <a:r>
              <a:rPr lang="en-US" sz="1800" dirty="0">
                <a:latin typeface="Book Antiqua" pitchFamily="18" charset="0"/>
              </a:rPr>
              <a:t> </a:t>
            </a:r>
            <a:r>
              <a:rPr lang="en-US" sz="1800" dirty="0" err="1">
                <a:latin typeface="Book Antiqua" pitchFamily="18" charset="0"/>
              </a:rPr>
              <a:t>etmək</a:t>
            </a:r>
            <a:r>
              <a:rPr lang="en-US" sz="1800" dirty="0">
                <a:latin typeface="Book Antiqua" pitchFamily="18" charset="0"/>
              </a:rPr>
              <a:t> </a:t>
            </a:r>
            <a:r>
              <a:rPr lang="en-US" sz="1800" dirty="0" err="1">
                <a:latin typeface="Book Antiqua" pitchFamily="18" charset="0"/>
              </a:rPr>
              <a:t>və</a:t>
            </a:r>
            <a:r>
              <a:rPr lang="en-US" sz="1800" dirty="0">
                <a:latin typeface="Book Antiqua" pitchFamily="18" charset="0"/>
              </a:rPr>
              <a:t> </a:t>
            </a:r>
            <a:r>
              <a:rPr lang="en-US" sz="1800" dirty="0" err="1">
                <a:latin typeface="Book Antiqua" pitchFamily="18" charset="0"/>
              </a:rPr>
              <a:t>təhlil</a:t>
            </a:r>
            <a:r>
              <a:rPr lang="en-US" sz="1800" dirty="0">
                <a:latin typeface="Book Antiqua" pitchFamily="18" charset="0"/>
              </a:rPr>
              <a:t> </a:t>
            </a:r>
            <a:r>
              <a:rPr lang="en-US" sz="1800" dirty="0" err="1">
                <a:latin typeface="Book Antiqua" pitchFamily="18" charset="0"/>
              </a:rPr>
              <a:t>etmək</a:t>
            </a:r>
            <a:r>
              <a:rPr lang="en-US" sz="1800" dirty="0">
                <a:latin typeface="Book Antiqua" pitchFamily="18" charset="0"/>
              </a:rPr>
              <a:t> </a:t>
            </a:r>
            <a:r>
              <a:rPr lang="en-US" sz="1800" dirty="0" err="1">
                <a:latin typeface="Book Antiqua" pitchFamily="18" charset="0"/>
              </a:rPr>
              <a:t>üçün</a:t>
            </a:r>
            <a:r>
              <a:rPr lang="en-US" sz="1800" dirty="0">
                <a:latin typeface="Book Antiqua" pitchFamily="18" charset="0"/>
              </a:rPr>
              <a:t> </a:t>
            </a:r>
            <a:r>
              <a:rPr lang="en-US" sz="1800" dirty="0" err="1">
                <a:latin typeface="Book Antiqua" pitchFamily="18" charset="0"/>
              </a:rPr>
              <a:t>istifadə</a:t>
            </a:r>
            <a:r>
              <a:rPr lang="en-US" sz="1800" dirty="0">
                <a:latin typeface="Book Antiqua" pitchFamily="18" charset="0"/>
              </a:rPr>
              <a:t> </a:t>
            </a:r>
            <a:r>
              <a:rPr lang="en-US" sz="1800" dirty="0" err="1">
                <a:latin typeface="Book Antiqua" pitchFamily="18" charset="0"/>
              </a:rPr>
              <a:t>olunan</a:t>
            </a:r>
            <a:r>
              <a:rPr lang="en-US" sz="1800" dirty="0">
                <a:latin typeface="Book Antiqua" pitchFamily="18" charset="0"/>
              </a:rPr>
              <a:t> </a:t>
            </a:r>
            <a:r>
              <a:rPr lang="en-US" sz="1800" dirty="0" err="1">
                <a:latin typeface="Book Antiqua" pitchFamily="18" charset="0"/>
              </a:rPr>
              <a:t>bir</a:t>
            </a:r>
            <a:r>
              <a:rPr lang="en-US" sz="1800" dirty="0">
                <a:latin typeface="Book Antiqua" pitchFamily="18" charset="0"/>
              </a:rPr>
              <a:t> </a:t>
            </a:r>
            <a:r>
              <a:rPr lang="en-US" sz="1800" dirty="0" err="1">
                <a:latin typeface="Book Antiqua" pitchFamily="18" charset="0"/>
              </a:rPr>
              <a:t>texnikadır</a:t>
            </a:r>
            <a:r>
              <a:rPr lang="en-US" sz="1800" dirty="0">
                <a:latin typeface="Book Antiqua" pitchFamily="18" charset="0"/>
              </a:rPr>
              <a:t>. Bu, </a:t>
            </a:r>
            <a:r>
              <a:rPr lang="en-US" sz="1800" dirty="0" err="1">
                <a:latin typeface="Book Antiqua" pitchFamily="18" charset="0"/>
              </a:rPr>
              <a:t>müəyyən</a:t>
            </a:r>
            <a:r>
              <a:rPr lang="en-US" sz="1800" dirty="0">
                <a:latin typeface="Book Antiqua" pitchFamily="18" charset="0"/>
              </a:rPr>
              <a:t> </a:t>
            </a:r>
            <a:r>
              <a:rPr lang="en-US" sz="1800" dirty="0" err="1">
                <a:latin typeface="Book Antiqua" pitchFamily="18" charset="0"/>
              </a:rPr>
              <a:t>bir</a:t>
            </a:r>
            <a:r>
              <a:rPr lang="en-US" sz="1800" dirty="0">
                <a:latin typeface="Book Antiqua" pitchFamily="18" charset="0"/>
              </a:rPr>
              <a:t> </a:t>
            </a:r>
            <a:r>
              <a:rPr lang="en-US" sz="1800" dirty="0" err="1">
                <a:latin typeface="Book Antiqua" pitchFamily="18" charset="0"/>
              </a:rPr>
              <a:t>məqsədə</a:t>
            </a:r>
            <a:r>
              <a:rPr lang="en-US" sz="1800" dirty="0">
                <a:latin typeface="Book Antiqua" pitchFamily="18" charset="0"/>
              </a:rPr>
              <a:t> </a:t>
            </a:r>
            <a:r>
              <a:rPr lang="en-US" sz="1800" dirty="0" err="1">
                <a:latin typeface="Book Antiqua" pitchFamily="18" charset="0"/>
              </a:rPr>
              <a:t>çatmaq</a:t>
            </a:r>
            <a:r>
              <a:rPr lang="en-US" sz="1800" dirty="0">
                <a:latin typeface="Book Antiqua" pitchFamily="18" charset="0"/>
              </a:rPr>
              <a:t> </a:t>
            </a:r>
            <a:r>
              <a:rPr lang="en-US" sz="1800" dirty="0" err="1">
                <a:latin typeface="Book Antiqua" pitchFamily="18" charset="0"/>
              </a:rPr>
              <a:t>üçün</a:t>
            </a:r>
            <a:r>
              <a:rPr lang="en-US" sz="1800" dirty="0">
                <a:latin typeface="Book Antiqua" pitchFamily="18" charset="0"/>
              </a:rPr>
              <a:t> </a:t>
            </a:r>
            <a:r>
              <a:rPr lang="en-US" sz="1800" dirty="0" err="1">
                <a:latin typeface="Book Antiqua" pitchFamily="18" charset="0"/>
              </a:rPr>
              <a:t>bir</a:t>
            </a:r>
            <a:r>
              <a:rPr lang="en-US" sz="1800" dirty="0">
                <a:latin typeface="Book Antiqua" pitchFamily="18" charset="0"/>
              </a:rPr>
              <a:t> </a:t>
            </a:r>
            <a:r>
              <a:rPr lang="en-US" sz="1800" dirty="0" err="1">
                <a:latin typeface="Book Antiqua" pitchFamily="18" charset="0"/>
              </a:rPr>
              <a:t>sıra</a:t>
            </a:r>
            <a:r>
              <a:rPr lang="en-US" sz="1800" dirty="0">
                <a:latin typeface="Book Antiqua" pitchFamily="18" charset="0"/>
              </a:rPr>
              <a:t> </a:t>
            </a:r>
            <a:r>
              <a:rPr lang="en-US" sz="1800" dirty="0" err="1">
                <a:latin typeface="Book Antiqua" pitchFamily="18" charset="0"/>
              </a:rPr>
              <a:t>addımlardan</a:t>
            </a:r>
            <a:r>
              <a:rPr lang="en-US" sz="1800" dirty="0">
                <a:latin typeface="Book Antiqua" pitchFamily="18" charset="0"/>
              </a:rPr>
              <a:t> </a:t>
            </a:r>
            <a:r>
              <a:rPr lang="en-US" sz="1800" dirty="0" err="1">
                <a:latin typeface="Book Antiqua" pitchFamily="18" charset="0"/>
              </a:rPr>
              <a:t>keçərkən</a:t>
            </a:r>
            <a:r>
              <a:rPr lang="en-US" sz="1800" dirty="0">
                <a:latin typeface="Book Antiqua" pitchFamily="18" charset="0"/>
              </a:rPr>
              <a:t> </a:t>
            </a:r>
            <a:r>
              <a:rPr lang="en-US" sz="1800" dirty="0" err="1">
                <a:latin typeface="Book Antiqua" pitchFamily="18" charset="0"/>
              </a:rPr>
              <a:t>fəaliyyətlərin</a:t>
            </a:r>
            <a:r>
              <a:rPr lang="en-US" sz="1800" dirty="0">
                <a:latin typeface="Book Antiqua" pitchFamily="18" charset="0"/>
              </a:rPr>
              <a:t>, </a:t>
            </a:r>
            <a:r>
              <a:rPr lang="en-US" sz="1800" dirty="0" err="1">
                <a:latin typeface="Book Antiqua" pitchFamily="18" charset="0"/>
              </a:rPr>
              <a:t>məlumatların</a:t>
            </a:r>
            <a:r>
              <a:rPr lang="en-US" sz="1800" dirty="0">
                <a:latin typeface="Book Antiqua" pitchFamily="18" charset="0"/>
              </a:rPr>
              <a:t> </a:t>
            </a:r>
            <a:r>
              <a:rPr lang="en-US" sz="1800" dirty="0" err="1">
                <a:latin typeface="Book Antiqua" pitchFamily="18" charset="0"/>
              </a:rPr>
              <a:t>və</a:t>
            </a:r>
            <a:r>
              <a:rPr lang="en-US" sz="1800" dirty="0">
                <a:latin typeface="Book Antiqua" pitchFamily="18" charset="0"/>
              </a:rPr>
              <a:t> </a:t>
            </a:r>
            <a:r>
              <a:rPr lang="en-US" sz="1800" dirty="0" err="1">
                <a:latin typeface="Book Antiqua" pitchFamily="18" charset="0"/>
              </a:rPr>
              <a:t>resursların</a:t>
            </a:r>
            <a:r>
              <a:rPr lang="en-US" sz="1800" dirty="0">
                <a:latin typeface="Book Antiqua" pitchFamily="18" charset="0"/>
              </a:rPr>
              <a:t> </a:t>
            </a:r>
            <a:r>
              <a:rPr lang="en-US" sz="1800" dirty="0" err="1">
                <a:latin typeface="Book Antiqua" pitchFamily="18" charset="0"/>
              </a:rPr>
              <a:t>axınını</a:t>
            </a:r>
            <a:r>
              <a:rPr lang="en-US" sz="1800" dirty="0">
                <a:latin typeface="Book Antiqua" pitchFamily="18" charset="0"/>
              </a:rPr>
              <a:t> </a:t>
            </a:r>
            <a:r>
              <a:rPr lang="en-US" sz="1800" dirty="0" err="1">
                <a:latin typeface="Book Antiqua" pitchFamily="18" charset="0"/>
              </a:rPr>
              <a:t>təsvir</a:t>
            </a:r>
            <a:r>
              <a:rPr lang="en-US" sz="1800" dirty="0">
                <a:latin typeface="Book Antiqua" pitchFamily="18" charset="0"/>
              </a:rPr>
              <a:t> </a:t>
            </a:r>
            <a:r>
              <a:rPr lang="en-US" sz="1800" dirty="0" err="1">
                <a:latin typeface="Book Antiqua" pitchFamily="18" charset="0"/>
              </a:rPr>
              <a:t>edən</a:t>
            </a:r>
            <a:r>
              <a:rPr lang="en-US" sz="1800" dirty="0">
                <a:latin typeface="Book Antiqua" pitchFamily="18" charset="0"/>
              </a:rPr>
              <a:t> </a:t>
            </a:r>
            <a:r>
              <a:rPr lang="en-US" sz="1800" dirty="0" err="1">
                <a:latin typeface="Book Antiqua" pitchFamily="18" charset="0"/>
              </a:rPr>
              <a:t>qrafik</a:t>
            </a:r>
            <a:r>
              <a:rPr lang="en-US" sz="1800" dirty="0">
                <a:latin typeface="Book Antiqua" pitchFamily="18" charset="0"/>
              </a:rPr>
              <a:t> </a:t>
            </a:r>
            <a:r>
              <a:rPr lang="en-US" sz="1800" dirty="0" err="1">
                <a:latin typeface="Book Antiqua" pitchFamily="18" charset="0"/>
              </a:rPr>
              <a:t>və</a:t>
            </a:r>
            <a:r>
              <a:rPr lang="en-US" sz="1800" dirty="0">
                <a:latin typeface="Book Antiqua" pitchFamily="18" charset="0"/>
              </a:rPr>
              <a:t> </a:t>
            </a:r>
            <a:r>
              <a:rPr lang="en-US" sz="1800" dirty="0" err="1">
                <a:latin typeface="Book Antiqua" pitchFamily="18" charset="0"/>
              </a:rPr>
              <a:t>ya</a:t>
            </a:r>
            <a:r>
              <a:rPr lang="en-US" sz="1800" dirty="0">
                <a:latin typeface="Book Antiqua" pitchFamily="18" charset="0"/>
              </a:rPr>
              <a:t> </a:t>
            </a:r>
            <a:r>
              <a:rPr lang="en-US" sz="1800" dirty="0" err="1">
                <a:latin typeface="Book Antiqua" pitchFamily="18" charset="0"/>
              </a:rPr>
              <a:t>mətn</a:t>
            </a:r>
            <a:r>
              <a:rPr lang="en-US" sz="1800" dirty="0">
                <a:latin typeface="Book Antiqua" pitchFamily="18" charset="0"/>
              </a:rPr>
              <a:t> </a:t>
            </a:r>
            <a:r>
              <a:rPr lang="en-US" sz="1800" dirty="0" err="1">
                <a:latin typeface="Book Antiqua" pitchFamily="18" charset="0"/>
              </a:rPr>
              <a:t>modellərinin</a:t>
            </a:r>
            <a:r>
              <a:rPr lang="en-US" sz="1800" dirty="0">
                <a:latin typeface="Book Antiqua" pitchFamily="18" charset="0"/>
              </a:rPr>
              <a:t> </a:t>
            </a:r>
            <a:r>
              <a:rPr lang="en-US" sz="1800" dirty="0" err="1">
                <a:latin typeface="Book Antiqua" pitchFamily="18" charset="0"/>
              </a:rPr>
              <a:t>yaradılmasını</a:t>
            </a:r>
            <a:r>
              <a:rPr lang="en-US" sz="1800" dirty="0">
                <a:latin typeface="Book Antiqua" pitchFamily="18" charset="0"/>
              </a:rPr>
              <a:t> </a:t>
            </a:r>
            <a:r>
              <a:rPr lang="en-US" sz="1800" dirty="0" err="1">
                <a:latin typeface="Book Antiqua" pitchFamily="18" charset="0"/>
              </a:rPr>
              <a:t>əhatə</a:t>
            </a:r>
            <a:r>
              <a:rPr lang="en-US" sz="1800" dirty="0">
                <a:latin typeface="Book Antiqua" pitchFamily="18" charset="0"/>
              </a:rPr>
              <a:t> </a:t>
            </a:r>
            <a:r>
              <a:rPr lang="en-US" sz="1800" dirty="0" err="1">
                <a:latin typeface="Book Antiqua" pitchFamily="18" charset="0"/>
              </a:rPr>
              <a:t>edir</a:t>
            </a:r>
            <a:r>
              <a:rPr lang="en-US" sz="1800" dirty="0">
                <a:latin typeface="Book Antiqua" pitchFamily="18" charset="0"/>
              </a:rPr>
              <a:t>. </a:t>
            </a:r>
            <a:r>
              <a:rPr lang="en-US" sz="1800" dirty="0" err="1">
                <a:latin typeface="Book Antiqua" pitchFamily="18" charset="0"/>
              </a:rPr>
              <a:t>Proseslərin</a:t>
            </a:r>
            <a:r>
              <a:rPr lang="en-US" sz="1800" dirty="0">
                <a:latin typeface="Book Antiqua" pitchFamily="18" charset="0"/>
              </a:rPr>
              <a:t> </a:t>
            </a:r>
            <a:r>
              <a:rPr lang="en-US" sz="1800" dirty="0" err="1">
                <a:latin typeface="Book Antiqua" pitchFamily="18" charset="0"/>
              </a:rPr>
              <a:t>modelləşdirilməsi</a:t>
            </a:r>
            <a:r>
              <a:rPr lang="en-US" sz="1800" dirty="0">
                <a:latin typeface="Book Antiqua" pitchFamily="18" charset="0"/>
              </a:rPr>
              <a:t> </a:t>
            </a:r>
            <a:r>
              <a:rPr lang="en-US" sz="1800" dirty="0" err="1">
                <a:latin typeface="Book Antiqua" pitchFamily="18" charset="0"/>
              </a:rPr>
              <a:t>biznes</a:t>
            </a:r>
            <a:r>
              <a:rPr lang="en-US" sz="1800" dirty="0">
                <a:latin typeface="Book Antiqua" pitchFamily="18" charset="0"/>
              </a:rPr>
              <a:t> </a:t>
            </a:r>
            <a:r>
              <a:rPr lang="en-US" sz="1800" dirty="0" err="1">
                <a:latin typeface="Book Antiqua" pitchFamily="18" charset="0"/>
              </a:rPr>
              <a:t>proseslərinin</a:t>
            </a:r>
            <a:r>
              <a:rPr lang="en-US" sz="1800" dirty="0">
                <a:latin typeface="Book Antiqua" pitchFamily="18" charset="0"/>
              </a:rPr>
              <a:t> </a:t>
            </a:r>
            <a:r>
              <a:rPr lang="en-US" sz="1800" dirty="0" err="1">
                <a:latin typeface="Book Antiqua" pitchFamily="18" charset="0"/>
              </a:rPr>
              <a:t>idarə</a:t>
            </a:r>
            <a:r>
              <a:rPr lang="en-US" sz="1800" dirty="0">
                <a:latin typeface="Book Antiqua" pitchFamily="18" charset="0"/>
              </a:rPr>
              <a:t> </a:t>
            </a:r>
            <a:r>
              <a:rPr lang="en-US" sz="1800" dirty="0" err="1">
                <a:latin typeface="Book Antiqua" pitchFamily="18" charset="0"/>
              </a:rPr>
              <a:t>edilməsi</a:t>
            </a:r>
            <a:r>
              <a:rPr lang="en-US" sz="1800" dirty="0">
                <a:latin typeface="Book Antiqua" pitchFamily="18" charset="0"/>
              </a:rPr>
              <a:t>, </a:t>
            </a:r>
            <a:r>
              <a:rPr lang="en-US" sz="1800" dirty="0" err="1">
                <a:latin typeface="Book Antiqua" pitchFamily="18" charset="0"/>
              </a:rPr>
              <a:t>sistem</a:t>
            </a:r>
            <a:r>
              <a:rPr lang="en-US" sz="1800" dirty="0">
                <a:latin typeface="Book Antiqua" pitchFamily="18" charset="0"/>
              </a:rPr>
              <a:t> </a:t>
            </a:r>
            <a:r>
              <a:rPr lang="en-US" sz="1800" dirty="0" err="1">
                <a:latin typeface="Book Antiqua" pitchFamily="18" charset="0"/>
              </a:rPr>
              <a:t>mühəndisliyi</a:t>
            </a:r>
            <a:r>
              <a:rPr lang="en-US" sz="1800" dirty="0">
                <a:latin typeface="Book Antiqua" pitchFamily="18" charset="0"/>
              </a:rPr>
              <a:t> </a:t>
            </a:r>
            <a:r>
              <a:rPr lang="en-US" sz="1800" dirty="0" err="1">
                <a:latin typeface="Book Antiqua" pitchFamily="18" charset="0"/>
              </a:rPr>
              <a:t>və</a:t>
            </a:r>
            <a:r>
              <a:rPr lang="en-US" sz="1800" dirty="0">
                <a:latin typeface="Book Antiqua" pitchFamily="18" charset="0"/>
              </a:rPr>
              <a:t> </a:t>
            </a:r>
            <a:r>
              <a:rPr lang="en-US" sz="1800" dirty="0" err="1">
                <a:latin typeface="Book Antiqua" pitchFamily="18" charset="0"/>
              </a:rPr>
              <a:t>proseslərin</a:t>
            </a:r>
            <a:r>
              <a:rPr lang="en-US" sz="1800" dirty="0">
                <a:latin typeface="Book Antiqua" pitchFamily="18" charset="0"/>
              </a:rPr>
              <a:t> </a:t>
            </a:r>
            <a:r>
              <a:rPr lang="en-US" sz="1800" dirty="0" err="1">
                <a:latin typeface="Book Antiqua" pitchFamily="18" charset="0"/>
              </a:rPr>
              <a:t>başa</a:t>
            </a:r>
            <a:r>
              <a:rPr lang="en-US" sz="1800" dirty="0">
                <a:latin typeface="Book Antiqua" pitchFamily="18" charset="0"/>
              </a:rPr>
              <a:t> </a:t>
            </a:r>
            <a:r>
              <a:rPr lang="en-US" sz="1800" dirty="0" err="1">
                <a:latin typeface="Book Antiqua" pitchFamily="18" charset="0"/>
              </a:rPr>
              <a:t>düşülməsi</a:t>
            </a:r>
            <a:r>
              <a:rPr lang="en-US" sz="1800" dirty="0">
                <a:latin typeface="Book Antiqua" pitchFamily="18" charset="0"/>
              </a:rPr>
              <a:t> </a:t>
            </a:r>
            <a:r>
              <a:rPr lang="en-US" sz="1800" dirty="0" err="1">
                <a:latin typeface="Book Antiqua" pitchFamily="18" charset="0"/>
              </a:rPr>
              <a:t>və</a:t>
            </a:r>
            <a:r>
              <a:rPr lang="en-US" sz="1800" dirty="0">
                <a:latin typeface="Book Antiqua" pitchFamily="18" charset="0"/>
              </a:rPr>
              <a:t> </a:t>
            </a:r>
            <a:r>
              <a:rPr lang="en-US" sz="1800" dirty="0" err="1">
                <a:latin typeface="Book Antiqua" pitchFamily="18" charset="0"/>
              </a:rPr>
              <a:t>təkmilləşdirilməsinin</a:t>
            </a:r>
            <a:r>
              <a:rPr lang="en-US" sz="1800" dirty="0">
                <a:latin typeface="Book Antiqua" pitchFamily="18" charset="0"/>
              </a:rPr>
              <a:t> </a:t>
            </a:r>
            <a:r>
              <a:rPr lang="en-US" sz="1800" dirty="0" err="1">
                <a:latin typeface="Book Antiqua" pitchFamily="18" charset="0"/>
              </a:rPr>
              <a:t>vacib</a:t>
            </a:r>
            <a:r>
              <a:rPr lang="en-US" sz="1800" dirty="0">
                <a:latin typeface="Book Antiqua" pitchFamily="18" charset="0"/>
              </a:rPr>
              <a:t> </a:t>
            </a:r>
            <a:r>
              <a:rPr lang="en-US" sz="1800" dirty="0" err="1">
                <a:latin typeface="Book Antiqua" pitchFamily="18" charset="0"/>
              </a:rPr>
              <a:t>olduğu</a:t>
            </a:r>
            <a:r>
              <a:rPr lang="en-US" sz="1800" dirty="0">
                <a:latin typeface="Book Antiqua" pitchFamily="18" charset="0"/>
              </a:rPr>
              <a:t> </a:t>
            </a:r>
            <a:r>
              <a:rPr lang="en-US" sz="1800" dirty="0" err="1">
                <a:latin typeface="Book Antiqua" pitchFamily="18" charset="0"/>
              </a:rPr>
              <a:t>digər</a:t>
            </a:r>
            <a:r>
              <a:rPr lang="en-US" sz="1800" dirty="0">
                <a:latin typeface="Book Antiqua" pitchFamily="18" charset="0"/>
              </a:rPr>
              <a:t> </a:t>
            </a:r>
            <a:r>
              <a:rPr lang="en-US" sz="1800" dirty="0" err="1">
                <a:latin typeface="Book Antiqua" pitchFamily="18" charset="0"/>
              </a:rPr>
              <a:t>fənlərin</a:t>
            </a:r>
            <a:r>
              <a:rPr lang="en-US" sz="1800" dirty="0">
                <a:latin typeface="Book Antiqua" pitchFamily="18" charset="0"/>
              </a:rPr>
              <a:t> </a:t>
            </a:r>
            <a:r>
              <a:rPr lang="en-US" sz="1800" dirty="0" err="1">
                <a:latin typeface="Book Antiqua" pitchFamily="18" charset="0"/>
              </a:rPr>
              <a:t>əsas</a:t>
            </a:r>
            <a:r>
              <a:rPr lang="en-US" sz="1800" dirty="0">
                <a:latin typeface="Book Antiqua" pitchFamily="18" charset="0"/>
              </a:rPr>
              <a:t> </a:t>
            </a:r>
            <a:r>
              <a:rPr lang="en-US" sz="1800" dirty="0" err="1">
                <a:latin typeface="Book Antiqua" pitchFamily="18" charset="0"/>
              </a:rPr>
              <a:t>hissəsidir</a:t>
            </a:r>
            <a:r>
              <a:rPr lang="en-US" sz="1800" dirty="0">
                <a:latin typeface="Book Antiqua" pitchFamily="18" charset="0"/>
              </a:rPr>
              <a:t>. </a:t>
            </a:r>
            <a:r>
              <a:rPr lang="en-US" sz="1800" dirty="0" err="1">
                <a:latin typeface="Book Antiqua" pitchFamily="18" charset="0"/>
              </a:rPr>
              <a:t>Proseslərin</a:t>
            </a:r>
            <a:r>
              <a:rPr lang="en-US" sz="1800" dirty="0">
                <a:latin typeface="Book Antiqua" pitchFamily="18" charset="0"/>
              </a:rPr>
              <a:t> </a:t>
            </a:r>
            <a:r>
              <a:rPr lang="en-US" sz="1800" dirty="0" err="1">
                <a:latin typeface="Book Antiqua" pitchFamily="18" charset="0"/>
              </a:rPr>
              <a:t>modelləşdirilməsində</a:t>
            </a:r>
            <a:r>
              <a:rPr lang="en-US" sz="1800" dirty="0">
                <a:latin typeface="Book Antiqua" pitchFamily="18" charset="0"/>
              </a:rPr>
              <a:t> </a:t>
            </a:r>
            <a:r>
              <a:rPr lang="en-US" sz="1800" dirty="0" err="1">
                <a:latin typeface="Book Antiqua" pitchFamily="18" charset="0"/>
              </a:rPr>
              <a:t>iştirak</a:t>
            </a:r>
            <a:r>
              <a:rPr lang="en-US" sz="1800" dirty="0">
                <a:latin typeface="Book Antiqua" pitchFamily="18" charset="0"/>
              </a:rPr>
              <a:t> </a:t>
            </a:r>
            <a:r>
              <a:rPr lang="en-US" sz="1800" dirty="0" err="1">
                <a:latin typeface="Book Antiqua" pitchFamily="18" charset="0"/>
              </a:rPr>
              <a:t>edən</a:t>
            </a:r>
            <a:r>
              <a:rPr lang="en-US" sz="1800" dirty="0">
                <a:latin typeface="Book Antiqua" pitchFamily="18" charset="0"/>
              </a:rPr>
              <a:t> </a:t>
            </a:r>
            <a:r>
              <a:rPr lang="en-US" sz="1800" dirty="0" err="1">
                <a:latin typeface="Book Antiqua" pitchFamily="18" charset="0"/>
              </a:rPr>
              <a:t>bəzi</a:t>
            </a:r>
            <a:r>
              <a:rPr lang="en-US" sz="1800" dirty="0">
                <a:latin typeface="Book Antiqua" pitchFamily="18" charset="0"/>
              </a:rPr>
              <a:t> </a:t>
            </a:r>
            <a:r>
              <a:rPr lang="en-US" sz="1800" dirty="0" err="1">
                <a:latin typeface="Book Antiqua" pitchFamily="18" charset="0"/>
              </a:rPr>
              <a:t>ümumi</a:t>
            </a:r>
            <a:r>
              <a:rPr lang="en-US" sz="1800" dirty="0">
                <a:latin typeface="Book Antiqua" pitchFamily="18" charset="0"/>
              </a:rPr>
              <a:t> </a:t>
            </a:r>
            <a:r>
              <a:rPr lang="en-US" sz="1800" dirty="0" err="1">
                <a:latin typeface="Book Antiqua" pitchFamily="18" charset="0"/>
              </a:rPr>
              <a:t>cəhətlər</a:t>
            </a:r>
            <a:r>
              <a:rPr lang="en-US" sz="1800" dirty="0">
                <a:latin typeface="Book Antiqua" pitchFamily="18" charset="0"/>
              </a:rPr>
              <a:t> </a:t>
            </a:r>
            <a:r>
              <a:rPr lang="en-US" sz="1800" dirty="0" err="1">
                <a:latin typeface="Book Antiqua" pitchFamily="18" charset="0"/>
              </a:rPr>
              <a:t>və</a:t>
            </a:r>
            <a:r>
              <a:rPr lang="en-US" sz="1800" dirty="0">
                <a:latin typeface="Book Antiqua" pitchFamily="18" charset="0"/>
              </a:rPr>
              <a:t> </a:t>
            </a:r>
            <a:r>
              <a:rPr lang="en-US" sz="1800" dirty="0" err="1">
                <a:latin typeface="Book Antiqua" pitchFamily="18" charset="0"/>
              </a:rPr>
              <a:t>addımlar</a:t>
            </a:r>
            <a:r>
              <a:rPr lang="en-US" sz="1800" dirty="0">
                <a:latin typeface="Book Antiqua" pitchFamily="18" charset="0"/>
              </a:rPr>
              <a:t> </a:t>
            </a:r>
            <a:r>
              <a:rPr lang="en-US" sz="1800" dirty="0" err="1">
                <a:latin typeface="Book Antiqua" pitchFamily="18" charset="0"/>
              </a:rPr>
              <a:t>bunlardır</a:t>
            </a:r>
            <a:r>
              <a:rPr lang="en-US" sz="1800" dirty="0">
                <a:latin typeface="Book Antiqua" pitchFamily="18" charset="0"/>
              </a:rPr>
              <a:t>:</a:t>
            </a:r>
            <a:endParaRPr lang="ru-RU" sz="1800" dirty="0">
              <a:latin typeface="Book Antiqua" pitchFamily="18" charset="0"/>
            </a:endParaRPr>
          </a:p>
        </p:txBody>
      </p:sp>
      <p:sp>
        <p:nvSpPr>
          <p:cNvPr id="19" name="Google Shape;1289;p28"/>
          <p:cNvSpPr txBox="1">
            <a:spLocks noGrp="1"/>
          </p:cNvSpPr>
          <p:nvPr>
            <p:ph type="title"/>
          </p:nvPr>
        </p:nvSpPr>
        <p:spPr>
          <a:xfrm>
            <a:off x="540895" y="410142"/>
            <a:ext cx="8079689" cy="841800"/>
          </a:xfrm>
          <a:prstGeom prst="rect">
            <a:avLst/>
          </a:prstGeom>
        </p:spPr>
        <p:txBody>
          <a:bodyPr spcFirstLastPara="1" wrap="square" lIns="91425" tIns="91425" rIns="91425" bIns="91425" anchor="t" anchorCtr="0">
            <a:noAutofit/>
          </a:bodyPr>
          <a:lstStyle/>
          <a:p>
            <a:pPr lvl="0"/>
            <a:r>
              <a:rPr lang="az-Latn-AZ" sz="3000" u="sng" dirty="0">
                <a:latin typeface="Consolas" pitchFamily="49" charset="0"/>
                <a:ea typeface="Open Sans"/>
                <a:cs typeface="Open Sans"/>
                <a:sym typeface="Open Sans"/>
              </a:rPr>
              <a:t>Proseslərin </a:t>
            </a:r>
            <a:r>
              <a:rPr lang="az-Latn-AZ" sz="3000" u="sng" dirty="0" smtClean="0">
                <a:latin typeface="Consolas" pitchFamily="49" charset="0"/>
                <a:ea typeface="Open Sans"/>
                <a:cs typeface="Open Sans"/>
                <a:sym typeface="Open Sans"/>
              </a:rPr>
              <a:t>modelləşdirilməsi</a:t>
            </a:r>
            <a:endParaRPr lang="az-Latn-AZ" sz="3000" u="sng" dirty="0">
              <a:latin typeface="Consolas" pitchFamily="49" charset="0"/>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1"/>
        <p:cNvGrpSpPr/>
        <p:nvPr/>
      </p:nvGrpSpPr>
      <p:grpSpPr>
        <a:xfrm>
          <a:off x="0" y="0"/>
          <a:ext cx="0" cy="0"/>
          <a:chOff x="0" y="0"/>
          <a:chExt cx="0" cy="0"/>
        </a:xfrm>
      </p:grpSpPr>
      <p:sp>
        <p:nvSpPr>
          <p:cNvPr id="1692" name="Google Shape;1692;p32"/>
          <p:cNvSpPr txBox="1">
            <a:spLocks noGrp="1"/>
          </p:cNvSpPr>
          <p:nvPr>
            <p:ph type="title"/>
          </p:nvPr>
        </p:nvSpPr>
        <p:spPr>
          <a:xfrm>
            <a:off x="510803" y="421861"/>
            <a:ext cx="8097169" cy="606052"/>
          </a:xfrm>
          <a:prstGeom prst="rect">
            <a:avLst/>
          </a:prstGeom>
        </p:spPr>
        <p:txBody>
          <a:bodyPr spcFirstLastPara="1" wrap="square" lIns="91425" tIns="91425" rIns="91425" bIns="91425" anchor="t" anchorCtr="0">
            <a:noAutofit/>
          </a:bodyPr>
          <a:lstStyle/>
          <a:p>
            <a:pPr lvl="0"/>
            <a:r>
              <a:rPr lang="en-US" sz="2400" u="sng" dirty="0" err="1">
                <a:latin typeface="Consolas" pitchFamily="49" charset="0"/>
                <a:ea typeface="Open Sans"/>
                <a:cs typeface="Open Sans"/>
              </a:rPr>
              <a:t>Proseslərin</a:t>
            </a:r>
            <a:r>
              <a:rPr lang="en-US" sz="2400" u="sng" dirty="0">
                <a:latin typeface="Consolas" pitchFamily="49" charset="0"/>
                <a:ea typeface="Open Sans"/>
                <a:cs typeface="Open Sans"/>
              </a:rPr>
              <a:t> </a:t>
            </a:r>
            <a:r>
              <a:rPr lang="en-US" sz="2400" u="sng" dirty="0" err="1" smtClean="0">
                <a:latin typeface="Consolas" pitchFamily="49" charset="0"/>
                <a:ea typeface="Open Sans"/>
                <a:cs typeface="Open Sans"/>
              </a:rPr>
              <a:t>Modelləşdirilməsinin</a:t>
            </a:r>
            <a:r>
              <a:rPr lang="az-Latn-AZ" sz="2400" u="sng" dirty="0">
                <a:latin typeface="Consolas" pitchFamily="49" charset="0"/>
                <a:ea typeface="Open Sans"/>
                <a:cs typeface="Open Sans"/>
              </a:rPr>
              <a:t> </a:t>
            </a:r>
            <a:r>
              <a:rPr lang="en-US" sz="2400" u="sng" dirty="0" err="1" smtClean="0">
                <a:latin typeface="Consolas" pitchFamily="49" charset="0"/>
                <a:ea typeface="Open Sans"/>
                <a:cs typeface="Open Sans"/>
              </a:rPr>
              <a:t>Aspektləri</a:t>
            </a:r>
            <a:r>
              <a:rPr lang="en-US" sz="2400" u="sng" dirty="0">
                <a:latin typeface="Consolas" pitchFamily="49" charset="0"/>
                <a:ea typeface="Open Sans"/>
                <a:cs typeface="Open Sans"/>
              </a:rPr>
              <a:t>:</a:t>
            </a:r>
            <a:endParaRPr sz="2400" u="sng" dirty="0">
              <a:latin typeface="Consolas" pitchFamily="49" charset="0"/>
              <a:ea typeface="Open Sans"/>
              <a:cs typeface="Open Sans"/>
            </a:endParaRPr>
          </a:p>
        </p:txBody>
      </p:sp>
      <p:sp>
        <p:nvSpPr>
          <p:cNvPr id="1693" name="Google Shape;1693;p32"/>
          <p:cNvSpPr txBox="1">
            <a:spLocks noGrp="1"/>
          </p:cNvSpPr>
          <p:nvPr>
            <p:ph type="subTitle" idx="1"/>
          </p:nvPr>
        </p:nvSpPr>
        <p:spPr>
          <a:xfrm>
            <a:off x="542334" y="1647111"/>
            <a:ext cx="2459420" cy="1105200"/>
          </a:xfrm>
          <a:prstGeom prst="rect">
            <a:avLst/>
          </a:prstGeom>
        </p:spPr>
        <p:txBody>
          <a:bodyPr spcFirstLastPara="1" wrap="square" lIns="91425" tIns="91425" rIns="91425" bIns="91425" anchor="t" anchorCtr="0">
            <a:noAutofit/>
          </a:bodyPr>
          <a:lstStyle/>
          <a:p>
            <a:pPr marL="0" lvl="0" indent="0"/>
            <a:r>
              <a:rPr lang="en-US" dirty="0" err="1"/>
              <a:t>Müəyyən</a:t>
            </a:r>
            <a:r>
              <a:rPr lang="en-US" dirty="0"/>
              <a:t> </a:t>
            </a:r>
            <a:r>
              <a:rPr lang="en-US" dirty="0" err="1"/>
              <a:t>bir</a:t>
            </a:r>
            <a:r>
              <a:rPr lang="en-US" dirty="0"/>
              <a:t> </a:t>
            </a:r>
            <a:r>
              <a:rPr lang="en-US" dirty="0" err="1"/>
              <a:t>nəticəyə</a:t>
            </a:r>
            <a:r>
              <a:rPr lang="en-US" dirty="0"/>
              <a:t> nail </a:t>
            </a:r>
            <a:r>
              <a:rPr lang="en-US" dirty="0" err="1"/>
              <a:t>olmaq</a:t>
            </a:r>
            <a:r>
              <a:rPr lang="en-US" dirty="0"/>
              <a:t> </a:t>
            </a:r>
            <a:r>
              <a:rPr lang="en-US" dirty="0" err="1"/>
              <a:t>üçün</a:t>
            </a:r>
            <a:r>
              <a:rPr lang="en-US" dirty="0"/>
              <a:t> </a:t>
            </a:r>
            <a:r>
              <a:rPr lang="en-US" dirty="0" err="1"/>
              <a:t>nəzərdə</a:t>
            </a:r>
            <a:r>
              <a:rPr lang="en-US" dirty="0"/>
              <a:t> </a:t>
            </a:r>
            <a:r>
              <a:rPr lang="en-US" dirty="0" err="1"/>
              <a:t>tutulan</a:t>
            </a:r>
            <a:r>
              <a:rPr lang="en-US" dirty="0"/>
              <a:t> </a:t>
            </a:r>
            <a:r>
              <a:rPr lang="en-US" dirty="0" err="1"/>
              <a:t>fəaliyyətlərin</a:t>
            </a:r>
            <a:r>
              <a:rPr lang="en-US" dirty="0"/>
              <a:t> </a:t>
            </a:r>
            <a:r>
              <a:rPr lang="en-US" dirty="0" err="1"/>
              <a:t>və</a:t>
            </a:r>
            <a:r>
              <a:rPr lang="en-US" dirty="0"/>
              <a:t> </a:t>
            </a:r>
            <a:r>
              <a:rPr lang="en-US" dirty="0" err="1"/>
              <a:t>ya</a:t>
            </a:r>
            <a:r>
              <a:rPr lang="en-US" dirty="0"/>
              <a:t> </a:t>
            </a:r>
            <a:r>
              <a:rPr lang="en-US" dirty="0" err="1"/>
              <a:t>proseslərin</a:t>
            </a:r>
            <a:r>
              <a:rPr lang="en-US" dirty="0"/>
              <a:t> </a:t>
            </a:r>
            <a:r>
              <a:rPr lang="en-US" dirty="0" err="1"/>
              <a:t>müəyyən</a:t>
            </a:r>
            <a:r>
              <a:rPr lang="en-US" dirty="0"/>
              <a:t> </a:t>
            </a:r>
            <a:r>
              <a:rPr lang="en-US" dirty="0" err="1"/>
              <a:t>edilməsi</a:t>
            </a:r>
            <a:r>
              <a:rPr lang="en-US" dirty="0"/>
              <a:t> </a:t>
            </a:r>
            <a:r>
              <a:rPr lang="en-US" dirty="0" err="1"/>
              <a:t>və</a:t>
            </a:r>
            <a:r>
              <a:rPr lang="en-US" dirty="0"/>
              <a:t> </a:t>
            </a:r>
            <a:r>
              <a:rPr lang="en-US" dirty="0" err="1"/>
              <a:t>müəyyən</a:t>
            </a:r>
            <a:r>
              <a:rPr lang="en-US" dirty="0"/>
              <a:t> </a:t>
            </a:r>
            <a:r>
              <a:rPr lang="en-US" dirty="0" err="1"/>
              <a:t>edilməsi</a:t>
            </a:r>
            <a:r>
              <a:rPr lang="en-US" dirty="0"/>
              <a:t>.</a:t>
            </a:r>
            <a:endParaRPr dirty="0"/>
          </a:p>
        </p:txBody>
      </p:sp>
      <p:sp>
        <p:nvSpPr>
          <p:cNvPr id="1694" name="Google Shape;1694;p32"/>
          <p:cNvSpPr txBox="1">
            <a:spLocks noGrp="1"/>
          </p:cNvSpPr>
          <p:nvPr>
            <p:ph type="subTitle" idx="2"/>
          </p:nvPr>
        </p:nvSpPr>
        <p:spPr>
          <a:xfrm>
            <a:off x="3304453" y="1647089"/>
            <a:ext cx="2459420" cy="1105200"/>
          </a:xfrm>
          <a:prstGeom prst="rect">
            <a:avLst/>
          </a:prstGeom>
        </p:spPr>
        <p:txBody>
          <a:bodyPr spcFirstLastPara="1" wrap="square" lIns="91425" tIns="91425" rIns="91425" bIns="91425" anchor="t" anchorCtr="0">
            <a:noAutofit/>
          </a:bodyPr>
          <a:lstStyle/>
          <a:p>
            <a:pPr marL="0" lvl="0" indent="0"/>
            <a:r>
              <a:rPr lang="en-US" dirty="0" err="1"/>
              <a:t>Hər</a:t>
            </a:r>
            <a:r>
              <a:rPr lang="en-US" dirty="0"/>
              <a:t> </a:t>
            </a:r>
            <a:r>
              <a:rPr lang="en-US" dirty="0" err="1"/>
              <a:t>bir</a:t>
            </a:r>
            <a:r>
              <a:rPr lang="en-US" dirty="0"/>
              <a:t> </a:t>
            </a:r>
            <a:r>
              <a:rPr lang="en-US" dirty="0" err="1"/>
              <a:t>fəaliyyət</a:t>
            </a:r>
            <a:r>
              <a:rPr lang="en-US" dirty="0"/>
              <a:t> </a:t>
            </a:r>
            <a:r>
              <a:rPr lang="en-US" dirty="0" err="1"/>
              <a:t>üçün</a:t>
            </a:r>
            <a:r>
              <a:rPr lang="en-US" dirty="0"/>
              <a:t> </a:t>
            </a:r>
            <a:r>
              <a:rPr lang="en-US" dirty="0" err="1"/>
              <a:t>tələb</a:t>
            </a:r>
            <a:r>
              <a:rPr lang="en-US" dirty="0"/>
              <a:t> </a:t>
            </a:r>
            <a:r>
              <a:rPr lang="en-US" dirty="0" err="1"/>
              <a:t>olunan</a:t>
            </a:r>
            <a:r>
              <a:rPr lang="en-US" dirty="0"/>
              <a:t> </a:t>
            </a:r>
            <a:r>
              <a:rPr lang="en-US" dirty="0" err="1"/>
              <a:t>girişlərin</a:t>
            </a:r>
            <a:r>
              <a:rPr lang="en-US" dirty="0"/>
              <a:t> </a:t>
            </a:r>
            <a:r>
              <a:rPr lang="en-US" dirty="0" err="1"/>
              <a:t>və</a:t>
            </a:r>
            <a:r>
              <a:rPr lang="en-US" dirty="0"/>
              <a:t> </a:t>
            </a:r>
            <a:r>
              <a:rPr lang="en-US" dirty="0" err="1"/>
              <a:t>hər</a:t>
            </a:r>
            <a:r>
              <a:rPr lang="en-US" dirty="0"/>
              <a:t> </a:t>
            </a:r>
            <a:r>
              <a:rPr lang="en-US" dirty="0" err="1"/>
              <a:t>bir</a:t>
            </a:r>
            <a:r>
              <a:rPr lang="en-US" dirty="0"/>
              <a:t> </a:t>
            </a:r>
            <a:r>
              <a:rPr lang="en-US" dirty="0" err="1"/>
              <a:t>fəaliyyətin</a:t>
            </a:r>
            <a:r>
              <a:rPr lang="en-US" dirty="0"/>
              <a:t> </a:t>
            </a:r>
            <a:r>
              <a:rPr lang="en-US" dirty="0" err="1"/>
              <a:t>başa</a:t>
            </a:r>
            <a:r>
              <a:rPr lang="en-US" dirty="0"/>
              <a:t> </a:t>
            </a:r>
            <a:r>
              <a:rPr lang="en-US" dirty="0" err="1"/>
              <a:t>çatdırılması</a:t>
            </a:r>
            <a:r>
              <a:rPr lang="en-US" dirty="0"/>
              <a:t> </a:t>
            </a:r>
            <a:r>
              <a:rPr lang="en-US" dirty="0" err="1"/>
              <a:t>nəticəsində</a:t>
            </a:r>
            <a:r>
              <a:rPr lang="en-US" dirty="0"/>
              <a:t> </a:t>
            </a:r>
            <a:r>
              <a:rPr lang="en-US" dirty="0" err="1"/>
              <a:t>yaranan</a:t>
            </a:r>
            <a:r>
              <a:rPr lang="en-US" dirty="0"/>
              <a:t> </a:t>
            </a:r>
            <a:r>
              <a:rPr lang="en-US" dirty="0" err="1"/>
              <a:t>nəticələrin</a:t>
            </a:r>
            <a:r>
              <a:rPr lang="en-US" dirty="0"/>
              <a:t> </a:t>
            </a:r>
            <a:r>
              <a:rPr lang="en-US" dirty="0" err="1"/>
              <a:t>müəyyən</a:t>
            </a:r>
            <a:r>
              <a:rPr lang="en-US" dirty="0"/>
              <a:t> </a:t>
            </a:r>
            <a:r>
              <a:rPr lang="en-US" dirty="0" err="1"/>
              <a:t>edilməsi</a:t>
            </a:r>
            <a:r>
              <a:rPr lang="en-US" dirty="0"/>
              <a:t>.</a:t>
            </a:r>
            <a:endParaRPr dirty="0"/>
          </a:p>
        </p:txBody>
      </p:sp>
      <p:sp>
        <p:nvSpPr>
          <p:cNvPr id="1695" name="Google Shape;1695;p32"/>
          <p:cNvSpPr txBox="1">
            <a:spLocks noGrp="1"/>
          </p:cNvSpPr>
          <p:nvPr>
            <p:ph type="subTitle" idx="3"/>
          </p:nvPr>
        </p:nvSpPr>
        <p:spPr>
          <a:xfrm>
            <a:off x="542334" y="3498800"/>
            <a:ext cx="2434196" cy="1105200"/>
          </a:xfrm>
          <a:prstGeom prst="rect">
            <a:avLst/>
          </a:prstGeom>
        </p:spPr>
        <p:txBody>
          <a:bodyPr spcFirstLastPara="1" wrap="square" lIns="91425" tIns="91425" rIns="91425" bIns="91425" anchor="t" anchorCtr="0">
            <a:noAutofit/>
          </a:bodyPr>
          <a:lstStyle/>
          <a:p>
            <a:pPr marL="0" lvl="0" indent="0"/>
            <a:r>
              <a:rPr lang="en-US" dirty="0" err="1"/>
              <a:t>Hər</a:t>
            </a:r>
            <a:r>
              <a:rPr lang="en-US" dirty="0"/>
              <a:t> </a:t>
            </a:r>
            <a:r>
              <a:rPr lang="en-US" dirty="0" err="1"/>
              <a:t>bir</a:t>
            </a:r>
            <a:r>
              <a:rPr lang="en-US" dirty="0"/>
              <a:t> </a:t>
            </a:r>
            <a:r>
              <a:rPr lang="en-US" dirty="0" err="1"/>
              <a:t>fəaliyyətdə</a:t>
            </a:r>
            <a:r>
              <a:rPr lang="en-US" dirty="0"/>
              <a:t> </a:t>
            </a:r>
            <a:r>
              <a:rPr lang="en-US" dirty="0" err="1"/>
              <a:t>iştirak</a:t>
            </a:r>
            <a:r>
              <a:rPr lang="en-US" dirty="0"/>
              <a:t> </a:t>
            </a:r>
            <a:r>
              <a:rPr lang="en-US" dirty="0" err="1"/>
              <a:t>edən</a:t>
            </a:r>
            <a:r>
              <a:rPr lang="en-US" dirty="0"/>
              <a:t> </a:t>
            </a:r>
            <a:r>
              <a:rPr lang="en-US" dirty="0" err="1"/>
              <a:t>şəxslərə</a:t>
            </a:r>
            <a:r>
              <a:rPr lang="en-US" dirty="0"/>
              <a:t> </a:t>
            </a:r>
            <a:r>
              <a:rPr lang="en-US" dirty="0" err="1"/>
              <a:t>və</a:t>
            </a:r>
            <a:r>
              <a:rPr lang="en-US" dirty="0"/>
              <a:t> </a:t>
            </a:r>
            <a:r>
              <a:rPr lang="en-US" dirty="0" err="1"/>
              <a:t>ya</a:t>
            </a:r>
            <a:r>
              <a:rPr lang="en-US" dirty="0"/>
              <a:t> </a:t>
            </a:r>
            <a:r>
              <a:rPr lang="en-US" dirty="0" err="1"/>
              <a:t>şöbələrə</a:t>
            </a:r>
            <a:r>
              <a:rPr lang="en-US" dirty="0"/>
              <a:t> </a:t>
            </a:r>
            <a:r>
              <a:rPr lang="en-US" dirty="0" err="1"/>
              <a:t>rol</a:t>
            </a:r>
            <a:r>
              <a:rPr lang="en-US" dirty="0"/>
              <a:t> </a:t>
            </a:r>
            <a:r>
              <a:rPr lang="en-US" dirty="0" err="1"/>
              <a:t>və</a:t>
            </a:r>
            <a:r>
              <a:rPr lang="en-US" dirty="0"/>
              <a:t> </a:t>
            </a:r>
            <a:r>
              <a:rPr lang="en-US" dirty="0" err="1"/>
              <a:t>məsuliyyətlərin</a:t>
            </a:r>
            <a:r>
              <a:rPr lang="en-US" dirty="0"/>
              <a:t> </a:t>
            </a:r>
            <a:r>
              <a:rPr lang="en-US" dirty="0" err="1"/>
              <a:t>təyin</a:t>
            </a:r>
            <a:r>
              <a:rPr lang="en-US" dirty="0"/>
              <a:t> </a:t>
            </a:r>
            <a:r>
              <a:rPr lang="en-US" dirty="0" err="1"/>
              <a:t>edilməsi</a:t>
            </a:r>
            <a:r>
              <a:rPr lang="en-US" dirty="0"/>
              <a:t>.</a:t>
            </a:r>
            <a:endParaRPr dirty="0"/>
          </a:p>
        </p:txBody>
      </p:sp>
      <p:sp>
        <p:nvSpPr>
          <p:cNvPr id="1696" name="Google Shape;1696;p32"/>
          <p:cNvSpPr txBox="1">
            <a:spLocks noGrp="1"/>
          </p:cNvSpPr>
          <p:nvPr>
            <p:ph type="subTitle" idx="4"/>
          </p:nvPr>
        </p:nvSpPr>
        <p:spPr>
          <a:xfrm>
            <a:off x="3247697" y="3498796"/>
            <a:ext cx="2535095" cy="1105200"/>
          </a:xfrm>
          <a:prstGeom prst="rect">
            <a:avLst/>
          </a:prstGeom>
        </p:spPr>
        <p:txBody>
          <a:bodyPr spcFirstLastPara="1" wrap="square" lIns="91425" tIns="91425" rIns="91425" bIns="91425" anchor="t" anchorCtr="0">
            <a:noAutofit/>
          </a:bodyPr>
          <a:lstStyle/>
          <a:p>
            <a:pPr marL="0" lvl="0" indent="0"/>
            <a:r>
              <a:rPr lang="en-US" dirty="0" err="1"/>
              <a:t>Müəyyən</a:t>
            </a:r>
            <a:r>
              <a:rPr lang="en-US" dirty="0"/>
              <a:t> </a:t>
            </a:r>
            <a:r>
              <a:rPr lang="en-US" dirty="0" err="1"/>
              <a:t>meyarlar</a:t>
            </a:r>
            <a:r>
              <a:rPr lang="en-US" dirty="0"/>
              <a:t> </a:t>
            </a:r>
            <a:r>
              <a:rPr lang="en-US" dirty="0" err="1"/>
              <a:t>əsasında</a:t>
            </a:r>
            <a:r>
              <a:rPr lang="en-US" dirty="0"/>
              <a:t> </a:t>
            </a:r>
            <a:r>
              <a:rPr lang="en-US" dirty="0" err="1"/>
              <a:t>prosesin</a:t>
            </a:r>
            <a:r>
              <a:rPr lang="en-US" dirty="0"/>
              <a:t> </a:t>
            </a:r>
            <a:r>
              <a:rPr lang="en-US" dirty="0" err="1"/>
              <a:t>gedişatını</a:t>
            </a:r>
            <a:r>
              <a:rPr lang="en-US" dirty="0"/>
              <a:t> </a:t>
            </a:r>
            <a:r>
              <a:rPr lang="en-US" dirty="0" err="1"/>
              <a:t>müəyyən</a:t>
            </a:r>
            <a:r>
              <a:rPr lang="en-US" dirty="0"/>
              <a:t> </a:t>
            </a:r>
            <a:r>
              <a:rPr lang="en-US" dirty="0" err="1"/>
              <a:t>edən</a:t>
            </a:r>
            <a:r>
              <a:rPr lang="en-US" dirty="0"/>
              <a:t> </a:t>
            </a:r>
            <a:r>
              <a:rPr lang="en-US" dirty="0" err="1"/>
              <a:t>qərar</a:t>
            </a:r>
            <a:r>
              <a:rPr lang="en-US" dirty="0"/>
              <a:t> </a:t>
            </a:r>
            <a:r>
              <a:rPr lang="en-US" dirty="0" err="1"/>
              <a:t>nöqtələrinin</a:t>
            </a:r>
            <a:r>
              <a:rPr lang="en-US" dirty="0"/>
              <a:t> </a:t>
            </a:r>
            <a:r>
              <a:rPr lang="en-US" dirty="0" err="1"/>
              <a:t>və</a:t>
            </a:r>
            <a:r>
              <a:rPr lang="en-US" dirty="0"/>
              <a:t> </a:t>
            </a:r>
            <a:r>
              <a:rPr lang="en-US" dirty="0" err="1"/>
              <a:t>ya</a:t>
            </a:r>
            <a:r>
              <a:rPr lang="en-US" dirty="0"/>
              <a:t> </a:t>
            </a:r>
            <a:r>
              <a:rPr lang="en-US" dirty="0" err="1"/>
              <a:t>şaxələnmə</a:t>
            </a:r>
            <a:r>
              <a:rPr lang="en-US" dirty="0"/>
              <a:t> </a:t>
            </a:r>
            <a:r>
              <a:rPr lang="en-US" dirty="0" err="1"/>
              <a:t>şərtlərinin</a:t>
            </a:r>
            <a:r>
              <a:rPr lang="en-US" dirty="0"/>
              <a:t> </a:t>
            </a:r>
            <a:r>
              <a:rPr lang="en-US" dirty="0" err="1"/>
              <a:t>müəyyən</a:t>
            </a:r>
            <a:r>
              <a:rPr lang="en-US" dirty="0"/>
              <a:t> </a:t>
            </a:r>
            <a:r>
              <a:rPr lang="en-US" dirty="0" err="1"/>
              <a:t>edilməsi</a:t>
            </a:r>
            <a:r>
              <a:rPr lang="en-US" dirty="0"/>
              <a:t>.</a:t>
            </a:r>
            <a:endParaRPr dirty="0"/>
          </a:p>
        </p:txBody>
      </p:sp>
      <p:sp>
        <p:nvSpPr>
          <p:cNvPr id="1697" name="Google Shape;1697;p32"/>
          <p:cNvSpPr txBox="1">
            <a:spLocks noGrp="1"/>
          </p:cNvSpPr>
          <p:nvPr>
            <p:ph type="subTitle" idx="7"/>
          </p:nvPr>
        </p:nvSpPr>
        <p:spPr>
          <a:xfrm>
            <a:off x="737825" y="1011418"/>
            <a:ext cx="1986457" cy="695700"/>
          </a:xfrm>
          <a:prstGeom prst="rect">
            <a:avLst/>
          </a:prstGeom>
        </p:spPr>
        <p:txBody>
          <a:bodyPr spcFirstLastPara="1" wrap="square" lIns="91425" tIns="91425" rIns="91425" bIns="91425" anchor="b" anchorCtr="0">
            <a:noAutofit/>
          </a:bodyPr>
          <a:lstStyle/>
          <a:p>
            <a:pPr marL="0" lvl="0" indent="0"/>
            <a:r>
              <a:rPr lang="en-US" dirty="0" err="1">
                <a:solidFill>
                  <a:schemeClr val="tx2"/>
                </a:solidFill>
                <a:latin typeface="Consolas" pitchFamily="49" charset="0"/>
              </a:rPr>
              <a:t>Fəaliyyətlər</a:t>
            </a:r>
            <a:r>
              <a:rPr lang="en-US" dirty="0" smtClean="0">
                <a:solidFill>
                  <a:schemeClr val="tx2"/>
                </a:solidFill>
                <a:latin typeface="Consolas" pitchFamily="49" charset="0"/>
              </a:rPr>
              <a:t>/</a:t>
            </a:r>
            <a:endParaRPr lang="az-Latn-AZ" dirty="0" smtClean="0">
              <a:solidFill>
                <a:schemeClr val="tx2"/>
              </a:solidFill>
              <a:latin typeface="Consolas" pitchFamily="49" charset="0"/>
            </a:endParaRPr>
          </a:p>
          <a:p>
            <a:pPr marL="0" lvl="0" indent="0"/>
            <a:r>
              <a:rPr lang="en-US" dirty="0" err="1" smtClean="0">
                <a:solidFill>
                  <a:schemeClr val="tx2"/>
                </a:solidFill>
                <a:latin typeface="Consolas" pitchFamily="49" charset="0"/>
              </a:rPr>
              <a:t>Proseslər</a:t>
            </a:r>
            <a:r>
              <a:rPr lang="en-US" dirty="0">
                <a:solidFill>
                  <a:schemeClr val="tx2"/>
                </a:solidFill>
                <a:latin typeface="Consolas" pitchFamily="49" charset="0"/>
              </a:rPr>
              <a:t>:</a:t>
            </a:r>
            <a:endParaRPr dirty="0">
              <a:solidFill>
                <a:schemeClr val="tx2"/>
              </a:solidFill>
              <a:latin typeface="Consolas" pitchFamily="49" charset="0"/>
            </a:endParaRPr>
          </a:p>
        </p:txBody>
      </p:sp>
      <p:sp>
        <p:nvSpPr>
          <p:cNvPr id="1698" name="Google Shape;1698;p32"/>
          <p:cNvSpPr txBox="1">
            <a:spLocks noGrp="1"/>
          </p:cNvSpPr>
          <p:nvPr>
            <p:ph type="subTitle" idx="8"/>
          </p:nvPr>
        </p:nvSpPr>
        <p:spPr>
          <a:xfrm>
            <a:off x="3490950" y="1036643"/>
            <a:ext cx="2162100" cy="695700"/>
          </a:xfrm>
          <a:prstGeom prst="rect">
            <a:avLst/>
          </a:prstGeom>
        </p:spPr>
        <p:txBody>
          <a:bodyPr spcFirstLastPara="1" wrap="square" lIns="91425" tIns="91425" rIns="91425" bIns="91425" anchor="b" anchorCtr="0">
            <a:noAutofit/>
          </a:bodyPr>
          <a:lstStyle/>
          <a:p>
            <a:pPr marL="0" lvl="0" indent="0"/>
            <a:r>
              <a:rPr lang="en-US" dirty="0" err="1">
                <a:solidFill>
                  <a:schemeClr val="tx2"/>
                </a:solidFill>
                <a:latin typeface="Consolas" pitchFamily="49" charset="0"/>
              </a:rPr>
              <a:t>Giriş</a:t>
            </a:r>
            <a:r>
              <a:rPr lang="en-US" dirty="0">
                <a:solidFill>
                  <a:schemeClr val="tx2"/>
                </a:solidFill>
                <a:latin typeface="Consolas" pitchFamily="49" charset="0"/>
              </a:rPr>
              <a:t> </a:t>
            </a:r>
            <a:r>
              <a:rPr lang="en-US" dirty="0" err="1">
                <a:solidFill>
                  <a:schemeClr val="tx2"/>
                </a:solidFill>
                <a:latin typeface="Consolas" pitchFamily="49" charset="0"/>
              </a:rPr>
              <a:t>və</a:t>
            </a:r>
            <a:r>
              <a:rPr lang="en-US" dirty="0">
                <a:solidFill>
                  <a:schemeClr val="tx2"/>
                </a:solidFill>
                <a:latin typeface="Consolas" pitchFamily="49" charset="0"/>
              </a:rPr>
              <a:t> </a:t>
            </a:r>
            <a:r>
              <a:rPr lang="en-US" dirty="0" err="1">
                <a:solidFill>
                  <a:schemeClr val="tx2"/>
                </a:solidFill>
                <a:latin typeface="Consolas" pitchFamily="49" charset="0"/>
              </a:rPr>
              <a:t>Çıxışlar</a:t>
            </a:r>
            <a:r>
              <a:rPr lang="en-US" dirty="0">
                <a:solidFill>
                  <a:schemeClr val="tx2"/>
                </a:solidFill>
                <a:latin typeface="Consolas" pitchFamily="49" charset="0"/>
              </a:rPr>
              <a:t>:</a:t>
            </a:r>
            <a:endParaRPr dirty="0">
              <a:solidFill>
                <a:schemeClr val="tx2"/>
              </a:solidFill>
              <a:latin typeface="Consolas" pitchFamily="49" charset="0"/>
            </a:endParaRPr>
          </a:p>
        </p:txBody>
      </p:sp>
      <p:sp>
        <p:nvSpPr>
          <p:cNvPr id="1699" name="Google Shape;1699;p32"/>
          <p:cNvSpPr txBox="1">
            <a:spLocks noGrp="1"/>
          </p:cNvSpPr>
          <p:nvPr>
            <p:ph type="subTitle" idx="9"/>
          </p:nvPr>
        </p:nvSpPr>
        <p:spPr>
          <a:xfrm>
            <a:off x="6236569" y="986099"/>
            <a:ext cx="2162100" cy="433265"/>
          </a:xfrm>
          <a:prstGeom prst="rect">
            <a:avLst/>
          </a:prstGeom>
        </p:spPr>
        <p:txBody>
          <a:bodyPr spcFirstLastPara="1" wrap="square" lIns="91425" tIns="91425" rIns="91425" bIns="91425" anchor="b" anchorCtr="0">
            <a:noAutofit/>
          </a:bodyPr>
          <a:lstStyle/>
          <a:p>
            <a:pPr marL="0" lvl="0" indent="0"/>
            <a:r>
              <a:rPr lang="en-US" dirty="0" err="1">
                <a:solidFill>
                  <a:schemeClr val="tx2"/>
                </a:solidFill>
                <a:latin typeface="Consolas" pitchFamily="49" charset="0"/>
              </a:rPr>
              <a:t>Axınlar</a:t>
            </a:r>
            <a:r>
              <a:rPr lang="en-US" dirty="0">
                <a:solidFill>
                  <a:schemeClr val="tx2"/>
                </a:solidFill>
                <a:latin typeface="Consolas" pitchFamily="49" charset="0"/>
              </a:rPr>
              <a:t>:</a:t>
            </a:r>
            <a:endParaRPr dirty="0">
              <a:solidFill>
                <a:schemeClr val="tx2"/>
              </a:solidFill>
              <a:latin typeface="Consolas" pitchFamily="49" charset="0"/>
            </a:endParaRPr>
          </a:p>
        </p:txBody>
      </p:sp>
      <p:sp>
        <p:nvSpPr>
          <p:cNvPr id="1700" name="Google Shape;1700;p32"/>
          <p:cNvSpPr txBox="1">
            <a:spLocks noGrp="1"/>
          </p:cNvSpPr>
          <p:nvPr>
            <p:ph type="subTitle" idx="5"/>
          </p:nvPr>
        </p:nvSpPr>
        <p:spPr>
          <a:xfrm>
            <a:off x="6085490" y="1420066"/>
            <a:ext cx="2872880" cy="724993"/>
          </a:xfrm>
          <a:prstGeom prst="rect">
            <a:avLst/>
          </a:prstGeom>
        </p:spPr>
        <p:txBody>
          <a:bodyPr spcFirstLastPara="1" wrap="square" lIns="91425" tIns="91425" rIns="91425" bIns="91425" anchor="t" anchorCtr="0">
            <a:noAutofit/>
          </a:bodyPr>
          <a:lstStyle/>
          <a:p>
            <a:pPr marL="0" lvl="0" indent="0"/>
            <a:r>
              <a:rPr lang="en-US" dirty="0" err="1"/>
              <a:t>Müxtəlif</a:t>
            </a:r>
            <a:r>
              <a:rPr lang="en-US" dirty="0"/>
              <a:t> </a:t>
            </a:r>
            <a:r>
              <a:rPr lang="en-US" dirty="0" err="1"/>
              <a:t>fəaliyyətlər</a:t>
            </a:r>
            <a:r>
              <a:rPr lang="en-US" dirty="0"/>
              <a:t> </a:t>
            </a:r>
            <a:r>
              <a:rPr lang="en-US" dirty="0" err="1"/>
              <a:t>və</a:t>
            </a:r>
            <a:r>
              <a:rPr lang="en-US" dirty="0"/>
              <a:t> </a:t>
            </a:r>
            <a:r>
              <a:rPr lang="en-US" dirty="0" err="1"/>
              <a:t>ya</a:t>
            </a:r>
            <a:r>
              <a:rPr lang="en-US" dirty="0"/>
              <a:t> </a:t>
            </a:r>
            <a:r>
              <a:rPr lang="en-US" dirty="0" err="1"/>
              <a:t>proseslər</a:t>
            </a:r>
            <a:r>
              <a:rPr lang="en-US" dirty="0"/>
              <a:t> </a:t>
            </a:r>
            <a:r>
              <a:rPr lang="en-US" dirty="0" err="1"/>
              <a:t>arasında</a:t>
            </a:r>
            <a:r>
              <a:rPr lang="en-US" dirty="0"/>
              <a:t> </a:t>
            </a:r>
            <a:r>
              <a:rPr lang="en-US" dirty="0" err="1"/>
              <a:t>məlumat</a:t>
            </a:r>
            <a:r>
              <a:rPr lang="en-US" dirty="0"/>
              <a:t>, material </a:t>
            </a:r>
            <a:r>
              <a:rPr lang="en-US" dirty="0" err="1"/>
              <a:t>və</a:t>
            </a:r>
            <a:r>
              <a:rPr lang="en-US" dirty="0"/>
              <a:t> </a:t>
            </a:r>
            <a:r>
              <a:rPr lang="en-US" dirty="0" err="1"/>
              <a:t>ya</a:t>
            </a:r>
            <a:r>
              <a:rPr lang="en-US" dirty="0"/>
              <a:t> </a:t>
            </a:r>
            <a:r>
              <a:rPr lang="en-US" dirty="0" err="1"/>
              <a:t>resurslar</a:t>
            </a:r>
            <a:r>
              <a:rPr lang="en-US" dirty="0"/>
              <a:t> </a:t>
            </a:r>
            <a:r>
              <a:rPr lang="en-US" dirty="0" err="1"/>
              <a:t>axınının</a:t>
            </a:r>
            <a:r>
              <a:rPr lang="en-US" dirty="0"/>
              <a:t> </a:t>
            </a:r>
            <a:r>
              <a:rPr lang="en-US" dirty="0" err="1"/>
              <a:t>təmsil</a:t>
            </a:r>
            <a:r>
              <a:rPr lang="en-US" dirty="0"/>
              <a:t> </a:t>
            </a:r>
            <a:r>
              <a:rPr lang="en-US" dirty="0" err="1"/>
              <a:t>olunması</a:t>
            </a:r>
            <a:r>
              <a:rPr lang="en-US" dirty="0"/>
              <a:t>.</a:t>
            </a:r>
            <a:endParaRPr dirty="0"/>
          </a:p>
        </p:txBody>
      </p:sp>
      <p:sp>
        <p:nvSpPr>
          <p:cNvPr id="1701" name="Google Shape;1701;p32"/>
          <p:cNvSpPr txBox="1">
            <a:spLocks noGrp="1"/>
          </p:cNvSpPr>
          <p:nvPr>
            <p:ph type="subTitle" idx="6"/>
          </p:nvPr>
        </p:nvSpPr>
        <p:spPr>
          <a:xfrm>
            <a:off x="5934804" y="2693402"/>
            <a:ext cx="2579239" cy="671160"/>
          </a:xfrm>
          <a:prstGeom prst="rect">
            <a:avLst/>
          </a:prstGeom>
        </p:spPr>
        <p:txBody>
          <a:bodyPr spcFirstLastPara="1" wrap="square" lIns="91425" tIns="91425" rIns="91425" bIns="91425" anchor="t" anchorCtr="0">
            <a:noAutofit/>
          </a:bodyPr>
          <a:lstStyle/>
          <a:p>
            <a:pPr marL="0" lvl="0" indent="0"/>
            <a:r>
              <a:rPr lang="en-US" dirty="0" err="1"/>
              <a:t>Hər</a:t>
            </a:r>
            <a:r>
              <a:rPr lang="en-US" dirty="0"/>
              <a:t> </a:t>
            </a:r>
            <a:r>
              <a:rPr lang="en-US" dirty="0" err="1"/>
              <a:t>bir</a:t>
            </a:r>
            <a:r>
              <a:rPr lang="en-US" dirty="0"/>
              <a:t> </a:t>
            </a:r>
            <a:r>
              <a:rPr lang="en-US" dirty="0" err="1"/>
              <a:t>fəaliyyət</a:t>
            </a:r>
            <a:r>
              <a:rPr lang="en-US" dirty="0"/>
              <a:t> </a:t>
            </a:r>
            <a:r>
              <a:rPr lang="en-US" dirty="0" err="1"/>
              <a:t>üçün</a:t>
            </a:r>
            <a:r>
              <a:rPr lang="en-US" dirty="0"/>
              <a:t> </a:t>
            </a:r>
            <a:r>
              <a:rPr lang="en-US" dirty="0" err="1"/>
              <a:t>tələb</a:t>
            </a:r>
            <a:r>
              <a:rPr lang="en-US" dirty="0"/>
              <a:t> </a:t>
            </a:r>
            <a:r>
              <a:rPr lang="en-US" dirty="0" err="1"/>
              <a:t>olunan</a:t>
            </a:r>
            <a:r>
              <a:rPr lang="en-US" dirty="0"/>
              <a:t> </a:t>
            </a:r>
            <a:r>
              <a:rPr lang="en-US" dirty="0" err="1"/>
              <a:t>vaxtın</a:t>
            </a:r>
            <a:r>
              <a:rPr lang="en-US" dirty="0"/>
              <a:t> </a:t>
            </a:r>
            <a:r>
              <a:rPr lang="en-US" dirty="0" err="1"/>
              <a:t>və</a:t>
            </a:r>
            <a:r>
              <a:rPr lang="en-US" dirty="0"/>
              <a:t> </a:t>
            </a:r>
            <a:r>
              <a:rPr lang="en-US" dirty="0" err="1"/>
              <a:t>prosesin</a:t>
            </a:r>
            <a:r>
              <a:rPr lang="en-US" dirty="0"/>
              <a:t> </a:t>
            </a:r>
            <a:r>
              <a:rPr lang="en-US" dirty="0" err="1"/>
              <a:t>ümumi</a:t>
            </a:r>
            <a:r>
              <a:rPr lang="en-US" dirty="0"/>
              <a:t> </a:t>
            </a:r>
            <a:r>
              <a:rPr lang="en-US" dirty="0" err="1"/>
              <a:t>müddətinin</a:t>
            </a:r>
            <a:r>
              <a:rPr lang="en-US" dirty="0"/>
              <a:t> </a:t>
            </a:r>
            <a:r>
              <a:rPr lang="en-US" dirty="0" err="1"/>
              <a:t>nəzərə</a:t>
            </a:r>
            <a:r>
              <a:rPr lang="en-US" dirty="0"/>
              <a:t> </a:t>
            </a:r>
            <a:r>
              <a:rPr lang="en-US" dirty="0" err="1"/>
              <a:t>alınması</a:t>
            </a:r>
            <a:r>
              <a:rPr lang="en-US" dirty="0"/>
              <a:t>.</a:t>
            </a:r>
            <a:endParaRPr dirty="0"/>
          </a:p>
        </p:txBody>
      </p:sp>
      <p:sp>
        <p:nvSpPr>
          <p:cNvPr id="1702" name="Google Shape;1702;p32"/>
          <p:cNvSpPr txBox="1">
            <a:spLocks noGrp="1"/>
          </p:cNvSpPr>
          <p:nvPr>
            <p:ph type="subTitle" idx="13"/>
          </p:nvPr>
        </p:nvSpPr>
        <p:spPr>
          <a:xfrm>
            <a:off x="708143" y="2803097"/>
            <a:ext cx="2282563" cy="695700"/>
          </a:xfrm>
          <a:prstGeom prst="rect">
            <a:avLst/>
          </a:prstGeom>
        </p:spPr>
        <p:txBody>
          <a:bodyPr spcFirstLastPara="1" wrap="square" lIns="91425" tIns="91425" rIns="91425" bIns="91425" anchor="b" anchorCtr="0">
            <a:noAutofit/>
          </a:bodyPr>
          <a:lstStyle/>
          <a:p>
            <a:pPr marL="0" lvl="0" indent="0"/>
            <a:r>
              <a:rPr lang="en-US" dirty="0" err="1">
                <a:solidFill>
                  <a:schemeClr val="tx2"/>
                </a:solidFill>
                <a:latin typeface="Consolas" pitchFamily="49" charset="0"/>
              </a:rPr>
              <a:t>Rol</a:t>
            </a:r>
            <a:r>
              <a:rPr lang="en-US" dirty="0">
                <a:solidFill>
                  <a:schemeClr val="tx2"/>
                </a:solidFill>
                <a:latin typeface="Consolas" pitchFamily="49" charset="0"/>
              </a:rPr>
              <a:t> </a:t>
            </a:r>
            <a:r>
              <a:rPr lang="en-US" dirty="0" err="1">
                <a:solidFill>
                  <a:schemeClr val="tx2"/>
                </a:solidFill>
                <a:latin typeface="Consolas" pitchFamily="49" charset="0"/>
              </a:rPr>
              <a:t>və</a:t>
            </a:r>
            <a:r>
              <a:rPr lang="en-US" dirty="0">
                <a:solidFill>
                  <a:schemeClr val="tx2"/>
                </a:solidFill>
                <a:latin typeface="Consolas" pitchFamily="49" charset="0"/>
              </a:rPr>
              <a:t> </a:t>
            </a:r>
            <a:r>
              <a:rPr lang="en-US" dirty="0" err="1">
                <a:solidFill>
                  <a:schemeClr val="tx2"/>
                </a:solidFill>
                <a:latin typeface="Consolas" pitchFamily="49" charset="0"/>
              </a:rPr>
              <a:t>Məsuliyyətlər</a:t>
            </a:r>
            <a:r>
              <a:rPr lang="en-US" dirty="0">
                <a:solidFill>
                  <a:schemeClr val="tx2"/>
                </a:solidFill>
                <a:latin typeface="Consolas" pitchFamily="49" charset="0"/>
              </a:rPr>
              <a:t>:</a:t>
            </a:r>
            <a:endParaRPr dirty="0">
              <a:solidFill>
                <a:schemeClr val="tx2"/>
              </a:solidFill>
              <a:latin typeface="Consolas" pitchFamily="49" charset="0"/>
            </a:endParaRPr>
          </a:p>
        </p:txBody>
      </p:sp>
      <p:sp>
        <p:nvSpPr>
          <p:cNvPr id="1703" name="Google Shape;1703;p32"/>
          <p:cNvSpPr txBox="1">
            <a:spLocks noGrp="1"/>
          </p:cNvSpPr>
          <p:nvPr>
            <p:ph type="subTitle" idx="14"/>
          </p:nvPr>
        </p:nvSpPr>
        <p:spPr>
          <a:xfrm>
            <a:off x="3490950" y="2803097"/>
            <a:ext cx="2162100" cy="695700"/>
          </a:xfrm>
          <a:prstGeom prst="rect">
            <a:avLst/>
          </a:prstGeom>
        </p:spPr>
        <p:txBody>
          <a:bodyPr spcFirstLastPara="1" wrap="square" lIns="91425" tIns="91425" rIns="91425" bIns="91425" anchor="b" anchorCtr="0">
            <a:noAutofit/>
          </a:bodyPr>
          <a:lstStyle/>
          <a:p>
            <a:pPr marL="0" lvl="0" indent="0"/>
            <a:r>
              <a:rPr lang="en-US" dirty="0" err="1">
                <a:solidFill>
                  <a:schemeClr val="tx2"/>
                </a:solidFill>
                <a:latin typeface="Consolas" pitchFamily="49" charset="0"/>
              </a:rPr>
              <a:t>Qərar</a:t>
            </a:r>
            <a:r>
              <a:rPr lang="en-US" dirty="0">
                <a:solidFill>
                  <a:schemeClr val="tx2"/>
                </a:solidFill>
                <a:latin typeface="Consolas" pitchFamily="49" charset="0"/>
              </a:rPr>
              <a:t> </a:t>
            </a:r>
            <a:r>
              <a:rPr lang="en-US" dirty="0" err="1">
                <a:solidFill>
                  <a:schemeClr val="tx2"/>
                </a:solidFill>
                <a:latin typeface="Consolas" pitchFamily="49" charset="0"/>
              </a:rPr>
              <a:t>Nöqtələri</a:t>
            </a:r>
            <a:r>
              <a:rPr lang="en-US" dirty="0">
                <a:solidFill>
                  <a:schemeClr val="tx2"/>
                </a:solidFill>
                <a:latin typeface="Consolas" pitchFamily="49" charset="0"/>
              </a:rPr>
              <a:t>:</a:t>
            </a:r>
            <a:endParaRPr dirty="0">
              <a:solidFill>
                <a:schemeClr val="tx2"/>
              </a:solidFill>
              <a:latin typeface="Consolas" pitchFamily="49" charset="0"/>
            </a:endParaRPr>
          </a:p>
        </p:txBody>
      </p:sp>
      <p:sp>
        <p:nvSpPr>
          <p:cNvPr id="1704" name="Google Shape;1704;p32"/>
          <p:cNvSpPr txBox="1">
            <a:spLocks noGrp="1"/>
          </p:cNvSpPr>
          <p:nvPr>
            <p:ph type="subTitle" idx="15"/>
          </p:nvPr>
        </p:nvSpPr>
        <p:spPr>
          <a:xfrm>
            <a:off x="6027027" y="2334778"/>
            <a:ext cx="3039592" cy="387843"/>
          </a:xfrm>
          <a:prstGeom prst="rect">
            <a:avLst/>
          </a:prstGeom>
        </p:spPr>
        <p:txBody>
          <a:bodyPr spcFirstLastPara="1" wrap="square" lIns="91425" tIns="91425" rIns="91425" bIns="91425" anchor="b" anchorCtr="0">
            <a:noAutofit/>
          </a:bodyPr>
          <a:lstStyle/>
          <a:p>
            <a:pPr marL="0" lvl="0" indent="0"/>
            <a:r>
              <a:rPr lang="en-US" dirty="0" err="1">
                <a:solidFill>
                  <a:schemeClr val="tx2"/>
                </a:solidFill>
                <a:latin typeface="Consolas" pitchFamily="49" charset="0"/>
              </a:rPr>
              <a:t>Vaxtlar</a:t>
            </a:r>
            <a:r>
              <a:rPr lang="en-US" dirty="0">
                <a:solidFill>
                  <a:schemeClr val="tx2"/>
                </a:solidFill>
                <a:latin typeface="Consolas" pitchFamily="49" charset="0"/>
              </a:rPr>
              <a:t> </a:t>
            </a:r>
            <a:r>
              <a:rPr lang="en-US" dirty="0" err="1" smtClean="0">
                <a:solidFill>
                  <a:schemeClr val="tx2"/>
                </a:solidFill>
                <a:latin typeface="Consolas" pitchFamily="49" charset="0"/>
              </a:rPr>
              <a:t>və</a:t>
            </a:r>
            <a:r>
              <a:rPr lang="az-Latn-AZ" dirty="0">
                <a:solidFill>
                  <a:schemeClr val="tx2"/>
                </a:solidFill>
                <a:latin typeface="Consolas" pitchFamily="49" charset="0"/>
              </a:rPr>
              <a:t> </a:t>
            </a:r>
            <a:r>
              <a:rPr lang="en-US" dirty="0" err="1" smtClean="0">
                <a:solidFill>
                  <a:schemeClr val="tx2"/>
                </a:solidFill>
                <a:latin typeface="Consolas" pitchFamily="49" charset="0"/>
              </a:rPr>
              <a:t>Müddətlər</a:t>
            </a:r>
            <a:r>
              <a:rPr lang="en-US" dirty="0">
                <a:solidFill>
                  <a:schemeClr val="tx2"/>
                </a:solidFill>
                <a:latin typeface="Consolas" pitchFamily="49" charset="0"/>
              </a:rPr>
              <a:t>:</a:t>
            </a:r>
            <a:endParaRPr dirty="0">
              <a:solidFill>
                <a:schemeClr val="tx2"/>
              </a:solidFill>
              <a:latin typeface="Consolas" pitchFamily="49" charset="0"/>
            </a:endParaRPr>
          </a:p>
        </p:txBody>
      </p:sp>
      <p:sp>
        <p:nvSpPr>
          <p:cNvPr id="2" name="Прямоугольник 1"/>
          <p:cNvSpPr/>
          <p:nvPr/>
        </p:nvSpPr>
        <p:spPr>
          <a:xfrm>
            <a:off x="5744220" y="3495191"/>
            <a:ext cx="3146798" cy="369332"/>
          </a:xfrm>
          <a:prstGeom prst="rect">
            <a:avLst/>
          </a:prstGeom>
        </p:spPr>
        <p:txBody>
          <a:bodyPr wrap="square">
            <a:spAutoFit/>
          </a:bodyPr>
          <a:lstStyle/>
          <a:p>
            <a:r>
              <a:rPr lang="en-US" sz="1800" b="1" dirty="0">
                <a:solidFill>
                  <a:schemeClr val="tx2"/>
                </a:solidFill>
                <a:latin typeface="Consolas" pitchFamily="49" charset="0"/>
                <a:ea typeface="Sora"/>
                <a:cs typeface="Sora"/>
                <a:sym typeface="Sora"/>
              </a:rPr>
              <a:t>Control and Monitoring</a:t>
            </a:r>
            <a:r>
              <a:rPr lang="en-US" sz="1800" b="1" dirty="0">
                <a:solidFill>
                  <a:schemeClr val="tx2"/>
                </a:solidFill>
                <a:latin typeface="Consolas" pitchFamily="49" charset="0"/>
                <a:ea typeface="Sora"/>
                <a:cs typeface="Sora"/>
                <a:sym typeface="Sora"/>
              </a:rPr>
              <a:t>:</a:t>
            </a:r>
            <a:endParaRPr lang="en-US" sz="1800" b="1" dirty="0">
              <a:solidFill>
                <a:schemeClr val="tx2"/>
              </a:solidFill>
              <a:latin typeface="Consolas" pitchFamily="49" charset="0"/>
              <a:ea typeface="Sora"/>
              <a:cs typeface="Sora"/>
              <a:sym typeface="Sora"/>
            </a:endParaRPr>
          </a:p>
        </p:txBody>
      </p:sp>
      <p:sp>
        <p:nvSpPr>
          <p:cNvPr id="3" name="Прямоугольник 2"/>
          <p:cNvSpPr/>
          <p:nvPr/>
        </p:nvSpPr>
        <p:spPr>
          <a:xfrm>
            <a:off x="5744220" y="3864523"/>
            <a:ext cx="2856641" cy="830997"/>
          </a:xfrm>
          <a:prstGeom prst="rect">
            <a:avLst/>
          </a:prstGeom>
        </p:spPr>
        <p:txBody>
          <a:bodyPr wrap="square">
            <a:spAutoFit/>
          </a:bodyPr>
          <a:lstStyle/>
          <a:p>
            <a:r>
              <a:rPr lang="en-US" sz="1200" dirty="0" err="1">
                <a:solidFill>
                  <a:schemeClr val="dk1"/>
                </a:solidFill>
                <a:latin typeface="Open Sans"/>
                <a:ea typeface="Open Sans"/>
                <a:cs typeface="Open Sans"/>
                <a:sym typeface="Open Sans"/>
              </a:rPr>
              <a:t>Prosesin</a:t>
            </a:r>
            <a:r>
              <a:rPr lang="en-US" sz="1200" dirty="0">
                <a:solidFill>
                  <a:schemeClr val="dk1"/>
                </a:solidFill>
                <a:latin typeface="Open Sans"/>
                <a:ea typeface="Open Sans"/>
                <a:cs typeface="Open Sans"/>
                <a:sym typeface="Open Sans"/>
              </a:rPr>
              <a:t> </a:t>
            </a:r>
            <a:r>
              <a:rPr lang="en-US" sz="1200" dirty="0" err="1">
                <a:solidFill>
                  <a:schemeClr val="dk1"/>
                </a:solidFill>
                <a:latin typeface="Open Sans"/>
                <a:ea typeface="Open Sans"/>
                <a:cs typeface="Open Sans"/>
                <a:sym typeface="Open Sans"/>
              </a:rPr>
              <a:t>effektiv</a:t>
            </a:r>
            <a:r>
              <a:rPr lang="en-US" sz="1200" dirty="0">
                <a:solidFill>
                  <a:schemeClr val="dk1"/>
                </a:solidFill>
                <a:latin typeface="Open Sans"/>
                <a:ea typeface="Open Sans"/>
                <a:cs typeface="Open Sans"/>
                <a:sym typeface="Open Sans"/>
              </a:rPr>
              <a:t> </a:t>
            </a:r>
            <a:r>
              <a:rPr lang="en-US" sz="1200" dirty="0" err="1">
                <a:solidFill>
                  <a:schemeClr val="dk1"/>
                </a:solidFill>
                <a:latin typeface="Open Sans"/>
                <a:ea typeface="Open Sans"/>
                <a:cs typeface="Open Sans"/>
                <a:sym typeface="Open Sans"/>
              </a:rPr>
              <a:t>həyata</a:t>
            </a:r>
            <a:r>
              <a:rPr lang="en-US" sz="1200" dirty="0">
                <a:solidFill>
                  <a:schemeClr val="dk1"/>
                </a:solidFill>
                <a:latin typeface="Open Sans"/>
                <a:ea typeface="Open Sans"/>
                <a:cs typeface="Open Sans"/>
                <a:sym typeface="Open Sans"/>
              </a:rPr>
              <a:t> </a:t>
            </a:r>
            <a:r>
              <a:rPr lang="en-US" sz="1200" dirty="0" err="1">
                <a:solidFill>
                  <a:schemeClr val="dk1"/>
                </a:solidFill>
                <a:latin typeface="Open Sans"/>
                <a:ea typeface="Open Sans"/>
                <a:cs typeface="Open Sans"/>
                <a:sym typeface="Open Sans"/>
              </a:rPr>
              <a:t>keçirilməsini</a:t>
            </a:r>
            <a:r>
              <a:rPr lang="en-US" sz="1200" dirty="0">
                <a:solidFill>
                  <a:schemeClr val="dk1"/>
                </a:solidFill>
                <a:latin typeface="Open Sans"/>
                <a:ea typeface="Open Sans"/>
                <a:cs typeface="Open Sans"/>
                <a:sym typeface="Open Sans"/>
              </a:rPr>
              <a:t> </a:t>
            </a:r>
            <a:r>
              <a:rPr lang="en-US" sz="1200" dirty="0" err="1">
                <a:solidFill>
                  <a:schemeClr val="dk1"/>
                </a:solidFill>
                <a:latin typeface="Open Sans"/>
                <a:ea typeface="Open Sans"/>
                <a:cs typeface="Open Sans"/>
                <a:sym typeface="Open Sans"/>
              </a:rPr>
              <a:t>təmin</a:t>
            </a:r>
            <a:r>
              <a:rPr lang="en-US" sz="1200" dirty="0">
                <a:solidFill>
                  <a:schemeClr val="dk1"/>
                </a:solidFill>
                <a:latin typeface="Open Sans"/>
                <a:ea typeface="Open Sans"/>
                <a:cs typeface="Open Sans"/>
                <a:sym typeface="Open Sans"/>
              </a:rPr>
              <a:t> </a:t>
            </a:r>
            <a:r>
              <a:rPr lang="en-US" sz="1200" dirty="0" err="1">
                <a:solidFill>
                  <a:schemeClr val="dk1"/>
                </a:solidFill>
                <a:latin typeface="Open Sans"/>
                <a:ea typeface="Open Sans"/>
                <a:cs typeface="Open Sans"/>
                <a:sym typeface="Open Sans"/>
              </a:rPr>
              <a:t>etmək</a:t>
            </a:r>
            <a:r>
              <a:rPr lang="en-US" sz="1200" dirty="0">
                <a:solidFill>
                  <a:schemeClr val="dk1"/>
                </a:solidFill>
                <a:latin typeface="Open Sans"/>
                <a:ea typeface="Open Sans"/>
                <a:cs typeface="Open Sans"/>
                <a:sym typeface="Open Sans"/>
              </a:rPr>
              <a:t> </a:t>
            </a:r>
            <a:r>
              <a:rPr lang="en-US" sz="1200" dirty="0" err="1">
                <a:solidFill>
                  <a:schemeClr val="dk1"/>
                </a:solidFill>
                <a:latin typeface="Open Sans"/>
                <a:ea typeface="Open Sans"/>
                <a:cs typeface="Open Sans"/>
                <a:sym typeface="Open Sans"/>
              </a:rPr>
              <a:t>üçün</a:t>
            </a:r>
            <a:r>
              <a:rPr lang="en-US" sz="1200" dirty="0">
                <a:solidFill>
                  <a:schemeClr val="dk1"/>
                </a:solidFill>
                <a:latin typeface="Open Sans"/>
                <a:ea typeface="Open Sans"/>
                <a:cs typeface="Open Sans"/>
                <a:sym typeface="Open Sans"/>
              </a:rPr>
              <a:t> </a:t>
            </a:r>
            <a:r>
              <a:rPr lang="en-US" sz="1200" dirty="0" err="1">
                <a:solidFill>
                  <a:schemeClr val="dk1"/>
                </a:solidFill>
                <a:latin typeface="Open Sans"/>
                <a:ea typeface="Open Sans"/>
                <a:cs typeface="Open Sans"/>
                <a:sym typeface="Open Sans"/>
              </a:rPr>
              <a:t>nəzarət</a:t>
            </a:r>
            <a:r>
              <a:rPr lang="en-US" sz="1200" dirty="0">
                <a:solidFill>
                  <a:schemeClr val="dk1"/>
                </a:solidFill>
                <a:latin typeface="Open Sans"/>
                <a:ea typeface="Open Sans"/>
                <a:cs typeface="Open Sans"/>
                <a:sym typeface="Open Sans"/>
              </a:rPr>
              <a:t> </a:t>
            </a:r>
            <a:r>
              <a:rPr lang="en-US" sz="1200" dirty="0" err="1">
                <a:solidFill>
                  <a:schemeClr val="dk1"/>
                </a:solidFill>
                <a:latin typeface="Open Sans"/>
                <a:ea typeface="Open Sans"/>
                <a:cs typeface="Open Sans"/>
                <a:sym typeface="Open Sans"/>
              </a:rPr>
              <a:t>mexanizmlərinin</a:t>
            </a:r>
            <a:r>
              <a:rPr lang="en-US" sz="1200" dirty="0">
                <a:solidFill>
                  <a:schemeClr val="dk1"/>
                </a:solidFill>
                <a:latin typeface="Open Sans"/>
                <a:ea typeface="Open Sans"/>
                <a:cs typeface="Open Sans"/>
                <a:sym typeface="Open Sans"/>
              </a:rPr>
              <a:t> </a:t>
            </a:r>
            <a:r>
              <a:rPr lang="en-US" sz="1200" dirty="0" err="1">
                <a:solidFill>
                  <a:schemeClr val="dk1"/>
                </a:solidFill>
                <a:latin typeface="Open Sans"/>
                <a:ea typeface="Open Sans"/>
                <a:cs typeface="Open Sans"/>
                <a:sym typeface="Open Sans"/>
              </a:rPr>
              <a:t>və</a:t>
            </a:r>
            <a:r>
              <a:rPr lang="en-US" sz="1200" dirty="0">
                <a:solidFill>
                  <a:schemeClr val="dk1"/>
                </a:solidFill>
                <a:latin typeface="Open Sans"/>
                <a:ea typeface="Open Sans"/>
                <a:cs typeface="Open Sans"/>
                <a:sym typeface="Open Sans"/>
              </a:rPr>
              <a:t> </a:t>
            </a:r>
            <a:r>
              <a:rPr lang="en-US" sz="1200" dirty="0" err="1">
                <a:solidFill>
                  <a:schemeClr val="dk1"/>
                </a:solidFill>
                <a:latin typeface="Open Sans"/>
                <a:ea typeface="Open Sans"/>
                <a:cs typeface="Open Sans"/>
                <a:sym typeface="Open Sans"/>
              </a:rPr>
              <a:t>monitorinq</a:t>
            </a:r>
            <a:r>
              <a:rPr lang="en-US" sz="1200" dirty="0">
                <a:solidFill>
                  <a:schemeClr val="dk1"/>
                </a:solidFill>
                <a:latin typeface="Open Sans"/>
                <a:ea typeface="Open Sans"/>
                <a:cs typeface="Open Sans"/>
                <a:sym typeface="Open Sans"/>
              </a:rPr>
              <a:t> </a:t>
            </a:r>
            <a:r>
              <a:rPr lang="en-US" sz="1200" dirty="0" err="1">
                <a:solidFill>
                  <a:schemeClr val="dk1"/>
                </a:solidFill>
                <a:latin typeface="Open Sans"/>
                <a:ea typeface="Open Sans"/>
                <a:cs typeface="Open Sans"/>
                <a:sym typeface="Open Sans"/>
              </a:rPr>
              <a:t>məntəqələrinin</a:t>
            </a:r>
            <a:r>
              <a:rPr lang="en-US" sz="1200" dirty="0">
                <a:solidFill>
                  <a:schemeClr val="dk1"/>
                </a:solidFill>
                <a:latin typeface="Open Sans"/>
                <a:ea typeface="Open Sans"/>
                <a:cs typeface="Open Sans"/>
                <a:sym typeface="Open Sans"/>
              </a:rPr>
              <a:t> </a:t>
            </a:r>
            <a:r>
              <a:rPr lang="en-US" sz="1200" dirty="0" err="1">
                <a:solidFill>
                  <a:schemeClr val="dk1"/>
                </a:solidFill>
                <a:latin typeface="Open Sans"/>
                <a:ea typeface="Open Sans"/>
                <a:cs typeface="Open Sans"/>
              </a:rPr>
              <a:t>inteqrasiyası</a:t>
            </a:r>
            <a:r>
              <a:rPr lang="en-US" sz="1200" dirty="0">
                <a:solidFill>
                  <a:schemeClr val="dk1"/>
                </a:solidFill>
                <a:latin typeface="Open Sans"/>
                <a:ea typeface="Open Sans"/>
                <a:cs typeface="Open Sans"/>
              </a:rPr>
              <a:t>.</a:t>
            </a:r>
            <a:endParaRPr lang="ru-RU" sz="1200" dirty="0">
              <a:solidFill>
                <a:schemeClr val="dk1"/>
              </a:solidFill>
              <a:latin typeface="Open Sans"/>
              <a:ea typeface="Open Sans"/>
              <a:cs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071" name="Google Shape;1071;p26"/>
          <p:cNvSpPr txBox="1">
            <a:spLocks noGrp="1"/>
          </p:cNvSpPr>
          <p:nvPr>
            <p:ph type="title" idx="15"/>
          </p:nvPr>
        </p:nvSpPr>
        <p:spPr>
          <a:xfrm>
            <a:off x="520625" y="362925"/>
            <a:ext cx="7710900" cy="572700"/>
          </a:xfrm>
          <a:prstGeom prst="rect">
            <a:avLst/>
          </a:prstGeom>
        </p:spPr>
        <p:txBody>
          <a:bodyPr spcFirstLastPara="1" wrap="square" lIns="91425" tIns="91425" rIns="91425" bIns="91425" anchor="t" anchorCtr="0">
            <a:noAutofit/>
          </a:bodyPr>
          <a:lstStyle/>
          <a:p>
            <a:pPr lvl="0"/>
            <a:r>
              <a:rPr lang="en-US" sz="2400" u="sng" dirty="0" err="1">
                <a:latin typeface="Consolas" pitchFamily="49" charset="0"/>
                <a:ea typeface="Open Sans"/>
                <a:cs typeface="Open Sans"/>
              </a:rPr>
              <a:t>Proseslərin</a:t>
            </a:r>
            <a:r>
              <a:rPr lang="en-US" sz="2400" u="sng" dirty="0">
                <a:latin typeface="Consolas" pitchFamily="49" charset="0"/>
                <a:ea typeface="Open Sans"/>
                <a:cs typeface="Open Sans"/>
              </a:rPr>
              <a:t> </a:t>
            </a:r>
            <a:r>
              <a:rPr lang="en-US" sz="2400" u="sng" dirty="0" err="1">
                <a:latin typeface="Consolas" pitchFamily="49" charset="0"/>
                <a:ea typeface="Open Sans"/>
                <a:cs typeface="Open Sans"/>
              </a:rPr>
              <a:t>Modelləşdirilməsində</a:t>
            </a:r>
            <a:r>
              <a:rPr lang="en-US" sz="2400" u="sng" dirty="0">
                <a:latin typeface="Consolas" pitchFamily="49" charset="0"/>
                <a:ea typeface="Open Sans"/>
                <a:cs typeface="Open Sans"/>
              </a:rPr>
              <a:t> </a:t>
            </a:r>
            <a:r>
              <a:rPr lang="en-US" sz="2400" u="sng" dirty="0" err="1">
                <a:latin typeface="Consolas" pitchFamily="49" charset="0"/>
                <a:ea typeface="Open Sans"/>
                <a:cs typeface="Open Sans"/>
              </a:rPr>
              <a:t>Addımlar</a:t>
            </a:r>
            <a:r>
              <a:rPr lang="en-US" sz="2400" u="sng" dirty="0">
                <a:latin typeface="Consolas" pitchFamily="49" charset="0"/>
                <a:ea typeface="Open Sans"/>
                <a:cs typeface="Open Sans"/>
              </a:rPr>
              <a:t>:</a:t>
            </a:r>
            <a:endParaRPr sz="2400" u="sng" dirty="0">
              <a:latin typeface="Consolas" pitchFamily="49" charset="0"/>
              <a:ea typeface="Open Sans"/>
              <a:cs typeface="Open Sans"/>
            </a:endParaRPr>
          </a:p>
        </p:txBody>
      </p:sp>
      <p:sp>
        <p:nvSpPr>
          <p:cNvPr id="14" name="Прямоугольник 13"/>
          <p:cNvSpPr/>
          <p:nvPr/>
        </p:nvSpPr>
        <p:spPr>
          <a:xfrm>
            <a:off x="574078" y="953038"/>
            <a:ext cx="3956671" cy="3754874"/>
          </a:xfrm>
          <a:prstGeom prst="rect">
            <a:avLst/>
          </a:prstGeom>
        </p:spPr>
        <p:txBody>
          <a:bodyPr wrap="square">
            <a:spAutoFit/>
          </a:bodyPr>
          <a:lstStyle/>
          <a:p>
            <a:pPr marL="342900" indent="-342900">
              <a:buClr>
                <a:schemeClr val="bg2"/>
              </a:buClr>
              <a:buFont typeface="+mj-lt"/>
              <a:buAutoNum type="arabicPeriod"/>
            </a:pPr>
            <a:r>
              <a:rPr lang="en-US" dirty="0" err="1">
                <a:solidFill>
                  <a:schemeClr val="tx2"/>
                </a:solidFill>
                <a:latin typeface="Book Antiqua" pitchFamily="18" charset="0"/>
              </a:rPr>
              <a:t>Əhatə</a:t>
            </a:r>
            <a:r>
              <a:rPr lang="en-US" dirty="0">
                <a:solidFill>
                  <a:schemeClr val="tx2"/>
                </a:solidFill>
                <a:latin typeface="Book Antiqua" pitchFamily="18" charset="0"/>
              </a:rPr>
              <a:t> </a:t>
            </a:r>
            <a:r>
              <a:rPr lang="en-US" dirty="0" err="1">
                <a:solidFill>
                  <a:schemeClr val="tx2"/>
                </a:solidFill>
                <a:latin typeface="Book Antiqua" pitchFamily="18" charset="0"/>
              </a:rPr>
              <a:t>dairəsini</a:t>
            </a:r>
            <a:r>
              <a:rPr lang="en-US" dirty="0">
                <a:solidFill>
                  <a:schemeClr val="tx2"/>
                </a:solidFill>
                <a:latin typeface="Book Antiqua" pitchFamily="18" charset="0"/>
              </a:rPr>
              <a:t> </a:t>
            </a:r>
            <a:r>
              <a:rPr lang="en-US" dirty="0" err="1" smtClean="0">
                <a:solidFill>
                  <a:schemeClr val="tx2"/>
                </a:solidFill>
                <a:latin typeface="Book Antiqua" pitchFamily="18" charset="0"/>
              </a:rPr>
              <a:t>müəyyənləşdirin</a:t>
            </a:r>
            <a:r>
              <a:rPr lang="en-US" dirty="0" smtClean="0">
                <a:solidFill>
                  <a:schemeClr val="tx2"/>
                </a:solidFill>
                <a:latin typeface="Book Antiqua" pitchFamily="18" charset="0"/>
              </a:rPr>
              <a:t>:</a:t>
            </a:r>
            <a:r>
              <a:rPr lang="az-Latn-AZ" dirty="0" smtClean="0">
                <a:latin typeface="Book Antiqua" pitchFamily="18" charset="0"/>
              </a:rPr>
              <a:t> </a:t>
            </a:r>
            <a:r>
              <a:rPr lang="en-US" dirty="0" err="1" smtClean="0">
                <a:latin typeface="Book Antiqua" pitchFamily="18" charset="0"/>
              </a:rPr>
              <a:t>Modelləşdiriləcək</a:t>
            </a:r>
            <a:r>
              <a:rPr lang="en-US" dirty="0" smtClean="0">
                <a:latin typeface="Book Antiqua" pitchFamily="18" charset="0"/>
              </a:rPr>
              <a:t> </a:t>
            </a:r>
            <a:r>
              <a:rPr lang="en-US" dirty="0" err="1">
                <a:latin typeface="Book Antiqua" pitchFamily="18" charset="0"/>
              </a:rPr>
              <a:t>prosesin</a:t>
            </a:r>
            <a:r>
              <a:rPr lang="en-US" dirty="0">
                <a:latin typeface="Book Antiqua" pitchFamily="18" charset="0"/>
              </a:rPr>
              <a:t> </a:t>
            </a:r>
            <a:r>
              <a:rPr lang="en-US" dirty="0" err="1">
                <a:latin typeface="Book Antiqua" pitchFamily="18" charset="0"/>
              </a:rPr>
              <a:t>sərhədlərini</a:t>
            </a:r>
            <a:r>
              <a:rPr lang="en-US" dirty="0">
                <a:latin typeface="Book Antiqua" pitchFamily="18" charset="0"/>
              </a:rPr>
              <a:t> </a:t>
            </a:r>
            <a:r>
              <a:rPr lang="en-US" dirty="0" err="1">
                <a:latin typeface="Book Antiqua" pitchFamily="18" charset="0"/>
              </a:rPr>
              <a:t>və</a:t>
            </a:r>
            <a:r>
              <a:rPr lang="en-US" dirty="0">
                <a:latin typeface="Book Antiqua" pitchFamily="18" charset="0"/>
              </a:rPr>
              <a:t> </a:t>
            </a:r>
            <a:r>
              <a:rPr lang="en-US" dirty="0" err="1">
                <a:latin typeface="Book Antiqua" pitchFamily="18" charset="0"/>
              </a:rPr>
              <a:t>əhatə</a:t>
            </a:r>
            <a:r>
              <a:rPr lang="en-US" dirty="0">
                <a:latin typeface="Book Antiqua" pitchFamily="18" charset="0"/>
              </a:rPr>
              <a:t> </a:t>
            </a:r>
            <a:r>
              <a:rPr lang="en-US" dirty="0" err="1" smtClean="0">
                <a:latin typeface="Book Antiqua" pitchFamily="18" charset="0"/>
              </a:rPr>
              <a:t>dairəsini</a:t>
            </a:r>
            <a:r>
              <a:rPr lang="az-Latn-AZ" dirty="0" smtClean="0">
                <a:latin typeface="Book Antiqua" pitchFamily="18" charset="0"/>
              </a:rPr>
              <a:t> </a:t>
            </a:r>
            <a:r>
              <a:rPr lang="en-US" dirty="0" err="1" smtClean="0">
                <a:latin typeface="Book Antiqua" pitchFamily="18" charset="0"/>
              </a:rPr>
              <a:t>aydın</a:t>
            </a:r>
            <a:r>
              <a:rPr lang="en-US" dirty="0" smtClean="0">
                <a:latin typeface="Book Antiqua" pitchFamily="18" charset="0"/>
              </a:rPr>
              <a:t> </a:t>
            </a:r>
            <a:r>
              <a:rPr lang="en-US" dirty="0" err="1">
                <a:latin typeface="Book Antiqua" pitchFamily="18" charset="0"/>
              </a:rPr>
              <a:t>şəkildə</a:t>
            </a:r>
            <a:r>
              <a:rPr lang="en-US" dirty="0">
                <a:latin typeface="Book Antiqua" pitchFamily="18" charset="0"/>
              </a:rPr>
              <a:t> </a:t>
            </a:r>
            <a:r>
              <a:rPr lang="en-US" dirty="0" err="1" smtClean="0">
                <a:latin typeface="Book Antiqua" pitchFamily="18" charset="0"/>
              </a:rPr>
              <a:t>müəyyənləşdirin</a:t>
            </a:r>
            <a:r>
              <a:rPr lang="en-US" dirty="0" smtClean="0">
                <a:latin typeface="Book Antiqua" pitchFamily="18" charset="0"/>
              </a:rPr>
              <a:t>.</a:t>
            </a:r>
            <a:endParaRPr lang="az-Latn-AZ" dirty="0" smtClean="0">
              <a:latin typeface="Book Antiqua" pitchFamily="18" charset="0"/>
            </a:endParaRPr>
          </a:p>
          <a:p>
            <a:pPr marL="342900" indent="-342900">
              <a:buClr>
                <a:schemeClr val="bg2"/>
              </a:buClr>
              <a:buFont typeface="+mj-lt"/>
              <a:buAutoNum type="arabicPeriod"/>
            </a:pPr>
            <a:r>
              <a:rPr lang="en-US" dirty="0" err="1">
                <a:solidFill>
                  <a:schemeClr val="tx2"/>
                </a:solidFill>
                <a:latin typeface="Book Antiqua" pitchFamily="18" charset="0"/>
              </a:rPr>
              <a:t>Fəaliyyətləri</a:t>
            </a:r>
            <a:r>
              <a:rPr lang="en-US" dirty="0">
                <a:solidFill>
                  <a:schemeClr val="tx2"/>
                </a:solidFill>
                <a:latin typeface="Book Antiqua" pitchFamily="18" charset="0"/>
              </a:rPr>
              <a:t> </a:t>
            </a:r>
            <a:r>
              <a:rPr lang="en-US" dirty="0" err="1" smtClean="0">
                <a:solidFill>
                  <a:schemeClr val="tx2"/>
                </a:solidFill>
                <a:latin typeface="Book Antiqua" pitchFamily="18" charset="0"/>
              </a:rPr>
              <a:t>müəyyənləşdirin</a:t>
            </a:r>
            <a:r>
              <a:rPr lang="en-US" dirty="0" smtClean="0">
                <a:solidFill>
                  <a:schemeClr val="tx2"/>
                </a:solidFill>
                <a:latin typeface="Book Antiqua" pitchFamily="18" charset="0"/>
              </a:rPr>
              <a:t>:</a:t>
            </a:r>
            <a:r>
              <a:rPr lang="az-Latn-AZ" dirty="0" smtClean="0">
                <a:solidFill>
                  <a:schemeClr val="tx2"/>
                </a:solidFill>
                <a:latin typeface="Book Antiqua" pitchFamily="18" charset="0"/>
              </a:rPr>
              <a:t> </a:t>
            </a:r>
            <a:r>
              <a:rPr lang="en-US" dirty="0" err="1" smtClean="0">
                <a:latin typeface="Book Antiqua" pitchFamily="18" charset="0"/>
              </a:rPr>
              <a:t>Prosesin</a:t>
            </a:r>
            <a:r>
              <a:rPr lang="en-US" dirty="0" smtClean="0">
                <a:latin typeface="Book Antiqua" pitchFamily="18" charset="0"/>
              </a:rPr>
              <a:t> </a:t>
            </a:r>
            <a:r>
              <a:rPr lang="en-US" dirty="0" err="1">
                <a:latin typeface="Book Antiqua" pitchFamily="18" charset="0"/>
              </a:rPr>
              <a:t>məqsədlərinə</a:t>
            </a:r>
            <a:r>
              <a:rPr lang="en-US" dirty="0">
                <a:latin typeface="Book Antiqua" pitchFamily="18" charset="0"/>
              </a:rPr>
              <a:t> nail </a:t>
            </a:r>
            <a:r>
              <a:rPr lang="en-US" dirty="0" err="1">
                <a:latin typeface="Book Antiqua" pitchFamily="18" charset="0"/>
              </a:rPr>
              <a:t>olmaq</a:t>
            </a:r>
            <a:r>
              <a:rPr lang="en-US" dirty="0">
                <a:latin typeface="Book Antiqua" pitchFamily="18" charset="0"/>
              </a:rPr>
              <a:t> </a:t>
            </a:r>
            <a:r>
              <a:rPr lang="en-US" dirty="0" err="1">
                <a:latin typeface="Book Antiqua" pitchFamily="18" charset="0"/>
              </a:rPr>
              <a:t>üçün</a:t>
            </a:r>
            <a:r>
              <a:rPr lang="en-US" dirty="0">
                <a:latin typeface="Book Antiqua" pitchFamily="18" charset="0"/>
              </a:rPr>
              <a:t> </a:t>
            </a:r>
            <a:r>
              <a:rPr lang="en-US" dirty="0" err="1">
                <a:latin typeface="Book Antiqua" pitchFamily="18" charset="0"/>
              </a:rPr>
              <a:t>əsas</a:t>
            </a:r>
            <a:r>
              <a:rPr lang="en-US" dirty="0">
                <a:latin typeface="Book Antiqua" pitchFamily="18" charset="0"/>
              </a:rPr>
              <a:t> </a:t>
            </a:r>
            <a:r>
              <a:rPr lang="en-US" dirty="0" err="1">
                <a:latin typeface="Book Antiqua" pitchFamily="18" charset="0"/>
              </a:rPr>
              <a:t>fəaliyyətləri</a:t>
            </a:r>
            <a:r>
              <a:rPr lang="en-US" dirty="0">
                <a:latin typeface="Book Antiqua" pitchFamily="18" charset="0"/>
              </a:rPr>
              <a:t> </a:t>
            </a:r>
            <a:r>
              <a:rPr lang="en-US" dirty="0" err="1">
                <a:latin typeface="Book Antiqua" pitchFamily="18" charset="0"/>
              </a:rPr>
              <a:t>və</a:t>
            </a:r>
            <a:r>
              <a:rPr lang="en-US" dirty="0">
                <a:latin typeface="Book Antiqua" pitchFamily="18" charset="0"/>
              </a:rPr>
              <a:t> </a:t>
            </a:r>
            <a:r>
              <a:rPr lang="en-US" dirty="0" err="1">
                <a:latin typeface="Book Antiqua" pitchFamily="18" charset="0"/>
              </a:rPr>
              <a:t>ya</a:t>
            </a:r>
            <a:r>
              <a:rPr lang="en-US" dirty="0">
                <a:latin typeface="Book Antiqua" pitchFamily="18" charset="0"/>
              </a:rPr>
              <a:t> </a:t>
            </a:r>
            <a:r>
              <a:rPr lang="en-US" dirty="0" err="1">
                <a:latin typeface="Book Antiqua" pitchFamily="18" charset="0"/>
              </a:rPr>
              <a:t>prosesləri</a:t>
            </a:r>
            <a:r>
              <a:rPr lang="en-US" dirty="0">
                <a:latin typeface="Book Antiqua" pitchFamily="18" charset="0"/>
              </a:rPr>
              <a:t> </a:t>
            </a:r>
            <a:r>
              <a:rPr lang="en-US" dirty="0" err="1">
                <a:latin typeface="Book Antiqua" pitchFamily="18" charset="0"/>
              </a:rPr>
              <a:t>sadalayın</a:t>
            </a:r>
            <a:r>
              <a:rPr lang="en-US" dirty="0">
                <a:latin typeface="Book Antiqua" pitchFamily="18" charset="0"/>
              </a:rPr>
              <a:t> </a:t>
            </a:r>
            <a:r>
              <a:rPr lang="en-US" dirty="0" err="1">
                <a:latin typeface="Book Antiqua" pitchFamily="18" charset="0"/>
              </a:rPr>
              <a:t>və</a:t>
            </a:r>
            <a:r>
              <a:rPr lang="en-US" dirty="0">
                <a:latin typeface="Book Antiqua" pitchFamily="18" charset="0"/>
              </a:rPr>
              <a:t> </a:t>
            </a:r>
            <a:r>
              <a:rPr lang="en-US" dirty="0" err="1" smtClean="0">
                <a:latin typeface="Book Antiqua" pitchFamily="18" charset="0"/>
              </a:rPr>
              <a:t>müəyyənləşdirin</a:t>
            </a:r>
            <a:r>
              <a:rPr lang="en-US" dirty="0" smtClean="0">
                <a:latin typeface="Book Antiqua" pitchFamily="18" charset="0"/>
              </a:rPr>
              <a:t>.</a:t>
            </a:r>
            <a:endParaRPr lang="az-Latn-AZ" dirty="0" smtClean="0">
              <a:latin typeface="Book Antiqua" pitchFamily="18" charset="0"/>
            </a:endParaRPr>
          </a:p>
          <a:p>
            <a:pPr marL="342900" indent="-342900">
              <a:buClr>
                <a:schemeClr val="bg2"/>
              </a:buClr>
              <a:buFont typeface="+mj-lt"/>
              <a:buAutoNum type="arabicPeriod"/>
            </a:pPr>
            <a:r>
              <a:rPr lang="en-US" dirty="0" err="1" smtClean="0">
                <a:solidFill>
                  <a:schemeClr val="tx2"/>
                </a:solidFill>
                <a:latin typeface="Book Antiqua" pitchFamily="18" charset="0"/>
              </a:rPr>
              <a:t>Giriş</a:t>
            </a:r>
            <a:r>
              <a:rPr lang="en-US" dirty="0" smtClean="0">
                <a:solidFill>
                  <a:schemeClr val="tx2"/>
                </a:solidFill>
                <a:latin typeface="Book Antiqua" pitchFamily="18" charset="0"/>
              </a:rPr>
              <a:t> </a:t>
            </a:r>
            <a:r>
              <a:rPr lang="en-US" dirty="0" err="1">
                <a:solidFill>
                  <a:schemeClr val="tx2"/>
                </a:solidFill>
                <a:latin typeface="Book Antiqua" pitchFamily="18" charset="0"/>
              </a:rPr>
              <a:t>və</a:t>
            </a:r>
            <a:r>
              <a:rPr lang="en-US" dirty="0">
                <a:solidFill>
                  <a:schemeClr val="tx2"/>
                </a:solidFill>
                <a:latin typeface="Book Antiqua" pitchFamily="18" charset="0"/>
              </a:rPr>
              <a:t> </a:t>
            </a:r>
            <a:r>
              <a:rPr lang="en-US" dirty="0" err="1">
                <a:solidFill>
                  <a:schemeClr val="tx2"/>
                </a:solidFill>
                <a:latin typeface="Book Antiqua" pitchFamily="18" charset="0"/>
              </a:rPr>
              <a:t>çıxışları</a:t>
            </a:r>
            <a:r>
              <a:rPr lang="en-US" dirty="0">
                <a:solidFill>
                  <a:schemeClr val="tx2"/>
                </a:solidFill>
                <a:latin typeface="Book Antiqua" pitchFamily="18" charset="0"/>
              </a:rPr>
              <a:t> </a:t>
            </a:r>
            <a:r>
              <a:rPr lang="en-US" dirty="0" err="1" smtClean="0">
                <a:solidFill>
                  <a:schemeClr val="tx2"/>
                </a:solidFill>
                <a:latin typeface="Book Antiqua" pitchFamily="18" charset="0"/>
              </a:rPr>
              <a:t>müəyyənləşdirin</a:t>
            </a:r>
            <a:r>
              <a:rPr lang="en-US" dirty="0" smtClean="0">
                <a:solidFill>
                  <a:schemeClr val="tx2"/>
                </a:solidFill>
                <a:latin typeface="Book Antiqua" pitchFamily="18" charset="0"/>
              </a:rPr>
              <a:t>:</a:t>
            </a:r>
            <a:r>
              <a:rPr lang="az-Latn-AZ" dirty="0" smtClean="0">
                <a:solidFill>
                  <a:schemeClr val="tx2"/>
                </a:solidFill>
                <a:latin typeface="Book Antiqua" pitchFamily="18" charset="0"/>
              </a:rPr>
              <a:t> </a:t>
            </a:r>
            <a:r>
              <a:rPr lang="en-US" dirty="0" err="1" smtClean="0">
                <a:latin typeface="Book Antiqua" pitchFamily="18" charset="0"/>
              </a:rPr>
              <a:t>Hər</a:t>
            </a:r>
            <a:r>
              <a:rPr lang="en-US" dirty="0" smtClean="0">
                <a:latin typeface="Book Antiqua" pitchFamily="18" charset="0"/>
              </a:rPr>
              <a:t> </a:t>
            </a:r>
            <a:r>
              <a:rPr lang="en-US" dirty="0" err="1">
                <a:latin typeface="Book Antiqua" pitchFamily="18" charset="0"/>
              </a:rPr>
              <a:t>bir</a:t>
            </a:r>
            <a:r>
              <a:rPr lang="en-US" dirty="0">
                <a:latin typeface="Book Antiqua" pitchFamily="18" charset="0"/>
              </a:rPr>
              <a:t> </a:t>
            </a:r>
            <a:r>
              <a:rPr lang="en-US" dirty="0" err="1">
                <a:latin typeface="Book Antiqua" pitchFamily="18" charset="0"/>
              </a:rPr>
              <a:t>fəaliyyət</a:t>
            </a:r>
            <a:r>
              <a:rPr lang="en-US" dirty="0">
                <a:latin typeface="Book Antiqua" pitchFamily="18" charset="0"/>
              </a:rPr>
              <a:t> </a:t>
            </a:r>
            <a:r>
              <a:rPr lang="en-US" dirty="0" err="1">
                <a:latin typeface="Book Antiqua" pitchFamily="18" charset="0"/>
              </a:rPr>
              <a:t>üçün</a:t>
            </a:r>
            <a:r>
              <a:rPr lang="en-US" dirty="0">
                <a:latin typeface="Book Antiqua" pitchFamily="18" charset="0"/>
              </a:rPr>
              <a:t> </a:t>
            </a:r>
            <a:r>
              <a:rPr lang="en-US" dirty="0" err="1">
                <a:latin typeface="Book Antiqua" pitchFamily="18" charset="0"/>
              </a:rPr>
              <a:t>tələb</a:t>
            </a:r>
            <a:r>
              <a:rPr lang="en-US" dirty="0">
                <a:latin typeface="Book Antiqua" pitchFamily="18" charset="0"/>
              </a:rPr>
              <a:t> </a:t>
            </a:r>
            <a:r>
              <a:rPr lang="en-US" dirty="0" err="1">
                <a:latin typeface="Book Antiqua" pitchFamily="18" charset="0"/>
              </a:rPr>
              <a:t>olunan</a:t>
            </a:r>
            <a:r>
              <a:rPr lang="en-US" dirty="0">
                <a:latin typeface="Book Antiqua" pitchFamily="18" charset="0"/>
              </a:rPr>
              <a:t> </a:t>
            </a:r>
            <a:r>
              <a:rPr lang="en-US" dirty="0" err="1">
                <a:latin typeface="Book Antiqua" pitchFamily="18" charset="0"/>
              </a:rPr>
              <a:t>girişləri</a:t>
            </a:r>
            <a:r>
              <a:rPr lang="en-US" dirty="0">
                <a:latin typeface="Book Antiqua" pitchFamily="18" charset="0"/>
              </a:rPr>
              <a:t> </a:t>
            </a:r>
            <a:r>
              <a:rPr lang="en-US" dirty="0" err="1">
                <a:latin typeface="Book Antiqua" pitchFamily="18" charset="0"/>
              </a:rPr>
              <a:t>və</a:t>
            </a:r>
            <a:r>
              <a:rPr lang="en-US" dirty="0">
                <a:latin typeface="Book Antiqua" pitchFamily="18" charset="0"/>
              </a:rPr>
              <a:t> </a:t>
            </a:r>
            <a:r>
              <a:rPr lang="en-US" dirty="0" err="1">
                <a:latin typeface="Book Antiqua" pitchFamily="18" charset="0"/>
              </a:rPr>
              <a:t>hər</a:t>
            </a:r>
            <a:r>
              <a:rPr lang="en-US" dirty="0">
                <a:latin typeface="Book Antiqua" pitchFamily="18" charset="0"/>
              </a:rPr>
              <a:t> </a:t>
            </a:r>
            <a:r>
              <a:rPr lang="en-US" dirty="0" err="1">
                <a:latin typeface="Book Antiqua" pitchFamily="18" charset="0"/>
              </a:rPr>
              <a:t>bir</a:t>
            </a:r>
            <a:r>
              <a:rPr lang="en-US" dirty="0">
                <a:latin typeface="Book Antiqua" pitchFamily="18" charset="0"/>
              </a:rPr>
              <a:t> </a:t>
            </a:r>
            <a:r>
              <a:rPr lang="en-US" dirty="0" err="1">
                <a:latin typeface="Book Antiqua" pitchFamily="18" charset="0"/>
              </a:rPr>
              <a:t>fəaliyyətin</a:t>
            </a:r>
            <a:r>
              <a:rPr lang="en-US" dirty="0">
                <a:latin typeface="Book Antiqua" pitchFamily="18" charset="0"/>
              </a:rPr>
              <a:t> </a:t>
            </a:r>
            <a:r>
              <a:rPr lang="en-US" dirty="0" err="1">
                <a:latin typeface="Book Antiqua" pitchFamily="18" charset="0"/>
              </a:rPr>
              <a:t>başa</a:t>
            </a:r>
            <a:r>
              <a:rPr lang="en-US" dirty="0">
                <a:latin typeface="Book Antiqua" pitchFamily="18" charset="0"/>
              </a:rPr>
              <a:t> </a:t>
            </a:r>
            <a:r>
              <a:rPr lang="en-US" dirty="0" err="1">
                <a:latin typeface="Book Antiqua" pitchFamily="18" charset="0"/>
              </a:rPr>
              <a:t>çatması</a:t>
            </a:r>
            <a:r>
              <a:rPr lang="en-US" dirty="0">
                <a:latin typeface="Book Antiqua" pitchFamily="18" charset="0"/>
              </a:rPr>
              <a:t> </a:t>
            </a:r>
            <a:r>
              <a:rPr lang="en-US" dirty="0" err="1">
                <a:latin typeface="Book Antiqua" pitchFamily="18" charset="0"/>
              </a:rPr>
              <a:t>nəticəsində</a:t>
            </a:r>
            <a:r>
              <a:rPr lang="en-US" dirty="0">
                <a:latin typeface="Book Antiqua" pitchFamily="18" charset="0"/>
              </a:rPr>
              <a:t> </a:t>
            </a:r>
            <a:r>
              <a:rPr lang="en-US" dirty="0" err="1">
                <a:latin typeface="Book Antiqua" pitchFamily="18" charset="0"/>
              </a:rPr>
              <a:t>əldə</a:t>
            </a:r>
            <a:r>
              <a:rPr lang="en-US" dirty="0">
                <a:latin typeface="Book Antiqua" pitchFamily="18" charset="0"/>
              </a:rPr>
              <a:t> </a:t>
            </a:r>
            <a:r>
              <a:rPr lang="en-US" dirty="0" err="1">
                <a:latin typeface="Book Antiqua" pitchFamily="18" charset="0"/>
              </a:rPr>
              <a:t>edilən</a:t>
            </a:r>
            <a:r>
              <a:rPr lang="en-US" dirty="0">
                <a:latin typeface="Book Antiqua" pitchFamily="18" charset="0"/>
              </a:rPr>
              <a:t> </a:t>
            </a:r>
            <a:r>
              <a:rPr lang="en-US" dirty="0" err="1">
                <a:latin typeface="Book Antiqua" pitchFamily="18" charset="0"/>
              </a:rPr>
              <a:t>nəticələri</a:t>
            </a:r>
            <a:r>
              <a:rPr lang="en-US" dirty="0">
                <a:latin typeface="Book Antiqua" pitchFamily="18" charset="0"/>
              </a:rPr>
              <a:t> </a:t>
            </a:r>
            <a:r>
              <a:rPr lang="en-US" dirty="0" err="1" smtClean="0">
                <a:latin typeface="Book Antiqua" pitchFamily="18" charset="0"/>
              </a:rPr>
              <a:t>göstərin</a:t>
            </a:r>
            <a:r>
              <a:rPr lang="en-US" dirty="0" smtClean="0">
                <a:latin typeface="Book Antiqua" pitchFamily="18" charset="0"/>
              </a:rPr>
              <a:t>.</a:t>
            </a:r>
            <a:endParaRPr lang="az-Latn-AZ" dirty="0" smtClean="0">
              <a:latin typeface="Book Antiqua" pitchFamily="18" charset="0"/>
            </a:endParaRPr>
          </a:p>
          <a:p>
            <a:pPr marL="342900" indent="-342900">
              <a:buClr>
                <a:schemeClr val="bg2"/>
              </a:buClr>
              <a:buFont typeface="+mj-lt"/>
              <a:buAutoNum type="arabicPeriod"/>
            </a:pPr>
            <a:r>
              <a:rPr lang="en-US" dirty="0" smtClean="0">
                <a:solidFill>
                  <a:schemeClr val="tx2"/>
                </a:solidFill>
                <a:latin typeface="Book Antiqua" pitchFamily="18" charset="0"/>
              </a:rPr>
              <a:t>Flowchart </a:t>
            </a:r>
            <a:r>
              <a:rPr lang="en-US" dirty="0" err="1">
                <a:solidFill>
                  <a:schemeClr val="tx2"/>
                </a:solidFill>
                <a:latin typeface="Book Antiqua" pitchFamily="18" charset="0"/>
              </a:rPr>
              <a:t>və</a:t>
            </a:r>
            <a:r>
              <a:rPr lang="en-US" dirty="0">
                <a:solidFill>
                  <a:schemeClr val="tx2"/>
                </a:solidFill>
                <a:latin typeface="Book Antiqua" pitchFamily="18" charset="0"/>
              </a:rPr>
              <a:t> </a:t>
            </a:r>
            <a:r>
              <a:rPr lang="en-US" dirty="0" err="1">
                <a:solidFill>
                  <a:schemeClr val="tx2"/>
                </a:solidFill>
                <a:latin typeface="Book Antiqua" pitchFamily="18" charset="0"/>
              </a:rPr>
              <a:t>ya</a:t>
            </a:r>
            <a:r>
              <a:rPr lang="en-US" dirty="0">
                <a:solidFill>
                  <a:schemeClr val="tx2"/>
                </a:solidFill>
                <a:latin typeface="Book Antiqua" pitchFamily="18" charset="0"/>
              </a:rPr>
              <a:t> </a:t>
            </a:r>
            <a:r>
              <a:rPr lang="en-US" dirty="0" err="1">
                <a:solidFill>
                  <a:schemeClr val="tx2"/>
                </a:solidFill>
                <a:latin typeface="Book Antiqua" pitchFamily="18" charset="0"/>
              </a:rPr>
              <a:t>diaqram</a:t>
            </a:r>
            <a:r>
              <a:rPr lang="en-US" dirty="0">
                <a:solidFill>
                  <a:schemeClr val="tx2"/>
                </a:solidFill>
                <a:latin typeface="Book Antiqua" pitchFamily="18" charset="0"/>
              </a:rPr>
              <a:t> </a:t>
            </a:r>
            <a:r>
              <a:rPr lang="en-US" dirty="0" err="1" smtClean="0">
                <a:solidFill>
                  <a:schemeClr val="tx2"/>
                </a:solidFill>
                <a:latin typeface="Book Antiqua" pitchFamily="18" charset="0"/>
              </a:rPr>
              <a:t>yaradın</a:t>
            </a:r>
            <a:r>
              <a:rPr lang="en-US" dirty="0" smtClean="0">
                <a:solidFill>
                  <a:schemeClr val="tx2"/>
                </a:solidFill>
                <a:latin typeface="Book Antiqua" pitchFamily="18" charset="0"/>
              </a:rPr>
              <a:t>:</a:t>
            </a:r>
            <a:r>
              <a:rPr lang="az-Latn-AZ" dirty="0" smtClean="0">
                <a:solidFill>
                  <a:schemeClr val="tx2"/>
                </a:solidFill>
                <a:latin typeface="Book Antiqua" pitchFamily="18" charset="0"/>
              </a:rPr>
              <a:t> </a:t>
            </a:r>
            <a:r>
              <a:rPr lang="en-US" dirty="0" err="1" smtClean="0">
                <a:latin typeface="Book Antiqua" pitchFamily="18" charset="0"/>
              </a:rPr>
              <a:t>Fəaliyyətlərin</a:t>
            </a:r>
            <a:r>
              <a:rPr lang="en-US" dirty="0" smtClean="0">
                <a:latin typeface="Book Antiqua" pitchFamily="18" charset="0"/>
              </a:rPr>
              <a:t> </a:t>
            </a:r>
            <a:r>
              <a:rPr lang="en-US" dirty="0" err="1">
                <a:latin typeface="Book Antiqua" pitchFamily="18" charset="0"/>
              </a:rPr>
              <a:t>ardıcıllığını</a:t>
            </a:r>
            <a:r>
              <a:rPr lang="en-US" dirty="0">
                <a:latin typeface="Book Antiqua" pitchFamily="18" charset="0"/>
              </a:rPr>
              <a:t> </a:t>
            </a:r>
            <a:r>
              <a:rPr lang="en-US" dirty="0" err="1">
                <a:latin typeface="Book Antiqua" pitchFamily="18" charset="0"/>
              </a:rPr>
              <a:t>və</a:t>
            </a:r>
            <a:r>
              <a:rPr lang="en-US" dirty="0">
                <a:latin typeface="Book Antiqua" pitchFamily="18" charset="0"/>
              </a:rPr>
              <a:t> </a:t>
            </a:r>
            <a:r>
              <a:rPr lang="en-US" dirty="0" err="1">
                <a:latin typeface="Book Antiqua" pitchFamily="18" charset="0"/>
              </a:rPr>
              <a:t>onların</a:t>
            </a:r>
            <a:r>
              <a:rPr lang="en-US" dirty="0">
                <a:latin typeface="Book Antiqua" pitchFamily="18" charset="0"/>
              </a:rPr>
              <a:t> </a:t>
            </a:r>
            <a:r>
              <a:rPr lang="en-US" dirty="0" err="1">
                <a:latin typeface="Book Antiqua" pitchFamily="18" charset="0"/>
              </a:rPr>
              <a:t>əlaqələrini</a:t>
            </a:r>
            <a:r>
              <a:rPr lang="en-US" dirty="0">
                <a:latin typeface="Book Antiqua" pitchFamily="18" charset="0"/>
              </a:rPr>
              <a:t> </a:t>
            </a:r>
            <a:r>
              <a:rPr lang="en-US" dirty="0" err="1">
                <a:latin typeface="Book Antiqua" pitchFamily="18" charset="0"/>
              </a:rPr>
              <a:t>təsvir</a:t>
            </a:r>
            <a:r>
              <a:rPr lang="en-US" dirty="0">
                <a:latin typeface="Book Antiqua" pitchFamily="18" charset="0"/>
              </a:rPr>
              <a:t> </a:t>
            </a:r>
            <a:r>
              <a:rPr lang="en-US" dirty="0" err="1">
                <a:latin typeface="Book Antiqua" pitchFamily="18" charset="0"/>
              </a:rPr>
              <a:t>etmək</a:t>
            </a:r>
            <a:r>
              <a:rPr lang="en-US" dirty="0">
                <a:latin typeface="Book Antiqua" pitchFamily="18" charset="0"/>
              </a:rPr>
              <a:t> </a:t>
            </a:r>
            <a:r>
              <a:rPr lang="en-US" dirty="0" err="1">
                <a:latin typeface="Book Antiqua" pitchFamily="18" charset="0"/>
              </a:rPr>
              <a:t>üçün</a:t>
            </a:r>
            <a:r>
              <a:rPr lang="en-US" dirty="0">
                <a:latin typeface="Book Antiqua" pitchFamily="18" charset="0"/>
              </a:rPr>
              <a:t> </a:t>
            </a:r>
            <a:r>
              <a:rPr lang="en-US" dirty="0" err="1">
                <a:latin typeface="Book Antiqua" pitchFamily="18" charset="0"/>
              </a:rPr>
              <a:t>qrafik</a:t>
            </a:r>
            <a:r>
              <a:rPr lang="en-US" dirty="0">
                <a:latin typeface="Book Antiqua" pitchFamily="18" charset="0"/>
              </a:rPr>
              <a:t> </a:t>
            </a:r>
            <a:r>
              <a:rPr lang="en-US" dirty="0" err="1">
                <a:latin typeface="Book Antiqua" pitchFamily="18" charset="0"/>
              </a:rPr>
              <a:t>təsvirdən</a:t>
            </a:r>
            <a:r>
              <a:rPr lang="en-US" dirty="0">
                <a:latin typeface="Book Antiqua" pitchFamily="18" charset="0"/>
              </a:rPr>
              <a:t> (</a:t>
            </a:r>
            <a:r>
              <a:rPr lang="en-US" dirty="0" err="1">
                <a:latin typeface="Book Antiqua" pitchFamily="18" charset="0"/>
              </a:rPr>
              <a:t>axın</a:t>
            </a:r>
            <a:r>
              <a:rPr lang="en-US" dirty="0">
                <a:latin typeface="Book Antiqua" pitchFamily="18" charset="0"/>
              </a:rPr>
              <a:t> </a:t>
            </a:r>
            <a:r>
              <a:rPr lang="en-US" dirty="0" err="1">
                <a:latin typeface="Book Antiqua" pitchFamily="18" charset="0"/>
              </a:rPr>
              <a:t>qrafikləri</a:t>
            </a:r>
            <a:r>
              <a:rPr lang="en-US" dirty="0">
                <a:latin typeface="Book Antiqua" pitchFamily="18" charset="0"/>
              </a:rPr>
              <a:t>, </a:t>
            </a:r>
            <a:r>
              <a:rPr lang="en-US" dirty="0" err="1">
                <a:latin typeface="Book Antiqua" pitchFamily="18" charset="0"/>
              </a:rPr>
              <a:t>üzgüçülük</a:t>
            </a:r>
            <a:r>
              <a:rPr lang="en-US" dirty="0">
                <a:latin typeface="Book Antiqua" pitchFamily="18" charset="0"/>
              </a:rPr>
              <a:t> </a:t>
            </a:r>
            <a:r>
              <a:rPr lang="en-US" dirty="0" err="1">
                <a:latin typeface="Book Antiqua" pitchFamily="18" charset="0"/>
              </a:rPr>
              <a:t>zolaqları</a:t>
            </a:r>
            <a:r>
              <a:rPr lang="en-US" dirty="0">
                <a:latin typeface="Book Antiqua" pitchFamily="18" charset="0"/>
              </a:rPr>
              <a:t> </a:t>
            </a:r>
            <a:r>
              <a:rPr lang="en-US" dirty="0" err="1">
                <a:latin typeface="Book Antiqua" pitchFamily="18" charset="0"/>
              </a:rPr>
              <a:t>və</a:t>
            </a:r>
            <a:r>
              <a:rPr lang="en-US" dirty="0">
                <a:latin typeface="Book Antiqua" pitchFamily="18" charset="0"/>
              </a:rPr>
              <a:t> s.) </a:t>
            </a:r>
            <a:r>
              <a:rPr lang="en-US" dirty="0" err="1">
                <a:latin typeface="Book Antiqua" pitchFamily="18" charset="0"/>
              </a:rPr>
              <a:t>istifadə</a:t>
            </a:r>
            <a:r>
              <a:rPr lang="en-US" dirty="0">
                <a:latin typeface="Book Antiqua" pitchFamily="18" charset="0"/>
              </a:rPr>
              <a:t> </a:t>
            </a:r>
            <a:r>
              <a:rPr lang="en-US" dirty="0" err="1" smtClean="0">
                <a:latin typeface="Book Antiqua" pitchFamily="18" charset="0"/>
              </a:rPr>
              <a:t>edin</a:t>
            </a:r>
            <a:r>
              <a:rPr lang="en-US" dirty="0" smtClean="0">
                <a:latin typeface="Book Antiqua" pitchFamily="18" charset="0"/>
              </a:rPr>
              <a:t>.</a:t>
            </a:r>
            <a:endParaRPr lang="az-Latn-AZ" dirty="0" smtClean="0">
              <a:latin typeface="Book Antiqua" pitchFamily="18" charset="0"/>
            </a:endParaRPr>
          </a:p>
        </p:txBody>
      </p:sp>
      <p:sp>
        <p:nvSpPr>
          <p:cNvPr id="15" name="Прямоугольник 14"/>
          <p:cNvSpPr/>
          <p:nvPr/>
        </p:nvSpPr>
        <p:spPr>
          <a:xfrm>
            <a:off x="4523870" y="950123"/>
            <a:ext cx="4076987" cy="3754874"/>
          </a:xfrm>
          <a:prstGeom prst="rect">
            <a:avLst/>
          </a:prstGeom>
        </p:spPr>
        <p:txBody>
          <a:bodyPr wrap="square">
            <a:spAutoFit/>
          </a:bodyPr>
          <a:lstStyle/>
          <a:p>
            <a:pPr marL="342900" indent="-342900">
              <a:buClr>
                <a:schemeClr val="bg2"/>
              </a:buClr>
              <a:buFont typeface="+mj-lt"/>
              <a:buAutoNum type="arabicPeriod" startAt="5"/>
            </a:pPr>
            <a:r>
              <a:rPr lang="en-US" dirty="0" err="1">
                <a:solidFill>
                  <a:schemeClr val="tx2"/>
                </a:solidFill>
                <a:latin typeface="Book Antiqua" pitchFamily="18" charset="0"/>
              </a:rPr>
              <a:t>Ətraflı</a:t>
            </a:r>
            <a:r>
              <a:rPr lang="en-US" dirty="0">
                <a:solidFill>
                  <a:schemeClr val="tx2"/>
                </a:solidFill>
                <a:latin typeface="Book Antiqua" pitchFamily="18" charset="0"/>
              </a:rPr>
              <a:t> </a:t>
            </a:r>
            <a:r>
              <a:rPr lang="en-US" dirty="0" err="1">
                <a:solidFill>
                  <a:schemeClr val="tx2"/>
                </a:solidFill>
                <a:latin typeface="Book Antiqua" pitchFamily="18" charset="0"/>
              </a:rPr>
              <a:t>əlavə</a:t>
            </a:r>
            <a:r>
              <a:rPr lang="en-US" dirty="0">
                <a:solidFill>
                  <a:schemeClr val="tx2"/>
                </a:solidFill>
                <a:latin typeface="Book Antiqua" pitchFamily="18" charset="0"/>
              </a:rPr>
              <a:t> </a:t>
            </a:r>
            <a:r>
              <a:rPr lang="en-US" dirty="0" err="1">
                <a:solidFill>
                  <a:schemeClr val="tx2"/>
                </a:solidFill>
                <a:latin typeface="Book Antiqua" pitchFamily="18" charset="0"/>
              </a:rPr>
              <a:t>edin</a:t>
            </a:r>
            <a:r>
              <a:rPr lang="en-US" dirty="0">
                <a:solidFill>
                  <a:schemeClr val="tx2"/>
                </a:solidFill>
                <a:latin typeface="Book Antiqua" pitchFamily="18" charset="0"/>
              </a:rPr>
              <a:t>:</a:t>
            </a:r>
            <a:r>
              <a:rPr lang="az-Latn-AZ" dirty="0">
                <a:solidFill>
                  <a:schemeClr val="tx2"/>
                </a:solidFill>
                <a:latin typeface="Book Antiqua" pitchFamily="18" charset="0"/>
              </a:rPr>
              <a:t> </a:t>
            </a:r>
            <a:r>
              <a:rPr lang="en-US" dirty="0" err="1">
                <a:latin typeface="Book Antiqua" pitchFamily="18" charset="0"/>
              </a:rPr>
              <a:t>Modeli</a:t>
            </a:r>
            <a:r>
              <a:rPr lang="en-US" dirty="0">
                <a:latin typeface="Book Antiqua" pitchFamily="18" charset="0"/>
              </a:rPr>
              <a:t> </a:t>
            </a:r>
            <a:r>
              <a:rPr lang="en-US" dirty="0" err="1">
                <a:latin typeface="Book Antiqua" pitchFamily="18" charset="0"/>
              </a:rPr>
              <a:t>təkmilləşdirmək</a:t>
            </a:r>
            <a:r>
              <a:rPr lang="en-US" dirty="0">
                <a:latin typeface="Book Antiqua" pitchFamily="18" charset="0"/>
              </a:rPr>
              <a:t> </a:t>
            </a:r>
            <a:r>
              <a:rPr lang="en-US" dirty="0" err="1">
                <a:latin typeface="Book Antiqua" pitchFamily="18" charset="0"/>
              </a:rPr>
              <a:t>üçün</a:t>
            </a:r>
            <a:r>
              <a:rPr lang="en-US" dirty="0">
                <a:latin typeface="Book Antiqua" pitchFamily="18" charset="0"/>
              </a:rPr>
              <a:t> </a:t>
            </a:r>
            <a:r>
              <a:rPr lang="en-US" dirty="0" err="1">
                <a:latin typeface="Book Antiqua" pitchFamily="18" charset="0"/>
              </a:rPr>
              <a:t>qərar</a:t>
            </a:r>
            <a:r>
              <a:rPr lang="en-US" dirty="0">
                <a:latin typeface="Book Antiqua" pitchFamily="18" charset="0"/>
              </a:rPr>
              <a:t> </a:t>
            </a:r>
            <a:r>
              <a:rPr lang="en-US" dirty="0" err="1">
                <a:latin typeface="Book Antiqua" pitchFamily="18" charset="0"/>
              </a:rPr>
              <a:t>nöqtələri</a:t>
            </a:r>
            <a:r>
              <a:rPr lang="en-US" dirty="0">
                <a:latin typeface="Book Antiqua" pitchFamily="18" charset="0"/>
              </a:rPr>
              <a:t>, </a:t>
            </a:r>
            <a:r>
              <a:rPr lang="en-US" dirty="0" err="1">
                <a:latin typeface="Book Antiqua" pitchFamily="18" charset="0"/>
              </a:rPr>
              <a:t>rollar</a:t>
            </a:r>
            <a:r>
              <a:rPr lang="en-US" dirty="0">
                <a:latin typeface="Book Antiqua" pitchFamily="18" charset="0"/>
              </a:rPr>
              <a:t>, </a:t>
            </a:r>
            <a:r>
              <a:rPr lang="en-US" dirty="0" err="1">
                <a:latin typeface="Book Antiqua" pitchFamily="18" charset="0"/>
              </a:rPr>
              <a:t>məsuliyyətlər</a:t>
            </a:r>
            <a:r>
              <a:rPr lang="en-US" dirty="0">
                <a:latin typeface="Book Antiqua" pitchFamily="18" charset="0"/>
              </a:rPr>
              <a:t> </a:t>
            </a:r>
            <a:r>
              <a:rPr lang="en-US" dirty="0" err="1">
                <a:latin typeface="Book Antiqua" pitchFamily="18" charset="0"/>
              </a:rPr>
              <a:t>və</a:t>
            </a:r>
            <a:r>
              <a:rPr lang="en-US" dirty="0">
                <a:latin typeface="Book Antiqua" pitchFamily="18" charset="0"/>
              </a:rPr>
              <a:t> </a:t>
            </a:r>
            <a:r>
              <a:rPr lang="en-US" dirty="0" err="1">
                <a:latin typeface="Book Antiqua" pitchFamily="18" charset="0"/>
              </a:rPr>
              <a:t>hər</a:t>
            </a:r>
            <a:r>
              <a:rPr lang="en-US" dirty="0">
                <a:latin typeface="Book Antiqua" pitchFamily="18" charset="0"/>
              </a:rPr>
              <a:t> </a:t>
            </a:r>
            <a:r>
              <a:rPr lang="en-US" dirty="0" err="1">
                <a:latin typeface="Book Antiqua" pitchFamily="18" charset="0"/>
              </a:rPr>
              <a:t>hansı</a:t>
            </a:r>
            <a:r>
              <a:rPr lang="en-US" dirty="0">
                <a:latin typeface="Book Antiqua" pitchFamily="18" charset="0"/>
              </a:rPr>
              <a:t> </a:t>
            </a:r>
            <a:r>
              <a:rPr lang="en-US" dirty="0" err="1">
                <a:latin typeface="Book Antiqua" pitchFamily="18" charset="0"/>
              </a:rPr>
              <a:t>digər</a:t>
            </a:r>
            <a:r>
              <a:rPr lang="en-US" dirty="0">
                <a:latin typeface="Book Antiqua" pitchFamily="18" charset="0"/>
              </a:rPr>
              <a:t> </a:t>
            </a:r>
            <a:r>
              <a:rPr lang="en-US" dirty="0" err="1">
                <a:latin typeface="Book Antiqua" pitchFamily="18" charset="0"/>
              </a:rPr>
              <a:t>müvafiq</a:t>
            </a:r>
            <a:r>
              <a:rPr lang="en-US" dirty="0">
                <a:latin typeface="Book Antiqua" pitchFamily="18" charset="0"/>
              </a:rPr>
              <a:t> </a:t>
            </a:r>
            <a:r>
              <a:rPr lang="en-US" dirty="0" err="1">
                <a:latin typeface="Book Antiqua" pitchFamily="18" charset="0"/>
              </a:rPr>
              <a:t>məlumatlar</a:t>
            </a:r>
            <a:r>
              <a:rPr lang="en-US" dirty="0">
                <a:latin typeface="Book Antiqua" pitchFamily="18" charset="0"/>
              </a:rPr>
              <a:t> </a:t>
            </a:r>
            <a:r>
              <a:rPr lang="en-US" dirty="0" err="1">
                <a:latin typeface="Book Antiqua" pitchFamily="18" charset="0"/>
              </a:rPr>
              <a:t>kimi</a:t>
            </a:r>
            <a:r>
              <a:rPr lang="en-US" dirty="0">
                <a:latin typeface="Book Antiqua" pitchFamily="18" charset="0"/>
              </a:rPr>
              <a:t> </a:t>
            </a:r>
            <a:r>
              <a:rPr lang="en-US" dirty="0" err="1">
                <a:latin typeface="Book Antiqua" pitchFamily="18" charset="0"/>
              </a:rPr>
              <a:t>təfərrüatları</a:t>
            </a:r>
            <a:r>
              <a:rPr lang="en-US" dirty="0">
                <a:latin typeface="Book Antiqua" pitchFamily="18" charset="0"/>
              </a:rPr>
              <a:t> </a:t>
            </a:r>
            <a:r>
              <a:rPr lang="en-US" dirty="0" err="1">
                <a:latin typeface="Book Antiqua" pitchFamily="18" charset="0"/>
              </a:rPr>
              <a:t>əlavə</a:t>
            </a:r>
            <a:r>
              <a:rPr lang="en-US" dirty="0">
                <a:latin typeface="Book Antiqua" pitchFamily="18" charset="0"/>
              </a:rPr>
              <a:t> </a:t>
            </a:r>
            <a:r>
              <a:rPr lang="en-US" dirty="0" err="1">
                <a:latin typeface="Book Antiqua" pitchFamily="18" charset="0"/>
              </a:rPr>
              <a:t>edin</a:t>
            </a:r>
            <a:r>
              <a:rPr lang="en-US" dirty="0">
                <a:latin typeface="Book Antiqua" pitchFamily="18" charset="0"/>
              </a:rPr>
              <a:t>.</a:t>
            </a:r>
            <a:endParaRPr lang="az-Latn-AZ" dirty="0">
              <a:latin typeface="Book Antiqua" pitchFamily="18" charset="0"/>
            </a:endParaRPr>
          </a:p>
          <a:p>
            <a:pPr marL="342900" indent="-342900">
              <a:buClr>
                <a:schemeClr val="bg2"/>
              </a:buClr>
              <a:buFont typeface="+mj-lt"/>
              <a:buAutoNum type="arabicPeriod" startAt="5"/>
            </a:pPr>
            <a:r>
              <a:rPr lang="en-US" dirty="0" err="1">
                <a:solidFill>
                  <a:schemeClr val="tx2"/>
                </a:solidFill>
                <a:latin typeface="Book Antiqua" pitchFamily="18" charset="0"/>
              </a:rPr>
              <a:t>Doğrulayın</a:t>
            </a:r>
            <a:r>
              <a:rPr lang="en-US" dirty="0">
                <a:solidFill>
                  <a:schemeClr val="tx2"/>
                </a:solidFill>
                <a:latin typeface="Book Antiqua" pitchFamily="18" charset="0"/>
              </a:rPr>
              <a:t> </a:t>
            </a:r>
            <a:r>
              <a:rPr lang="en-US" dirty="0" err="1">
                <a:solidFill>
                  <a:schemeClr val="tx2"/>
                </a:solidFill>
                <a:latin typeface="Book Antiqua" pitchFamily="18" charset="0"/>
              </a:rPr>
              <a:t>və</a:t>
            </a:r>
            <a:r>
              <a:rPr lang="en-US" dirty="0">
                <a:solidFill>
                  <a:schemeClr val="tx2"/>
                </a:solidFill>
                <a:latin typeface="Book Antiqua" pitchFamily="18" charset="0"/>
              </a:rPr>
              <a:t> </a:t>
            </a:r>
            <a:r>
              <a:rPr lang="en-US" dirty="0" err="1">
                <a:solidFill>
                  <a:schemeClr val="tx2"/>
                </a:solidFill>
                <a:latin typeface="Book Antiqua" pitchFamily="18" charset="0"/>
              </a:rPr>
              <a:t>təkrarlayın</a:t>
            </a:r>
            <a:r>
              <a:rPr lang="en-US" dirty="0">
                <a:solidFill>
                  <a:schemeClr val="tx2"/>
                </a:solidFill>
                <a:latin typeface="Book Antiqua" pitchFamily="18" charset="0"/>
              </a:rPr>
              <a:t>:</a:t>
            </a:r>
            <a:r>
              <a:rPr lang="az-Latn-AZ" dirty="0">
                <a:solidFill>
                  <a:schemeClr val="tx2"/>
                </a:solidFill>
                <a:latin typeface="Book Antiqua" pitchFamily="18" charset="0"/>
              </a:rPr>
              <a:t> </a:t>
            </a:r>
            <a:r>
              <a:rPr lang="en-US" dirty="0" err="1">
                <a:latin typeface="Book Antiqua" pitchFamily="18" charset="0"/>
              </a:rPr>
              <a:t>Dəqiqliyi</a:t>
            </a:r>
            <a:r>
              <a:rPr lang="en-US" dirty="0">
                <a:latin typeface="Book Antiqua" pitchFamily="18" charset="0"/>
              </a:rPr>
              <a:t> </a:t>
            </a:r>
            <a:r>
              <a:rPr lang="en-US" dirty="0" err="1">
                <a:latin typeface="Book Antiqua" pitchFamily="18" charset="0"/>
              </a:rPr>
              <a:t>və</a:t>
            </a:r>
            <a:r>
              <a:rPr lang="en-US" dirty="0">
                <a:latin typeface="Book Antiqua" pitchFamily="18" charset="0"/>
              </a:rPr>
              <a:t> </a:t>
            </a:r>
            <a:r>
              <a:rPr lang="en-US" dirty="0" err="1">
                <a:latin typeface="Book Antiqua" pitchFamily="18" charset="0"/>
              </a:rPr>
              <a:t>tamlığı</a:t>
            </a:r>
            <a:r>
              <a:rPr lang="en-US" dirty="0">
                <a:latin typeface="Book Antiqua" pitchFamily="18" charset="0"/>
              </a:rPr>
              <a:t> </a:t>
            </a:r>
            <a:r>
              <a:rPr lang="en-US" dirty="0" err="1">
                <a:latin typeface="Book Antiqua" pitchFamily="18" charset="0"/>
              </a:rPr>
              <a:t>təmin</a:t>
            </a:r>
            <a:r>
              <a:rPr lang="en-US" dirty="0">
                <a:latin typeface="Book Antiqua" pitchFamily="18" charset="0"/>
              </a:rPr>
              <a:t> </a:t>
            </a:r>
            <a:r>
              <a:rPr lang="en-US" dirty="0" err="1">
                <a:latin typeface="Book Antiqua" pitchFamily="18" charset="0"/>
              </a:rPr>
              <a:t>etmək</a:t>
            </a:r>
            <a:r>
              <a:rPr lang="en-US" dirty="0">
                <a:latin typeface="Book Antiqua" pitchFamily="18" charset="0"/>
              </a:rPr>
              <a:t> </a:t>
            </a:r>
            <a:r>
              <a:rPr lang="en-US" dirty="0" err="1">
                <a:latin typeface="Book Antiqua" pitchFamily="18" charset="0"/>
              </a:rPr>
              <a:t>üçün</a:t>
            </a:r>
            <a:r>
              <a:rPr lang="en-US" dirty="0">
                <a:latin typeface="Book Antiqua" pitchFamily="18" charset="0"/>
              </a:rPr>
              <a:t> </a:t>
            </a:r>
            <a:r>
              <a:rPr lang="en-US" dirty="0" err="1">
                <a:latin typeface="Book Antiqua" pitchFamily="18" charset="0"/>
              </a:rPr>
              <a:t>modeli</a:t>
            </a:r>
            <a:r>
              <a:rPr lang="en-US" dirty="0">
                <a:latin typeface="Book Antiqua" pitchFamily="18" charset="0"/>
              </a:rPr>
              <a:t> </a:t>
            </a:r>
            <a:r>
              <a:rPr lang="en-US" dirty="0" err="1">
                <a:latin typeface="Book Antiqua" pitchFamily="18" charset="0"/>
              </a:rPr>
              <a:t>maraqlı</a:t>
            </a:r>
            <a:r>
              <a:rPr lang="en-US" dirty="0">
                <a:latin typeface="Book Antiqua" pitchFamily="18" charset="0"/>
              </a:rPr>
              <a:t> </a:t>
            </a:r>
            <a:r>
              <a:rPr lang="en-US" dirty="0" err="1">
                <a:latin typeface="Book Antiqua" pitchFamily="18" charset="0"/>
              </a:rPr>
              <a:t>tərəflərlə</a:t>
            </a:r>
            <a:r>
              <a:rPr lang="en-US" dirty="0">
                <a:latin typeface="Book Antiqua" pitchFamily="18" charset="0"/>
              </a:rPr>
              <a:t> </a:t>
            </a:r>
            <a:r>
              <a:rPr lang="en-US" dirty="0" err="1">
                <a:latin typeface="Book Antiqua" pitchFamily="18" charset="0"/>
              </a:rPr>
              <a:t>nəzərdən</a:t>
            </a:r>
            <a:r>
              <a:rPr lang="en-US" dirty="0">
                <a:latin typeface="Book Antiqua" pitchFamily="18" charset="0"/>
              </a:rPr>
              <a:t> </a:t>
            </a:r>
            <a:r>
              <a:rPr lang="en-US" dirty="0" err="1">
                <a:latin typeface="Book Antiqua" pitchFamily="18" charset="0"/>
              </a:rPr>
              <a:t>keçirin</a:t>
            </a:r>
            <a:r>
              <a:rPr lang="en-US" dirty="0">
                <a:latin typeface="Book Antiqua" pitchFamily="18" charset="0"/>
              </a:rPr>
              <a:t>. </a:t>
            </a:r>
            <a:r>
              <a:rPr lang="en-US" dirty="0" err="1">
                <a:latin typeface="Book Antiqua" pitchFamily="18" charset="0"/>
              </a:rPr>
              <a:t>Rəy</a:t>
            </a:r>
            <a:r>
              <a:rPr lang="en-US" dirty="0">
                <a:latin typeface="Book Antiqua" pitchFamily="18" charset="0"/>
              </a:rPr>
              <a:t> </a:t>
            </a:r>
            <a:r>
              <a:rPr lang="en-US" dirty="0" err="1">
                <a:latin typeface="Book Antiqua" pitchFamily="18" charset="0"/>
              </a:rPr>
              <a:t>əsasında</a:t>
            </a:r>
            <a:r>
              <a:rPr lang="en-US" dirty="0">
                <a:latin typeface="Book Antiqua" pitchFamily="18" charset="0"/>
              </a:rPr>
              <a:t> </a:t>
            </a:r>
            <a:r>
              <a:rPr lang="en-US" dirty="0" err="1">
                <a:latin typeface="Book Antiqua" pitchFamily="18" charset="0"/>
              </a:rPr>
              <a:t>lazım</a:t>
            </a:r>
            <a:r>
              <a:rPr lang="en-US" dirty="0">
                <a:latin typeface="Book Antiqua" pitchFamily="18" charset="0"/>
              </a:rPr>
              <a:t> </a:t>
            </a:r>
            <a:r>
              <a:rPr lang="en-US" dirty="0" err="1">
                <a:latin typeface="Book Antiqua" pitchFamily="18" charset="0"/>
              </a:rPr>
              <a:t>olduqda</a:t>
            </a:r>
            <a:r>
              <a:rPr lang="en-US" dirty="0">
                <a:latin typeface="Book Antiqua" pitchFamily="18" charset="0"/>
              </a:rPr>
              <a:t> </a:t>
            </a:r>
            <a:r>
              <a:rPr lang="en-US" dirty="0" err="1">
                <a:latin typeface="Book Antiqua" pitchFamily="18" charset="0"/>
              </a:rPr>
              <a:t>təkrarlayın</a:t>
            </a:r>
            <a:r>
              <a:rPr lang="en-US" dirty="0">
                <a:latin typeface="Book Antiqua" pitchFamily="18" charset="0"/>
              </a:rPr>
              <a:t>.</a:t>
            </a:r>
            <a:endParaRPr lang="az-Latn-AZ" dirty="0">
              <a:latin typeface="Book Antiqua" pitchFamily="18" charset="0"/>
            </a:endParaRPr>
          </a:p>
          <a:p>
            <a:pPr marL="342900" indent="-342900">
              <a:buClr>
                <a:schemeClr val="bg2"/>
              </a:buClr>
              <a:buFont typeface="+mj-lt"/>
              <a:buAutoNum type="arabicPeriod" startAt="5"/>
            </a:pPr>
            <a:r>
              <a:rPr lang="en-US" dirty="0" err="1">
                <a:solidFill>
                  <a:schemeClr val="tx2"/>
                </a:solidFill>
                <a:latin typeface="Book Antiqua" pitchFamily="18" charset="0"/>
              </a:rPr>
              <a:t>Sənəd</a:t>
            </a:r>
            <a:r>
              <a:rPr lang="en-US" dirty="0">
                <a:solidFill>
                  <a:schemeClr val="tx2"/>
                </a:solidFill>
                <a:latin typeface="Book Antiqua" pitchFamily="18" charset="0"/>
              </a:rPr>
              <a:t> </a:t>
            </a:r>
            <a:r>
              <a:rPr lang="en-US" dirty="0" err="1">
                <a:solidFill>
                  <a:schemeClr val="tx2"/>
                </a:solidFill>
                <a:latin typeface="Book Antiqua" pitchFamily="18" charset="0"/>
              </a:rPr>
              <a:t>və</a:t>
            </a:r>
            <a:r>
              <a:rPr lang="en-US" dirty="0">
                <a:solidFill>
                  <a:schemeClr val="tx2"/>
                </a:solidFill>
                <a:latin typeface="Book Antiqua" pitchFamily="18" charset="0"/>
              </a:rPr>
              <a:t> </a:t>
            </a:r>
            <a:r>
              <a:rPr lang="en-US" dirty="0" err="1">
                <a:solidFill>
                  <a:schemeClr val="tx2"/>
                </a:solidFill>
                <a:latin typeface="Book Antiqua" pitchFamily="18" charset="0"/>
              </a:rPr>
              <a:t>ünsiyyət</a:t>
            </a:r>
            <a:r>
              <a:rPr lang="en-US" dirty="0">
                <a:solidFill>
                  <a:schemeClr val="tx2"/>
                </a:solidFill>
                <a:latin typeface="Book Antiqua" pitchFamily="18" charset="0"/>
              </a:rPr>
              <a:t>:</a:t>
            </a:r>
            <a:r>
              <a:rPr lang="az-Latn-AZ" dirty="0">
                <a:solidFill>
                  <a:schemeClr val="tx2"/>
                </a:solidFill>
                <a:latin typeface="Book Antiqua" pitchFamily="18" charset="0"/>
              </a:rPr>
              <a:t> </a:t>
            </a:r>
            <a:r>
              <a:rPr lang="en-US" dirty="0">
                <a:latin typeface="Book Antiqua" pitchFamily="18" charset="0"/>
              </a:rPr>
              <a:t>Proses </a:t>
            </a:r>
            <a:r>
              <a:rPr lang="en-US" dirty="0" err="1">
                <a:latin typeface="Book Antiqua" pitchFamily="18" charset="0"/>
              </a:rPr>
              <a:t>modelini</a:t>
            </a:r>
            <a:r>
              <a:rPr lang="en-US" dirty="0">
                <a:latin typeface="Book Antiqua" pitchFamily="18" charset="0"/>
              </a:rPr>
              <a:t> </a:t>
            </a:r>
            <a:r>
              <a:rPr lang="en-US" dirty="0" err="1">
                <a:latin typeface="Book Antiqua" pitchFamily="18" charset="0"/>
              </a:rPr>
              <a:t>sənədləşdirin</a:t>
            </a:r>
            <a:r>
              <a:rPr lang="en-US" dirty="0">
                <a:latin typeface="Book Antiqua" pitchFamily="18" charset="0"/>
              </a:rPr>
              <a:t> </a:t>
            </a:r>
            <a:r>
              <a:rPr lang="en-US" dirty="0" err="1">
                <a:latin typeface="Book Antiqua" pitchFamily="18" charset="0"/>
              </a:rPr>
              <a:t>və</a:t>
            </a:r>
            <a:r>
              <a:rPr lang="en-US" dirty="0">
                <a:latin typeface="Book Antiqua" pitchFamily="18" charset="0"/>
              </a:rPr>
              <a:t> </a:t>
            </a:r>
            <a:r>
              <a:rPr lang="en-US" dirty="0" err="1">
                <a:latin typeface="Book Antiqua" pitchFamily="18" charset="0"/>
              </a:rPr>
              <a:t>müvafiq</a:t>
            </a:r>
            <a:r>
              <a:rPr lang="en-US" dirty="0">
                <a:latin typeface="Book Antiqua" pitchFamily="18" charset="0"/>
              </a:rPr>
              <a:t> </a:t>
            </a:r>
            <a:r>
              <a:rPr lang="en-US" dirty="0" err="1">
                <a:latin typeface="Book Antiqua" pitchFamily="18" charset="0"/>
              </a:rPr>
              <a:t>maraqlı</a:t>
            </a:r>
            <a:r>
              <a:rPr lang="en-US" dirty="0">
                <a:latin typeface="Book Antiqua" pitchFamily="18" charset="0"/>
              </a:rPr>
              <a:t> </a:t>
            </a:r>
            <a:r>
              <a:rPr lang="en-US" dirty="0" err="1">
                <a:latin typeface="Book Antiqua" pitchFamily="18" charset="0"/>
              </a:rPr>
              <a:t>tərəflərə</a:t>
            </a:r>
            <a:r>
              <a:rPr lang="en-US" dirty="0">
                <a:latin typeface="Book Antiqua" pitchFamily="18" charset="0"/>
              </a:rPr>
              <a:t> </a:t>
            </a:r>
            <a:r>
              <a:rPr lang="en-US" dirty="0" err="1">
                <a:latin typeface="Book Antiqua" pitchFamily="18" charset="0"/>
              </a:rPr>
              <a:t>çatdırın</a:t>
            </a:r>
            <a:r>
              <a:rPr lang="en-US" dirty="0">
                <a:latin typeface="Book Antiqua" pitchFamily="18" charset="0"/>
              </a:rPr>
              <a:t>. </a:t>
            </a:r>
            <a:r>
              <a:rPr lang="en-US" dirty="0" err="1">
                <a:latin typeface="Book Antiqua" pitchFamily="18" charset="0"/>
              </a:rPr>
              <a:t>Prosesin</a:t>
            </a:r>
            <a:r>
              <a:rPr lang="en-US" dirty="0">
                <a:latin typeface="Book Antiqua" pitchFamily="18" charset="0"/>
              </a:rPr>
              <a:t> </a:t>
            </a:r>
            <a:r>
              <a:rPr lang="en-US" dirty="0" err="1">
                <a:latin typeface="Book Antiqua" pitchFamily="18" charset="0"/>
              </a:rPr>
              <a:t>başa</a:t>
            </a:r>
            <a:r>
              <a:rPr lang="en-US" dirty="0">
                <a:latin typeface="Book Antiqua" pitchFamily="18" charset="0"/>
              </a:rPr>
              <a:t> </a:t>
            </a:r>
            <a:r>
              <a:rPr lang="en-US" dirty="0" err="1">
                <a:latin typeface="Book Antiqua" pitchFamily="18" charset="0"/>
              </a:rPr>
              <a:t>düşülməsi</a:t>
            </a:r>
            <a:r>
              <a:rPr lang="en-US" dirty="0">
                <a:latin typeface="Book Antiqua" pitchFamily="18" charset="0"/>
              </a:rPr>
              <a:t> </a:t>
            </a:r>
            <a:r>
              <a:rPr lang="en-US" dirty="0" err="1">
                <a:latin typeface="Book Antiqua" pitchFamily="18" charset="0"/>
              </a:rPr>
              <a:t>və</a:t>
            </a:r>
            <a:r>
              <a:rPr lang="en-US" dirty="0">
                <a:latin typeface="Book Antiqua" pitchFamily="18" charset="0"/>
              </a:rPr>
              <a:t> </a:t>
            </a:r>
            <a:r>
              <a:rPr lang="en-US" dirty="0" err="1">
                <a:latin typeface="Book Antiqua" pitchFamily="18" charset="0"/>
              </a:rPr>
              <a:t>təkmilləşdirilməsi</a:t>
            </a:r>
            <a:r>
              <a:rPr lang="en-US" dirty="0">
                <a:latin typeface="Book Antiqua" pitchFamily="18" charset="0"/>
              </a:rPr>
              <a:t> </a:t>
            </a:r>
            <a:r>
              <a:rPr lang="en-US" dirty="0" err="1">
                <a:latin typeface="Book Antiqua" pitchFamily="18" charset="0"/>
              </a:rPr>
              <a:t>üçün</a:t>
            </a:r>
            <a:r>
              <a:rPr lang="en-US" dirty="0">
                <a:latin typeface="Book Antiqua" pitchFamily="18" charset="0"/>
              </a:rPr>
              <a:t> </a:t>
            </a:r>
            <a:r>
              <a:rPr lang="en-US" dirty="0" err="1">
                <a:latin typeface="Book Antiqua" pitchFamily="18" charset="0"/>
              </a:rPr>
              <a:t>faydalı</a:t>
            </a:r>
            <a:r>
              <a:rPr lang="en-US" dirty="0">
                <a:latin typeface="Book Antiqua" pitchFamily="18" charset="0"/>
              </a:rPr>
              <a:t> </a:t>
            </a:r>
            <a:r>
              <a:rPr lang="en-US" dirty="0" err="1">
                <a:latin typeface="Book Antiqua" pitchFamily="18" charset="0"/>
              </a:rPr>
              <a:t>istinad</a:t>
            </a:r>
            <a:r>
              <a:rPr lang="en-US" dirty="0">
                <a:latin typeface="Book Antiqua" pitchFamily="18" charset="0"/>
              </a:rPr>
              <a:t> </a:t>
            </a:r>
            <a:r>
              <a:rPr lang="en-US" dirty="0" err="1">
                <a:latin typeface="Book Antiqua" pitchFamily="18" charset="0"/>
              </a:rPr>
              <a:t>kimi</a:t>
            </a:r>
            <a:r>
              <a:rPr lang="en-US" dirty="0">
                <a:latin typeface="Book Antiqua" pitchFamily="18" charset="0"/>
              </a:rPr>
              <a:t> </a:t>
            </a:r>
            <a:r>
              <a:rPr lang="en-US" dirty="0" err="1">
                <a:latin typeface="Book Antiqua" pitchFamily="18" charset="0"/>
              </a:rPr>
              <a:t>xidmət</a:t>
            </a:r>
            <a:r>
              <a:rPr lang="en-US" dirty="0">
                <a:latin typeface="Book Antiqua" pitchFamily="18" charset="0"/>
              </a:rPr>
              <a:t> </a:t>
            </a:r>
            <a:r>
              <a:rPr lang="en-US" dirty="0" err="1">
                <a:latin typeface="Book Antiqua" pitchFamily="18" charset="0"/>
              </a:rPr>
              <a:t>etdiyinə</a:t>
            </a:r>
            <a:r>
              <a:rPr lang="en-US" dirty="0">
                <a:latin typeface="Book Antiqua" pitchFamily="18" charset="0"/>
              </a:rPr>
              <a:t> </a:t>
            </a:r>
            <a:r>
              <a:rPr lang="en-US" dirty="0" err="1">
                <a:latin typeface="Book Antiqua" pitchFamily="18" charset="0"/>
              </a:rPr>
              <a:t>əmin</a:t>
            </a:r>
            <a:r>
              <a:rPr lang="en-US" dirty="0">
                <a:latin typeface="Book Antiqua" pitchFamily="18" charset="0"/>
              </a:rPr>
              <a:t> </a:t>
            </a:r>
            <a:r>
              <a:rPr lang="en-US" dirty="0" err="1">
                <a:latin typeface="Book Antiqua" pitchFamily="18" charset="0"/>
              </a:rPr>
              <a:t>olun</a:t>
            </a:r>
            <a:r>
              <a:rPr lang="en-US" dirty="0">
                <a:latin typeface="Book Antiqua" pitchFamily="18" charset="0"/>
              </a:rPr>
              <a:t>.</a:t>
            </a:r>
            <a:endParaRPr lang="az-Latn-AZ" dirty="0">
              <a:latin typeface="Book Antiqua" pitchFamily="18" charset="0"/>
            </a:endParaRPr>
          </a:p>
          <a:p>
            <a:pPr marL="342900" indent="-342900">
              <a:buClr>
                <a:schemeClr val="bg2"/>
              </a:buClr>
              <a:buFont typeface="+mj-lt"/>
              <a:buAutoNum type="arabicPeriod" startAt="5"/>
            </a:pPr>
            <a:r>
              <a:rPr lang="en-US" dirty="0" err="1">
                <a:solidFill>
                  <a:schemeClr val="tx2"/>
                </a:solidFill>
                <a:latin typeface="Book Antiqua" pitchFamily="18" charset="0"/>
              </a:rPr>
              <a:t>Dəyişiklikləri</a:t>
            </a:r>
            <a:r>
              <a:rPr lang="en-US" dirty="0">
                <a:solidFill>
                  <a:schemeClr val="tx2"/>
                </a:solidFill>
                <a:latin typeface="Book Antiqua" pitchFamily="18" charset="0"/>
              </a:rPr>
              <a:t> </a:t>
            </a:r>
            <a:r>
              <a:rPr lang="en-US" dirty="0" err="1">
                <a:solidFill>
                  <a:schemeClr val="tx2"/>
                </a:solidFill>
                <a:latin typeface="Book Antiqua" pitchFamily="18" charset="0"/>
              </a:rPr>
              <a:t>həyata</a:t>
            </a:r>
            <a:r>
              <a:rPr lang="en-US" dirty="0">
                <a:solidFill>
                  <a:schemeClr val="tx2"/>
                </a:solidFill>
                <a:latin typeface="Book Antiqua" pitchFamily="18" charset="0"/>
              </a:rPr>
              <a:t> </a:t>
            </a:r>
            <a:r>
              <a:rPr lang="en-US" dirty="0" err="1">
                <a:solidFill>
                  <a:schemeClr val="tx2"/>
                </a:solidFill>
                <a:latin typeface="Book Antiqua" pitchFamily="18" charset="0"/>
              </a:rPr>
              <a:t>keçirin</a:t>
            </a:r>
            <a:r>
              <a:rPr lang="en-US" dirty="0">
                <a:solidFill>
                  <a:schemeClr val="tx2"/>
                </a:solidFill>
                <a:latin typeface="Book Antiqua" pitchFamily="18" charset="0"/>
              </a:rPr>
              <a:t>:</a:t>
            </a:r>
            <a:r>
              <a:rPr lang="az-Latn-AZ" dirty="0">
                <a:solidFill>
                  <a:schemeClr val="tx2"/>
                </a:solidFill>
                <a:latin typeface="Book Antiqua" pitchFamily="18" charset="0"/>
              </a:rPr>
              <a:t> </a:t>
            </a:r>
            <a:r>
              <a:rPr lang="en-US" dirty="0">
                <a:latin typeface="Book Antiqua" pitchFamily="18" charset="0"/>
              </a:rPr>
              <a:t>Proses </a:t>
            </a:r>
            <a:r>
              <a:rPr lang="en-US" dirty="0" err="1">
                <a:latin typeface="Book Antiqua" pitchFamily="18" charset="0"/>
              </a:rPr>
              <a:t>modeli</a:t>
            </a:r>
            <a:r>
              <a:rPr lang="en-US" dirty="0">
                <a:latin typeface="Book Antiqua" pitchFamily="18" charset="0"/>
              </a:rPr>
              <a:t> </a:t>
            </a:r>
            <a:r>
              <a:rPr lang="en-US" dirty="0" err="1">
                <a:latin typeface="Book Antiqua" pitchFamily="18" charset="0"/>
              </a:rPr>
              <a:t>təkmilləşdirmə</a:t>
            </a:r>
            <a:r>
              <a:rPr lang="en-US" dirty="0">
                <a:latin typeface="Book Antiqua" pitchFamily="18" charset="0"/>
              </a:rPr>
              <a:t> </a:t>
            </a:r>
            <a:r>
              <a:rPr lang="en-US" dirty="0" err="1">
                <a:latin typeface="Book Antiqua" pitchFamily="18" charset="0"/>
              </a:rPr>
              <a:t>imkanlarını</a:t>
            </a:r>
            <a:r>
              <a:rPr lang="en-US" dirty="0">
                <a:latin typeface="Book Antiqua" pitchFamily="18" charset="0"/>
              </a:rPr>
              <a:t> </a:t>
            </a:r>
            <a:r>
              <a:rPr lang="en-US" dirty="0" err="1">
                <a:latin typeface="Book Antiqua" pitchFamily="18" charset="0"/>
              </a:rPr>
              <a:t>ortaya</a:t>
            </a:r>
            <a:r>
              <a:rPr lang="en-US" dirty="0">
                <a:latin typeface="Book Antiqua" pitchFamily="18" charset="0"/>
              </a:rPr>
              <a:t> </a:t>
            </a:r>
            <a:r>
              <a:rPr lang="en-US" dirty="0" err="1">
                <a:latin typeface="Book Antiqua" pitchFamily="18" charset="0"/>
              </a:rPr>
              <a:t>qoyursa</a:t>
            </a:r>
            <a:r>
              <a:rPr lang="en-US" dirty="0">
                <a:latin typeface="Book Antiqua" pitchFamily="18" charset="0"/>
              </a:rPr>
              <a:t>, </a:t>
            </a:r>
            <a:r>
              <a:rPr lang="en-US" dirty="0" err="1">
                <a:latin typeface="Book Antiqua" pitchFamily="18" charset="0"/>
              </a:rPr>
              <a:t>dəyişiklikləri</a:t>
            </a:r>
            <a:r>
              <a:rPr lang="en-US" dirty="0">
                <a:latin typeface="Book Antiqua" pitchFamily="18" charset="0"/>
              </a:rPr>
              <a:t> </a:t>
            </a:r>
            <a:r>
              <a:rPr lang="en-US" dirty="0" err="1">
                <a:latin typeface="Book Antiqua" pitchFamily="18" charset="0"/>
              </a:rPr>
              <a:t>həyata</a:t>
            </a:r>
            <a:r>
              <a:rPr lang="en-US" dirty="0">
                <a:latin typeface="Book Antiqua" pitchFamily="18" charset="0"/>
              </a:rPr>
              <a:t> </a:t>
            </a:r>
            <a:r>
              <a:rPr lang="en-US" dirty="0" err="1">
                <a:latin typeface="Book Antiqua" pitchFamily="18" charset="0"/>
              </a:rPr>
              <a:t>keçirin</a:t>
            </a:r>
            <a:r>
              <a:rPr lang="en-US" dirty="0">
                <a:latin typeface="Book Antiqua" pitchFamily="18" charset="0"/>
              </a:rPr>
              <a:t> </a:t>
            </a:r>
            <a:r>
              <a:rPr lang="en-US" dirty="0" err="1">
                <a:latin typeface="Book Antiqua" pitchFamily="18" charset="0"/>
              </a:rPr>
              <a:t>və</a:t>
            </a:r>
            <a:r>
              <a:rPr lang="en-US" dirty="0">
                <a:latin typeface="Book Antiqua" pitchFamily="18" charset="0"/>
              </a:rPr>
              <a:t> </a:t>
            </a:r>
            <a:r>
              <a:rPr lang="en-US" dirty="0" err="1">
                <a:latin typeface="Book Antiqua" pitchFamily="18" charset="0"/>
              </a:rPr>
              <a:t>təsirə</a:t>
            </a:r>
            <a:r>
              <a:rPr lang="en-US" dirty="0">
                <a:latin typeface="Book Antiqua" pitchFamily="18" charset="0"/>
              </a:rPr>
              <a:t> </a:t>
            </a:r>
            <a:r>
              <a:rPr lang="en-US" dirty="0" err="1">
                <a:latin typeface="Book Antiqua" pitchFamily="18" charset="0"/>
              </a:rPr>
              <a:t>nəzarət</a:t>
            </a:r>
            <a:r>
              <a:rPr lang="en-US" dirty="0">
                <a:latin typeface="Book Antiqua" pitchFamily="18" charset="0"/>
              </a:rPr>
              <a:t> </a:t>
            </a:r>
            <a:r>
              <a:rPr lang="en-US" dirty="0" err="1">
                <a:latin typeface="Book Antiqua" pitchFamily="18" charset="0"/>
              </a:rPr>
              <a:t>edin</a:t>
            </a:r>
            <a:r>
              <a:rPr lang="en-US" dirty="0">
                <a:latin typeface="Book Antiqua" pitchFamily="18" charset="0"/>
              </a:rPr>
              <a:t>.</a:t>
            </a:r>
            <a:endParaRPr lang="ru-RU" dirty="0">
              <a:latin typeface="Book Antiqua"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sp>
        <p:nvSpPr>
          <p:cNvPr id="1289" name="Google Shape;1289;p28"/>
          <p:cNvSpPr txBox="1">
            <a:spLocks noGrp="1"/>
          </p:cNvSpPr>
          <p:nvPr>
            <p:ph type="title"/>
          </p:nvPr>
        </p:nvSpPr>
        <p:spPr>
          <a:xfrm>
            <a:off x="540895" y="410142"/>
            <a:ext cx="8079689" cy="841800"/>
          </a:xfrm>
          <a:prstGeom prst="rect">
            <a:avLst/>
          </a:prstGeom>
        </p:spPr>
        <p:txBody>
          <a:bodyPr spcFirstLastPara="1" wrap="square" lIns="91425" tIns="91425" rIns="91425" bIns="91425" anchor="t" anchorCtr="0">
            <a:noAutofit/>
          </a:bodyPr>
          <a:lstStyle/>
          <a:p>
            <a:pPr lvl="0"/>
            <a:r>
              <a:rPr lang="az-Latn-AZ" sz="3000" u="sng" dirty="0">
                <a:latin typeface="Consolas" pitchFamily="49" charset="0"/>
                <a:ea typeface="Open Sans"/>
                <a:cs typeface="Open Sans"/>
                <a:sym typeface="Open Sans"/>
              </a:rPr>
              <a:t>Proseslərin modelləşdirilməsi metodologiyaları</a:t>
            </a:r>
            <a:endParaRPr lang="az-Latn-AZ" sz="3000" u="sng" dirty="0">
              <a:latin typeface="Consolas" pitchFamily="49" charset="0"/>
              <a:ea typeface="Open Sans"/>
              <a:cs typeface="Open Sans"/>
              <a:sym typeface="Open Sans"/>
            </a:endParaRPr>
          </a:p>
        </p:txBody>
      </p:sp>
      <p:grpSp>
        <p:nvGrpSpPr>
          <p:cNvPr id="1291" name="Google Shape;1291;p28"/>
          <p:cNvGrpSpPr/>
          <p:nvPr/>
        </p:nvGrpSpPr>
        <p:grpSpPr>
          <a:xfrm>
            <a:off x="6633272" y="843968"/>
            <a:ext cx="2516581" cy="1943503"/>
            <a:chOff x="1136562" y="1210000"/>
            <a:chExt cx="2955370" cy="2463165"/>
          </a:xfrm>
        </p:grpSpPr>
        <p:sp>
          <p:nvSpPr>
            <p:cNvPr id="1292" name="Google Shape;1292;p28"/>
            <p:cNvSpPr/>
            <p:nvPr/>
          </p:nvSpPr>
          <p:spPr>
            <a:xfrm>
              <a:off x="1242583" y="1775187"/>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8"/>
            <p:cNvSpPr/>
            <p:nvPr/>
          </p:nvSpPr>
          <p:spPr>
            <a:xfrm>
              <a:off x="3894385" y="2105680"/>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8"/>
            <p:cNvSpPr/>
            <p:nvPr/>
          </p:nvSpPr>
          <p:spPr>
            <a:xfrm>
              <a:off x="1136562" y="2953790"/>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8"/>
            <p:cNvSpPr/>
            <p:nvPr/>
          </p:nvSpPr>
          <p:spPr>
            <a:xfrm>
              <a:off x="3973063" y="3183813"/>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8"/>
            <p:cNvSpPr/>
            <p:nvPr/>
          </p:nvSpPr>
          <p:spPr>
            <a:xfrm>
              <a:off x="3676213" y="1303478"/>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8"/>
            <p:cNvSpPr/>
            <p:nvPr/>
          </p:nvSpPr>
          <p:spPr>
            <a:xfrm>
              <a:off x="3676213" y="1396955"/>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8"/>
            <p:cNvSpPr/>
            <p:nvPr/>
          </p:nvSpPr>
          <p:spPr>
            <a:xfrm>
              <a:off x="3705247" y="1368434"/>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8"/>
            <p:cNvSpPr/>
            <p:nvPr/>
          </p:nvSpPr>
          <p:spPr>
            <a:xfrm>
              <a:off x="3611257" y="1368434"/>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8"/>
            <p:cNvSpPr/>
            <p:nvPr/>
          </p:nvSpPr>
          <p:spPr>
            <a:xfrm>
              <a:off x="3633459" y="1391661"/>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8"/>
            <p:cNvSpPr/>
            <p:nvPr/>
          </p:nvSpPr>
          <p:spPr>
            <a:xfrm>
              <a:off x="3630271" y="1388757"/>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8"/>
            <p:cNvSpPr/>
            <p:nvPr/>
          </p:nvSpPr>
          <p:spPr>
            <a:xfrm>
              <a:off x="3700009" y="1325623"/>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8"/>
            <p:cNvSpPr/>
            <p:nvPr/>
          </p:nvSpPr>
          <p:spPr>
            <a:xfrm>
              <a:off x="3696309" y="1322378"/>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8"/>
            <p:cNvSpPr/>
            <p:nvPr/>
          </p:nvSpPr>
          <p:spPr>
            <a:xfrm>
              <a:off x="3633459" y="1325623"/>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8"/>
            <p:cNvSpPr/>
            <p:nvPr/>
          </p:nvSpPr>
          <p:spPr>
            <a:xfrm>
              <a:off x="3630271" y="1322378"/>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8"/>
            <p:cNvSpPr/>
            <p:nvPr/>
          </p:nvSpPr>
          <p:spPr>
            <a:xfrm>
              <a:off x="3700009" y="1391661"/>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8"/>
            <p:cNvSpPr/>
            <p:nvPr/>
          </p:nvSpPr>
          <p:spPr>
            <a:xfrm>
              <a:off x="3696309" y="1388757"/>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8"/>
            <p:cNvSpPr/>
            <p:nvPr/>
          </p:nvSpPr>
          <p:spPr>
            <a:xfrm>
              <a:off x="4016308" y="1558007"/>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8"/>
            <p:cNvSpPr/>
            <p:nvPr/>
          </p:nvSpPr>
          <p:spPr>
            <a:xfrm>
              <a:off x="1400299" y="2123105"/>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8"/>
            <p:cNvSpPr/>
            <p:nvPr/>
          </p:nvSpPr>
          <p:spPr>
            <a:xfrm>
              <a:off x="2298923" y="1210000"/>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8"/>
            <p:cNvSpPr/>
            <p:nvPr/>
          </p:nvSpPr>
          <p:spPr>
            <a:xfrm>
              <a:off x="2283609" y="1637253"/>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8"/>
            <p:cNvSpPr/>
            <p:nvPr/>
          </p:nvSpPr>
          <p:spPr>
            <a:xfrm>
              <a:off x="2280933" y="1632471"/>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8"/>
            <p:cNvSpPr/>
            <p:nvPr/>
          </p:nvSpPr>
          <p:spPr>
            <a:xfrm>
              <a:off x="1836771" y="1663668"/>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8"/>
            <p:cNvSpPr/>
            <p:nvPr/>
          </p:nvSpPr>
          <p:spPr>
            <a:xfrm>
              <a:off x="1833640" y="1660480"/>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8"/>
            <p:cNvSpPr/>
            <p:nvPr/>
          </p:nvSpPr>
          <p:spPr>
            <a:xfrm>
              <a:off x="2020595" y="1692132"/>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8"/>
            <p:cNvSpPr/>
            <p:nvPr/>
          </p:nvSpPr>
          <p:spPr>
            <a:xfrm>
              <a:off x="2017407" y="1688489"/>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8"/>
            <p:cNvSpPr/>
            <p:nvPr/>
          </p:nvSpPr>
          <p:spPr>
            <a:xfrm>
              <a:off x="2293116" y="1635146"/>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8"/>
            <p:cNvSpPr/>
            <p:nvPr/>
          </p:nvSpPr>
          <p:spPr>
            <a:xfrm>
              <a:off x="2290440" y="1629852"/>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8"/>
            <p:cNvSpPr/>
            <p:nvPr/>
          </p:nvSpPr>
          <p:spPr>
            <a:xfrm>
              <a:off x="2999153" y="1568027"/>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8"/>
            <p:cNvSpPr/>
            <p:nvPr/>
          </p:nvSpPr>
          <p:spPr>
            <a:xfrm>
              <a:off x="2995509" y="1564383"/>
              <a:ext cx="88242"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8"/>
            <p:cNvSpPr/>
            <p:nvPr/>
          </p:nvSpPr>
          <p:spPr>
            <a:xfrm>
              <a:off x="3130147" y="1424964"/>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8"/>
            <p:cNvSpPr/>
            <p:nvPr/>
          </p:nvSpPr>
          <p:spPr>
            <a:xfrm>
              <a:off x="3126447" y="1421776"/>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8"/>
            <p:cNvSpPr/>
            <p:nvPr/>
          </p:nvSpPr>
          <p:spPr>
            <a:xfrm>
              <a:off x="3248446" y="1621939"/>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8"/>
            <p:cNvSpPr/>
            <p:nvPr/>
          </p:nvSpPr>
          <p:spPr>
            <a:xfrm>
              <a:off x="3244746" y="1618751"/>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8"/>
            <p:cNvSpPr/>
            <p:nvPr/>
          </p:nvSpPr>
          <p:spPr>
            <a:xfrm>
              <a:off x="1773408" y="1427298"/>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8"/>
            <p:cNvSpPr/>
            <p:nvPr/>
          </p:nvSpPr>
          <p:spPr>
            <a:xfrm>
              <a:off x="1747562"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8"/>
            <p:cNvSpPr/>
            <p:nvPr/>
          </p:nvSpPr>
          <p:spPr>
            <a:xfrm>
              <a:off x="1744374" y="1397467"/>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8"/>
            <p:cNvSpPr/>
            <p:nvPr/>
          </p:nvSpPr>
          <p:spPr>
            <a:xfrm>
              <a:off x="1975166"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8"/>
            <p:cNvSpPr/>
            <p:nvPr/>
          </p:nvSpPr>
          <p:spPr>
            <a:xfrm>
              <a:off x="1971465" y="1397467"/>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8"/>
            <p:cNvSpPr/>
            <p:nvPr/>
          </p:nvSpPr>
          <p:spPr>
            <a:xfrm>
              <a:off x="1855785" y="1509447"/>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8"/>
            <p:cNvSpPr/>
            <p:nvPr/>
          </p:nvSpPr>
          <p:spPr>
            <a:xfrm>
              <a:off x="1852654" y="1505747"/>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8"/>
            <p:cNvSpPr/>
            <p:nvPr/>
          </p:nvSpPr>
          <p:spPr>
            <a:xfrm>
              <a:off x="2110373" y="1414888"/>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8"/>
            <p:cNvSpPr/>
            <p:nvPr/>
          </p:nvSpPr>
          <p:spPr>
            <a:xfrm>
              <a:off x="2107185" y="1411757"/>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8"/>
            <p:cNvSpPr/>
            <p:nvPr/>
          </p:nvSpPr>
          <p:spPr>
            <a:xfrm>
              <a:off x="2591482" y="1337806"/>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8"/>
            <p:cNvSpPr/>
            <p:nvPr/>
          </p:nvSpPr>
          <p:spPr>
            <a:xfrm>
              <a:off x="2588294" y="1334618"/>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8"/>
            <p:cNvSpPr/>
            <p:nvPr/>
          </p:nvSpPr>
          <p:spPr>
            <a:xfrm>
              <a:off x="2649038" y="1416482"/>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8"/>
            <p:cNvSpPr/>
            <p:nvPr/>
          </p:nvSpPr>
          <p:spPr>
            <a:xfrm>
              <a:off x="2712400" y="1416482"/>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8"/>
            <p:cNvSpPr/>
            <p:nvPr/>
          </p:nvSpPr>
          <p:spPr>
            <a:xfrm>
              <a:off x="2775250" y="1416482"/>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8"/>
            <p:cNvSpPr/>
            <p:nvPr/>
          </p:nvSpPr>
          <p:spPr>
            <a:xfrm>
              <a:off x="1404791" y="1554307"/>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8"/>
            <p:cNvSpPr/>
            <p:nvPr/>
          </p:nvSpPr>
          <p:spPr>
            <a:xfrm>
              <a:off x="1401603" y="1551176"/>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8"/>
            <p:cNvSpPr/>
            <p:nvPr/>
          </p:nvSpPr>
          <p:spPr>
            <a:xfrm>
              <a:off x="1575351" y="1628770"/>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8"/>
            <p:cNvSpPr/>
            <p:nvPr/>
          </p:nvSpPr>
          <p:spPr>
            <a:xfrm>
              <a:off x="1515177" y="1628770"/>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8"/>
            <p:cNvSpPr/>
            <p:nvPr/>
          </p:nvSpPr>
          <p:spPr>
            <a:xfrm>
              <a:off x="1456028" y="1628770"/>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8"/>
            <p:cNvSpPr/>
            <p:nvPr/>
          </p:nvSpPr>
          <p:spPr>
            <a:xfrm>
              <a:off x="3635565" y="1627062"/>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8"/>
            <p:cNvSpPr/>
            <p:nvPr/>
          </p:nvSpPr>
          <p:spPr>
            <a:xfrm>
              <a:off x="3631865" y="1623760"/>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8"/>
            <p:cNvSpPr/>
            <p:nvPr/>
          </p:nvSpPr>
          <p:spPr>
            <a:xfrm>
              <a:off x="3607556" y="1751851"/>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8"/>
            <p:cNvSpPr/>
            <p:nvPr/>
          </p:nvSpPr>
          <p:spPr>
            <a:xfrm>
              <a:off x="3603856" y="1748663"/>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8"/>
            <p:cNvSpPr/>
            <p:nvPr/>
          </p:nvSpPr>
          <p:spPr>
            <a:xfrm>
              <a:off x="3402155" y="1499940"/>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8"/>
            <p:cNvSpPr/>
            <p:nvPr/>
          </p:nvSpPr>
          <p:spPr>
            <a:xfrm>
              <a:off x="3398967" y="1496752"/>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8"/>
            <p:cNvSpPr/>
            <p:nvPr/>
          </p:nvSpPr>
          <p:spPr>
            <a:xfrm>
              <a:off x="3445422" y="1520263"/>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8"/>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8"/>
            <p:cNvSpPr/>
            <p:nvPr/>
          </p:nvSpPr>
          <p:spPr>
            <a:xfrm>
              <a:off x="2563985" y="3123841"/>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8"/>
            <p:cNvSpPr/>
            <p:nvPr/>
          </p:nvSpPr>
          <p:spPr>
            <a:xfrm>
              <a:off x="1555312" y="1878575"/>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8"/>
            <p:cNvSpPr/>
            <p:nvPr/>
          </p:nvSpPr>
          <p:spPr>
            <a:xfrm>
              <a:off x="1552124" y="1875387"/>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8"/>
            <p:cNvSpPr/>
            <p:nvPr/>
          </p:nvSpPr>
          <p:spPr>
            <a:xfrm>
              <a:off x="1656191" y="1985772"/>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8"/>
            <p:cNvSpPr/>
            <p:nvPr/>
          </p:nvSpPr>
          <p:spPr>
            <a:xfrm>
              <a:off x="1652491" y="1982641"/>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8"/>
            <p:cNvSpPr/>
            <p:nvPr/>
          </p:nvSpPr>
          <p:spPr>
            <a:xfrm>
              <a:off x="2594670" y="1910284"/>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8"/>
            <p:cNvSpPr/>
            <p:nvPr/>
          </p:nvSpPr>
          <p:spPr>
            <a:xfrm>
              <a:off x="2591482" y="1906584"/>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8"/>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8"/>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8"/>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8"/>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8"/>
            <p:cNvSpPr/>
            <p:nvPr/>
          </p:nvSpPr>
          <p:spPr>
            <a:xfrm>
              <a:off x="1630431" y="3081088"/>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8"/>
            <p:cNvSpPr/>
            <p:nvPr/>
          </p:nvSpPr>
          <p:spPr>
            <a:xfrm>
              <a:off x="1551100" y="3077387"/>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8"/>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8"/>
            <p:cNvSpPr/>
            <p:nvPr/>
          </p:nvSpPr>
          <p:spPr>
            <a:xfrm>
              <a:off x="2092952" y="3564814"/>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8"/>
            <p:cNvSpPr/>
            <p:nvPr/>
          </p:nvSpPr>
          <p:spPr>
            <a:xfrm>
              <a:off x="2089764" y="3561683"/>
              <a:ext cx="1044665"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8"/>
            <p:cNvSpPr/>
            <p:nvPr/>
          </p:nvSpPr>
          <p:spPr>
            <a:xfrm>
              <a:off x="2352778" y="3564814"/>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8"/>
            <p:cNvSpPr/>
            <p:nvPr/>
          </p:nvSpPr>
          <p:spPr>
            <a:xfrm>
              <a:off x="2349077" y="3561683"/>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8"/>
            <p:cNvSpPr/>
            <p:nvPr/>
          </p:nvSpPr>
          <p:spPr>
            <a:xfrm>
              <a:off x="2821704" y="2132080"/>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8"/>
            <p:cNvSpPr/>
            <p:nvPr/>
          </p:nvSpPr>
          <p:spPr>
            <a:xfrm>
              <a:off x="2818573" y="2128892"/>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8"/>
            <p:cNvSpPr/>
            <p:nvPr/>
          </p:nvSpPr>
          <p:spPr>
            <a:xfrm>
              <a:off x="2889336" y="2203925"/>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8"/>
            <p:cNvSpPr/>
            <p:nvPr/>
          </p:nvSpPr>
          <p:spPr>
            <a:xfrm>
              <a:off x="3253228"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8"/>
            <p:cNvSpPr/>
            <p:nvPr/>
          </p:nvSpPr>
          <p:spPr>
            <a:xfrm>
              <a:off x="3285393" y="2173809"/>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8"/>
            <p:cNvSpPr/>
            <p:nvPr/>
          </p:nvSpPr>
          <p:spPr>
            <a:xfrm>
              <a:off x="3314484"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8"/>
            <p:cNvSpPr/>
            <p:nvPr/>
          </p:nvSpPr>
          <p:spPr>
            <a:xfrm>
              <a:off x="3132254" y="2253567"/>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8"/>
            <p:cNvSpPr/>
            <p:nvPr/>
          </p:nvSpPr>
          <p:spPr>
            <a:xfrm>
              <a:off x="3132254" y="2297402"/>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8"/>
            <p:cNvSpPr/>
            <p:nvPr/>
          </p:nvSpPr>
          <p:spPr>
            <a:xfrm>
              <a:off x="3132254" y="2341181"/>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8"/>
            <p:cNvSpPr/>
            <p:nvPr/>
          </p:nvSpPr>
          <p:spPr>
            <a:xfrm>
              <a:off x="3114321" y="2441034"/>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8"/>
            <p:cNvSpPr/>
            <p:nvPr/>
          </p:nvSpPr>
          <p:spPr>
            <a:xfrm>
              <a:off x="2892524" y="2571459"/>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8"/>
            <p:cNvSpPr/>
            <p:nvPr/>
          </p:nvSpPr>
          <p:spPr>
            <a:xfrm>
              <a:off x="2892524" y="2528136"/>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8"/>
            <p:cNvSpPr/>
            <p:nvPr/>
          </p:nvSpPr>
          <p:spPr>
            <a:xfrm>
              <a:off x="2892524" y="2484300"/>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8"/>
            <p:cNvSpPr/>
            <p:nvPr/>
          </p:nvSpPr>
          <p:spPr>
            <a:xfrm>
              <a:off x="3078911" y="2690839"/>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8"/>
            <p:cNvSpPr/>
            <p:nvPr/>
          </p:nvSpPr>
          <p:spPr>
            <a:xfrm>
              <a:off x="2906757" y="2690839"/>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8"/>
            <p:cNvSpPr/>
            <p:nvPr/>
          </p:nvSpPr>
          <p:spPr>
            <a:xfrm>
              <a:off x="2906757" y="2740481"/>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8"/>
            <p:cNvSpPr/>
            <p:nvPr/>
          </p:nvSpPr>
          <p:spPr>
            <a:xfrm>
              <a:off x="2998640" y="2244060"/>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8"/>
            <p:cNvSpPr/>
            <p:nvPr/>
          </p:nvSpPr>
          <p:spPr>
            <a:xfrm>
              <a:off x="2994940" y="2239790"/>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8"/>
            <p:cNvSpPr/>
            <p:nvPr/>
          </p:nvSpPr>
          <p:spPr>
            <a:xfrm>
              <a:off x="2911539" y="2233129"/>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8"/>
            <p:cNvSpPr/>
            <p:nvPr/>
          </p:nvSpPr>
          <p:spPr>
            <a:xfrm>
              <a:off x="2910969" y="2229600"/>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8"/>
            <p:cNvSpPr/>
            <p:nvPr/>
          </p:nvSpPr>
          <p:spPr>
            <a:xfrm>
              <a:off x="3125422" y="2463578"/>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8"/>
            <p:cNvSpPr/>
            <p:nvPr/>
          </p:nvSpPr>
          <p:spPr>
            <a:xfrm>
              <a:off x="3122234" y="2460902"/>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8"/>
            <p:cNvSpPr/>
            <p:nvPr/>
          </p:nvSpPr>
          <p:spPr>
            <a:xfrm>
              <a:off x="3157075" y="2485382"/>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8"/>
            <p:cNvSpPr/>
            <p:nvPr/>
          </p:nvSpPr>
          <p:spPr>
            <a:xfrm>
              <a:off x="3153374" y="2482194"/>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8"/>
            <p:cNvSpPr/>
            <p:nvPr/>
          </p:nvSpPr>
          <p:spPr>
            <a:xfrm>
              <a:off x="3166070" y="2499159"/>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8"/>
            <p:cNvSpPr/>
            <p:nvPr/>
          </p:nvSpPr>
          <p:spPr>
            <a:xfrm>
              <a:off x="3162369" y="2495971"/>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8"/>
            <p:cNvSpPr/>
            <p:nvPr/>
          </p:nvSpPr>
          <p:spPr>
            <a:xfrm>
              <a:off x="3187703" y="2516522"/>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8"/>
            <p:cNvSpPr/>
            <p:nvPr/>
          </p:nvSpPr>
          <p:spPr>
            <a:xfrm>
              <a:off x="3184572" y="2512822"/>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8"/>
            <p:cNvSpPr/>
            <p:nvPr/>
          </p:nvSpPr>
          <p:spPr>
            <a:xfrm>
              <a:off x="3154968" y="2476956"/>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8"/>
            <p:cNvSpPr/>
            <p:nvPr/>
          </p:nvSpPr>
          <p:spPr>
            <a:xfrm>
              <a:off x="3142273" y="2464261"/>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8"/>
            <p:cNvSpPr/>
            <p:nvPr/>
          </p:nvSpPr>
          <p:spPr>
            <a:xfrm>
              <a:off x="3147055" y="2469840"/>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8"/>
            <p:cNvSpPr/>
            <p:nvPr/>
          </p:nvSpPr>
          <p:spPr>
            <a:xfrm>
              <a:off x="2593589" y="2681844"/>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8"/>
            <p:cNvSpPr/>
            <p:nvPr/>
          </p:nvSpPr>
          <p:spPr>
            <a:xfrm>
              <a:off x="2590401" y="2678144"/>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2287821" y="2677631"/>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2284633" y="2674443"/>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2393425" y="2357433"/>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8"/>
            <p:cNvSpPr/>
            <p:nvPr/>
          </p:nvSpPr>
          <p:spPr>
            <a:xfrm>
              <a:off x="2389725" y="2506645"/>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8"/>
            <p:cNvSpPr/>
            <p:nvPr/>
          </p:nvSpPr>
          <p:spPr>
            <a:xfrm>
              <a:off x="2454681" y="2494889"/>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2604121" y="2494889"/>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2454681" y="2558251"/>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2554478" y="2525005"/>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8"/>
            <p:cNvSpPr/>
            <p:nvPr/>
          </p:nvSpPr>
          <p:spPr>
            <a:xfrm>
              <a:off x="2454681" y="2525005"/>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8"/>
            <p:cNvSpPr/>
            <p:nvPr/>
          </p:nvSpPr>
          <p:spPr>
            <a:xfrm>
              <a:off x="2593076" y="2558251"/>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2393425" y="2137375"/>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2389725" y="2133674"/>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2658545"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2696574"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2734602" y="2148988"/>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8"/>
            <p:cNvSpPr/>
            <p:nvPr/>
          </p:nvSpPr>
          <p:spPr>
            <a:xfrm>
              <a:off x="2494304" y="2179616"/>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8"/>
            <p:cNvSpPr/>
            <p:nvPr/>
          </p:nvSpPr>
          <p:spPr>
            <a:xfrm>
              <a:off x="2491116" y="2176428"/>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8"/>
            <p:cNvSpPr/>
            <p:nvPr/>
          </p:nvSpPr>
          <p:spPr>
            <a:xfrm>
              <a:off x="2512806" y="2198118"/>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8"/>
            <p:cNvSpPr/>
            <p:nvPr/>
          </p:nvSpPr>
          <p:spPr>
            <a:xfrm>
              <a:off x="2509618" y="2194930"/>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8"/>
            <p:cNvSpPr/>
            <p:nvPr/>
          </p:nvSpPr>
          <p:spPr>
            <a:xfrm>
              <a:off x="2576168" y="2227664"/>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8"/>
            <p:cNvSpPr/>
            <p:nvPr/>
          </p:nvSpPr>
          <p:spPr>
            <a:xfrm>
              <a:off x="2570874" y="2256698"/>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8"/>
            <p:cNvSpPr/>
            <p:nvPr/>
          </p:nvSpPr>
          <p:spPr>
            <a:xfrm>
              <a:off x="2567686" y="2253567"/>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8"/>
            <p:cNvSpPr/>
            <p:nvPr/>
          </p:nvSpPr>
          <p:spPr>
            <a:xfrm>
              <a:off x="1792423" y="2126273"/>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8"/>
            <p:cNvSpPr/>
            <p:nvPr/>
          </p:nvSpPr>
          <p:spPr>
            <a:xfrm>
              <a:off x="1788722" y="2123085"/>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8"/>
            <p:cNvSpPr/>
            <p:nvPr/>
          </p:nvSpPr>
          <p:spPr>
            <a:xfrm>
              <a:off x="1978354" y="2178819"/>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8"/>
            <p:cNvSpPr/>
            <p:nvPr/>
          </p:nvSpPr>
          <p:spPr>
            <a:xfrm>
              <a:off x="1983591" y="2175403"/>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8"/>
            <p:cNvSpPr/>
            <p:nvPr/>
          </p:nvSpPr>
          <p:spPr>
            <a:xfrm>
              <a:off x="2031697" y="2262505"/>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8"/>
            <p:cNvSpPr/>
            <p:nvPr/>
          </p:nvSpPr>
          <p:spPr>
            <a:xfrm>
              <a:off x="2027996" y="2259374"/>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8"/>
            <p:cNvSpPr/>
            <p:nvPr/>
          </p:nvSpPr>
          <p:spPr>
            <a:xfrm>
              <a:off x="2048035" y="2214456"/>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8"/>
            <p:cNvSpPr/>
            <p:nvPr/>
          </p:nvSpPr>
          <p:spPr>
            <a:xfrm>
              <a:off x="2044847" y="2210756"/>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8"/>
            <p:cNvSpPr/>
            <p:nvPr/>
          </p:nvSpPr>
          <p:spPr>
            <a:xfrm>
              <a:off x="1908103" y="2387692"/>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8"/>
            <p:cNvSpPr/>
            <p:nvPr/>
          </p:nvSpPr>
          <p:spPr>
            <a:xfrm>
              <a:off x="1904915" y="2384504"/>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8"/>
            <p:cNvSpPr/>
            <p:nvPr/>
          </p:nvSpPr>
          <p:spPr>
            <a:xfrm>
              <a:off x="2023726" y="2561439"/>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8"/>
            <p:cNvSpPr/>
            <p:nvPr/>
          </p:nvSpPr>
          <p:spPr>
            <a:xfrm>
              <a:off x="2269832" y="2159406"/>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8"/>
            <p:cNvSpPr/>
            <p:nvPr/>
          </p:nvSpPr>
          <p:spPr>
            <a:xfrm>
              <a:off x="2269832" y="2159406"/>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8"/>
            <p:cNvSpPr/>
            <p:nvPr/>
          </p:nvSpPr>
          <p:spPr>
            <a:xfrm>
              <a:off x="2127793" y="2705071"/>
              <a:ext cx="71903" cy="201248"/>
            </a:xfrm>
            <a:custGeom>
              <a:avLst/>
              <a:gdLst/>
              <a:ahLst/>
              <a:cxnLst/>
              <a:rect l="l" t="t" r="r" b="b"/>
              <a:pathLst>
                <a:path w="1263" h="3535" extrusionOk="0">
                  <a:moveTo>
                    <a:pt x="0" y="1"/>
                  </a:moveTo>
                  <a:lnTo>
                    <a:pt x="0" y="3535"/>
                  </a:lnTo>
                  <a:lnTo>
                    <a:pt x="1262" y="353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8"/>
            <p:cNvSpPr/>
            <p:nvPr/>
          </p:nvSpPr>
          <p:spPr>
            <a:xfrm>
              <a:off x="2124605" y="2701883"/>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8"/>
            <p:cNvSpPr/>
            <p:nvPr/>
          </p:nvSpPr>
          <p:spPr>
            <a:xfrm>
              <a:off x="2026402" y="2792742"/>
              <a:ext cx="71846" cy="113575"/>
            </a:xfrm>
            <a:custGeom>
              <a:avLst/>
              <a:gdLst/>
              <a:ahLst/>
              <a:cxnLst/>
              <a:rect l="l" t="t" r="r" b="b"/>
              <a:pathLst>
                <a:path w="1262" h="1995" extrusionOk="0">
                  <a:moveTo>
                    <a:pt x="0" y="1"/>
                  </a:moveTo>
                  <a:lnTo>
                    <a:pt x="0" y="1995"/>
                  </a:lnTo>
                  <a:lnTo>
                    <a:pt x="1262" y="199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8"/>
            <p:cNvSpPr/>
            <p:nvPr/>
          </p:nvSpPr>
          <p:spPr>
            <a:xfrm>
              <a:off x="2023214" y="2789554"/>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8"/>
            <p:cNvSpPr/>
            <p:nvPr/>
          </p:nvSpPr>
          <p:spPr>
            <a:xfrm>
              <a:off x="2123011" y="2705071"/>
              <a:ext cx="71390" cy="194416"/>
            </a:xfrm>
            <a:custGeom>
              <a:avLst/>
              <a:gdLst/>
              <a:ahLst/>
              <a:cxnLst/>
              <a:rect l="l" t="t" r="r" b="b"/>
              <a:pathLst>
                <a:path w="1254" h="3415" extrusionOk="0">
                  <a:moveTo>
                    <a:pt x="1" y="1"/>
                  </a:moveTo>
                  <a:lnTo>
                    <a:pt x="1" y="3414"/>
                  </a:lnTo>
                  <a:lnTo>
                    <a:pt x="1253" y="3414"/>
                  </a:lnTo>
                  <a:lnTo>
                    <a:pt x="1253"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8"/>
            <p:cNvSpPr/>
            <p:nvPr/>
          </p:nvSpPr>
          <p:spPr>
            <a:xfrm>
              <a:off x="2119311" y="2701883"/>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8"/>
            <p:cNvSpPr/>
            <p:nvPr/>
          </p:nvSpPr>
          <p:spPr>
            <a:xfrm>
              <a:off x="2021108" y="2792742"/>
              <a:ext cx="71903" cy="106744"/>
            </a:xfrm>
            <a:custGeom>
              <a:avLst/>
              <a:gdLst/>
              <a:ahLst/>
              <a:cxnLst/>
              <a:rect l="l" t="t" r="r" b="b"/>
              <a:pathLst>
                <a:path w="1263" h="1875" extrusionOk="0">
                  <a:moveTo>
                    <a:pt x="1" y="1"/>
                  </a:moveTo>
                  <a:lnTo>
                    <a:pt x="1" y="1874"/>
                  </a:lnTo>
                  <a:lnTo>
                    <a:pt x="1262" y="1874"/>
                  </a:lnTo>
                  <a:lnTo>
                    <a:pt x="1262" y="1"/>
                  </a:ln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8"/>
            <p:cNvSpPr/>
            <p:nvPr/>
          </p:nvSpPr>
          <p:spPr>
            <a:xfrm>
              <a:off x="2017920" y="2789554"/>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8"/>
            <p:cNvSpPr/>
            <p:nvPr/>
          </p:nvSpPr>
          <p:spPr>
            <a:xfrm>
              <a:off x="1924442" y="2844490"/>
              <a:ext cx="71903" cy="62395"/>
            </a:xfrm>
            <a:custGeom>
              <a:avLst/>
              <a:gdLst/>
              <a:ahLst/>
              <a:cxnLst/>
              <a:rect l="l" t="t" r="r" b="b"/>
              <a:pathLst>
                <a:path w="1263" h="1096" extrusionOk="0">
                  <a:moveTo>
                    <a:pt x="1" y="1"/>
                  </a:moveTo>
                  <a:lnTo>
                    <a:pt x="1" y="1095"/>
                  </a:lnTo>
                  <a:lnTo>
                    <a:pt x="1263" y="1095"/>
                  </a:lnTo>
                  <a:lnTo>
                    <a:pt x="12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8"/>
            <p:cNvSpPr/>
            <p:nvPr/>
          </p:nvSpPr>
          <p:spPr>
            <a:xfrm>
              <a:off x="1921311" y="2841302"/>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8"/>
            <p:cNvSpPr/>
            <p:nvPr/>
          </p:nvSpPr>
          <p:spPr>
            <a:xfrm>
              <a:off x="1919204" y="2844490"/>
              <a:ext cx="71846" cy="58182"/>
            </a:xfrm>
            <a:custGeom>
              <a:avLst/>
              <a:gdLst/>
              <a:ahLst/>
              <a:cxnLst/>
              <a:rect l="l" t="t" r="r" b="b"/>
              <a:pathLst>
                <a:path w="1262" h="1022" extrusionOk="0">
                  <a:moveTo>
                    <a:pt x="0" y="1"/>
                  </a:moveTo>
                  <a:lnTo>
                    <a:pt x="0" y="1021"/>
                  </a:lnTo>
                  <a:lnTo>
                    <a:pt x="1262" y="1021"/>
                  </a:lnTo>
                  <a:lnTo>
                    <a:pt x="1262"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8"/>
            <p:cNvSpPr/>
            <p:nvPr/>
          </p:nvSpPr>
          <p:spPr>
            <a:xfrm>
              <a:off x="1916016" y="2841302"/>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8"/>
            <p:cNvSpPr/>
            <p:nvPr/>
          </p:nvSpPr>
          <p:spPr>
            <a:xfrm>
              <a:off x="1958258" y="2712984"/>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8"/>
            <p:cNvSpPr/>
            <p:nvPr/>
          </p:nvSpPr>
          <p:spPr>
            <a:xfrm>
              <a:off x="2564555" y="2795930"/>
              <a:ext cx="268880" cy="282031"/>
            </a:xfrm>
            <a:custGeom>
              <a:avLst/>
              <a:gdLst/>
              <a:ahLst/>
              <a:cxnLst/>
              <a:rect l="l" t="t" r="r" b="b"/>
              <a:pathLst>
                <a:path w="4723" h="4954" extrusionOk="0">
                  <a:moveTo>
                    <a:pt x="2960" y="0"/>
                  </a:moveTo>
                  <a:cubicBezTo>
                    <a:pt x="2087" y="0"/>
                    <a:pt x="1373" y="640"/>
                    <a:pt x="1373" y="1429"/>
                  </a:cubicBezTo>
                  <a:lnTo>
                    <a:pt x="1373" y="3126"/>
                  </a:lnTo>
                  <a:lnTo>
                    <a:pt x="1373" y="3423"/>
                  </a:lnTo>
                  <a:cubicBezTo>
                    <a:pt x="1373" y="4267"/>
                    <a:pt x="946" y="4954"/>
                    <a:pt x="0" y="4954"/>
                  </a:cubicBezTo>
                  <a:lnTo>
                    <a:pt x="4722" y="4954"/>
                  </a:lnTo>
                  <a:lnTo>
                    <a:pt x="4722" y="1429"/>
                  </a:lnTo>
                  <a:cubicBezTo>
                    <a:pt x="4722" y="631"/>
                    <a:pt x="4017" y="0"/>
                    <a:pt x="3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8"/>
            <p:cNvSpPr/>
            <p:nvPr/>
          </p:nvSpPr>
          <p:spPr>
            <a:xfrm>
              <a:off x="2561367" y="2792230"/>
              <a:ext cx="275200" cy="288920"/>
            </a:xfrm>
            <a:custGeom>
              <a:avLst/>
              <a:gdLst/>
              <a:ahLst/>
              <a:cxnLst/>
              <a:rect l="l" t="t" r="r" b="b"/>
              <a:pathLst>
                <a:path w="4834" h="5075" extrusionOk="0">
                  <a:moveTo>
                    <a:pt x="3192" y="121"/>
                  </a:moveTo>
                  <a:cubicBezTo>
                    <a:pt x="4036" y="121"/>
                    <a:pt x="4722" y="733"/>
                    <a:pt x="4722" y="1494"/>
                  </a:cubicBezTo>
                  <a:lnTo>
                    <a:pt x="4722" y="4963"/>
                  </a:lnTo>
                  <a:lnTo>
                    <a:pt x="669" y="4963"/>
                  </a:lnTo>
                  <a:cubicBezTo>
                    <a:pt x="1188" y="4741"/>
                    <a:pt x="1485" y="4221"/>
                    <a:pt x="1485" y="3488"/>
                  </a:cubicBezTo>
                  <a:lnTo>
                    <a:pt x="1485" y="1494"/>
                  </a:lnTo>
                  <a:cubicBezTo>
                    <a:pt x="1485" y="733"/>
                    <a:pt x="2171" y="121"/>
                    <a:pt x="3016" y="121"/>
                  </a:cubicBezTo>
                  <a:close/>
                  <a:moveTo>
                    <a:pt x="3016" y="0"/>
                  </a:moveTo>
                  <a:cubicBezTo>
                    <a:pt x="2106" y="0"/>
                    <a:pt x="1374" y="668"/>
                    <a:pt x="1374" y="1494"/>
                  </a:cubicBezTo>
                  <a:lnTo>
                    <a:pt x="1374" y="3488"/>
                  </a:lnTo>
                  <a:cubicBezTo>
                    <a:pt x="1374" y="4416"/>
                    <a:pt x="882" y="4963"/>
                    <a:pt x="56" y="4963"/>
                  </a:cubicBezTo>
                  <a:cubicBezTo>
                    <a:pt x="28" y="4963"/>
                    <a:pt x="1" y="4991"/>
                    <a:pt x="1" y="5019"/>
                  </a:cubicBezTo>
                  <a:cubicBezTo>
                    <a:pt x="1" y="5056"/>
                    <a:pt x="28" y="5075"/>
                    <a:pt x="56" y="5075"/>
                  </a:cubicBezTo>
                  <a:lnTo>
                    <a:pt x="4778" y="5075"/>
                  </a:lnTo>
                  <a:cubicBezTo>
                    <a:pt x="4815" y="5075"/>
                    <a:pt x="4834" y="5056"/>
                    <a:pt x="4834" y="5019"/>
                  </a:cubicBezTo>
                  <a:lnTo>
                    <a:pt x="4834" y="1494"/>
                  </a:lnTo>
                  <a:cubicBezTo>
                    <a:pt x="4834" y="668"/>
                    <a:pt x="4101" y="0"/>
                    <a:pt x="3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8"/>
            <p:cNvSpPr/>
            <p:nvPr/>
          </p:nvSpPr>
          <p:spPr>
            <a:xfrm>
              <a:off x="2572468" y="2799630"/>
              <a:ext cx="260967" cy="274630"/>
            </a:xfrm>
            <a:custGeom>
              <a:avLst/>
              <a:gdLst/>
              <a:ahLst/>
              <a:cxnLst/>
              <a:rect l="l" t="t" r="r" b="b"/>
              <a:pathLst>
                <a:path w="4584" h="4824" extrusionOk="0">
                  <a:moveTo>
                    <a:pt x="4583" y="4824"/>
                  </a:moveTo>
                  <a:lnTo>
                    <a:pt x="0" y="4824"/>
                  </a:lnTo>
                  <a:lnTo>
                    <a:pt x="0" y="4824"/>
                  </a:lnTo>
                  <a:cubicBezTo>
                    <a:pt x="910" y="4824"/>
                    <a:pt x="1327" y="4156"/>
                    <a:pt x="1327" y="3330"/>
                  </a:cubicBezTo>
                  <a:lnTo>
                    <a:pt x="1327" y="3043"/>
                  </a:lnTo>
                  <a:lnTo>
                    <a:pt x="1327" y="1392"/>
                  </a:lnTo>
                  <a:cubicBezTo>
                    <a:pt x="1327" y="622"/>
                    <a:pt x="2023" y="0"/>
                    <a:pt x="2876" y="0"/>
                  </a:cubicBezTo>
                  <a:lnTo>
                    <a:pt x="3043" y="0"/>
                  </a:lnTo>
                  <a:cubicBezTo>
                    <a:pt x="3897" y="0"/>
                    <a:pt x="4583" y="622"/>
                    <a:pt x="4583" y="1392"/>
                  </a:cubicBezTo>
                  <a:lnTo>
                    <a:pt x="4583" y="482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8"/>
            <p:cNvSpPr/>
            <p:nvPr/>
          </p:nvSpPr>
          <p:spPr>
            <a:xfrm>
              <a:off x="2730902" y="2795361"/>
              <a:ext cx="742595" cy="638071"/>
            </a:xfrm>
            <a:custGeom>
              <a:avLst/>
              <a:gdLst/>
              <a:ahLst/>
              <a:cxnLst/>
              <a:rect l="l" t="t" r="r" b="b"/>
              <a:pathLst>
                <a:path w="13044" h="11208" extrusionOk="0">
                  <a:moveTo>
                    <a:pt x="0" y="1"/>
                  </a:moveTo>
                  <a:lnTo>
                    <a:pt x="1" y="1"/>
                  </a:lnTo>
                  <a:lnTo>
                    <a:pt x="1" y="1"/>
                  </a:lnTo>
                  <a:cubicBezTo>
                    <a:pt x="0" y="1"/>
                    <a:pt x="0" y="1"/>
                    <a:pt x="0" y="1"/>
                  </a:cubicBezTo>
                  <a:close/>
                  <a:moveTo>
                    <a:pt x="1" y="1"/>
                  </a:moveTo>
                  <a:cubicBezTo>
                    <a:pt x="17" y="1"/>
                    <a:pt x="1689" y="20"/>
                    <a:pt x="1689" y="1977"/>
                  </a:cubicBezTo>
                  <a:lnTo>
                    <a:pt x="1689" y="3071"/>
                  </a:lnTo>
                  <a:lnTo>
                    <a:pt x="1633" y="9760"/>
                  </a:lnTo>
                  <a:cubicBezTo>
                    <a:pt x="1633" y="10558"/>
                    <a:pt x="2394" y="11207"/>
                    <a:pt x="3331" y="11207"/>
                  </a:cubicBezTo>
                  <a:lnTo>
                    <a:pt x="13025" y="11207"/>
                  </a:lnTo>
                  <a:lnTo>
                    <a:pt x="13034" y="1977"/>
                  </a:lnTo>
                  <a:cubicBezTo>
                    <a:pt x="13043" y="901"/>
                    <a:pt x="12014" y="29"/>
                    <a:pt x="10743" y="19"/>
                  </a:cubicBezTo>
                  <a:lnTo>
                    <a:pt x="3757" y="2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8"/>
            <p:cNvSpPr/>
            <p:nvPr/>
          </p:nvSpPr>
          <p:spPr>
            <a:xfrm>
              <a:off x="2726689" y="2792230"/>
              <a:ext cx="749427" cy="644334"/>
            </a:xfrm>
            <a:custGeom>
              <a:avLst/>
              <a:gdLst/>
              <a:ahLst/>
              <a:cxnLst/>
              <a:rect l="l" t="t" r="r" b="b"/>
              <a:pathLst>
                <a:path w="13164" h="11318" extrusionOk="0">
                  <a:moveTo>
                    <a:pt x="650" y="121"/>
                  </a:moveTo>
                  <a:lnTo>
                    <a:pt x="3822" y="139"/>
                  </a:lnTo>
                  <a:lnTo>
                    <a:pt x="3831" y="139"/>
                  </a:lnTo>
                  <a:lnTo>
                    <a:pt x="10817" y="130"/>
                  </a:lnTo>
                  <a:cubicBezTo>
                    <a:pt x="11485" y="139"/>
                    <a:pt x="12106" y="381"/>
                    <a:pt x="12533" y="817"/>
                  </a:cubicBezTo>
                  <a:cubicBezTo>
                    <a:pt x="12867" y="1160"/>
                    <a:pt x="13052" y="1587"/>
                    <a:pt x="13052" y="2032"/>
                  </a:cubicBezTo>
                  <a:lnTo>
                    <a:pt x="13043" y="11197"/>
                  </a:lnTo>
                  <a:lnTo>
                    <a:pt x="3405" y="11197"/>
                  </a:lnTo>
                  <a:cubicBezTo>
                    <a:pt x="2913" y="11197"/>
                    <a:pt x="2459" y="11021"/>
                    <a:pt x="2143" y="10705"/>
                  </a:cubicBezTo>
                  <a:cubicBezTo>
                    <a:pt x="1902" y="10455"/>
                    <a:pt x="1763" y="10140"/>
                    <a:pt x="1772" y="9824"/>
                  </a:cubicBezTo>
                  <a:lnTo>
                    <a:pt x="1828" y="2032"/>
                  </a:lnTo>
                  <a:cubicBezTo>
                    <a:pt x="1828" y="789"/>
                    <a:pt x="1160" y="306"/>
                    <a:pt x="650" y="121"/>
                  </a:cubicBezTo>
                  <a:close/>
                  <a:moveTo>
                    <a:pt x="74" y="0"/>
                  </a:moveTo>
                  <a:cubicBezTo>
                    <a:pt x="9" y="0"/>
                    <a:pt x="0" y="47"/>
                    <a:pt x="0" y="56"/>
                  </a:cubicBezTo>
                  <a:cubicBezTo>
                    <a:pt x="0" y="84"/>
                    <a:pt x="9" y="121"/>
                    <a:pt x="74" y="121"/>
                  </a:cubicBezTo>
                  <a:cubicBezTo>
                    <a:pt x="149" y="121"/>
                    <a:pt x="1707" y="149"/>
                    <a:pt x="1707" y="2032"/>
                  </a:cubicBezTo>
                  <a:lnTo>
                    <a:pt x="1651" y="9824"/>
                  </a:lnTo>
                  <a:cubicBezTo>
                    <a:pt x="1651" y="10177"/>
                    <a:pt x="1800" y="10520"/>
                    <a:pt x="2060" y="10789"/>
                  </a:cubicBezTo>
                  <a:cubicBezTo>
                    <a:pt x="2394" y="11123"/>
                    <a:pt x="2885" y="11318"/>
                    <a:pt x="3405" y="11318"/>
                  </a:cubicBezTo>
                  <a:lnTo>
                    <a:pt x="13099" y="11318"/>
                  </a:lnTo>
                  <a:cubicBezTo>
                    <a:pt x="13127" y="11318"/>
                    <a:pt x="13155" y="11290"/>
                    <a:pt x="13155" y="11262"/>
                  </a:cubicBezTo>
                  <a:lnTo>
                    <a:pt x="13164" y="2032"/>
                  </a:lnTo>
                  <a:cubicBezTo>
                    <a:pt x="13164" y="1559"/>
                    <a:pt x="12969" y="1095"/>
                    <a:pt x="12616" y="733"/>
                  </a:cubicBezTo>
                  <a:cubicBezTo>
                    <a:pt x="12171" y="279"/>
                    <a:pt x="11513" y="19"/>
                    <a:pt x="10817" y="19"/>
                  </a:cubicBezTo>
                  <a:lnTo>
                    <a:pt x="3841" y="28"/>
                  </a:lnTo>
                  <a:lnTo>
                    <a:pt x="3831" y="28"/>
                  </a:lnTo>
                  <a:lnTo>
                    <a:pt x="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8"/>
            <p:cNvSpPr/>
            <p:nvPr/>
          </p:nvSpPr>
          <p:spPr>
            <a:xfrm>
              <a:off x="2931065" y="2916847"/>
              <a:ext cx="88242" cy="87729"/>
            </a:xfrm>
            <a:custGeom>
              <a:avLst/>
              <a:gdLst/>
              <a:ahLst/>
              <a:cxnLst/>
              <a:rect l="l" t="t" r="r" b="b"/>
              <a:pathLst>
                <a:path w="1550" h="1541" extrusionOk="0">
                  <a:moveTo>
                    <a:pt x="780" y="1"/>
                  </a:moveTo>
                  <a:cubicBezTo>
                    <a:pt x="353" y="1"/>
                    <a:pt x="0" y="344"/>
                    <a:pt x="0" y="770"/>
                  </a:cubicBezTo>
                  <a:cubicBezTo>
                    <a:pt x="0" y="1197"/>
                    <a:pt x="353" y="1540"/>
                    <a:pt x="780" y="1540"/>
                  </a:cubicBezTo>
                  <a:cubicBezTo>
                    <a:pt x="1197" y="1540"/>
                    <a:pt x="1549" y="1197"/>
                    <a:pt x="1549" y="770"/>
                  </a:cubicBezTo>
                  <a:cubicBezTo>
                    <a:pt x="1549" y="344"/>
                    <a:pt x="119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8"/>
            <p:cNvSpPr/>
            <p:nvPr/>
          </p:nvSpPr>
          <p:spPr>
            <a:xfrm>
              <a:off x="2927877" y="2913659"/>
              <a:ext cx="94618" cy="94105"/>
            </a:xfrm>
            <a:custGeom>
              <a:avLst/>
              <a:gdLst/>
              <a:ahLst/>
              <a:cxnLst/>
              <a:rect l="l" t="t" r="r" b="b"/>
              <a:pathLst>
                <a:path w="1662" h="1653" extrusionOk="0">
                  <a:moveTo>
                    <a:pt x="836" y="112"/>
                  </a:moveTo>
                  <a:cubicBezTo>
                    <a:pt x="1225" y="112"/>
                    <a:pt x="1541" y="437"/>
                    <a:pt x="1541" y="826"/>
                  </a:cubicBezTo>
                  <a:cubicBezTo>
                    <a:pt x="1541" y="1216"/>
                    <a:pt x="1225" y="1541"/>
                    <a:pt x="836" y="1541"/>
                  </a:cubicBezTo>
                  <a:cubicBezTo>
                    <a:pt x="437" y="1541"/>
                    <a:pt x="121" y="1216"/>
                    <a:pt x="121" y="826"/>
                  </a:cubicBezTo>
                  <a:cubicBezTo>
                    <a:pt x="121" y="437"/>
                    <a:pt x="437" y="112"/>
                    <a:pt x="836" y="112"/>
                  </a:cubicBezTo>
                  <a:close/>
                  <a:moveTo>
                    <a:pt x="836" y="1"/>
                  </a:moveTo>
                  <a:cubicBezTo>
                    <a:pt x="372" y="1"/>
                    <a:pt x="1" y="372"/>
                    <a:pt x="1" y="826"/>
                  </a:cubicBezTo>
                  <a:cubicBezTo>
                    <a:pt x="1" y="1281"/>
                    <a:pt x="372" y="1652"/>
                    <a:pt x="836" y="1652"/>
                  </a:cubicBezTo>
                  <a:cubicBezTo>
                    <a:pt x="1290" y="1652"/>
                    <a:pt x="1661" y="1281"/>
                    <a:pt x="1661" y="826"/>
                  </a:cubicBezTo>
                  <a:cubicBezTo>
                    <a:pt x="1661" y="372"/>
                    <a:pt x="1290" y="1"/>
                    <a:pt x="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8"/>
            <p:cNvSpPr/>
            <p:nvPr/>
          </p:nvSpPr>
          <p:spPr>
            <a:xfrm>
              <a:off x="3072079" y="2925842"/>
              <a:ext cx="278331" cy="6376"/>
            </a:xfrm>
            <a:custGeom>
              <a:avLst/>
              <a:gdLst/>
              <a:ahLst/>
              <a:cxnLst/>
              <a:rect l="l" t="t" r="r" b="b"/>
              <a:pathLst>
                <a:path w="4889" h="112" extrusionOk="0">
                  <a:moveTo>
                    <a:pt x="56" y="0"/>
                  </a:moveTo>
                  <a:cubicBezTo>
                    <a:pt x="28" y="0"/>
                    <a:pt x="0" y="28"/>
                    <a:pt x="0" y="56"/>
                  </a:cubicBezTo>
                  <a:cubicBezTo>
                    <a:pt x="0" y="93"/>
                    <a:pt x="28" y="112"/>
                    <a:pt x="56" y="112"/>
                  </a:cubicBezTo>
                  <a:lnTo>
                    <a:pt x="4833" y="112"/>
                  </a:lnTo>
                  <a:cubicBezTo>
                    <a:pt x="4870" y="112"/>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8"/>
            <p:cNvSpPr/>
            <p:nvPr/>
          </p:nvSpPr>
          <p:spPr>
            <a:xfrm>
              <a:off x="3072079" y="2960683"/>
              <a:ext cx="115682" cy="6945"/>
            </a:xfrm>
            <a:custGeom>
              <a:avLst/>
              <a:gdLst/>
              <a:ahLst/>
              <a:cxnLst/>
              <a:rect l="l" t="t" r="r" b="b"/>
              <a:pathLst>
                <a:path w="2032" h="122" extrusionOk="0">
                  <a:moveTo>
                    <a:pt x="56" y="0"/>
                  </a:moveTo>
                  <a:cubicBezTo>
                    <a:pt x="28" y="0"/>
                    <a:pt x="0" y="28"/>
                    <a:pt x="0" y="65"/>
                  </a:cubicBezTo>
                  <a:cubicBezTo>
                    <a:pt x="0" y="93"/>
                    <a:pt x="28" y="121"/>
                    <a:pt x="56" y="121"/>
                  </a:cubicBezTo>
                  <a:lnTo>
                    <a:pt x="1976" y="121"/>
                  </a:lnTo>
                  <a:cubicBezTo>
                    <a:pt x="2013" y="121"/>
                    <a:pt x="2032" y="93"/>
                    <a:pt x="2032" y="65"/>
                  </a:cubicBezTo>
                  <a:cubicBezTo>
                    <a:pt x="2032"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8"/>
            <p:cNvSpPr/>
            <p:nvPr/>
          </p:nvSpPr>
          <p:spPr>
            <a:xfrm>
              <a:off x="3234214" y="2960683"/>
              <a:ext cx="116194" cy="6945"/>
            </a:xfrm>
            <a:custGeom>
              <a:avLst/>
              <a:gdLst/>
              <a:ahLst/>
              <a:cxnLst/>
              <a:rect l="l" t="t" r="r" b="b"/>
              <a:pathLst>
                <a:path w="2041" h="122" extrusionOk="0">
                  <a:moveTo>
                    <a:pt x="65" y="0"/>
                  </a:moveTo>
                  <a:cubicBezTo>
                    <a:pt x="28" y="0"/>
                    <a:pt x="0" y="28"/>
                    <a:pt x="0" y="65"/>
                  </a:cubicBezTo>
                  <a:cubicBezTo>
                    <a:pt x="0" y="93"/>
                    <a:pt x="28" y="121"/>
                    <a:pt x="65" y="121"/>
                  </a:cubicBezTo>
                  <a:lnTo>
                    <a:pt x="1976" y="121"/>
                  </a:lnTo>
                  <a:cubicBezTo>
                    <a:pt x="2013" y="121"/>
                    <a:pt x="2041" y="93"/>
                    <a:pt x="2041" y="65"/>
                  </a:cubicBezTo>
                  <a:cubicBezTo>
                    <a:pt x="2041"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8"/>
            <p:cNvSpPr/>
            <p:nvPr/>
          </p:nvSpPr>
          <p:spPr>
            <a:xfrm>
              <a:off x="3074698" y="3010325"/>
              <a:ext cx="115739" cy="6376"/>
            </a:xfrm>
            <a:custGeom>
              <a:avLst/>
              <a:gdLst/>
              <a:ahLst/>
              <a:cxnLst/>
              <a:rect l="l" t="t" r="r" b="b"/>
              <a:pathLst>
                <a:path w="2033" h="112" extrusionOk="0">
                  <a:moveTo>
                    <a:pt x="56" y="0"/>
                  </a:moveTo>
                  <a:cubicBezTo>
                    <a:pt x="19" y="0"/>
                    <a:pt x="1" y="28"/>
                    <a:pt x="1" y="56"/>
                  </a:cubicBezTo>
                  <a:cubicBezTo>
                    <a:pt x="1" y="93"/>
                    <a:pt x="19" y="112"/>
                    <a:pt x="56" y="112"/>
                  </a:cubicBezTo>
                  <a:lnTo>
                    <a:pt x="1976" y="112"/>
                  </a:lnTo>
                  <a:cubicBezTo>
                    <a:pt x="2004" y="112"/>
                    <a:pt x="2032" y="93"/>
                    <a:pt x="2032" y="56"/>
                  </a:cubicBezTo>
                  <a:cubicBezTo>
                    <a:pt x="2032" y="28"/>
                    <a:pt x="2004"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8"/>
            <p:cNvSpPr/>
            <p:nvPr/>
          </p:nvSpPr>
          <p:spPr>
            <a:xfrm>
              <a:off x="2932659" y="3068962"/>
              <a:ext cx="85053" cy="84541"/>
            </a:xfrm>
            <a:custGeom>
              <a:avLst/>
              <a:gdLst/>
              <a:ahLst/>
              <a:cxnLst/>
              <a:rect l="l" t="t" r="r" b="b"/>
              <a:pathLst>
                <a:path w="1494" h="1485" extrusionOk="0">
                  <a:moveTo>
                    <a:pt x="752" y="0"/>
                  </a:moveTo>
                  <a:cubicBezTo>
                    <a:pt x="334" y="0"/>
                    <a:pt x="0" y="334"/>
                    <a:pt x="0" y="742"/>
                  </a:cubicBezTo>
                  <a:cubicBezTo>
                    <a:pt x="0" y="1150"/>
                    <a:pt x="334" y="1484"/>
                    <a:pt x="752" y="1484"/>
                  </a:cubicBezTo>
                  <a:cubicBezTo>
                    <a:pt x="1160" y="1484"/>
                    <a:pt x="1494" y="1150"/>
                    <a:pt x="1494" y="742"/>
                  </a:cubicBezTo>
                  <a:cubicBezTo>
                    <a:pt x="1494" y="334"/>
                    <a:pt x="1160" y="0"/>
                    <a:pt x="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8"/>
            <p:cNvSpPr/>
            <p:nvPr/>
          </p:nvSpPr>
          <p:spPr>
            <a:xfrm>
              <a:off x="2929471" y="3065774"/>
              <a:ext cx="91430" cy="91430"/>
            </a:xfrm>
            <a:custGeom>
              <a:avLst/>
              <a:gdLst/>
              <a:ahLst/>
              <a:cxnLst/>
              <a:rect l="l" t="t" r="r" b="b"/>
              <a:pathLst>
                <a:path w="1606" h="1606" extrusionOk="0">
                  <a:moveTo>
                    <a:pt x="808" y="112"/>
                  </a:moveTo>
                  <a:cubicBezTo>
                    <a:pt x="1179" y="112"/>
                    <a:pt x="1485" y="418"/>
                    <a:pt x="1485" y="798"/>
                  </a:cubicBezTo>
                  <a:cubicBezTo>
                    <a:pt x="1485" y="1179"/>
                    <a:pt x="1179" y="1485"/>
                    <a:pt x="808" y="1485"/>
                  </a:cubicBezTo>
                  <a:cubicBezTo>
                    <a:pt x="427" y="1485"/>
                    <a:pt x="121" y="1179"/>
                    <a:pt x="121" y="798"/>
                  </a:cubicBezTo>
                  <a:cubicBezTo>
                    <a:pt x="121" y="418"/>
                    <a:pt x="427" y="112"/>
                    <a:pt x="808" y="112"/>
                  </a:cubicBezTo>
                  <a:close/>
                  <a:moveTo>
                    <a:pt x="808" y="1"/>
                  </a:moveTo>
                  <a:cubicBezTo>
                    <a:pt x="362" y="1"/>
                    <a:pt x="0" y="362"/>
                    <a:pt x="0" y="798"/>
                  </a:cubicBezTo>
                  <a:cubicBezTo>
                    <a:pt x="0" y="1244"/>
                    <a:pt x="362" y="1605"/>
                    <a:pt x="808" y="1605"/>
                  </a:cubicBezTo>
                  <a:cubicBezTo>
                    <a:pt x="1244" y="1605"/>
                    <a:pt x="1605" y="1244"/>
                    <a:pt x="1605" y="798"/>
                  </a:cubicBezTo>
                  <a:cubicBezTo>
                    <a:pt x="1605" y="362"/>
                    <a:pt x="1244" y="1"/>
                    <a:pt x="8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8"/>
            <p:cNvSpPr/>
            <p:nvPr/>
          </p:nvSpPr>
          <p:spPr>
            <a:xfrm>
              <a:off x="3072079" y="3076363"/>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8"/>
            <p:cNvSpPr/>
            <p:nvPr/>
          </p:nvSpPr>
          <p:spPr>
            <a:xfrm>
              <a:off x="2927365" y="3123841"/>
              <a:ext cx="323249" cy="309016"/>
            </a:xfrm>
            <a:custGeom>
              <a:avLst/>
              <a:gdLst/>
              <a:ahLst/>
              <a:cxnLst/>
              <a:rect l="l" t="t" r="r" b="b"/>
              <a:pathLst>
                <a:path w="5678" h="5428" extrusionOk="0">
                  <a:moveTo>
                    <a:pt x="3618" y="1"/>
                  </a:moveTo>
                  <a:cubicBezTo>
                    <a:pt x="2589" y="1"/>
                    <a:pt x="1754" y="697"/>
                    <a:pt x="1754" y="1559"/>
                  </a:cubicBezTo>
                  <a:lnTo>
                    <a:pt x="1754" y="3424"/>
                  </a:lnTo>
                  <a:lnTo>
                    <a:pt x="1754" y="3749"/>
                  </a:lnTo>
                  <a:cubicBezTo>
                    <a:pt x="1754" y="4676"/>
                    <a:pt x="1095" y="5428"/>
                    <a:pt x="0" y="5428"/>
                  </a:cubicBezTo>
                  <a:lnTo>
                    <a:pt x="5678" y="5428"/>
                  </a:lnTo>
                  <a:lnTo>
                    <a:pt x="5678" y="1559"/>
                  </a:lnTo>
                  <a:cubicBezTo>
                    <a:pt x="5678" y="697"/>
                    <a:pt x="4843" y="1"/>
                    <a:pt x="3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8"/>
            <p:cNvSpPr/>
            <p:nvPr/>
          </p:nvSpPr>
          <p:spPr>
            <a:xfrm>
              <a:off x="2924177" y="3120198"/>
              <a:ext cx="329625" cy="315848"/>
            </a:xfrm>
            <a:custGeom>
              <a:avLst/>
              <a:gdLst/>
              <a:ahLst/>
              <a:cxnLst/>
              <a:rect l="l" t="t" r="r" b="b"/>
              <a:pathLst>
                <a:path w="5790" h="5548" extrusionOk="0">
                  <a:moveTo>
                    <a:pt x="3878" y="121"/>
                  </a:moveTo>
                  <a:cubicBezTo>
                    <a:pt x="4871" y="121"/>
                    <a:pt x="5678" y="798"/>
                    <a:pt x="5678" y="1623"/>
                  </a:cubicBezTo>
                  <a:lnTo>
                    <a:pt x="5678" y="5427"/>
                  </a:lnTo>
                  <a:lnTo>
                    <a:pt x="761" y="5427"/>
                  </a:lnTo>
                  <a:cubicBezTo>
                    <a:pt x="1439" y="5195"/>
                    <a:pt x="1865" y="4592"/>
                    <a:pt x="1865" y="3813"/>
                  </a:cubicBezTo>
                  <a:lnTo>
                    <a:pt x="1865" y="1623"/>
                  </a:lnTo>
                  <a:cubicBezTo>
                    <a:pt x="1865" y="798"/>
                    <a:pt x="2682" y="121"/>
                    <a:pt x="3674" y="121"/>
                  </a:cubicBezTo>
                  <a:close/>
                  <a:moveTo>
                    <a:pt x="3674" y="0"/>
                  </a:moveTo>
                  <a:cubicBezTo>
                    <a:pt x="2617" y="0"/>
                    <a:pt x="1754" y="733"/>
                    <a:pt x="1754" y="1623"/>
                  </a:cubicBezTo>
                  <a:lnTo>
                    <a:pt x="1754" y="3813"/>
                  </a:lnTo>
                  <a:cubicBezTo>
                    <a:pt x="1754" y="4768"/>
                    <a:pt x="1058" y="5427"/>
                    <a:pt x="56" y="5427"/>
                  </a:cubicBezTo>
                  <a:cubicBezTo>
                    <a:pt x="19" y="5427"/>
                    <a:pt x="1" y="5455"/>
                    <a:pt x="1" y="5492"/>
                  </a:cubicBezTo>
                  <a:cubicBezTo>
                    <a:pt x="1" y="5520"/>
                    <a:pt x="19" y="5547"/>
                    <a:pt x="56" y="5547"/>
                  </a:cubicBezTo>
                  <a:lnTo>
                    <a:pt x="5734" y="5547"/>
                  </a:lnTo>
                  <a:cubicBezTo>
                    <a:pt x="5771" y="5547"/>
                    <a:pt x="5789" y="5520"/>
                    <a:pt x="5789" y="5492"/>
                  </a:cubicBezTo>
                  <a:lnTo>
                    <a:pt x="5789" y="1623"/>
                  </a:lnTo>
                  <a:cubicBezTo>
                    <a:pt x="5789" y="733"/>
                    <a:pt x="493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8"/>
            <p:cNvSpPr/>
            <p:nvPr/>
          </p:nvSpPr>
          <p:spPr>
            <a:xfrm>
              <a:off x="2936360" y="3132324"/>
              <a:ext cx="307934" cy="294214"/>
            </a:xfrm>
            <a:custGeom>
              <a:avLst/>
              <a:gdLst/>
              <a:ahLst/>
              <a:cxnLst/>
              <a:rect l="l" t="t" r="r" b="b"/>
              <a:pathLst>
                <a:path w="5409" h="5168" extrusionOk="0">
                  <a:moveTo>
                    <a:pt x="5408" y="5167"/>
                  </a:moveTo>
                  <a:lnTo>
                    <a:pt x="56" y="5167"/>
                  </a:lnTo>
                  <a:lnTo>
                    <a:pt x="0" y="5167"/>
                  </a:lnTo>
                  <a:cubicBezTo>
                    <a:pt x="1048" y="5167"/>
                    <a:pt x="1670" y="4453"/>
                    <a:pt x="1670" y="3572"/>
                  </a:cubicBezTo>
                  <a:lnTo>
                    <a:pt x="1670" y="3266"/>
                  </a:lnTo>
                  <a:lnTo>
                    <a:pt x="1670" y="1485"/>
                  </a:lnTo>
                  <a:cubicBezTo>
                    <a:pt x="1670" y="659"/>
                    <a:pt x="2468" y="0"/>
                    <a:pt x="3442" y="0"/>
                  </a:cubicBezTo>
                  <a:lnTo>
                    <a:pt x="3636" y="0"/>
                  </a:lnTo>
                  <a:cubicBezTo>
                    <a:pt x="4620" y="0"/>
                    <a:pt x="5408" y="659"/>
                    <a:pt x="5408" y="1485"/>
                  </a:cubicBezTo>
                  <a:lnTo>
                    <a:pt x="5408" y="516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8"/>
            <p:cNvSpPr/>
            <p:nvPr/>
          </p:nvSpPr>
          <p:spPr>
            <a:xfrm>
              <a:off x="3142273" y="3123841"/>
              <a:ext cx="634883" cy="497056"/>
            </a:xfrm>
            <a:custGeom>
              <a:avLst/>
              <a:gdLst/>
              <a:ahLst/>
              <a:cxnLst/>
              <a:rect l="l" t="t" r="r" b="b"/>
              <a:pathLst>
                <a:path w="11152" h="8731" extrusionOk="0">
                  <a:moveTo>
                    <a:pt x="1" y="1"/>
                  </a:moveTo>
                  <a:cubicBezTo>
                    <a:pt x="1031" y="1"/>
                    <a:pt x="1856" y="669"/>
                    <a:pt x="1856" y="1504"/>
                  </a:cubicBezTo>
                  <a:lnTo>
                    <a:pt x="1856" y="7766"/>
                  </a:lnTo>
                  <a:cubicBezTo>
                    <a:pt x="1856" y="8294"/>
                    <a:pt x="2385" y="8730"/>
                    <a:pt x="3044" y="8730"/>
                  </a:cubicBezTo>
                  <a:lnTo>
                    <a:pt x="11152" y="8730"/>
                  </a:lnTo>
                  <a:lnTo>
                    <a:pt x="11152" y="2162"/>
                  </a:lnTo>
                  <a:cubicBezTo>
                    <a:pt x="11152" y="966"/>
                    <a:pt x="9964" y="1"/>
                    <a:pt x="8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8"/>
            <p:cNvSpPr/>
            <p:nvPr/>
          </p:nvSpPr>
          <p:spPr>
            <a:xfrm>
              <a:off x="3139142" y="3120198"/>
              <a:ext cx="641203" cy="503831"/>
            </a:xfrm>
            <a:custGeom>
              <a:avLst/>
              <a:gdLst/>
              <a:ahLst/>
              <a:cxnLst/>
              <a:rect l="l" t="t" r="r" b="b"/>
              <a:pathLst>
                <a:path w="11263" h="8850" extrusionOk="0">
                  <a:moveTo>
                    <a:pt x="8544" y="121"/>
                  </a:moveTo>
                  <a:cubicBezTo>
                    <a:pt x="9982" y="121"/>
                    <a:pt x="11142" y="1067"/>
                    <a:pt x="11142" y="2226"/>
                  </a:cubicBezTo>
                  <a:lnTo>
                    <a:pt x="11142" y="8739"/>
                  </a:lnTo>
                  <a:lnTo>
                    <a:pt x="3099" y="8739"/>
                  </a:lnTo>
                  <a:cubicBezTo>
                    <a:pt x="2477" y="8739"/>
                    <a:pt x="1967" y="8330"/>
                    <a:pt x="1967" y="7830"/>
                  </a:cubicBezTo>
                  <a:lnTo>
                    <a:pt x="1967" y="1568"/>
                  </a:lnTo>
                  <a:cubicBezTo>
                    <a:pt x="1967" y="909"/>
                    <a:pt x="1475" y="353"/>
                    <a:pt x="780" y="121"/>
                  </a:cubicBezTo>
                  <a:close/>
                  <a:moveTo>
                    <a:pt x="65" y="0"/>
                  </a:moveTo>
                  <a:cubicBezTo>
                    <a:pt x="28" y="0"/>
                    <a:pt x="0" y="28"/>
                    <a:pt x="0" y="56"/>
                  </a:cubicBezTo>
                  <a:cubicBezTo>
                    <a:pt x="0" y="93"/>
                    <a:pt x="28" y="121"/>
                    <a:pt x="65" y="121"/>
                  </a:cubicBezTo>
                  <a:cubicBezTo>
                    <a:pt x="1049" y="121"/>
                    <a:pt x="1846" y="770"/>
                    <a:pt x="1846" y="1568"/>
                  </a:cubicBezTo>
                  <a:lnTo>
                    <a:pt x="1846" y="7820"/>
                  </a:lnTo>
                  <a:cubicBezTo>
                    <a:pt x="1846" y="8395"/>
                    <a:pt x="2412" y="8850"/>
                    <a:pt x="3099" y="8850"/>
                  </a:cubicBezTo>
                  <a:lnTo>
                    <a:pt x="11207" y="8850"/>
                  </a:lnTo>
                  <a:cubicBezTo>
                    <a:pt x="11234" y="8850"/>
                    <a:pt x="11262" y="8831"/>
                    <a:pt x="11262" y="8794"/>
                  </a:cubicBezTo>
                  <a:lnTo>
                    <a:pt x="11262" y="2217"/>
                  </a:lnTo>
                  <a:cubicBezTo>
                    <a:pt x="11262" y="993"/>
                    <a:pt x="10047" y="0"/>
                    <a:pt x="85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8"/>
            <p:cNvSpPr/>
            <p:nvPr/>
          </p:nvSpPr>
          <p:spPr>
            <a:xfrm>
              <a:off x="3355132" y="3261724"/>
              <a:ext cx="82435" cy="82435"/>
            </a:xfrm>
            <a:custGeom>
              <a:avLst/>
              <a:gdLst/>
              <a:ahLst/>
              <a:cxnLst/>
              <a:rect l="l" t="t" r="r" b="b"/>
              <a:pathLst>
                <a:path w="1448" h="1448" extrusionOk="0">
                  <a:moveTo>
                    <a:pt x="724" y="0"/>
                  </a:moveTo>
                  <a:cubicBezTo>
                    <a:pt x="325" y="0"/>
                    <a:pt x="0" y="325"/>
                    <a:pt x="0" y="724"/>
                  </a:cubicBezTo>
                  <a:cubicBezTo>
                    <a:pt x="0" y="1123"/>
                    <a:pt x="325" y="1447"/>
                    <a:pt x="724" y="1447"/>
                  </a:cubicBezTo>
                  <a:cubicBezTo>
                    <a:pt x="1123" y="1447"/>
                    <a:pt x="1448" y="1123"/>
                    <a:pt x="1438" y="724"/>
                  </a:cubicBezTo>
                  <a:cubicBezTo>
                    <a:pt x="1438" y="325"/>
                    <a:pt x="1123" y="0"/>
                    <a:pt x="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8"/>
            <p:cNvSpPr/>
            <p:nvPr/>
          </p:nvSpPr>
          <p:spPr>
            <a:xfrm>
              <a:off x="3351944" y="3258536"/>
              <a:ext cx="88811" cy="88754"/>
            </a:xfrm>
            <a:custGeom>
              <a:avLst/>
              <a:gdLst/>
              <a:ahLst/>
              <a:cxnLst/>
              <a:rect l="l" t="t" r="r" b="b"/>
              <a:pathLst>
                <a:path w="1560" h="1559" extrusionOk="0">
                  <a:moveTo>
                    <a:pt x="780" y="121"/>
                  </a:moveTo>
                  <a:cubicBezTo>
                    <a:pt x="1142" y="121"/>
                    <a:pt x="1439" y="418"/>
                    <a:pt x="1439" y="780"/>
                  </a:cubicBezTo>
                  <a:cubicBezTo>
                    <a:pt x="1439" y="1142"/>
                    <a:pt x="1142" y="1448"/>
                    <a:pt x="780" y="1448"/>
                  </a:cubicBezTo>
                  <a:cubicBezTo>
                    <a:pt x="409" y="1448"/>
                    <a:pt x="112" y="1142"/>
                    <a:pt x="112" y="780"/>
                  </a:cubicBezTo>
                  <a:cubicBezTo>
                    <a:pt x="112" y="418"/>
                    <a:pt x="409" y="121"/>
                    <a:pt x="780" y="121"/>
                  </a:cubicBezTo>
                  <a:close/>
                  <a:moveTo>
                    <a:pt x="780" y="1"/>
                  </a:moveTo>
                  <a:cubicBezTo>
                    <a:pt x="344" y="1"/>
                    <a:pt x="1" y="353"/>
                    <a:pt x="1" y="780"/>
                  </a:cubicBezTo>
                  <a:cubicBezTo>
                    <a:pt x="1" y="1206"/>
                    <a:pt x="353" y="1559"/>
                    <a:pt x="780" y="1559"/>
                  </a:cubicBezTo>
                  <a:cubicBezTo>
                    <a:pt x="1207" y="1559"/>
                    <a:pt x="1559" y="1206"/>
                    <a:pt x="1559" y="780"/>
                  </a:cubicBezTo>
                  <a:cubicBezTo>
                    <a:pt x="1559" y="353"/>
                    <a:pt x="1207" y="1"/>
                    <a:pt x="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8"/>
            <p:cNvSpPr/>
            <p:nvPr/>
          </p:nvSpPr>
          <p:spPr>
            <a:xfrm>
              <a:off x="3478725" y="3265936"/>
              <a:ext cx="219237" cy="6889"/>
            </a:xfrm>
            <a:custGeom>
              <a:avLst/>
              <a:gdLst/>
              <a:ahLst/>
              <a:cxnLst/>
              <a:rect l="l" t="t" r="r" b="b"/>
              <a:pathLst>
                <a:path w="3851" h="121"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8"/>
            <p:cNvSpPr/>
            <p:nvPr/>
          </p:nvSpPr>
          <p:spPr>
            <a:xfrm>
              <a:off x="3478725" y="3309772"/>
              <a:ext cx="111981" cy="6889"/>
            </a:xfrm>
            <a:custGeom>
              <a:avLst/>
              <a:gdLst/>
              <a:ahLst/>
              <a:cxnLst/>
              <a:rect l="l" t="t" r="r" b="b"/>
              <a:pathLst>
                <a:path w="1967" h="121" extrusionOk="0">
                  <a:moveTo>
                    <a:pt x="65" y="0"/>
                  </a:moveTo>
                  <a:cubicBezTo>
                    <a:pt x="28" y="0"/>
                    <a:pt x="0" y="28"/>
                    <a:pt x="0" y="65"/>
                  </a:cubicBezTo>
                  <a:cubicBezTo>
                    <a:pt x="0" y="93"/>
                    <a:pt x="28" y="121"/>
                    <a:pt x="65" y="121"/>
                  </a:cubicBezTo>
                  <a:lnTo>
                    <a:pt x="1911" y="121"/>
                  </a:lnTo>
                  <a:cubicBezTo>
                    <a:pt x="1948" y="121"/>
                    <a:pt x="1967" y="93"/>
                    <a:pt x="1967" y="65"/>
                  </a:cubicBezTo>
                  <a:cubicBezTo>
                    <a:pt x="1967" y="28"/>
                    <a:pt x="1948" y="0"/>
                    <a:pt x="1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8"/>
            <p:cNvSpPr/>
            <p:nvPr/>
          </p:nvSpPr>
          <p:spPr>
            <a:xfrm>
              <a:off x="3478725" y="3346206"/>
              <a:ext cx="219237" cy="6945"/>
            </a:xfrm>
            <a:custGeom>
              <a:avLst/>
              <a:gdLst/>
              <a:ahLst/>
              <a:cxnLst/>
              <a:rect l="l" t="t" r="r" b="b"/>
              <a:pathLst>
                <a:path w="3851" h="122"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8"/>
            <p:cNvSpPr/>
            <p:nvPr/>
          </p:nvSpPr>
          <p:spPr>
            <a:xfrm>
              <a:off x="3314484" y="3420670"/>
              <a:ext cx="598904" cy="199654"/>
            </a:xfrm>
            <a:custGeom>
              <a:avLst/>
              <a:gdLst/>
              <a:ahLst/>
              <a:cxnLst/>
              <a:rect l="l" t="t" r="r" b="b"/>
              <a:pathLst>
                <a:path w="10520" h="3507" extrusionOk="0">
                  <a:moveTo>
                    <a:pt x="10511" y="0"/>
                  </a:moveTo>
                  <a:lnTo>
                    <a:pt x="974" y="10"/>
                  </a:lnTo>
                  <a:lnTo>
                    <a:pt x="974" y="2403"/>
                  </a:lnTo>
                  <a:cubicBezTo>
                    <a:pt x="983" y="2941"/>
                    <a:pt x="640" y="3396"/>
                    <a:pt x="0" y="3498"/>
                  </a:cubicBezTo>
                  <a:cubicBezTo>
                    <a:pt x="40" y="3501"/>
                    <a:pt x="77" y="3502"/>
                    <a:pt x="109" y="3502"/>
                  </a:cubicBezTo>
                  <a:cubicBezTo>
                    <a:pt x="172" y="3502"/>
                    <a:pt x="214" y="3498"/>
                    <a:pt x="214" y="3498"/>
                  </a:cubicBezTo>
                  <a:lnTo>
                    <a:pt x="6429" y="3507"/>
                  </a:lnTo>
                  <a:lnTo>
                    <a:pt x="9138" y="3507"/>
                  </a:lnTo>
                  <a:cubicBezTo>
                    <a:pt x="9898" y="3507"/>
                    <a:pt x="10520" y="3006"/>
                    <a:pt x="10520" y="2403"/>
                  </a:cubicBezTo>
                  <a:lnTo>
                    <a:pt x="10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8"/>
            <p:cNvSpPr/>
            <p:nvPr/>
          </p:nvSpPr>
          <p:spPr>
            <a:xfrm>
              <a:off x="3309190" y="3417482"/>
              <a:ext cx="607386" cy="206030"/>
            </a:xfrm>
            <a:custGeom>
              <a:avLst/>
              <a:gdLst/>
              <a:ahLst/>
              <a:cxnLst/>
              <a:rect l="l" t="t" r="r" b="b"/>
              <a:pathLst>
                <a:path w="10669" h="3619" extrusionOk="0">
                  <a:moveTo>
                    <a:pt x="10548" y="121"/>
                  </a:moveTo>
                  <a:lnTo>
                    <a:pt x="10548" y="2459"/>
                  </a:lnTo>
                  <a:cubicBezTo>
                    <a:pt x="10548" y="2691"/>
                    <a:pt x="10455" y="2914"/>
                    <a:pt x="10270" y="3099"/>
                  </a:cubicBezTo>
                  <a:cubicBezTo>
                    <a:pt x="10019" y="3359"/>
                    <a:pt x="9639" y="3498"/>
                    <a:pt x="9231" y="3507"/>
                  </a:cubicBezTo>
                  <a:lnTo>
                    <a:pt x="6605" y="3498"/>
                  </a:lnTo>
                  <a:cubicBezTo>
                    <a:pt x="6578" y="3507"/>
                    <a:pt x="6550" y="3507"/>
                    <a:pt x="6522" y="3507"/>
                  </a:cubicBezTo>
                  <a:lnTo>
                    <a:pt x="473" y="3498"/>
                  </a:lnTo>
                  <a:cubicBezTo>
                    <a:pt x="891" y="3313"/>
                    <a:pt x="1132" y="2932"/>
                    <a:pt x="1132" y="2459"/>
                  </a:cubicBezTo>
                  <a:lnTo>
                    <a:pt x="1123" y="121"/>
                  </a:lnTo>
                  <a:close/>
                  <a:moveTo>
                    <a:pt x="10604" y="1"/>
                  </a:moveTo>
                  <a:lnTo>
                    <a:pt x="1067" y="10"/>
                  </a:lnTo>
                  <a:cubicBezTo>
                    <a:pt x="1049" y="10"/>
                    <a:pt x="1039" y="19"/>
                    <a:pt x="1030" y="29"/>
                  </a:cubicBezTo>
                  <a:cubicBezTo>
                    <a:pt x="1012" y="38"/>
                    <a:pt x="1012" y="56"/>
                    <a:pt x="1012" y="66"/>
                  </a:cubicBezTo>
                  <a:lnTo>
                    <a:pt x="1012" y="2459"/>
                  </a:lnTo>
                  <a:cubicBezTo>
                    <a:pt x="1021" y="3006"/>
                    <a:pt x="659" y="3405"/>
                    <a:pt x="84" y="3498"/>
                  </a:cubicBezTo>
                  <a:lnTo>
                    <a:pt x="65" y="3498"/>
                  </a:lnTo>
                  <a:cubicBezTo>
                    <a:pt x="10" y="3498"/>
                    <a:pt x="0" y="3526"/>
                    <a:pt x="0" y="3554"/>
                  </a:cubicBezTo>
                  <a:cubicBezTo>
                    <a:pt x="0" y="3609"/>
                    <a:pt x="47" y="3609"/>
                    <a:pt x="93" y="3619"/>
                  </a:cubicBezTo>
                  <a:lnTo>
                    <a:pt x="9231" y="3619"/>
                  </a:lnTo>
                  <a:cubicBezTo>
                    <a:pt x="9676" y="3619"/>
                    <a:pt x="10084" y="3461"/>
                    <a:pt x="10353" y="3183"/>
                  </a:cubicBezTo>
                  <a:cubicBezTo>
                    <a:pt x="10557" y="2979"/>
                    <a:pt x="10669" y="2719"/>
                    <a:pt x="10669" y="2459"/>
                  </a:cubicBezTo>
                  <a:lnTo>
                    <a:pt x="10659" y="56"/>
                  </a:lnTo>
                  <a:cubicBezTo>
                    <a:pt x="10659" y="29"/>
                    <a:pt x="10631" y="1"/>
                    <a:pt x="10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8"/>
            <p:cNvSpPr/>
            <p:nvPr/>
          </p:nvSpPr>
          <p:spPr>
            <a:xfrm>
              <a:off x="3319722" y="3424370"/>
              <a:ext cx="583646" cy="192822"/>
            </a:xfrm>
            <a:custGeom>
              <a:avLst/>
              <a:gdLst/>
              <a:ahLst/>
              <a:cxnLst/>
              <a:rect l="l" t="t" r="r" b="b"/>
              <a:pathLst>
                <a:path w="10252" h="3387" extrusionOk="0">
                  <a:moveTo>
                    <a:pt x="10242" y="0"/>
                  </a:moveTo>
                  <a:lnTo>
                    <a:pt x="1021" y="0"/>
                  </a:lnTo>
                  <a:lnTo>
                    <a:pt x="1031" y="2320"/>
                  </a:lnTo>
                  <a:cubicBezTo>
                    <a:pt x="1031" y="2839"/>
                    <a:pt x="706" y="3275"/>
                    <a:pt x="84" y="3377"/>
                  </a:cubicBezTo>
                  <a:cubicBezTo>
                    <a:pt x="66" y="3377"/>
                    <a:pt x="1" y="3377"/>
                    <a:pt x="84" y="3377"/>
                  </a:cubicBezTo>
                  <a:cubicBezTo>
                    <a:pt x="196" y="3377"/>
                    <a:pt x="288" y="3377"/>
                    <a:pt x="288" y="3377"/>
                  </a:cubicBezTo>
                  <a:lnTo>
                    <a:pt x="6300" y="3386"/>
                  </a:lnTo>
                  <a:cubicBezTo>
                    <a:pt x="6328" y="3386"/>
                    <a:pt x="6346" y="3386"/>
                    <a:pt x="6374" y="3386"/>
                  </a:cubicBezTo>
                  <a:lnTo>
                    <a:pt x="8916" y="3386"/>
                  </a:lnTo>
                  <a:cubicBezTo>
                    <a:pt x="9658" y="3377"/>
                    <a:pt x="10252" y="2904"/>
                    <a:pt x="10252" y="23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8"/>
            <p:cNvSpPr/>
            <p:nvPr/>
          </p:nvSpPr>
          <p:spPr>
            <a:xfrm>
              <a:off x="1858973" y="2558251"/>
              <a:ext cx="562525" cy="562525"/>
            </a:xfrm>
            <a:custGeom>
              <a:avLst/>
              <a:gdLst/>
              <a:ahLst/>
              <a:cxnLst/>
              <a:rect l="l" t="t" r="r" b="b"/>
              <a:pathLst>
                <a:path w="9881" h="9881" extrusionOk="0">
                  <a:moveTo>
                    <a:pt x="4945" y="1"/>
                  </a:moveTo>
                  <a:cubicBezTo>
                    <a:pt x="2218" y="1"/>
                    <a:pt x="1" y="2218"/>
                    <a:pt x="1" y="4945"/>
                  </a:cubicBezTo>
                  <a:cubicBezTo>
                    <a:pt x="1" y="7672"/>
                    <a:pt x="2218" y="9880"/>
                    <a:pt x="4945" y="9880"/>
                  </a:cubicBezTo>
                  <a:cubicBezTo>
                    <a:pt x="7672" y="9880"/>
                    <a:pt x="9880" y="7672"/>
                    <a:pt x="9880" y="4945"/>
                  </a:cubicBezTo>
                  <a:cubicBezTo>
                    <a:pt x="9880" y="2218"/>
                    <a:pt x="7672" y="1"/>
                    <a:pt x="4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8"/>
            <p:cNvSpPr/>
            <p:nvPr/>
          </p:nvSpPr>
          <p:spPr>
            <a:xfrm>
              <a:off x="1748957" y="2524435"/>
              <a:ext cx="630101" cy="630158"/>
            </a:xfrm>
            <a:custGeom>
              <a:avLst/>
              <a:gdLst/>
              <a:ahLst/>
              <a:cxnLst/>
              <a:rect l="l" t="t" r="r" b="b"/>
              <a:pathLst>
                <a:path w="11068" h="11069" extrusionOk="0">
                  <a:moveTo>
                    <a:pt x="5539" y="1"/>
                  </a:moveTo>
                  <a:cubicBezTo>
                    <a:pt x="2487" y="1"/>
                    <a:pt x="1" y="2487"/>
                    <a:pt x="1" y="5539"/>
                  </a:cubicBezTo>
                  <a:cubicBezTo>
                    <a:pt x="1" y="8591"/>
                    <a:pt x="2487" y="11068"/>
                    <a:pt x="5539" y="11068"/>
                  </a:cubicBezTo>
                  <a:cubicBezTo>
                    <a:pt x="8591" y="11068"/>
                    <a:pt x="11068" y="8591"/>
                    <a:pt x="11068" y="5539"/>
                  </a:cubicBezTo>
                  <a:cubicBezTo>
                    <a:pt x="11068" y="2487"/>
                    <a:pt x="8591" y="1"/>
                    <a:pt x="5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8"/>
            <p:cNvSpPr/>
            <p:nvPr/>
          </p:nvSpPr>
          <p:spPr>
            <a:xfrm>
              <a:off x="1866886" y="2566164"/>
              <a:ext cx="547211" cy="547211"/>
            </a:xfrm>
            <a:custGeom>
              <a:avLst/>
              <a:gdLst/>
              <a:ahLst/>
              <a:cxnLst/>
              <a:rect l="l" t="t" r="r" b="b"/>
              <a:pathLst>
                <a:path w="9612" h="9612" extrusionOk="0">
                  <a:moveTo>
                    <a:pt x="4806" y="1"/>
                  </a:moveTo>
                  <a:cubicBezTo>
                    <a:pt x="4769" y="1"/>
                    <a:pt x="4750" y="29"/>
                    <a:pt x="4750" y="56"/>
                  </a:cubicBezTo>
                  <a:cubicBezTo>
                    <a:pt x="4750" y="94"/>
                    <a:pt x="4769" y="112"/>
                    <a:pt x="4806" y="112"/>
                  </a:cubicBezTo>
                  <a:cubicBezTo>
                    <a:pt x="7394" y="112"/>
                    <a:pt x="9500" y="2218"/>
                    <a:pt x="9500" y="4806"/>
                  </a:cubicBezTo>
                  <a:cubicBezTo>
                    <a:pt x="9500" y="7394"/>
                    <a:pt x="7394" y="9491"/>
                    <a:pt x="4806" y="9491"/>
                  </a:cubicBezTo>
                  <a:cubicBezTo>
                    <a:pt x="2218" y="9491"/>
                    <a:pt x="112" y="7394"/>
                    <a:pt x="112" y="4806"/>
                  </a:cubicBezTo>
                  <a:cubicBezTo>
                    <a:pt x="112" y="4407"/>
                    <a:pt x="168" y="3999"/>
                    <a:pt x="270" y="3619"/>
                  </a:cubicBezTo>
                  <a:cubicBezTo>
                    <a:pt x="279" y="3582"/>
                    <a:pt x="260" y="3554"/>
                    <a:pt x="223" y="3545"/>
                  </a:cubicBezTo>
                  <a:cubicBezTo>
                    <a:pt x="219" y="3543"/>
                    <a:pt x="214" y="3542"/>
                    <a:pt x="209" y="3542"/>
                  </a:cubicBezTo>
                  <a:cubicBezTo>
                    <a:pt x="187" y="3542"/>
                    <a:pt x="166" y="3560"/>
                    <a:pt x="158" y="3591"/>
                  </a:cubicBezTo>
                  <a:cubicBezTo>
                    <a:pt x="56" y="3981"/>
                    <a:pt x="1" y="4389"/>
                    <a:pt x="1" y="4806"/>
                  </a:cubicBezTo>
                  <a:cubicBezTo>
                    <a:pt x="1" y="7459"/>
                    <a:pt x="2153" y="9611"/>
                    <a:pt x="4806" y="9611"/>
                  </a:cubicBezTo>
                  <a:cubicBezTo>
                    <a:pt x="7459" y="9611"/>
                    <a:pt x="9611" y="7459"/>
                    <a:pt x="9611" y="4806"/>
                  </a:cubicBezTo>
                  <a:cubicBezTo>
                    <a:pt x="9611" y="2153"/>
                    <a:pt x="7459" y="1"/>
                    <a:pt x="4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8"/>
            <p:cNvSpPr/>
            <p:nvPr/>
          </p:nvSpPr>
          <p:spPr>
            <a:xfrm>
              <a:off x="1890683" y="2596621"/>
              <a:ext cx="128890" cy="134412"/>
            </a:xfrm>
            <a:custGeom>
              <a:avLst/>
              <a:gdLst/>
              <a:ahLst/>
              <a:cxnLst/>
              <a:rect l="l" t="t" r="r" b="b"/>
              <a:pathLst>
                <a:path w="2264" h="2361" extrusionOk="0">
                  <a:moveTo>
                    <a:pt x="2193" y="0"/>
                  </a:moveTo>
                  <a:cubicBezTo>
                    <a:pt x="2185" y="0"/>
                    <a:pt x="2178" y="2"/>
                    <a:pt x="2171" y="4"/>
                  </a:cubicBezTo>
                  <a:cubicBezTo>
                    <a:pt x="1985" y="97"/>
                    <a:pt x="1809" y="208"/>
                    <a:pt x="1642" y="319"/>
                  </a:cubicBezTo>
                  <a:cubicBezTo>
                    <a:pt x="1253" y="598"/>
                    <a:pt x="909" y="922"/>
                    <a:pt x="612" y="1293"/>
                  </a:cubicBezTo>
                  <a:cubicBezTo>
                    <a:pt x="371" y="1599"/>
                    <a:pt x="167" y="1933"/>
                    <a:pt x="9" y="2286"/>
                  </a:cubicBezTo>
                  <a:cubicBezTo>
                    <a:pt x="0" y="2314"/>
                    <a:pt x="9" y="2342"/>
                    <a:pt x="37" y="2360"/>
                  </a:cubicBezTo>
                  <a:lnTo>
                    <a:pt x="65" y="2360"/>
                  </a:lnTo>
                  <a:cubicBezTo>
                    <a:pt x="84" y="2360"/>
                    <a:pt x="102" y="2351"/>
                    <a:pt x="111" y="2332"/>
                  </a:cubicBezTo>
                  <a:cubicBezTo>
                    <a:pt x="269" y="1989"/>
                    <a:pt x="464" y="1664"/>
                    <a:pt x="696" y="1368"/>
                  </a:cubicBezTo>
                  <a:cubicBezTo>
                    <a:pt x="993" y="1006"/>
                    <a:pt x="1327" y="681"/>
                    <a:pt x="1716" y="412"/>
                  </a:cubicBezTo>
                  <a:cubicBezTo>
                    <a:pt x="1874" y="301"/>
                    <a:pt x="2050" y="199"/>
                    <a:pt x="2227" y="106"/>
                  </a:cubicBezTo>
                  <a:cubicBezTo>
                    <a:pt x="2254" y="97"/>
                    <a:pt x="2264" y="60"/>
                    <a:pt x="2245" y="32"/>
                  </a:cubicBezTo>
                  <a:cubicBezTo>
                    <a:pt x="2238" y="11"/>
                    <a:pt x="2216" y="0"/>
                    <a:pt x="2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8"/>
            <p:cNvSpPr/>
            <p:nvPr/>
          </p:nvSpPr>
          <p:spPr>
            <a:xfrm>
              <a:off x="1712152" y="3085073"/>
              <a:ext cx="182802" cy="179216"/>
            </a:xfrm>
            <a:custGeom>
              <a:avLst/>
              <a:gdLst/>
              <a:ahLst/>
              <a:cxnLst/>
              <a:rect l="l" t="t" r="r" b="b"/>
              <a:pathLst>
                <a:path w="3211" h="3148" extrusionOk="0">
                  <a:moveTo>
                    <a:pt x="1354" y="0"/>
                  </a:moveTo>
                  <a:cubicBezTo>
                    <a:pt x="1272" y="0"/>
                    <a:pt x="1188" y="33"/>
                    <a:pt x="1123" y="98"/>
                  </a:cubicBezTo>
                  <a:lnTo>
                    <a:pt x="121" y="1090"/>
                  </a:lnTo>
                  <a:cubicBezTo>
                    <a:pt x="1" y="1220"/>
                    <a:pt x="1" y="1424"/>
                    <a:pt x="121" y="1545"/>
                  </a:cubicBezTo>
                  <a:lnTo>
                    <a:pt x="205" y="1619"/>
                  </a:lnTo>
                  <a:lnTo>
                    <a:pt x="1439" y="2862"/>
                  </a:lnTo>
                  <a:lnTo>
                    <a:pt x="1633" y="3057"/>
                  </a:lnTo>
                  <a:cubicBezTo>
                    <a:pt x="1694" y="3117"/>
                    <a:pt x="1775" y="3147"/>
                    <a:pt x="1857" y="3147"/>
                  </a:cubicBezTo>
                  <a:cubicBezTo>
                    <a:pt x="1939" y="3147"/>
                    <a:pt x="2023" y="3117"/>
                    <a:pt x="2088" y="3057"/>
                  </a:cubicBezTo>
                  <a:lnTo>
                    <a:pt x="3090" y="2055"/>
                  </a:lnTo>
                  <a:cubicBezTo>
                    <a:pt x="3201" y="1934"/>
                    <a:pt x="3210" y="1749"/>
                    <a:pt x="3099" y="1619"/>
                  </a:cubicBezTo>
                  <a:cubicBezTo>
                    <a:pt x="3099" y="1619"/>
                    <a:pt x="3090" y="1610"/>
                    <a:pt x="3081" y="1600"/>
                  </a:cubicBezTo>
                  <a:lnTo>
                    <a:pt x="1587" y="107"/>
                  </a:lnTo>
                  <a:lnTo>
                    <a:pt x="1578" y="98"/>
                  </a:lnTo>
                  <a:cubicBezTo>
                    <a:pt x="1517" y="33"/>
                    <a:pt x="1436" y="0"/>
                    <a:pt x="13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8"/>
            <p:cNvSpPr/>
            <p:nvPr/>
          </p:nvSpPr>
          <p:spPr>
            <a:xfrm>
              <a:off x="1710558" y="3081600"/>
              <a:ext cx="188097" cy="185990"/>
            </a:xfrm>
            <a:custGeom>
              <a:avLst/>
              <a:gdLst/>
              <a:ahLst/>
              <a:cxnLst/>
              <a:rect l="l" t="t" r="r" b="b"/>
              <a:pathLst>
                <a:path w="3304" h="3267" extrusionOk="0">
                  <a:moveTo>
                    <a:pt x="1383" y="121"/>
                  </a:moveTo>
                  <a:cubicBezTo>
                    <a:pt x="1448" y="121"/>
                    <a:pt x="1513" y="140"/>
                    <a:pt x="1569" y="196"/>
                  </a:cubicBezTo>
                  <a:lnTo>
                    <a:pt x="3081" y="1708"/>
                  </a:lnTo>
                  <a:lnTo>
                    <a:pt x="3090" y="1717"/>
                  </a:lnTo>
                  <a:cubicBezTo>
                    <a:pt x="3173" y="1828"/>
                    <a:pt x="3173" y="1977"/>
                    <a:pt x="3071" y="2070"/>
                  </a:cubicBezTo>
                  <a:lnTo>
                    <a:pt x="2070" y="3071"/>
                  </a:lnTo>
                  <a:cubicBezTo>
                    <a:pt x="2019" y="3122"/>
                    <a:pt x="1954" y="3148"/>
                    <a:pt x="1889" y="3148"/>
                  </a:cubicBezTo>
                  <a:cubicBezTo>
                    <a:pt x="1824" y="3148"/>
                    <a:pt x="1759" y="3122"/>
                    <a:pt x="1708" y="3071"/>
                  </a:cubicBezTo>
                  <a:lnTo>
                    <a:pt x="196" y="1569"/>
                  </a:lnTo>
                  <a:cubicBezTo>
                    <a:pt x="94" y="1467"/>
                    <a:pt x="94" y="1300"/>
                    <a:pt x="196" y="1198"/>
                  </a:cubicBezTo>
                  <a:lnTo>
                    <a:pt x="1198" y="196"/>
                  </a:lnTo>
                  <a:cubicBezTo>
                    <a:pt x="1244" y="140"/>
                    <a:pt x="1318" y="121"/>
                    <a:pt x="1383" y="121"/>
                  </a:cubicBezTo>
                  <a:close/>
                  <a:moveTo>
                    <a:pt x="1383" y="1"/>
                  </a:moveTo>
                  <a:cubicBezTo>
                    <a:pt x="1286" y="1"/>
                    <a:pt x="1188" y="38"/>
                    <a:pt x="1114" y="112"/>
                  </a:cubicBezTo>
                  <a:lnTo>
                    <a:pt x="112" y="1114"/>
                  </a:lnTo>
                  <a:cubicBezTo>
                    <a:pt x="47" y="1188"/>
                    <a:pt x="1" y="1281"/>
                    <a:pt x="1" y="1383"/>
                  </a:cubicBezTo>
                  <a:cubicBezTo>
                    <a:pt x="1" y="1485"/>
                    <a:pt x="47" y="1578"/>
                    <a:pt x="112" y="1643"/>
                  </a:cubicBezTo>
                  <a:lnTo>
                    <a:pt x="1624" y="3155"/>
                  </a:lnTo>
                  <a:cubicBezTo>
                    <a:pt x="1689" y="3229"/>
                    <a:pt x="1791" y="3266"/>
                    <a:pt x="1884" y="3266"/>
                  </a:cubicBezTo>
                  <a:cubicBezTo>
                    <a:pt x="1986" y="3266"/>
                    <a:pt x="2079" y="3229"/>
                    <a:pt x="2153" y="3155"/>
                  </a:cubicBezTo>
                  <a:lnTo>
                    <a:pt x="3155" y="2153"/>
                  </a:lnTo>
                  <a:cubicBezTo>
                    <a:pt x="3294" y="2014"/>
                    <a:pt x="3303" y="1801"/>
                    <a:pt x="3173" y="1643"/>
                  </a:cubicBezTo>
                  <a:cubicBezTo>
                    <a:pt x="3164" y="1634"/>
                    <a:pt x="3164" y="1624"/>
                    <a:pt x="3155" y="1624"/>
                  </a:cubicBezTo>
                  <a:lnTo>
                    <a:pt x="1652" y="112"/>
                  </a:lnTo>
                  <a:cubicBezTo>
                    <a:pt x="1578" y="38"/>
                    <a:pt x="1480"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8"/>
            <p:cNvSpPr/>
            <p:nvPr/>
          </p:nvSpPr>
          <p:spPr>
            <a:xfrm>
              <a:off x="1663022" y="3177184"/>
              <a:ext cx="131053" cy="132135"/>
            </a:xfrm>
            <a:custGeom>
              <a:avLst/>
              <a:gdLst/>
              <a:ahLst/>
              <a:cxnLst/>
              <a:rect l="l" t="t" r="r" b="b"/>
              <a:pathLst>
                <a:path w="2302" h="2321" extrusionOk="0">
                  <a:moveTo>
                    <a:pt x="1068" y="1"/>
                  </a:moveTo>
                  <a:lnTo>
                    <a:pt x="1" y="1096"/>
                  </a:lnTo>
                  <a:cubicBezTo>
                    <a:pt x="353" y="1383"/>
                    <a:pt x="864" y="1893"/>
                    <a:pt x="1188" y="2255"/>
                  </a:cubicBezTo>
                  <a:cubicBezTo>
                    <a:pt x="1207" y="2283"/>
                    <a:pt x="1225" y="2302"/>
                    <a:pt x="1244" y="2320"/>
                  </a:cubicBezTo>
                  <a:lnTo>
                    <a:pt x="2302" y="1244"/>
                  </a:lnTo>
                  <a:lnTo>
                    <a:pt x="10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8"/>
            <p:cNvSpPr/>
            <p:nvPr/>
          </p:nvSpPr>
          <p:spPr>
            <a:xfrm>
              <a:off x="1659322" y="3174053"/>
              <a:ext cx="138454" cy="138909"/>
            </a:xfrm>
            <a:custGeom>
              <a:avLst/>
              <a:gdLst/>
              <a:ahLst/>
              <a:cxnLst/>
              <a:rect l="l" t="t" r="r" b="b"/>
              <a:pathLst>
                <a:path w="2432" h="2440" extrusionOk="0">
                  <a:moveTo>
                    <a:pt x="1133" y="139"/>
                  </a:moveTo>
                  <a:lnTo>
                    <a:pt x="2292" y="1290"/>
                  </a:lnTo>
                  <a:lnTo>
                    <a:pt x="1309" y="2292"/>
                  </a:lnTo>
                  <a:cubicBezTo>
                    <a:pt x="1309" y="2282"/>
                    <a:pt x="1300" y="2282"/>
                    <a:pt x="1300" y="2273"/>
                  </a:cubicBezTo>
                  <a:cubicBezTo>
                    <a:pt x="975" y="1911"/>
                    <a:pt x="493" y="1438"/>
                    <a:pt x="149" y="1141"/>
                  </a:cubicBezTo>
                  <a:lnTo>
                    <a:pt x="1133" y="139"/>
                  </a:lnTo>
                  <a:close/>
                  <a:moveTo>
                    <a:pt x="1123" y="0"/>
                  </a:moveTo>
                  <a:cubicBezTo>
                    <a:pt x="1114" y="0"/>
                    <a:pt x="1096" y="0"/>
                    <a:pt x="1086" y="10"/>
                  </a:cubicBezTo>
                  <a:lnTo>
                    <a:pt x="20" y="1104"/>
                  </a:lnTo>
                  <a:cubicBezTo>
                    <a:pt x="10" y="1113"/>
                    <a:pt x="1" y="1132"/>
                    <a:pt x="1" y="1151"/>
                  </a:cubicBezTo>
                  <a:cubicBezTo>
                    <a:pt x="10" y="1169"/>
                    <a:pt x="20" y="1188"/>
                    <a:pt x="29" y="1197"/>
                  </a:cubicBezTo>
                  <a:cubicBezTo>
                    <a:pt x="363" y="1475"/>
                    <a:pt x="882" y="1985"/>
                    <a:pt x="1207" y="2357"/>
                  </a:cubicBezTo>
                  <a:cubicBezTo>
                    <a:pt x="1226" y="2375"/>
                    <a:pt x="1244" y="2394"/>
                    <a:pt x="1263" y="2412"/>
                  </a:cubicBezTo>
                  <a:cubicBezTo>
                    <a:pt x="1272" y="2431"/>
                    <a:pt x="1290" y="2440"/>
                    <a:pt x="1309" y="2440"/>
                  </a:cubicBezTo>
                  <a:cubicBezTo>
                    <a:pt x="1328" y="2440"/>
                    <a:pt x="1337" y="2431"/>
                    <a:pt x="1346" y="2421"/>
                  </a:cubicBezTo>
                  <a:lnTo>
                    <a:pt x="2404" y="1336"/>
                  </a:lnTo>
                  <a:cubicBezTo>
                    <a:pt x="2431" y="1308"/>
                    <a:pt x="2431" y="1271"/>
                    <a:pt x="2404" y="1253"/>
                  </a:cubicBezTo>
                  <a:lnTo>
                    <a:pt x="1170" y="10"/>
                  </a:lnTo>
                  <a:cubicBezTo>
                    <a:pt x="1161" y="0"/>
                    <a:pt x="1142" y="0"/>
                    <a:pt x="1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8"/>
            <p:cNvSpPr/>
            <p:nvPr/>
          </p:nvSpPr>
          <p:spPr>
            <a:xfrm>
              <a:off x="1329815" y="3227054"/>
              <a:ext cx="419403" cy="406252"/>
            </a:xfrm>
            <a:custGeom>
              <a:avLst/>
              <a:gdLst/>
              <a:ahLst/>
              <a:cxnLst/>
              <a:rect l="l" t="t" r="r" b="b"/>
              <a:pathLst>
                <a:path w="7367" h="7136" extrusionOk="0">
                  <a:moveTo>
                    <a:pt x="5511" y="1"/>
                  </a:moveTo>
                  <a:cubicBezTo>
                    <a:pt x="5503" y="1"/>
                    <a:pt x="5497" y="3"/>
                    <a:pt x="5492" y="6"/>
                  </a:cubicBezTo>
                  <a:lnTo>
                    <a:pt x="511" y="4941"/>
                  </a:lnTo>
                  <a:cubicBezTo>
                    <a:pt x="0" y="5442"/>
                    <a:pt x="0" y="6259"/>
                    <a:pt x="511" y="6760"/>
                  </a:cubicBezTo>
                  <a:cubicBezTo>
                    <a:pt x="761" y="7010"/>
                    <a:pt x="1093" y="7135"/>
                    <a:pt x="1425" y="7135"/>
                  </a:cubicBezTo>
                  <a:cubicBezTo>
                    <a:pt x="1758" y="7135"/>
                    <a:pt x="2092" y="7010"/>
                    <a:pt x="2347" y="6760"/>
                  </a:cubicBezTo>
                  <a:lnTo>
                    <a:pt x="7329" y="1824"/>
                  </a:lnTo>
                  <a:cubicBezTo>
                    <a:pt x="7366" y="1797"/>
                    <a:pt x="7264" y="1648"/>
                    <a:pt x="7097" y="1453"/>
                  </a:cubicBezTo>
                  <a:cubicBezTo>
                    <a:pt x="7078" y="1426"/>
                    <a:pt x="7060" y="1407"/>
                    <a:pt x="7041" y="1388"/>
                  </a:cubicBezTo>
                  <a:cubicBezTo>
                    <a:pt x="6717" y="1017"/>
                    <a:pt x="6206" y="507"/>
                    <a:pt x="5854" y="220"/>
                  </a:cubicBezTo>
                  <a:cubicBezTo>
                    <a:pt x="5854" y="220"/>
                    <a:pt x="5854" y="220"/>
                    <a:pt x="5854" y="210"/>
                  </a:cubicBezTo>
                  <a:cubicBezTo>
                    <a:pt x="5692" y="81"/>
                    <a:pt x="5566" y="1"/>
                    <a:pt x="5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8"/>
            <p:cNvSpPr/>
            <p:nvPr/>
          </p:nvSpPr>
          <p:spPr>
            <a:xfrm>
              <a:off x="1333516" y="3223752"/>
              <a:ext cx="419346" cy="412970"/>
            </a:xfrm>
            <a:custGeom>
              <a:avLst/>
              <a:gdLst/>
              <a:ahLst/>
              <a:cxnLst/>
              <a:rect l="l" t="t" r="r" b="b"/>
              <a:pathLst>
                <a:path w="7366" h="7254" extrusionOk="0">
                  <a:moveTo>
                    <a:pt x="5455" y="120"/>
                  </a:moveTo>
                  <a:cubicBezTo>
                    <a:pt x="5483" y="129"/>
                    <a:pt x="5557" y="166"/>
                    <a:pt x="5752" y="324"/>
                  </a:cubicBezTo>
                  <a:cubicBezTo>
                    <a:pt x="6086" y="602"/>
                    <a:pt x="6605" y="1112"/>
                    <a:pt x="6930" y="1484"/>
                  </a:cubicBezTo>
                  <a:cubicBezTo>
                    <a:pt x="6949" y="1502"/>
                    <a:pt x="6967" y="1521"/>
                    <a:pt x="6986" y="1548"/>
                  </a:cubicBezTo>
                  <a:cubicBezTo>
                    <a:pt x="7162" y="1753"/>
                    <a:pt x="7199" y="1827"/>
                    <a:pt x="7208" y="1855"/>
                  </a:cubicBezTo>
                  <a:lnTo>
                    <a:pt x="2236" y="6771"/>
                  </a:lnTo>
                  <a:cubicBezTo>
                    <a:pt x="1995" y="7012"/>
                    <a:pt x="1677" y="7133"/>
                    <a:pt x="1359" y="7133"/>
                  </a:cubicBezTo>
                  <a:cubicBezTo>
                    <a:pt x="1042" y="7133"/>
                    <a:pt x="724" y="7012"/>
                    <a:pt x="483" y="6771"/>
                  </a:cubicBezTo>
                  <a:cubicBezTo>
                    <a:pt x="251" y="6539"/>
                    <a:pt x="121" y="6233"/>
                    <a:pt x="121" y="5908"/>
                  </a:cubicBezTo>
                  <a:cubicBezTo>
                    <a:pt x="121" y="5575"/>
                    <a:pt x="251" y="5268"/>
                    <a:pt x="483" y="5036"/>
                  </a:cubicBezTo>
                  <a:lnTo>
                    <a:pt x="5455" y="120"/>
                  </a:lnTo>
                  <a:close/>
                  <a:moveTo>
                    <a:pt x="5450" y="1"/>
                  </a:moveTo>
                  <a:cubicBezTo>
                    <a:pt x="5425" y="1"/>
                    <a:pt x="5406" y="11"/>
                    <a:pt x="5390" y="27"/>
                  </a:cubicBezTo>
                  <a:lnTo>
                    <a:pt x="399" y="4962"/>
                  </a:lnTo>
                  <a:cubicBezTo>
                    <a:pt x="149" y="5213"/>
                    <a:pt x="0" y="5547"/>
                    <a:pt x="0" y="5908"/>
                  </a:cubicBezTo>
                  <a:cubicBezTo>
                    <a:pt x="0" y="6270"/>
                    <a:pt x="149" y="6604"/>
                    <a:pt x="399" y="6855"/>
                  </a:cubicBezTo>
                  <a:cubicBezTo>
                    <a:pt x="668" y="7114"/>
                    <a:pt x="1011" y="7254"/>
                    <a:pt x="1364" y="7254"/>
                  </a:cubicBezTo>
                  <a:cubicBezTo>
                    <a:pt x="1707" y="7254"/>
                    <a:pt x="2060" y="7114"/>
                    <a:pt x="2319" y="6855"/>
                  </a:cubicBezTo>
                  <a:lnTo>
                    <a:pt x="7310" y="1920"/>
                  </a:lnTo>
                  <a:cubicBezTo>
                    <a:pt x="7366" y="1873"/>
                    <a:pt x="7338" y="1780"/>
                    <a:pt x="7078" y="1465"/>
                  </a:cubicBezTo>
                  <a:cubicBezTo>
                    <a:pt x="7060" y="1446"/>
                    <a:pt x="7041" y="1428"/>
                    <a:pt x="7023" y="1400"/>
                  </a:cubicBezTo>
                  <a:cubicBezTo>
                    <a:pt x="6689" y="1020"/>
                    <a:pt x="6179" y="519"/>
                    <a:pt x="5826" y="231"/>
                  </a:cubicBezTo>
                  <a:cubicBezTo>
                    <a:pt x="5615" y="60"/>
                    <a:pt x="5512" y="1"/>
                    <a:pt x="5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8"/>
            <p:cNvSpPr/>
            <p:nvPr/>
          </p:nvSpPr>
          <p:spPr>
            <a:xfrm>
              <a:off x="1719553" y="2418832"/>
              <a:ext cx="841881" cy="841881"/>
            </a:xfrm>
            <a:custGeom>
              <a:avLst/>
              <a:gdLst/>
              <a:ahLst/>
              <a:cxnLst/>
              <a:rect l="l" t="t" r="r" b="b"/>
              <a:pathLst>
                <a:path w="14788" h="14788" extrusionOk="0">
                  <a:moveTo>
                    <a:pt x="7394" y="1856"/>
                  </a:moveTo>
                  <a:cubicBezTo>
                    <a:pt x="10446" y="1856"/>
                    <a:pt x="12923" y="4333"/>
                    <a:pt x="12923" y="7394"/>
                  </a:cubicBezTo>
                  <a:cubicBezTo>
                    <a:pt x="12923" y="10446"/>
                    <a:pt x="10446" y="12923"/>
                    <a:pt x="7394" y="12923"/>
                  </a:cubicBezTo>
                  <a:cubicBezTo>
                    <a:pt x="4342" y="12923"/>
                    <a:pt x="1865" y="10446"/>
                    <a:pt x="1865" y="7394"/>
                  </a:cubicBezTo>
                  <a:cubicBezTo>
                    <a:pt x="1865" y="6912"/>
                    <a:pt x="1921" y="6439"/>
                    <a:pt x="2041" y="5993"/>
                  </a:cubicBezTo>
                  <a:cubicBezTo>
                    <a:pt x="2069" y="5863"/>
                    <a:pt x="2116" y="5743"/>
                    <a:pt x="2153" y="5613"/>
                  </a:cubicBezTo>
                  <a:cubicBezTo>
                    <a:pt x="2208" y="5446"/>
                    <a:pt x="2283" y="5270"/>
                    <a:pt x="2357" y="5103"/>
                  </a:cubicBezTo>
                  <a:cubicBezTo>
                    <a:pt x="2542" y="4695"/>
                    <a:pt x="2774" y="4314"/>
                    <a:pt x="3043" y="3971"/>
                  </a:cubicBezTo>
                  <a:cubicBezTo>
                    <a:pt x="3387" y="3544"/>
                    <a:pt x="3785" y="3164"/>
                    <a:pt x="4240" y="2849"/>
                  </a:cubicBezTo>
                  <a:cubicBezTo>
                    <a:pt x="4435" y="2709"/>
                    <a:pt x="4630" y="2589"/>
                    <a:pt x="4843" y="2478"/>
                  </a:cubicBezTo>
                  <a:cubicBezTo>
                    <a:pt x="5019" y="2385"/>
                    <a:pt x="5214" y="2301"/>
                    <a:pt x="5400" y="2227"/>
                  </a:cubicBezTo>
                  <a:cubicBezTo>
                    <a:pt x="6021" y="1995"/>
                    <a:pt x="6689" y="1856"/>
                    <a:pt x="7394" y="1856"/>
                  </a:cubicBezTo>
                  <a:close/>
                  <a:moveTo>
                    <a:pt x="7394" y="1"/>
                  </a:moveTo>
                  <a:cubicBezTo>
                    <a:pt x="3312" y="1"/>
                    <a:pt x="1" y="3312"/>
                    <a:pt x="1" y="7394"/>
                  </a:cubicBezTo>
                  <a:cubicBezTo>
                    <a:pt x="1" y="9045"/>
                    <a:pt x="539" y="10576"/>
                    <a:pt x="1457" y="11810"/>
                  </a:cubicBezTo>
                  <a:lnTo>
                    <a:pt x="2960" y="13303"/>
                  </a:lnTo>
                  <a:cubicBezTo>
                    <a:pt x="2969" y="13313"/>
                    <a:pt x="2969" y="13322"/>
                    <a:pt x="2978" y="13322"/>
                  </a:cubicBezTo>
                  <a:cubicBezTo>
                    <a:pt x="4212" y="14250"/>
                    <a:pt x="5734" y="14788"/>
                    <a:pt x="7394" y="14788"/>
                  </a:cubicBezTo>
                  <a:cubicBezTo>
                    <a:pt x="11476" y="14788"/>
                    <a:pt x="14788" y="11476"/>
                    <a:pt x="14788" y="7394"/>
                  </a:cubicBezTo>
                  <a:cubicBezTo>
                    <a:pt x="14788" y="3312"/>
                    <a:pt x="11476" y="1"/>
                    <a:pt x="7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8"/>
            <p:cNvSpPr/>
            <p:nvPr/>
          </p:nvSpPr>
          <p:spPr>
            <a:xfrm>
              <a:off x="1792053" y="2415131"/>
              <a:ext cx="849282" cy="849282"/>
            </a:xfrm>
            <a:custGeom>
              <a:avLst/>
              <a:gdLst/>
              <a:ahLst/>
              <a:cxnLst/>
              <a:rect l="l" t="t" r="r" b="b"/>
              <a:pathLst>
                <a:path w="14918" h="14918" extrusionOk="0">
                  <a:moveTo>
                    <a:pt x="7459" y="1986"/>
                  </a:moveTo>
                  <a:cubicBezTo>
                    <a:pt x="10474" y="1986"/>
                    <a:pt x="12932" y="4444"/>
                    <a:pt x="12932" y="7459"/>
                  </a:cubicBezTo>
                  <a:cubicBezTo>
                    <a:pt x="12932" y="10474"/>
                    <a:pt x="10474" y="12932"/>
                    <a:pt x="7459" y="12932"/>
                  </a:cubicBezTo>
                  <a:cubicBezTo>
                    <a:pt x="4435" y="12932"/>
                    <a:pt x="1986" y="10474"/>
                    <a:pt x="1986" y="7459"/>
                  </a:cubicBezTo>
                  <a:cubicBezTo>
                    <a:pt x="1986" y="6986"/>
                    <a:pt x="2041" y="6522"/>
                    <a:pt x="2162" y="6068"/>
                  </a:cubicBezTo>
                  <a:cubicBezTo>
                    <a:pt x="2190" y="5947"/>
                    <a:pt x="2227" y="5826"/>
                    <a:pt x="2273" y="5706"/>
                  </a:cubicBezTo>
                  <a:cubicBezTo>
                    <a:pt x="2329" y="5530"/>
                    <a:pt x="2394" y="5363"/>
                    <a:pt x="2468" y="5196"/>
                  </a:cubicBezTo>
                  <a:cubicBezTo>
                    <a:pt x="2654" y="4797"/>
                    <a:pt x="2886" y="4416"/>
                    <a:pt x="3155" y="4073"/>
                  </a:cubicBezTo>
                  <a:cubicBezTo>
                    <a:pt x="3489" y="3646"/>
                    <a:pt x="3888" y="3275"/>
                    <a:pt x="4333" y="2960"/>
                  </a:cubicBezTo>
                  <a:cubicBezTo>
                    <a:pt x="4528" y="2830"/>
                    <a:pt x="4732" y="2709"/>
                    <a:pt x="4936" y="2598"/>
                  </a:cubicBezTo>
                  <a:cubicBezTo>
                    <a:pt x="5112" y="2505"/>
                    <a:pt x="5298" y="2422"/>
                    <a:pt x="5492" y="2348"/>
                  </a:cubicBezTo>
                  <a:cubicBezTo>
                    <a:pt x="6114" y="2107"/>
                    <a:pt x="6782" y="1986"/>
                    <a:pt x="7459" y="1986"/>
                  </a:cubicBezTo>
                  <a:close/>
                  <a:moveTo>
                    <a:pt x="7459" y="1865"/>
                  </a:moveTo>
                  <a:cubicBezTo>
                    <a:pt x="6763" y="1865"/>
                    <a:pt x="6086" y="1995"/>
                    <a:pt x="5446" y="2236"/>
                  </a:cubicBezTo>
                  <a:cubicBezTo>
                    <a:pt x="5251" y="2311"/>
                    <a:pt x="5066" y="2403"/>
                    <a:pt x="4880" y="2496"/>
                  </a:cubicBezTo>
                  <a:cubicBezTo>
                    <a:pt x="4676" y="2607"/>
                    <a:pt x="4463" y="2728"/>
                    <a:pt x="4268" y="2867"/>
                  </a:cubicBezTo>
                  <a:cubicBezTo>
                    <a:pt x="3813" y="3183"/>
                    <a:pt x="3414" y="3563"/>
                    <a:pt x="3062" y="3999"/>
                  </a:cubicBezTo>
                  <a:cubicBezTo>
                    <a:pt x="2784" y="4351"/>
                    <a:pt x="2552" y="4741"/>
                    <a:pt x="2366" y="5149"/>
                  </a:cubicBezTo>
                  <a:cubicBezTo>
                    <a:pt x="2292" y="5316"/>
                    <a:pt x="2218" y="5492"/>
                    <a:pt x="2162" y="5669"/>
                  </a:cubicBezTo>
                  <a:cubicBezTo>
                    <a:pt x="2116" y="5789"/>
                    <a:pt x="2079" y="5919"/>
                    <a:pt x="2051" y="6040"/>
                  </a:cubicBezTo>
                  <a:cubicBezTo>
                    <a:pt x="1930" y="6504"/>
                    <a:pt x="1865" y="6977"/>
                    <a:pt x="1865" y="7459"/>
                  </a:cubicBezTo>
                  <a:cubicBezTo>
                    <a:pt x="1865" y="10539"/>
                    <a:pt x="4379" y="13053"/>
                    <a:pt x="7459" y="13053"/>
                  </a:cubicBezTo>
                  <a:cubicBezTo>
                    <a:pt x="10539" y="13053"/>
                    <a:pt x="13053" y="10539"/>
                    <a:pt x="13053" y="7459"/>
                  </a:cubicBezTo>
                  <a:cubicBezTo>
                    <a:pt x="13053" y="4379"/>
                    <a:pt x="10539" y="1865"/>
                    <a:pt x="7459" y="1865"/>
                  </a:cubicBezTo>
                  <a:close/>
                  <a:moveTo>
                    <a:pt x="7459" y="121"/>
                  </a:moveTo>
                  <a:cubicBezTo>
                    <a:pt x="11504" y="121"/>
                    <a:pt x="14797" y="3415"/>
                    <a:pt x="14797" y="7459"/>
                  </a:cubicBezTo>
                  <a:cubicBezTo>
                    <a:pt x="14797" y="11504"/>
                    <a:pt x="11504" y="14797"/>
                    <a:pt x="7459" y="14797"/>
                  </a:cubicBezTo>
                  <a:cubicBezTo>
                    <a:pt x="5863" y="14797"/>
                    <a:pt x="4351" y="14296"/>
                    <a:pt x="3080" y="13350"/>
                  </a:cubicBezTo>
                  <a:cubicBezTo>
                    <a:pt x="3071" y="13341"/>
                    <a:pt x="3071" y="13331"/>
                    <a:pt x="3062" y="13331"/>
                  </a:cubicBezTo>
                  <a:lnTo>
                    <a:pt x="1568" y="11838"/>
                  </a:lnTo>
                  <a:cubicBezTo>
                    <a:pt x="622" y="10558"/>
                    <a:pt x="121" y="9045"/>
                    <a:pt x="121" y="7459"/>
                  </a:cubicBezTo>
                  <a:cubicBezTo>
                    <a:pt x="121" y="3415"/>
                    <a:pt x="3414" y="121"/>
                    <a:pt x="7459" y="121"/>
                  </a:cubicBezTo>
                  <a:close/>
                  <a:moveTo>
                    <a:pt x="7459" y="1"/>
                  </a:moveTo>
                  <a:cubicBezTo>
                    <a:pt x="3349" y="1"/>
                    <a:pt x="1" y="3350"/>
                    <a:pt x="1" y="7459"/>
                  </a:cubicBezTo>
                  <a:cubicBezTo>
                    <a:pt x="1" y="9073"/>
                    <a:pt x="511" y="10613"/>
                    <a:pt x="1485" y="11912"/>
                  </a:cubicBezTo>
                  <a:lnTo>
                    <a:pt x="2988" y="13415"/>
                  </a:lnTo>
                  <a:cubicBezTo>
                    <a:pt x="2988" y="13415"/>
                    <a:pt x="2997" y="13424"/>
                    <a:pt x="2997" y="13424"/>
                  </a:cubicBezTo>
                  <a:cubicBezTo>
                    <a:pt x="2997" y="13433"/>
                    <a:pt x="2997" y="13433"/>
                    <a:pt x="3006" y="13433"/>
                  </a:cubicBezTo>
                  <a:cubicBezTo>
                    <a:pt x="4296" y="14398"/>
                    <a:pt x="5836" y="14918"/>
                    <a:pt x="7459" y="14918"/>
                  </a:cubicBezTo>
                  <a:cubicBezTo>
                    <a:pt x="11569" y="14918"/>
                    <a:pt x="14918" y="11569"/>
                    <a:pt x="14918" y="7459"/>
                  </a:cubicBezTo>
                  <a:cubicBezTo>
                    <a:pt x="14918" y="3350"/>
                    <a:pt x="11569" y="1"/>
                    <a:pt x="7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8"/>
            <p:cNvSpPr/>
            <p:nvPr/>
          </p:nvSpPr>
          <p:spPr>
            <a:xfrm>
              <a:off x="2308430" y="2495515"/>
              <a:ext cx="209161" cy="257153"/>
            </a:xfrm>
            <a:custGeom>
              <a:avLst/>
              <a:gdLst/>
              <a:ahLst/>
              <a:cxnLst/>
              <a:rect l="l" t="t" r="r" b="b"/>
              <a:pathLst>
                <a:path w="3674" h="4517" extrusionOk="0">
                  <a:moveTo>
                    <a:pt x="197" y="0"/>
                  </a:moveTo>
                  <a:cubicBezTo>
                    <a:pt x="124" y="0"/>
                    <a:pt x="58" y="45"/>
                    <a:pt x="28" y="119"/>
                  </a:cubicBezTo>
                  <a:cubicBezTo>
                    <a:pt x="0" y="212"/>
                    <a:pt x="56" y="305"/>
                    <a:pt x="148" y="333"/>
                  </a:cubicBezTo>
                  <a:cubicBezTo>
                    <a:pt x="167" y="342"/>
                    <a:pt x="2635" y="1168"/>
                    <a:pt x="3312" y="4377"/>
                  </a:cubicBezTo>
                  <a:cubicBezTo>
                    <a:pt x="3330" y="4461"/>
                    <a:pt x="3405" y="4516"/>
                    <a:pt x="3479" y="4516"/>
                  </a:cubicBezTo>
                  <a:lnTo>
                    <a:pt x="3516" y="4516"/>
                  </a:lnTo>
                  <a:cubicBezTo>
                    <a:pt x="3609" y="4498"/>
                    <a:pt x="3674" y="4405"/>
                    <a:pt x="3655" y="4312"/>
                  </a:cubicBezTo>
                  <a:cubicBezTo>
                    <a:pt x="2931" y="889"/>
                    <a:pt x="362" y="36"/>
                    <a:pt x="251" y="8"/>
                  </a:cubicBezTo>
                  <a:cubicBezTo>
                    <a:pt x="232" y="3"/>
                    <a:pt x="214" y="0"/>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8"/>
            <p:cNvSpPr/>
            <p:nvPr/>
          </p:nvSpPr>
          <p:spPr>
            <a:xfrm>
              <a:off x="1826239" y="3139212"/>
              <a:ext cx="42811" cy="88242"/>
            </a:xfrm>
            <a:custGeom>
              <a:avLst/>
              <a:gdLst/>
              <a:ahLst/>
              <a:cxnLst/>
              <a:rect l="l" t="t" r="r" b="b"/>
              <a:pathLst>
                <a:path w="752" h="1550" extrusionOk="0">
                  <a:moveTo>
                    <a:pt x="71" y="1"/>
                  </a:moveTo>
                  <a:cubicBezTo>
                    <a:pt x="54" y="1"/>
                    <a:pt x="38" y="8"/>
                    <a:pt x="28" y="19"/>
                  </a:cubicBezTo>
                  <a:cubicBezTo>
                    <a:pt x="0" y="46"/>
                    <a:pt x="10" y="83"/>
                    <a:pt x="28" y="102"/>
                  </a:cubicBezTo>
                  <a:lnTo>
                    <a:pt x="492" y="538"/>
                  </a:lnTo>
                  <a:cubicBezTo>
                    <a:pt x="622" y="659"/>
                    <a:pt x="622" y="853"/>
                    <a:pt x="511" y="974"/>
                  </a:cubicBezTo>
                  <a:lnTo>
                    <a:pt x="65" y="1456"/>
                  </a:lnTo>
                  <a:cubicBezTo>
                    <a:pt x="47" y="1484"/>
                    <a:pt x="47" y="1512"/>
                    <a:pt x="75" y="1540"/>
                  </a:cubicBezTo>
                  <a:cubicBezTo>
                    <a:pt x="84" y="1549"/>
                    <a:pt x="93" y="1549"/>
                    <a:pt x="112" y="1549"/>
                  </a:cubicBezTo>
                  <a:cubicBezTo>
                    <a:pt x="130" y="1549"/>
                    <a:pt x="140" y="1549"/>
                    <a:pt x="158" y="1531"/>
                  </a:cubicBezTo>
                  <a:lnTo>
                    <a:pt x="594" y="1058"/>
                  </a:lnTo>
                  <a:cubicBezTo>
                    <a:pt x="752" y="881"/>
                    <a:pt x="743" y="612"/>
                    <a:pt x="576" y="455"/>
                  </a:cubicBezTo>
                  <a:lnTo>
                    <a:pt x="112" y="19"/>
                  </a:lnTo>
                  <a:cubicBezTo>
                    <a:pt x="99" y="6"/>
                    <a:pt x="85" y="1"/>
                    <a:pt x="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8"/>
            <p:cNvSpPr/>
            <p:nvPr/>
          </p:nvSpPr>
          <p:spPr>
            <a:xfrm>
              <a:off x="2169522" y="2615806"/>
              <a:ext cx="214968" cy="215025"/>
            </a:xfrm>
            <a:custGeom>
              <a:avLst/>
              <a:gdLst/>
              <a:ahLst/>
              <a:cxnLst/>
              <a:rect l="l" t="t" r="r" b="b"/>
              <a:pathLst>
                <a:path w="3776" h="3777" extrusionOk="0">
                  <a:moveTo>
                    <a:pt x="353" y="1"/>
                  </a:moveTo>
                  <a:cubicBezTo>
                    <a:pt x="158" y="1"/>
                    <a:pt x="0" y="149"/>
                    <a:pt x="0" y="344"/>
                  </a:cubicBezTo>
                  <a:cubicBezTo>
                    <a:pt x="0" y="539"/>
                    <a:pt x="158" y="697"/>
                    <a:pt x="353" y="697"/>
                  </a:cubicBezTo>
                  <a:cubicBezTo>
                    <a:pt x="1856" y="697"/>
                    <a:pt x="3080" y="1921"/>
                    <a:pt x="3080" y="3424"/>
                  </a:cubicBezTo>
                  <a:cubicBezTo>
                    <a:pt x="3080" y="3619"/>
                    <a:pt x="3238" y="3776"/>
                    <a:pt x="3433" y="3776"/>
                  </a:cubicBezTo>
                  <a:cubicBezTo>
                    <a:pt x="3627" y="3776"/>
                    <a:pt x="3776" y="3619"/>
                    <a:pt x="3776" y="3424"/>
                  </a:cubicBezTo>
                  <a:cubicBezTo>
                    <a:pt x="3776" y="1531"/>
                    <a:pt x="2236" y="1"/>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8"/>
            <p:cNvSpPr/>
            <p:nvPr/>
          </p:nvSpPr>
          <p:spPr>
            <a:xfrm>
              <a:off x="1357768" y="3566920"/>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8"/>
            <p:cNvSpPr/>
            <p:nvPr/>
          </p:nvSpPr>
          <p:spPr>
            <a:xfrm>
              <a:off x="1348317" y="2743612"/>
              <a:ext cx="1225817" cy="929553"/>
            </a:xfrm>
            <a:custGeom>
              <a:avLst/>
              <a:gdLst/>
              <a:ahLst/>
              <a:cxnLst/>
              <a:rect l="l" t="t" r="r" b="b"/>
              <a:pathLst>
                <a:path w="21532" h="16328" extrusionOk="0">
                  <a:moveTo>
                    <a:pt x="21179" y="1"/>
                  </a:moveTo>
                  <a:cubicBezTo>
                    <a:pt x="21271" y="483"/>
                    <a:pt x="21327" y="975"/>
                    <a:pt x="21327" y="1485"/>
                  </a:cubicBezTo>
                  <a:cubicBezTo>
                    <a:pt x="21327" y="5567"/>
                    <a:pt x="18015" y="8879"/>
                    <a:pt x="13924" y="8879"/>
                  </a:cubicBezTo>
                  <a:cubicBezTo>
                    <a:pt x="12273" y="8879"/>
                    <a:pt x="10742" y="8331"/>
                    <a:pt x="9509" y="7413"/>
                  </a:cubicBezTo>
                  <a:cubicBezTo>
                    <a:pt x="9611" y="7533"/>
                    <a:pt x="9611" y="7728"/>
                    <a:pt x="9490" y="7840"/>
                  </a:cubicBezTo>
                  <a:lnTo>
                    <a:pt x="8488" y="8841"/>
                  </a:lnTo>
                  <a:cubicBezTo>
                    <a:pt x="8368" y="8962"/>
                    <a:pt x="8164" y="8962"/>
                    <a:pt x="8043" y="8841"/>
                  </a:cubicBezTo>
                  <a:lnTo>
                    <a:pt x="7848" y="8647"/>
                  </a:lnTo>
                  <a:lnTo>
                    <a:pt x="6781" y="9732"/>
                  </a:lnTo>
                  <a:cubicBezTo>
                    <a:pt x="6948" y="9927"/>
                    <a:pt x="7050" y="10075"/>
                    <a:pt x="7022" y="10103"/>
                  </a:cubicBezTo>
                  <a:lnTo>
                    <a:pt x="2032" y="15038"/>
                  </a:lnTo>
                  <a:cubicBezTo>
                    <a:pt x="1521" y="15539"/>
                    <a:pt x="705" y="15539"/>
                    <a:pt x="195" y="15038"/>
                  </a:cubicBezTo>
                  <a:cubicBezTo>
                    <a:pt x="130" y="14973"/>
                    <a:pt x="74" y="14908"/>
                    <a:pt x="28" y="14834"/>
                  </a:cubicBezTo>
                  <a:cubicBezTo>
                    <a:pt x="0" y="15187"/>
                    <a:pt x="130" y="15548"/>
                    <a:pt x="399" y="15827"/>
                  </a:cubicBezTo>
                  <a:cubicBezTo>
                    <a:pt x="909" y="16328"/>
                    <a:pt x="1735" y="16328"/>
                    <a:pt x="2236" y="15827"/>
                  </a:cubicBezTo>
                  <a:lnTo>
                    <a:pt x="7227" y="10892"/>
                  </a:lnTo>
                  <a:cubicBezTo>
                    <a:pt x="7264" y="10854"/>
                    <a:pt x="7162" y="10715"/>
                    <a:pt x="6995" y="10511"/>
                  </a:cubicBezTo>
                  <a:lnTo>
                    <a:pt x="8052" y="9435"/>
                  </a:lnTo>
                  <a:lnTo>
                    <a:pt x="8247" y="9630"/>
                  </a:lnTo>
                  <a:cubicBezTo>
                    <a:pt x="8368" y="9751"/>
                    <a:pt x="8572" y="9751"/>
                    <a:pt x="8692" y="9630"/>
                  </a:cubicBezTo>
                  <a:lnTo>
                    <a:pt x="9703" y="8628"/>
                  </a:lnTo>
                  <a:cubicBezTo>
                    <a:pt x="9815" y="8507"/>
                    <a:pt x="9824" y="8322"/>
                    <a:pt x="9713" y="8192"/>
                  </a:cubicBezTo>
                  <a:cubicBezTo>
                    <a:pt x="10947" y="9120"/>
                    <a:pt x="12477" y="9658"/>
                    <a:pt x="14138" y="9658"/>
                  </a:cubicBezTo>
                  <a:cubicBezTo>
                    <a:pt x="18219" y="9658"/>
                    <a:pt x="21531" y="6346"/>
                    <a:pt x="21531" y="2264"/>
                  </a:cubicBezTo>
                  <a:cubicBezTo>
                    <a:pt x="21531" y="1476"/>
                    <a:pt x="21411" y="715"/>
                    <a:pt x="2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Прямоугольник 2"/>
          <p:cNvSpPr/>
          <p:nvPr/>
        </p:nvSpPr>
        <p:spPr>
          <a:xfrm>
            <a:off x="526567" y="1639128"/>
            <a:ext cx="6243533" cy="2800767"/>
          </a:xfrm>
          <a:prstGeom prst="rect">
            <a:avLst/>
          </a:prstGeom>
        </p:spPr>
        <p:txBody>
          <a:bodyPr wrap="square">
            <a:spAutoFit/>
          </a:bodyPr>
          <a:lstStyle/>
          <a:p>
            <a:r>
              <a:rPr lang="az-Latn-AZ" sz="1600" dirty="0" smtClean="0">
                <a:latin typeface="Book Antiqua" pitchFamily="18" charset="0"/>
              </a:rPr>
              <a:t>  </a:t>
            </a:r>
            <a:r>
              <a:rPr lang="en-US" sz="1600" dirty="0" err="1" smtClean="0">
                <a:latin typeface="Book Antiqua" pitchFamily="18" charset="0"/>
              </a:rPr>
              <a:t>Proseslərin</a:t>
            </a:r>
            <a:r>
              <a:rPr lang="en-US" sz="1600" dirty="0" smtClean="0">
                <a:latin typeface="Book Antiqua" pitchFamily="18" charset="0"/>
              </a:rPr>
              <a:t> </a:t>
            </a:r>
            <a:r>
              <a:rPr lang="en-US" sz="1600" dirty="0" err="1">
                <a:latin typeface="Book Antiqua" pitchFamily="18" charset="0"/>
              </a:rPr>
              <a:t>modelləşdirilməsinin</a:t>
            </a:r>
            <a:r>
              <a:rPr lang="en-US" sz="1600" dirty="0">
                <a:latin typeface="Book Antiqua" pitchFamily="18" charset="0"/>
              </a:rPr>
              <a:t> </a:t>
            </a:r>
            <a:r>
              <a:rPr lang="en-US" sz="1600" dirty="0" err="1">
                <a:latin typeface="Book Antiqua" pitchFamily="18" charset="0"/>
              </a:rPr>
              <a:t>bir</a:t>
            </a:r>
            <a:r>
              <a:rPr lang="en-US" sz="1600" dirty="0">
                <a:latin typeface="Book Antiqua" pitchFamily="18" charset="0"/>
              </a:rPr>
              <a:t> </a:t>
            </a:r>
            <a:r>
              <a:rPr lang="en-US" sz="1600" dirty="0" err="1">
                <a:latin typeface="Book Antiqua" pitchFamily="18" charset="0"/>
              </a:rPr>
              <a:t>neçə</a:t>
            </a:r>
            <a:r>
              <a:rPr lang="en-US" sz="1600" dirty="0">
                <a:latin typeface="Book Antiqua" pitchFamily="18" charset="0"/>
              </a:rPr>
              <a:t> </a:t>
            </a:r>
            <a:r>
              <a:rPr lang="en-US" sz="1600" dirty="0" err="1">
                <a:latin typeface="Book Antiqua" pitchFamily="18" charset="0"/>
              </a:rPr>
              <a:t>metodologiyası</a:t>
            </a:r>
            <a:r>
              <a:rPr lang="en-US" sz="1600" dirty="0">
                <a:latin typeface="Book Antiqua" pitchFamily="18" charset="0"/>
              </a:rPr>
              <a:t> </a:t>
            </a:r>
            <a:r>
              <a:rPr lang="en-US" sz="1600" dirty="0" err="1">
                <a:latin typeface="Book Antiqua" pitchFamily="18" charset="0"/>
              </a:rPr>
              <a:t>var</a:t>
            </a:r>
            <a:r>
              <a:rPr lang="en-US" sz="1600" dirty="0">
                <a:latin typeface="Book Antiqua" pitchFamily="18" charset="0"/>
              </a:rPr>
              <a:t> </a:t>
            </a:r>
            <a:r>
              <a:rPr lang="en-US" sz="1600" dirty="0" err="1">
                <a:latin typeface="Book Antiqua" pitchFamily="18" charset="0"/>
              </a:rPr>
              <a:t>ki</a:t>
            </a:r>
            <a:r>
              <a:rPr lang="en-US" sz="1600" dirty="0">
                <a:latin typeface="Book Antiqua" pitchFamily="18" charset="0"/>
              </a:rPr>
              <a:t>, </a:t>
            </a:r>
            <a:r>
              <a:rPr lang="en-US" sz="1600" dirty="0" err="1">
                <a:latin typeface="Book Antiqua" pitchFamily="18" charset="0"/>
              </a:rPr>
              <a:t>onların</a:t>
            </a:r>
            <a:r>
              <a:rPr lang="en-US" sz="1600" dirty="0">
                <a:latin typeface="Book Antiqua" pitchFamily="18" charset="0"/>
              </a:rPr>
              <a:t> </a:t>
            </a:r>
            <a:r>
              <a:rPr lang="en-US" sz="1600" dirty="0" err="1">
                <a:latin typeface="Book Antiqua" pitchFamily="18" charset="0"/>
              </a:rPr>
              <a:t>hər</a:t>
            </a:r>
            <a:r>
              <a:rPr lang="en-US" sz="1600" dirty="0">
                <a:latin typeface="Book Antiqua" pitchFamily="18" charset="0"/>
              </a:rPr>
              <a:t> </a:t>
            </a:r>
            <a:r>
              <a:rPr lang="en-US" sz="1600" dirty="0" err="1">
                <a:latin typeface="Book Antiqua" pitchFamily="18" charset="0"/>
              </a:rPr>
              <a:t>birinin</a:t>
            </a:r>
            <a:r>
              <a:rPr lang="en-US" sz="1600" dirty="0">
                <a:latin typeface="Book Antiqua" pitchFamily="18" charset="0"/>
              </a:rPr>
              <a:t> </a:t>
            </a:r>
            <a:r>
              <a:rPr lang="en-US" sz="1600" dirty="0" err="1">
                <a:latin typeface="Book Antiqua" pitchFamily="18" charset="0"/>
              </a:rPr>
              <a:t>öz</a:t>
            </a:r>
            <a:r>
              <a:rPr lang="en-US" sz="1600" dirty="0">
                <a:latin typeface="Book Antiqua" pitchFamily="18" charset="0"/>
              </a:rPr>
              <a:t> </a:t>
            </a:r>
            <a:r>
              <a:rPr lang="en-US" sz="1600" dirty="0" err="1">
                <a:latin typeface="Book Antiqua" pitchFamily="18" charset="0"/>
              </a:rPr>
              <a:t>texnika</a:t>
            </a:r>
            <a:r>
              <a:rPr lang="en-US" sz="1600" dirty="0">
                <a:latin typeface="Book Antiqua" pitchFamily="18" charset="0"/>
              </a:rPr>
              <a:t> </a:t>
            </a:r>
            <a:r>
              <a:rPr lang="en-US" sz="1600" dirty="0" err="1">
                <a:latin typeface="Book Antiqua" pitchFamily="18" charset="0"/>
              </a:rPr>
              <a:t>və</a:t>
            </a:r>
            <a:r>
              <a:rPr lang="en-US" sz="1600" dirty="0">
                <a:latin typeface="Book Antiqua" pitchFamily="18" charset="0"/>
              </a:rPr>
              <a:t> </a:t>
            </a:r>
            <a:r>
              <a:rPr lang="en-US" sz="1600" dirty="0" err="1">
                <a:latin typeface="Book Antiqua" pitchFamily="18" charset="0"/>
              </a:rPr>
              <a:t>alətləri</a:t>
            </a:r>
            <a:r>
              <a:rPr lang="en-US" sz="1600" dirty="0">
                <a:latin typeface="Book Antiqua" pitchFamily="18" charset="0"/>
              </a:rPr>
              <a:t> </a:t>
            </a:r>
            <a:r>
              <a:rPr lang="en-US" sz="1600" dirty="0" err="1">
                <a:latin typeface="Book Antiqua" pitchFamily="18" charset="0"/>
              </a:rPr>
              <a:t>dəsti</a:t>
            </a:r>
            <a:r>
              <a:rPr lang="en-US" sz="1600" dirty="0">
                <a:latin typeface="Book Antiqua" pitchFamily="18" charset="0"/>
              </a:rPr>
              <a:t> var. </a:t>
            </a:r>
            <a:r>
              <a:rPr lang="en-US" sz="1600" dirty="0" err="1">
                <a:latin typeface="Book Antiqua" pitchFamily="18" charset="0"/>
              </a:rPr>
              <a:t>Müəyyən</a:t>
            </a:r>
            <a:r>
              <a:rPr lang="en-US" sz="1600" dirty="0">
                <a:latin typeface="Book Antiqua" pitchFamily="18" charset="0"/>
              </a:rPr>
              <a:t> </a:t>
            </a:r>
            <a:r>
              <a:rPr lang="en-US" sz="1600" dirty="0" err="1">
                <a:latin typeface="Book Antiqua" pitchFamily="18" charset="0"/>
              </a:rPr>
              <a:t>bir</a:t>
            </a:r>
            <a:r>
              <a:rPr lang="en-US" sz="1600" dirty="0">
                <a:latin typeface="Book Antiqua" pitchFamily="18" charset="0"/>
              </a:rPr>
              <a:t> </a:t>
            </a:r>
            <a:r>
              <a:rPr lang="en-US" sz="1600" dirty="0" err="1">
                <a:latin typeface="Book Antiqua" pitchFamily="18" charset="0"/>
              </a:rPr>
              <a:t>metodologiyanın</a:t>
            </a:r>
            <a:r>
              <a:rPr lang="en-US" sz="1600" dirty="0">
                <a:latin typeface="Book Antiqua" pitchFamily="18" charset="0"/>
              </a:rPr>
              <a:t> </a:t>
            </a:r>
            <a:r>
              <a:rPr lang="en-US" sz="1600" dirty="0" err="1">
                <a:latin typeface="Book Antiqua" pitchFamily="18" charset="0"/>
              </a:rPr>
              <a:t>seçimi</a:t>
            </a:r>
            <a:r>
              <a:rPr lang="en-US" sz="1600" dirty="0">
                <a:latin typeface="Book Antiqua" pitchFamily="18" charset="0"/>
              </a:rPr>
              <a:t> </a:t>
            </a:r>
            <a:r>
              <a:rPr lang="en-US" sz="1600" dirty="0" err="1">
                <a:latin typeface="Book Antiqua" pitchFamily="18" charset="0"/>
              </a:rPr>
              <a:t>çox</a:t>
            </a:r>
            <a:r>
              <a:rPr lang="en-US" sz="1600" dirty="0">
                <a:latin typeface="Book Antiqua" pitchFamily="18" charset="0"/>
              </a:rPr>
              <a:t> </a:t>
            </a:r>
            <a:r>
              <a:rPr lang="en-US" sz="1600" dirty="0" err="1">
                <a:latin typeface="Book Antiqua" pitchFamily="18" charset="0"/>
              </a:rPr>
              <a:t>vaxt</a:t>
            </a:r>
            <a:r>
              <a:rPr lang="en-US" sz="1600" dirty="0">
                <a:latin typeface="Book Antiqua" pitchFamily="18" charset="0"/>
              </a:rPr>
              <a:t> </a:t>
            </a:r>
            <a:r>
              <a:rPr lang="en-US" sz="1600" dirty="0" err="1">
                <a:latin typeface="Book Antiqua" pitchFamily="18" charset="0"/>
              </a:rPr>
              <a:t>layihənin</a:t>
            </a:r>
            <a:r>
              <a:rPr lang="en-US" sz="1600" dirty="0">
                <a:latin typeface="Book Antiqua" pitchFamily="18" charset="0"/>
              </a:rPr>
              <a:t> </a:t>
            </a:r>
            <a:r>
              <a:rPr lang="en-US" sz="1600" dirty="0" err="1">
                <a:latin typeface="Book Antiqua" pitchFamily="18" charset="0"/>
              </a:rPr>
              <a:t>xüsusi</a:t>
            </a:r>
            <a:r>
              <a:rPr lang="en-US" sz="1600" dirty="0">
                <a:latin typeface="Book Antiqua" pitchFamily="18" charset="0"/>
              </a:rPr>
              <a:t> </a:t>
            </a:r>
            <a:r>
              <a:rPr lang="en-US" sz="1600" dirty="0" err="1">
                <a:latin typeface="Book Antiqua" pitchFamily="18" charset="0"/>
              </a:rPr>
              <a:t>ehtiyaclarından</a:t>
            </a:r>
            <a:r>
              <a:rPr lang="en-US" sz="1600" dirty="0">
                <a:latin typeface="Book Antiqua" pitchFamily="18" charset="0"/>
              </a:rPr>
              <a:t>, </a:t>
            </a:r>
            <a:r>
              <a:rPr lang="en-US" sz="1600" dirty="0" err="1">
                <a:latin typeface="Book Antiqua" pitchFamily="18" charset="0"/>
              </a:rPr>
              <a:t>məqsədlərindən</a:t>
            </a:r>
            <a:r>
              <a:rPr lang="en-US" sz="1600" dirty="0">
                <a:latin typeface="Book Antiqua" pitchFamily="18" charset="0"/>
              </a:rPr>
              <a:t> </a:t>
            </a:r>
            <a:r>
              <a:rPr lang="en-US" sz="1600" dirty="0" err="1">
                <a:latin typeface="Book Antiqua" pitchFamily="18" charset="0"/>
              </a:rPr>
              <a:t>və</a:t>
            </a:r>
            <a:r>
              <a:rPr lang="en-US" sz="1600" dirty="0">
                <a:latin typeface="Book Antiqua" pitchFamily="18" charset="0"/>
              </a:rPr>
              <a:t> </a:t>
            </a:r>
            <a:r>
              <a:rPr lang="en-US" sz="1600" dirty="0" err="1">
                <a:latin typeface="Book Antiqua" pitchFamily="18" charset="0"/>
              </a:rPr>
              <a:t>xüsusiyyətlərindən</a:t>
            </a:r>
            <a:r>
              <a:rPr lang="en-US" sz="1600" dirty="0">
                <a:latin typeface="Book Antiqua" pitchFamily="18" charset="0"/>
              </a:rPr>
              <a:t> </a:t>
            </a:r>
            <a:r>
              <a:rPr lang="en-US" sz="1600" dirty="0" err="1">
                <a:latin typeface="Book Antiqua" pitchFamily="18" charset="0"/>
              </a:rPr>
              <a:t>asılıdır</a:t>
            </a:r>
            <a:r>
              <a:rPr lang="en-US" sz="1600" dirty="0">
                <a:latin typeface="Book Antiqua" pitchFamily="18" charset="0"/>
              </a:rPr>
              <a:t>. </a:t>
            </a:r>
            <a:r>
              <a:rPr lang="en-US" sz="1600" dirty="0" err="1">
                <a:latin typeface="Book Antiqua" pitchFamily="18" charset="0"/>
              </a:rPr>
              <a:t>Burada</a:t>
            </a:r>
            <a:r>
              <a:rPr lang="en-US" sz="1600" dirty="0">
                <a:latin typeface="Book Antiqua" pitchFamily="18" charset="0"/>
              </a:rPr>
              <a:t> </a:t>
            </a:r>
            <a:r>
              <a:rPr lang="en-US" sz="1600" dirty="0" err="1">
                <a:latin typeface="Book Antiqua" pitchFamily="18" charset="0"/>
              </a:rPr>
              <a:t>geniş</a:t>
            </a:r>
            <a:r>
              <a:rPr lang="en-US" sz="1600" dirty="0">
                <a:latin typeface="Book Antiqua" pitchFamily="18" charset="0"/>
              </a:rPr>
              <a:t> </a:t>
            </a:r>
            <a:r>
              <a:rPr lang="en-US" sz="1600" dirty="0" err="1">
                <a:latin typeface="Book Antiqua" pitchFamily="18" charset="0"/>
              </a:rPr>
              <a:t>istifadə</a:t>
            </a:r>
            <a:r>
              <a:rPr lang="en-US" sz="1600" dirty="0">
                <a:latin typeface="Book Antiqua" pitchFamily="18" charset="0"/>
              </a:rPr>
              <a:t> </a:t>
            </a:r>
            <a:r>
              <a:rPr lang="en-US" sz="1600" dirty="0" err="1">
                <a:latin typeface="Book Antiqua" pitchFamily="18" charset="0"/>
              </a:rPr>
              <a:t>olunan</a:t>
            </a:r>
            <a:r>
              <a:rPr lang="en-US" sz="1600" dirty="0">
                <a:latin typeface="Book Antiqua" pitchFamily="18" charset="0"/>
              </a:rPr>
              <a:t> </a:t>
            </a:r>
            <a:r>
              <a:rPr lang="en-US" sz="1600" dirty="0" err="1">
                <a:latin typeface="Book Antiqua" pitchFamily="18" charset="0"/>
              </a:rPr>
              <a:t>bir</a:t>
            </a:r>
            <a:r>
              <a:rPr lang="en-US" sz="1600" dirty="0">
                <a:latin typeface="Book Antiqua" pitchFamily="18" charset="0"/>
              </a:rPr>
              <a:t> </a:t>
            </a:r>
            <a:r>
              <a:rPr lang="en-US" sz="1600" dirty="0" err="1">
                <a:latin typeface="Book Antiqua" pitchFamily="18" charset="0"/>
              </a:rPr>
              <a:t>neçə</a:t>
            </a:r>
            <a:r>
              <a:rPr lang="en-US" sz="1600" dirty="0">
                <a:latin typeface="Book Antiqua" pitchFamily="18" charset="0"/>
              </a:rPr>
              <a:t> proses </a:t>
            </a:r>
            <a:r>
              <a:rPr lang="en-US" sz="1600" dirty="0" err="1">
                <a:latin typeface="Book Antiqua" pitchFamily="18" charset="0"/>
              </a:rPr>
              <a:t>modelləşdirmə</a:t>
            </a:r>
            <a:r>
              <a:rPr lang="en-US" sz="1600" dirty="0">
                <a:latin typeface="Book Antiqua" pitchFamily="18" charset="0"/>
              </a:rPr>
              <a:t> </a:t>
            </a:r>
            <a:r>
              <a:rPr lang="en-US" sz="1600" dirty="0" err="1">
                <a:latin typeface="Book Antiqua" pitchFamily="18" charset="0"/>
              </a:rPr>
              <a:t>metodologiyası</a:t>
            </a:r>
            <a:r>
              <a:rPr lang="en-US" sz="1600" dirty="0">
                <a:latin typeface="Book Antiqua" pitchFamily="18" charset="0"/>
              </a:rPr>
              <a:t> </a:t>
            </a:r>
            <a:r>
              <a:rPr lang="en-US" sz="1600" dirty="0" err="1" smtClean="0">
                <a:latin typeface="Book Antiqua" pitchFamily="18" charset="0"/>
              </a:rPr>
              <a:t>var</a:t>
            </a:r>
            <a:r>
              <a:rPr lang="az-Latn-AZ" sz="1600" dirty="0" smtClean="0">
                <a:latin typeface="Book Antiqua" pitchFamily="18" charset="0"/>
              </a:rPr>
              <a:t>.</a:t>
            </a:r>
          </a:p>
          <a:p>
            <a:r>
              <a:rPr lang="az-Latn-AZ" sz="1600" dirty="0">
                <a:latin typeface="Book Antiqua" pitchFamily="18" charset="0"/>
              </a:rPr>
              <a:t>  Proseslərin modelləşdirilməsi metodologiyasını seçərkən layihənin xüsusi tələblərini, lazım olan detalların səviyyəsini və cəlb olunan maraqlı tərəflərin üstünlüklərini nəzərə almaq vacibdir. Bir çox təşkilatlar prosesin modelləşdirilməsi və təkmilləşdirilməsinin müxtəlif aspektlərini həll etmək üçün metodologiyaların birləşməsindən istifadə edirlər.</a:t>
            </a:r>
            <a:endParaRPr lang="ru-RU" sz="1600" dirty="0">
              <a:latin typeface="Book Antiqua"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2" name="Google Shape;1592;p30"/>
          <p:cNvSpPr txBox="1">
            <a:spLocks noGrp="1"/>
          </p:cNvSpPr>
          <p:nvPr>
            <p:ph type="subTitle" idx="4"/>
          </p:nvPr>
        </p:nvSpPr>
        <p:spPr>
          <a:xfrm>
            <a:off x="542396" y="1116147"/>
            <a:ext cx="2818812" cy="731520"/>
          </a:xfrm>
          <a:prstGeom prst="rect">
            <a:avLst/>
          </a:prstGeom>
        </p:spPr>
        <p:txBody>
          <a:bodyPr spcFirstLastPara="1" wrap="square" lIns="91425" tIns="91425" rIns="91425" bIns="91425" anchor="b" anchorCtr="0">
            <a:noAutofit/>
          </a:bodyPr>
          <a:lstStyle/>
          <a:p>
            <a:pPr marL="0" indent="0">
              <a:buClr>
                <a:schemeClr val="tx2"/>
              </a:buClr>
            </a:pPr>
            <a:r>
              <a:rPr lang="en-US" sz="2000" u="sng" dirty="0" err="1">
                <a:solidFill>
                  <a:schemeClr val="tx2"/>
                </a:solidFill>
                <a:latin typeface="Book Antiqua" pitchFamily="18" charset="0"/>
                <a:ea typeface="Segoe UI Black" pitchFamily="34" charset="0"/>
              </a:rPr>
              <a:t>Biznes</a:t>
            </a:r>
            <a:r>
              <a:rPr lang="en-US" sz="2000" u="sng" dirty="0">
                <a:solidFill>
                  <a:schemeClr val="tx2"/>
                </a:solidFill>
                <a:latin typeface="Book Antiqua" pitchFamily="18" charset="0"/>
                <a:ea typeface="Segoe UI Black" pitchFamily="34" charset="0"/>
              </a:rPr>
              <a:t> </a:t>
            </a:r>
            <a:r>
              <a:rPr lang="en-US" sz="2000" u="sng" dirty="0" err="1">
                <a:solidFill>
                  <a:schemeClr val="tx2"/>
                </a:solidFill>
                <a:latin typeface="Book Antiqua" pitchFamily="18" charset="0"/>
                <a:ea typeface="Segoe UI Black" pitchFamily="34" charset="0"/>
              </a:rPr>
              <a:t>Prosesi</a:t>
            </a:r>
            <a:r>
              <a:rPr lang="en-US" sz="2000" u="sng" dirty="0">
                <a:solidFill>
                  <a:schemeClr val="tx2"/>
                </a:solidFill>
                <a:latin typeface="Book Antiqua" pitchFamily="18" charset="0"/>
                <a:ea typeface="Segoe UI Black" pitchFamily="34" charset="0"/>
              </a:rPr>
              <a:t> </a:t>
            </a:r>
            <a:r>
              <a:rPr lang="en-US" sz="2000" u="sng" dirty="0" err="1">
                <a:solidFill>
                  <a:schemeClr val="tx2"/>
                </a:solidFill>
                <a:latin typeface="Book Antiqua" pitchFamily="18" charset="0"/>
                <a:ea typeface="Segoe UI Black" pitchFamily="34" charset="0"/>
              </a:rPr>
              <a:t>Modeli</a:t>
            </a:r>
            <a:r>
              <a:rPr lang="en-US" sz="2000" u="sng" dirty="0">
                <a:solidFill>
                  <a:schemeClr val="tx2"/>
                </a:solidFill>
                <a:latin typeface="Book Antiqua" pitchFamily="18" charset="0"/>
                <a:ea typeface="Segoe UI Black" pitchFamily="34" charset="0"/>
              </a:rPr>
              <a:t> </a:t>
            </a:r>
            <a:r>
              <a:rPr lang="en-US" sz="2000" u="sng" dirty="0" err="1">
                <a:solidFill>
                  <a:schemeClr val="tx2"/>
                </a:solidFill>
                <a:latin typeface="Book Antiqua" pitchFamily="18" charset="0"/>
                <a:ea typeface="Segoe UI Black" pitchFamily="34" charset="0"/>
              </a:rPr>
              <a:t>və</a:t>
            </a:r>
            <a:r>
              <a:rPr lang="en-US" sz="2000" u="sng" dirty="0">
                <a:solidFill>
                  <a:schemeClr val="tx2"/>
                </a:solidFill>
                <a:latin typeface="Book Antiqua" pitchFamily="18" charset="0"/>
                <a:ea typeface="Segoe UI Black" pitchFamily="34" charset="0"/>
              </a:rPr>
              <a:t> </a:t>
            </a:r>
            <a:r>
              <a:rPr lang="en-US" sz="2000" u="sng" dirty="0" err="1">
                <a:solidFill>
                  <a:schemeClr val="tx2"/>
                </a:solidFill>
                <a:latin typeface="Book Antiqua" pitchFamily="18" charset="0"/>
                <a:ea typeface="Segoe UI Black" pitchFamily="34" charset="0"/>
              </a:rPr>
              <a:t>Notasiyası</a:t>
            </a:r>
            <a:r>
              <a:rPr lang="en-US" sz="2000" u="sng" dirty="0">
                <a:solidFill>
                  <a:schemeClr val="tx2"/>
                </a:solidFill>
                <a:latin typeface="Book Antiqua" pitchFamily="18" charset="0"/>
                <a:ea typeface="Segoe UI Black" pitchFamily="34" charset="0"/>
              </a:rPr>
              <a:t> (BPMN):</a:t>
            </a:r>
            <a:endParaRPr lang="az-Latn-AZ" sz="2000" u="sng" dirty="0">
              <a:solidFill>
                <a:schemeClr val="tx2"/>
              </a:solidFill>
              <a:latin typeface="Book Antiqua" pitchFamily="18" charset="0"/>
              <a:ea typeface="Segoe UI Black" pitchFamily="34" charset="0"/>
            </a:endParaRPr>
          </a:p>
        </p:txBody>
      </p:sp>
      <p:grpSp>
        <p:nvGrpSpPr>
          <p:cNvPr id="1598" name="Google Shape;1598;p30"/>
          <p:cNvGrpSpPr/>
          <p:nvPr/>
        </p:nvGrpSpPr>
        <p:grpSpPr>
          <a:xfrm>
            <a:off x="8149590" y="913525"/>
            <a:ext cx="887675" cy="801288"/>
            <a:chOff x="6544194" y="2365864"/>
            <a:chExt cx="529544" cy="478038"/>
          </a:xfrm>
        </p:grpSpPr>
        <p:sp>
          <p:nvSpPr>
            <p:cNvPr id="1599" name="Google Shape;1599;p30"/>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0"/>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p:cNvSpPr/>
            <p:nvPr/>
          </p:nvSpPr>
          <p:spPr>
            <a:xfrm>
              <a:off x="6711474" y="2365864"/>
              <a:ext cx="348640" cy="345551"/>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1591;p30"/>
          <p:cNvSpPr txBox="1">
            <a:spLocks noGrp="1"/>
          </p:cNvSpPr>
          <p:nvPr>
            <p:ph type="title"/>
          </p:nvPr>
        </p:nvSpPr>
        <p:spPr>
          <a:xfrm>
            <a:off x="530812" y="409244"/>
            <a:ext cx="8178057" cy="572700"/>
          </a:xfrm>
          <a:prstGeom prst="rect">
            <a:avLst/>
          </a:prstGeom>
        </p:spPr>
        <p:txBody>
          <a:bodyPr spcFirstLastPara="1" wrap="square" lIns="91425" tIns="91425" rIns="91425" bIns="91425" anchor="t" anchorCtr="0">
            <a:noAutofit/>
          </a:bodyPr>
          <a:lstStyle/>
          <a:p>
            <a:pPr lvl="0"/>
            <a:r>
              <a:rPr lang="az-Latn-AZ" sz="2400" dirty="0" err="1" smtClean="0">
                <a:latin typeface="Consolas" pitchFamily="49" charset="0"/>
              </a:rPr>
              <a:t>P</a:t>
            </a:r>
            <a:r>
              <a:rPr lang="en-US" sz="2400" dirty="0" err="1" smtClean="0">
                <a:latin typeface="Consolas" pitchFamily="49" charset="0"/>
              </a:rPr>
              <a:t>roseslərin</a:t>
            </a:r>
            <a:r>
              <a:rPr lang="en-US" sz="2400" dirty="0" smtClean="0">
                <a:latin typeface="Consolas" pitchFamily="49" charset="0"/>
              </a:rPr>
              <a:t> </a:t>
            </a:r>
            <a:r>
              <a:rPr lang="az-Latn-AZ" sz="2400" dirty="0" err="1" smtClean="0">
                <a:latin typeface="Consolas" pitchFamily="49" charset="0"/>
              </a:rPr>
              <a:t>M</a:t>
            </a:r>
            <a:r>
              <a:rPr lang="en-US" sz="2400" dirty="0" err="1" smtClean="0">
                <a:latin typeface="Consolas" pitchFamily="49" charset="0"/>
              </a:rPr>
              <a:t>odelləşdirilməsi</a:t>
            </a:r>
            <a:r>
              <a:rPr lang="en-US" sz="2400" dirty="0" smtClean="0">
                <a:latin typeface="Consolas" pitchFamily="49" charset="0"/>
              </a:rPr>
              <a:t> </a:t>
            </a:r>
            <a:r>
              <a:rPr lang="az-Latn-AZ" sz="2400" dirty="0" smtClean="0">
                <a:latin typeface="Consolas" pitchFamily="49" charset="0"/>
              </a:rPr>
              <a:t>M</a:t>
            </a:r>
            <a:r>
              <a:rPr lang="en-US" sz="2400" dirty="0" err="1" smtClean="0">
                <a:latin typeface="Consolas" pitchFamily="49" charset="0"/>
              </a:rPr>
              <a:t>etodologiyaları</a:t>
            </a:r>
            <a:endParaRPr sz="2400" dirty="0">
              <a:latin typeface="Consolas" pitchFamily="49" charset="0"/>
            </a:endParaRPr>
          </a:p>
        </p:txBody>
      </p:sp>
      <p:sp>
        <p:nvSpPr>
          <p:cNvPr id="9" name="Прямоугольник 8"/>
          <p:cNvSpPr/>
          <p:nvPr/>
        </p:nvSpPr>
        <p:spPr>
          <a:xfrm>
            <a:off x="573864" y="1921845"/>
            <a:ext cx="3632377" cy="2246769"/>
          </a:xfrm>
          <a:prstGeom prst="rect">
            <a:avLst/>
          </a:prstGeom>
        </p:spPr>
        <p:txBody>
          <a:bodyPr wrap="square">
            <a:spAutoFit/>
          </a:bodyPr>
          <a:lstStyle/>
          <a:p>
            <a:r>
              <a:rPr lang="en-US" b="1" dirty="0" smtClean="0">
                <a:latin typeface="+mj-lt"/>
              </a:rPr>
              <a:t>  </a:t>
            </a:r>
            <a:r>
              <a:rPr lang="en-US" b="1" dirty="0" err="1" smtClean="0">
                <a:solidFill>
                  <a:schemeClr val="dk1"/>
                </a:solidFill>
                <a:latin typeface="Book Antiqua" pitchFamily="18" charset="0"/>
                <a:ea typeface="Segoe UI Black" pitchFamily="34" charset="0"/>
                <a:cs typeface="Sora"/>
                <a:sym typeface="Sora"/>
              </a:rPr>
              <a:t>Təsvir</a:t>
            </a:r>
            <a:r>
              <a:rPr lang="en-US" b="1" dirty="0">
                <a:solidFill>
                  <a:schemeClr val="dk1"/>
                </a:solidFill>
                <a:latin typeface="Book Antiqua" pitchFamily="18" charset="0"/>
                <a:ea typeface="Segoe UI Black" pitchFamily="34" charset="0"/>
                <a:cs typeface="Sora"/>
                <a:sym typeface="Sora"/>
              </a:rPr>
              <a:t>: </a:t>
            </a:r>
            <a:r>
              <a:rPr lang="en-US" dirty="0">
                <a:solidFill>
                  <a:schemeClr val="dk1"/>
                </a:solidFill>
                <a:latin typeface="Book Antiqua" pitchFamily="18" charset="0"/>
                <a:ea typeface="Segoe UI Black" pitchFamily="34" charset="0"/>
                <a:cs typeface="Sora"/>
                <a:sym typeface="Sora"/>
              </a:rPr>
              <a:t>BPMN </a:t>
            </a:r>
            <a:r>
              <a:rPr lang="en-US" dirty="0" err="1">
                <a:solidFill>
                  <a:schemeClr val="dk1"/>
                </a:solidFill>
                <a:latin typeface="Book Antiqua" pitchFamily="18" charset="0"/>
                <a:ea typeface="Segoe UI Black" pitchFamily="34" charset="0"/>
                <a:cs typeface="Sora"/>
                <a:sym typeface="Sora"/>
              </a:rPr>
              <a:t>biznes</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proseslərinin</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modelləşdirilməsi</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üçün</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standart</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qeyddir</a:t>
            </a:r>
            <a:r>
              <a:rPr lang="en-US" dirty="0">
                <a:solidFill>
                  <a:schemeClr val="dk1"/>
                </a:solidFill>
                <a:latin typeface="Book Antiqua" pitchFamily="18" charset="0"/>
                <a:ea typeface="Segoe UI Black" pitchFamily="34" charset="0"/>
                <a:cs typeface="Sora"/>
                <a:sym typeface="Sora"/>
              </a:rPr>
              <a:t>. O, </a:t>
            </a:r>
            <a:r>
              <a:rPr lang="en-US" dirty="0" err="1">
                <a:solidFill>
                  <a:schemeClr val="dk1"/>
                </a:solidFill>
                <a:latin typeface="Book Antiqua" pitchFamily="18" charset="0"/>
                <a:ea typeface="Segoe UI Black" pitchFamily="34" charset="0"/>
                <a:cs typeface="Sora"/>
                <a:sym typeface="Sora"/>
              </a:rPr>
              <a:t>iş</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prosesində</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baş</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verən</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fəaliyyətlərin</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hadisələrin</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və</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axınların</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qrafik</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təsvirini</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təqdim</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edir</a:t>
            </a:r>
            <a:r>
              <a:rPr lang="en-US" dirty="0">
                <a:solidFill>
                  <a:schemeClr val="dk1"/>
                </a:solidFill>
                <a:latin typeface="Book Antiqua" pitchFamily="18" charset="0"/>
                <a:ea typeface="Segoe UI Black" pitchFamily="34" charset="0"/>
                <a:cs typeface="Sora"/>
                <a:sym typeface="Sora"/>
              </a:rPr>
              <a:t>.</a:t>
            </a:r>
            <a:endParaRPr lang="az-Latn-AZ" dirty="0">
              <a:solidFill>
                <a:schemeClr val="dk1"/>
              </a:solidFill>
              <a:latin typeface="Book Antiqua" pitchFamily="18" charset="0"/>
              <a:ea typeface="Segoe UI Black" pitchFamily="34" charset="0"/>
              <a:cs typeface="Sora"/>
              <a:sym typeface="Sora"/>
            </a:endParaRPr>
          </a:p>
          <a:p>
            <a:r>
              <a:rPr lang="en-US" b="1" dirty="0" smtClean="0">
                <a:solidFill>
                  <a:schemeClr val="dk1"/>
                </a:solidFill>
                <a:latin typeface="Book Antiqua" pitchFamily="18" charset="0"/>
                <a:ea typeface="Segoe UI Black" pitchFamily="34" charset="0"/>
                <a:cs typeface="Sora"/>
                <a:sym typeface="Sora"/>
              </a:rPr>
              <a:t>  </a:t>
            </a:r>
            <a:r>
              <a:rPr lang="en-US" b="1" dirty="0" err="1" smtClean="0">
                <a:solidFill>
                  <a:schemeClr val="dk1"/>
                </a:solidFill>
                <a:latin typeface="Book Antiqua" pitchFamily="18" charset="0"/>
                <a:ea typeface="Segoe UI Black" pitchFamily="34" charset="0"/>
                <a:cs typeface="Sora"/>
                <a:sym typeface="Sora"/>
              </a:rPr>
              <a:t>Əsas</a:t>
            </a:r>
            <a:r>
              <a:rPr lang="en-US" b="1" dirty="0" smtClean="0">
                <a:solidFill>
                  <a:schemeClr val="dk1"/>
                </a:solidFill>
                <a:latin typeface="Book Antiqua" pitchFamily="18" charset="0"/>
                <a:ea typeface="Segoe UI Black" pitchFamily="34" charset="0"/>
                <a:cs typeface="Sora"/>
                <a:sym typeface="Sora"/>
              </a:rPr>
              <a:t> </a:t>
            </a:r>
            <a:r>
              <a:rPr lang="en-US" b="1" dirty="0" err="1">
                <a:solidFill>
                  <a:schemeClr val="dk1"/>
                </a:solidFill>
                <a:latin typeface="Book Antiqua" pitchFamily="18" charset="0"/>
                <a:ea typeface="Segoe UI Black" pitchFamily="34" charset="0"/>
                <a:cs typeface="Sora"/>
                <a:sym typeface="Sora"/>
              </a:rPr>
              <a:t>Xüsusiyyətlər</a:t>
            </a:r>
            <a:r>
              <a:rPr lang="en-US" b="1"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Standartlaşdırılmış</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simvollar</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rol</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və</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ya</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şöbə</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üzrə</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fəaliyyətlərin</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təşkili</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üçün</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üzgüçülük</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zolaqları</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və</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mürəkkəb</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prosesləri</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modelləşdirmək</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bacarığı</a:t>
            </a:r>
            <a:r>
              <a:rPr lang="en-US" dirty="0">
                <a:solidFill>
                  <a:schemeClr val="dk1"/>
                </a:solidFill>
                <a:latin typeface="Book Antiqua" pitchFamily="18" charset="0"/>
                <a:ea typeface="Segoe UI Black" pitchFamily="34" charset="0"/>
                <a:cs typeface="Sora"/>
                <a:sym typeface="Sora"/>
              </a:rPr>
              <a:t>.</a:t>
            </a:r>
            <a:endParaRPr lang="az-Latn-AZ" dirty="0">
              <a:solidFill>
                <a:schemeClr val="dk1"/>
              </a:solidFill>
              <a:latin typeface="Book Antiqua" pitchFamily="18" charset="0"/>
              <a:ea typeface="Segoe UI Black" pitchFamily="34" charset="0"/>
              <a:cs typeface="Sora"/>
              <a:sym typeface="Sora"/>
            </a:endParaRPr>
          </a:p>
        </p:txBody>
      </p:sp>
      <p:sp>
        <p:nvSpPr>
          <p:cNvPr id="10" name="Прямоугольник 9"/>
          <p:cNvSpPr/>
          <p:nvPr/>
        </p:nvSpPr>
        <p:spPr>
          <a:xfrm>
            <a:off x="4546775" y="1097084"/>
            <a:ext cx="3606806" cy="707886"/>
          </a:xfrm>
          <a:prstGeom prst="rect">
            <a:avLst/>
          </a:prstGeom>
        </p:spPr>
        <p:txBody>
          <a:bodyPr wrap="square">
            <a:spAutoFit/>
          </a:bodyPr>
          <a:lstStyle/>
          <a:p>
            <a:pPr>
              <a:buClr>
                <a:schemeClr val="tx2"/>
              </a:buClr>
            </a:pPr>
            <a:r>
              <a:rPr lang="en-US" sz="2000" b="1" u="sng" dirty="0" err="1">
                <a:solidFill>
                  <a:schemeClr val="tx2"/>
                </a:solidFill>
                <a:latin typeface="Book Antiqua" pitchFamily="18" charset="0"/>
                <a:ea typeface="Segoe UI Black" pitchFamily="34" charset="0"/>
                <a:cs typeface="Sora"/>
                <a:sym typeface="Sora"/>
              </a:rPr>
              <a:t>Vahid</a:t>
            </a:r>
            <a:r>
              <a:rPr lang="en-US" sz="2000" b="1" u="sng" dirty="0">
                <a:solidFill>
                  <a:schemeClr val="tx2"/>
                </a:solidFill>
                <a:latin typeface="Book Antiqua" pitchFamily="18" charset="0"/>
                <a:ea typeface="Segoe UI Black" pitchFamily="34" charset="0"/>
                <a:cs typeface="Sora"/>
                <a:sym typeface="Sora"/>
              </a:rPr>
              <a:t> </a:t>
            </a:r>
            <a:r>
              <a:rPr lang="en-US" sz="2000" b="1" u="sng" dirty="0" err="1">
                <a:solidFill>
                  <a:schemeClr val="tx2"/>
                </a:solidFill>
                <a:latin typeface="Book Antiqua" pitchFamily="18" charset="0"/>
                <a:ea typeface="Segoe UI Black" pitchFamily="34" charset="0"/>
                <a:cs typeface="Sora"/>
                <a:sym typeface="Sora"/>
              </a:rPr>
              <a:t>Modelləşdirmə</a:t>
            </a:r>
            <a:r>
              <a:rPr lang="en-US" sz="2000" b="1" u="sng" dirty="0">
                <a:solidFill>
                  <a:schemeClr val="tx2"/>
                </a:solidFill>
                <a:latin typeface="Book Antiqua" pitchFamily="18" charset="0"/>
                <a:ea typeface="Segoe UI Black" pitchFamily="34" charset="0"/>
                <a:cs typeface="Sora"/>
                <a:sym typeface="Sora"/>
              </a:rPr>
              <a:t> </a:t>
            </a:r>
            <a:r>
              <a:rPr lang="en-US" sz="2000" b="1" u="sng" dirty="0" err="1" smtClean="0">
                <a:solidFill>
                  <a:schemeClr val="tx2"/>
                </a:solidFill>
                <a:latin typeface="Book Antiqua" pitchFamily="18" charset="0"/>
                <a:ea typeface="Segoe UI Black" pitchFamily="34" charset="0"/>
                <a:cs typeface="Sora"/>
                <a:sym typeface="Sora"/>
              </a:rPr>
              <a:t>Dili</a:t>
            </a:r>
            <a:r>
              <a:rPr lang="en-US" sz="2000" b="1" u="sng" dirty="0">
                <a:solidFill>
                  <a:schemeClr val="tx2"/>
                </a:solidFill>
                <a:latin typeface="Book Antiqua" pitchFamily="18" charset="0"/>
                <a:ea typeface="Segoe UI Black" pitchFamily="34" charset="0"/>
                <a:cs typeface="Sora"/>
                <a:sym typeface="Sora"/>
              </a:rPr>
              <a:t> </a:t>
            </a:r>
            <a:r>
              <a:rPr lang="en-US" sz="2000" b="1" u="sng" dirty="0" smtClean="0">
                <a:solidFill>
                  <a:schemeClr val="tx2"/>
                </a:solidFill>
                <a:latin typeface="Book Antiqua" pitchFamily="18" charset="0"/>
                <a:ea typeface="Segoe UI Black" pitchFamily="34" charset="0"/>
                <a:cs typeface="Sora"/>
                <a:sym typeface="Sora"/>
              </a:rPr>
              <a:t>(UML):</a:t>
            </a:r>
            <a:endParaRPr lang="az-Latn-AZ" b="1" u="sng" dirty="0">
              <a:solidFill>
                <a:schemeClr val="tx2"/>
              </a:solidFill>
              <a:latin typeface="Book Antiqua" pitchFamily="18" charset="0"/>
              <a:ea typeface="Segoe UI Black" pitchFamily="34" charset="0"/>
              <a:cs typeface="Sora"/>
              <a:sym typeface="Sora"/>
            </a:endParaRPr>
          </a:p>
        </p:txBody>
      </p:sp>
      <p:sp>
        <p:nvSpPr>
          <p:cNvPr id="11" name="Прямоугольник 10"/>
          <p:cNvSpPr/>
          <p:nvPr/>
        </p:nvSpPr>
        <p:spPr>
          <a:xfrm>
            <a:off x="4467774" y="1806189"/>
            <a:ext cx="3715478" cy="2462213"/>
          </a:xfrm>
          <a:prstGeom prst="rect">
            <a:avLst/>
          </a:prstGeom>
        </p:spPr>
        <p:txBody>
          <a:bodyPr wrap="square">
            <a:spAutoFit/>
          </a:bodyPr>
          <a:lstStyle/>
          <a:p>
            <a:pPr>
              <a:buClr>
                <a:schemeClr val="tx2"/>
              </a:buClr>
            </a:pPr>
            <a:r>
              <a:rPr lang="en-US" b="1" dirty="0" smtClean="0">
                <a:solidFill>
                  <a:schemeClr val="dk1"/>
                </a:solidFill>
                <a:latin typeface="Book Antiqua" pitchFamily="18" charset="0"/>
                <a:ea typeface="Segoe UI Black" pitchFamily="34" charset="0"/>
                <a:cs typeface="Sora"/>
                <a:sym typeface="Sora"/>
              </a:rPr>
              <a:t>  </a:t>
            </a:r>
            <a:r>
              <a:rPr lang="en-US" b="1" dirty="0" err="1" smtClean="0">
                <a:solidFill>
                  <a:schemeClr val="dk1"/>
                </a:solidFill>
                <a:latin typeface="Book Antiqua" pitchFamily="18" charset="0"/>
                <a:ea typeface="Segoe UI Black" pitchFamily="34" charset="0"/>
                <a:cs typeface="Sora"/>
                <a:sym typeface="Sora"/>
              </a:rPr>
              <a:t>Təsvir</a:t>
            </a:r>
            <a:r>
              <a:rPr lang="en-US" b="1"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Əvvəlcə</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proqram</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mühəndisliyi</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üçün</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hazırlanmış</a:t>
            </a:r>
            <a:r>
              <a:rPr lang="en-US" dirty="0">
                <a:solidFill>
                  <a:schemeClr val="dk1"/>
                </a:solidFill>
                <a:latin typeface="Book Antiqua" pitchFamily="18" charset="0"/>
                <a:ea typeface="Segoe UI Black" pitchFamily="34" charset="0"/>
                <a:cs typeface="Sora"/>
                <a:sym typeface="Sora"/>
              </a:rPr>
              <a:t>, UML </a:t>
            </a:r>
            <a:r>
              <a:rPr lang="en-US" dirty="0" err="1">
                <a:solidFill>
                  <a:schemeClr val="dk1"/>
                </a:solidFill>
                <a:latin typeface="Book Antiqua" pitchFamily="18" charset="0"/>
                <a:ea typeface="Segoe UI Black" pitchFamily="34" charset="0"/>
                <a:cs typeface="Sora"/>
                <a:sym typeface="Sora"/>
              </a:rPr>
              <a:t>daha</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geniş</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sistem</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və</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prosesləri</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əhatə</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etmək</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üçün</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genişləndirilmişdir</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Buraya</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iş</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axınlarının</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və</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proseslərin</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modelləşdirilməsi</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üçün</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fəaliyyət</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diaqramları</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daxildir</a:t>
            </a:r>
            <a:r>
              <a:rPr lang="en-US" dirty="0">
                <a:solidFill>
                  <a:schemeClr val="dk1"/>
                </a:solidFill>
                <a:latin typeface="Book Antiqua" pitchFamily="18" charset="0"/>
                <a:ea typeface="Segoe UI Black" pitchFamily="34" charset="0"/>
                <a:cs typeface="Sora"/>
                <a:sym typeface="Sora"/>
              </a:rPr>
              <a:t>.</a:t>
            </a:r>
          </a:p>
          <a:p>
            <a:pPr>
              <a:buClr>
                <a:schemeClr val="tx2"/>
              </a:buClr>
            </a:pPr>
            <a:r>
              <a:rPr lang="en-US" b="1" dirty="0" smtClean="0">
                <a:solidFill>
                  <a:schemeClr val="dk1"/>
                </a:solidFill>
                <a:latin typeface="Book Antiqua" pitchFamily="18" charset="0"/>
                <a:ea typeface="Segoe UI Black" pitchFamily="34" charset="0"/>
                <a:cs typeface="Sora"/>
                <a:sym typeface="Sora"/>
              </a:rPr>
              <a:t>  </a:t>
            </a:r>
            <a:r>
              <a:rPr lang="en-US" b="1" dirty="0" err="1" smtClean="0">
                <a:solidFill>
                  <a:schemeClr val="dk1"/>
                </a:solidFill>
                <a:latin typeface="Book Antiqua" pitchFamily="18" charset="0"/>
                <a:ea typeface="Segoe UI Black" pitchFamily="34" charset="0"/>
                <a:cs typeface="Sora"/>
                <a:sym typeface="Sora"/>
              </a:rPr>
              <a:t>Əsas</a:t>
            </a:r>
            <a:r>
              <a:rPr lang="en-US" b="1" dirty="0" smtClean="0">
                <a:solidFill>
                  <a:schemeClr val="dk1"/>
                </a:solidFill>
                <a:latin typeface="Book Antiqua" pitchFamily="18" charset="0"/>
                <a:ea typeface="Segoe UI Black" pitchFamily="34" charset="0"/>
                <a:cs typeface="Sora"/>
                <a:sym typeface="Sora"/>
              </a:rPr>
              <a:t> </a:t>
            </a:r>
            <a:r>
              <a:rPr lang="en-US" b="1" dirty="0" err="1">
                <a:solidFill>
                  <a:schemeClr val="dk1"/>
                </a:solidFill>
                <a:latin typeface="Book Antiqua" pitchFamily="18" charset="0"/>
                <a:ea typeface="Segoe UI Black" pitchFamily="34" charset="0"/>
                <a:cs typeface="Sora"/>
                <a:sym typeface="Sora"/>
              </a:rPr>
              <a:t>Xüsusiyyətlər</a:t>
            </a:r>
            <a:r>
              <a:rPr lang="en-US" b="1"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Müxtəlif</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diaqram</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növləri</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təklif</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edir</a:t>
            </a:r>
            <a:r>
              <a:rPr lang="en-US" dirty="0">
                <a:solidFill>
                  <a:schemeClr val="dk1"/>
                </a:solidFill>
                <a:latin typeface="Book Antiqua" pitchFamily="18" charset="0"/>
                <a:ea typeface="Segoe UI Black" pitchFamily="34" charset="0"/>
                <a:cs typeface="Sora"/>
                <a:sym typeface="Sora"/>
              </a:rPr>
              <a:t>, o </a:t>
            </a:r>
            <a:r>
              <a:rPr lang="en-US" dirty="0" err="1">
                <a:solidFill>
                  <a:schemeClr val="dk1"/>
                </a:solidFill>
                <a:latin typeface="Book Antiqua" pitchFamily="18" charset="0"/>
                <a:ea typeface="Segoe UI Black" pitchFamily="34" charset="0"/>
                <a:cs typeface="Sora"/>
                <a:sym typeface="Sora"/>
              </a:rPr>
              <a:t>cümlədən</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iş</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axınlarını</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təsvir</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etmək</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üçün</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fəaliyyət</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diaqramları</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sistem</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qarşılıqlı</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əlaqəsini</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çəkmək</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üçün</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istifadə</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halları</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diaqramları</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və</a:t>
            </a:r>
            <a:r>
              <a:rPr lang="en-US" dirty="0">
                <a:solidFill>
                  <a:schemeClr val="dk1"/>
                </a:solidFill>
                <a:latin typeface="Book Antiqua" pitchFamily="18" charset="0"/>
                <a:ea typeface="Segoe UI Black" pitchFamily="34" charset="0"/>
                <a:cs typeface="Sora"/>
                <a:sym typeface="Sora"/>
              </a:rPr>
              <a:t> s.</a:t>
            </a:r>
            <a:endParaRPr lang="ru-RU" dirty="0">
              <a:solidFill>
                <a:schemeClr val="dk1"/>
              </a:solidFill>
              <a:latin typeface="Book Antiqua" pitchFamily="18" charset="0"/>
              <a:ea typeface="Segoe UI Black" pitchFamily="34" charset="0"/>
              <a:cs typeface="Sora"/>
              <a:sym typeface="Sora"/>
            </a:endParaRPr>
          </a:p>
        </p:txBody>
      </p:sp>
    </p:spTree>
    <p:extLst>
      <p:ext uri="{BB962C8B-B14F-4D97-AF65-F5344CB8AC3E}">
        <p14:creationId xmlns:p14="http://schemas.microsoft.com/office/powerpoint/2010/main" val="580036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2" name="Google Shape;1592;p30"/>
          <p:cNvSpPr txBox="1">
            <a:spLocks noGrp="1"/>
          </p:cNvSpPr>
          <p:nvPr>
            <p:ph type="subTitle" idx="4"/>
          </p:nvPr>
        </p:nvSpPr>
        <p:spPr>
          <a:xfrm>
            <a:off x="542395" y="1116147"/>
            <a:ext cx="3335922" cy="731520"/>
          </a:xfrm>
          <a:prstGeom prst="rect">
            <a:avLst/>
          </a:prstGeom>
        </p:spPr>
        <p:txBody>
          <a:bodyPr spcFirstLastPara="1" wrap="square" lIns="91425" tIns="91425" rIns="91425" bIns="91425" anchor="b" anchorCtr="0">
            <a:noAutofit/>
          </a:bodyPr>
          <a:lstStyle/>
          <a:p>
            <a:pPr marL="0" indent="0">
              <a:buClr>
                <a:schemeClr val="tx2"/>
              </a:buClr>
            </a:pPr>
            <a:r>
              <a:rPr lang="en-US" sz="2000" u="sng" dirty="0" err="1">
                <a:solidFill>
                  <a:schemeClr val="tx2"/>
                </a:solidFill>
                <a:latin typeface="Book Antiqua" pitchFamily="18" charset="0"/>
                <a:ea typeface="Segoe UI Black" pitchFamily="34" charset="0"/>
              </a:rPr>
              <a:t>Məlumat</a:t>
            </a:r>
            <a:r>
              <a:rPr lang="en-US" sz="2000" u="sng" dirty="0">
                <a:solidFill>
                  <a:schemeClr val="tx2"/>
                </a:solidFill>
                <a:latin typeface="Book Antiqua" pitchFamily="18" charset="0"/>
                <a:ea typeface="Segoe UI Black" pitchFamily="34" charset="0"/>
              </a:rPr>
              <a:t> </a:t>
            </a:r>
            <a:r>
              <a:rPr lang="en-US" sz="2000" u="sng" dirty="0" err="1">
                <a:solidFill>
                  <a:schemeClr val="tx2"/>
                </a:solidFill>
                <a:latin typeface="Book Antiqua" pitchFamily="18" charset="0"/>
                <a:ea typeface="Segoe UI Black" pitchFamily="34" charset="0"/>
              </a:rPr>
              <a:t>axını</a:t>
            </a:r>
            <a:r>
              <a:rPr lang="en-US" sz="2000" u="sng" dirty="0">
                <a:solidFill>
                  <a:schemeClr val="tx2"/>
                </a:solidFill>
                <a:latin typeface="Book Antiqua" pitchFamily="18" charset="0"/>
                <a:ea typeface="Segoe UI Black" pitchFamily="34" charset="0"/>
              </a:rPr>
              <a:t> </a:t>
            </a:r>
            <a:r>
              <a:rPr lang="en-US" sz="2000" u="sng" dirty="0" err="1">
                <a:solidFill>
                  <a:schemeClr val="tx2"/>
                </a:solidFill>
                <a:latin typeface="Book Antiqua" pitchFamily="18" charset="0"/>
                <a:ea typeface="Segoe UI Black" pitchFamily="34" charset="0"/>
              </a:rPr>
              <a:t>diaqramları</a:t>
            </a:r>
            <a:r>
              <a:rPr lang="en-US" sz="2000" u="sng" dirty="0">
                <a:solidFill>
                  <a:schemeClr val="tx2"/>
                </a:solidFill>
                <a:latin typeface="Book Antiqua" pitchFamily="18" charset="0"/>
                <a:ea typeface="Segoe UI Black" pitchFamily="34" charset="0"/>
              </a:rPr>
              <a:t> (DFD):</a:t>
            </a:r>
            <a:endParaRPr lang="az-Latn-AZ" sz="2000" u="sng" dirty="0">
              <a:solidFill>
                <a:schemeClr val="tx2"/>
              </a:solidFill>
              <a:latin typeface="Book Antiqua" pitchFamily="18" charset="0"/>
              <a:ea typeface="Segoe UI Black" pitchFamily="34" charset="0"/>
            </a:endParaRPr>
          </a:p>
        </p:txBody>
      </p:sp>
      <p:grpSp>
        <p:nvGrpSpPr>
          <p:cNvPr id="1598" name="Google Shape;1598;p30"/>
          <p:cNvGrpSpPr/>
          <p:nvPr/>
        </p:nvGrpSpPr>
        <p:grpSpPr>
          <a:xfrm>
            <a:off x="8153581" y="4274733"/>
            <a:ext cx="887675" cy="801288"/>
            <a:chOff x="6544194" y="2365864"/>
            <a:chExt cx="529544" cy="478038"/>
          </a:xfrm>
        </p:grpSpPr>
        <p:sp>
          <p:nvSpPr>
            <p:cNvPr id="1599" name="Google Shape;1599;p30"/>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0"/>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p:cNvSpPr/>
            <p:nvPr/>
          </p:nvSpPr>
          <p:spPr>
            <a:xfrm>
              <a:off x="6711474" y="2365864"/>
              <a:ext cx="348640" cy="345551"/>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1591;p30"/>
          <p:cNvSpPr txBox="1">
            <a:spLocks noGrp="1"/>
          </p:cNvSpPr>
          <p:nvPr>
            <p:ph type="title"/>
          </p:nvPr>
        </p:nvSpPr>
        <p:spPr>
          <a:xfrm>
            <a:off x="530812" y="409244"/>
            <a:ext cx="8178057" cy="572700"/>
          </a:xfrm>
          <a:prstGeom prst="rect">
            <a:avLst/>
          </a:prstGeom>
        </p:spPr>
        <p:txBody>
          <a:bodyPr spcFirstLastPara="1" wrap="square" lIns="91425" tIns="91425" rIns="91425" bIns="91425" anchor="t" anchorCtr="0">
            <a:noAutofit/>
          </a:bodyPr>
          <a:lstStyle/>
          <a:p>
            <a:pPr lvl="0"/>
            <a:r>
              <a:rPr lang="az-Latn-AZ" sz="2400" dirty="0" err="1" smtClean="0">
                <a:latin typeface="Consolas" pitchFamily="49" charset="0"/>
              </a:rPr>
              <a:t>P</a:t>
            </a:r>
            <a:r>
              <a:rPr lang="en-US" sz="2400" dirty="0" err="1" smtClean="0">
                <a:latin typeface="Consolas" pitchFamily="49" charset="0"/>
              </a:rPr>
              <a:t>roseslərin</a:t>
            </a:r>
            <a:r>
              <a:rPr lang="en-US" sz="2400" dirty="0" smtClean="0">
                <a:latin typeface="Consolas" pitchFamily="49" charset="0"/>
              </a:rPr>
              <a:t> </a:t>
            </a:r>
            <a:r>
              <a:rPr lang="az-Latn-AZ" sz="2400" dirty="0" err="1" smtClean="0">
                <a:latin typeface="Consolas" pitchFamily="49" charset="0"/>
              </a:rPr>
              <a:t>M</a:t>
            </a:r>
            <a:r>
              <a:rPr lang="en-US" sz="2400" dirty="0" err="1" smtClean="0">
                <a:latin typeface="Consolas" pitchFamily="49" charset="0"/>
              </a:rPr>
              <a:t>odelləşdirilməsi</a:t>
            </a:r>
            <a:r>
              <a:rPr lang="en-US" sz="2400" dirty="0" smtClean="0">
                <a:latin typeface="Consolas" pitchFamily="49" charset="0"/>
              </a:rPr>
              <a:t> </a:t>
            </a:r>
            <a:r>
              <a:rPr lang="az-Latn-AZ" sz="2400" dirty="0" smtClean="0">
                <a:latin typeface="Consolas" pitchFamily="49" charset="0"/>
              </a:rPr>
              <a:t>M</a:t>
            </a:r>
            <a:r>
              <a:rPr lang="en-US" sz="2400" dirty="0" err="1" smtClean="0">
                <a:latin typeface="Consolas" pitchFamily="49" charset="0"/>
              </a:rPr>
              <a:t>etodologiyaları</a:t>
            </a:r>
            <a:endParaRPr sz="2400" dirty="0">
              <a:latin typeface="Consolas" pitchFamily="49" charset="0"/>
            </a:endParaRPr>
          </a:p>
        </p:txBody>
      </p:sp>
      <p:sp>
        <p:nvSpPr>
          <p:cNvPr id="9" name="Прямоугольник 8"/>
          <p:cNvSpPr/>
          <p:nvPr/>
        </p:nvSpPr>
        <p:spPr>
          <a:xfrm>
            <a:off x="573864" y="1846173"/>
            <a:ext cx="3632377" cy="2031325"/>
          </a:xfrm>
          <a:prstGeom prst="rect">
            <a:avLst/>
          </a:prstGeom>
        </p:spPr>
        <p:txBody>
          <a:bodyPr wrap="square">
            <a:spAutoFit/>
          </a:bodyPr>
          <a:lstStyle/>
          <a:p>
            <a:r>
              <a:rPr lang="en-US" b="1" dirty="0" smtClean="0">
                <a:solidFill>
                  <a:schemeClr val="dk1"/>
                </a:solidFill>
                <a:latin typeface="Book Antiqua" pitchFamily="18" charset="0"/>
                <a:ea typeface="Segoe UI Black" pitchFamily="34" charset="0"/>
                <a:cs typeface="Sora"/>
              </a:rPr>
              <a:t>  </a:t>
            </a:r>
            <a:r>
              <a:rPr lang="en-US" b="1" dirty="0" err="1" smtClean="0">
                <a:solidFill>
                  <a:schemeClr val="dk1"/>
                </a:solidFill>
                <a:latin typeface="Book Antiqua" pitchFamily="18" charset="0"/>
                <a:ea typeface="Segoe UI Black" pitchFamily="34" charset="0"/>
                <a:cs typeface="Sora"/>
              </a:rPr>
              <a:t>Təsvir</a:t>
            </a:r>
            <a:r>
              <a:rPr lang="en-US" b="1" dirty="0">
                <a:solidFill>
                  <a:schemeClr val="dk1"/>
                </a:solidFill>
                <a:latin typeface="Book Antiqua" pitchFamily="18" charset="0"/>
                <a:ea typeface="Segoe UI Black" pitchFamily="34" charset="0"/>
                <a:cs typeface="Sora"/>
              </a:rPr>
              <a:t>: </a:t>
            </a:r>
            <a:r>
              <a:rPr lang="en-US" dirty="0">
                <a:solidFill>
                  <a:schemeClr val="dk1"/>
                </a:solidFill>
                <a:latin typeface="Book Antiqua" pitchFamily="18" charset="0"/>
                <a:ea typeface="Segoe UI Black" pitchFamily="34" charset="0"/>
                <a:cs typeface="Sora"/>
              </a:rPr>
              <a:t>DFD-</a:t>
            </a:r>
            <a:r>
              <a:rPr lang="en-US" dirty="0" err="1">
                <a:solidFill>
                  <a:schemeClr val="dk1"/>
                </a:solidFill>
                <a:latin typeface="Book Antiqua" pitchFamily="18" charset="0"/>
                <a:ea typeface="Segoe UI Black" pitchFamily="34" charset="0"/>
                <a:cs typeface="Sora"/>
              </a:rPr>
              <a:t>lər</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sistem</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və</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ya</a:t>
            </a:r>
            <a:r>
              <a:rPr lang="en-US" dirty="0">
                <a:solidFill>
                  <a:schemeClr val="dk1"/>
                </a:solidFill>
                <a:latin typeface="Book Antiqua" pitchFamily="18" charset="0"/>
                <a:ea typeface="Segoe UI Black" pitchFamily="34" charset="0"/>
                <a:cs typeface="Sora"/>
              </a:rPr>
              <a:t> proses </a:t>
            </a:r>
            <a:r>
              <a:rPr lang="en-US" dirty="0" err="1">
                <a:solidFill>
                  <a:schemeClr val="dk1"/>
                </a:solidFill>
                <a:latin typeface="Book Antiqua" pitchFamily="18" charset="0"/>
                <a:ea typeface="Segoe UI Black" pitchFamily="34" charset="0"/>
                <a:cs typeface="Sora"/>
              </a:rPr>
              <a:t>daxilində</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məlumat</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axınına</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diqqət</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yetirir</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Onlar</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məlumatların</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proseslər</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mağazalar</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və</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xarici</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qurumlar</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vasitəsilə</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necə</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hərəkət</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etdiyini</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göstərir</a:t>
            </a:r>
            <a:r>
              <a:rPr lang="en-US" dirty="0">
                <a:solidFill>
                  <a:schemeClr val="dk1"/>
                </a:solidFill>
                <a:latin typeface="Book Antiqua" pitchFamily="18" charset="0"/>
                <a:ea typeface="Segoe UI Black" pitchFamily="34" charset="0"/>
                <a:cs typeface="Sora"/>
              </a:rPr>
              <a:t>.</a:t>
            </a:r>
          </a:p>
          <a:p>
            <a:r>
              <a:rPr lang="en-US" b="1" dirty="0" smtClean="0">
                <a:solidFill>
                  <a:schemeClr val="dk1"/>
                </a:solidFill>
                <a:latin typeface="Book Antiqua" pitchFamily="18" charset="0"/>
                <a:ea typeface="Segoe UI Black" pitchFamily="34" charset="0"/>
                <a:cs typeface="Sora"/>
              </a:rPr>
              <a:t>  </a:t>
            </a:r>
            <a:r>
              <a:rPr lang="en-US" b="1" dirty="0" err="1" smtClean="0">
                <a:solidFill>
                  <a:schemeClr val="dk1"/>
                </a:solidFill>
                <a:latin typeface="Book Antiqua" pitchFamily="18" charset="0"/>
                <a:ea typeface="Segoe UI Black" pitchFamily="34" charset="0"/>
                <a:cs typeface="Sora"/>
              </a:rPr>
              <a:t>Əsas</a:t>
            </a:r>
            <a:r>
              <a:rPr lang="en-US" b="1" dirty="0" smtClean="0">
                <a:solidFill>
                  <a:schemeClr val="dk1"/>
                </a:solidFill>
                <a:latin typeface="Book Antiqua" pitchFamily="18" charset="0"/>
                <a:ea typeface="Segoe UI Black" pitchFamily="34" charset="0"/>
                <a:cs typeface="Sora"/>
              </a:rPr>
              <a:t> </a:t>
            </a:r>
            <a:r>
              <a:rPr lang="en-US" b="1" dirty="0" err="1">
                <a:solidFill>
                  <a:schemeClr val="dk1"/>
                </a:solidFill>
                <a:latin typeface="Book Antiqua" pitchFamily="18" charset="0"/>
                <a:ea typeface="Segoe UI Black" pitchFamily="34" charset="0"/>
                <a:cs typeface="Sora"/>
              </a:rPr>
              <a:t>Xüsusiyyətlər</a:t>
            </a:r>
            <a:r>
              <a:rPr lang="en-US" b="1"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Proseslər</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məlumat</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anbarları</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məlumat</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axınları</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və</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xarici</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obyektlər</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aydın</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və</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sadə</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qrafik</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formatda</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təqdim</a:t>
            </a:r>
            <a:r>
              <a:rPr lang="en-US" dirty="0">
                <a:solidFill>
                  <a:schemeClr val="dk1"/>
                </a:solidFill>
                <a:latin typeface="Book Antiqua" pitchFamily="18" charset="0"/>
                <a:ea typeface="Segoe UI Black" pitchFamily="34" charset="0"/>
                <a:cs typeface="Sora"/>
              </a:rPr>
              <a:t> </a:t>
            </a:r>
            <a:r>
              <a:rPr lang="en-US" dirty="0" err="1">
                <a:solidFill>
                  <a:schemeClr val="dk1"/>
                </a:solidFill>
                <a:latin typeface="Book Antiqua" pitchFamily="18" charset="0"/>
                <a:ea typeface="Segoe UI Black" pitchFamily="34" charset="0"/>
                <a:cs typeface="Sora"/>
              </a:rPr>
              <a:t>olunur</a:t>
            </a:r>
            <a:r>
              <a:rPr lang="en-US" dirty="0">
                <a:solidFill>
                  <a:schemeClr val="dk1"/>
                </a:solidFill>
                <a:latin typeface="Book Antiqua" pitchFamily="18" charset="0"/>
                <a:ea typeface="Segoe UI Black" pitchFamily="34" charset="0"/>
                <a:cs typeface="Sora"/>
              </a:rPr>
              <a:t>.</a:t>
            </a:r>
            <a:endParaRPr lang="az-Latn-AZ" dirty="0">
              <a:solidFill>
                <a:schemeClr val="dk1"/>
              </a:solidFill>
              <a:latin typeface="Book Antiqua" pitchFamily="18" charset="0"/>
              <a:ea typeface="Segoe UI Black" pitchFamily="34" charset="0"/>
              <a:cs typeface="Sora"/>
              <a:sym typeface="Sora"/>
            </a:endParaRPr>
          </a:p>
        </p:txBody>
      </p:sp>
      <p:sp>
        <p:nvSpPr>
          <p:cNvPr id="10" name="Прямоугольник 9"/>
          <p:cNvSpPr/>
          <p:nvPr/>
        </p:nvSpPr>
        <p:spPr>
          <a:xfrm>
            <a:off x="4546775" y="1097084"/>
            <a:ext cx="3606806" cy="707886"/>
          </a:xfrm>
          <a:prstGeom prst="rect">
            <a:avLst/>
          </a:prstGeom>
        </p:spPr>
        <p:txBody>
          <a:bodyPr wrap="square">
            <a:spAutoFit/>
          </a:bodyPr>
          <a:lstStyle/>
          <a:p>
            <a:pPr>
              <a:buClr>
                <a:schemeClr val="tx2"/>
              </a:buClr>
            </a:pPr>
            <a:r>
              <a:rPr lang="en-US" sz="2000" b="1" u="sng" dirty="0" err="1">
                <a:solidFill>
                  <a:schemeClr val="tx2"/>
                </a:solidFill>
                <a:latin typeface="Book Antiqua" pitchFamily="18" charset="0"/>
                <a:ea typeface="Segoe UI Black" pitchFamily="34" charset="0"/>
                <a:cs typeface="Sora"/>
                <a:sym typeface="Sora"/>
              </a:rPr>
              <a:t>Hadisəyə</a:t>
            </a:r>
            <a:r>
              <a:rPr lang="en-US" sz="2000" b="1" u="sng" dirty="0">
                <a:solidFill>
                  <a:schemeClr val="tx2"/>
                </a:solidFill>
                <a:latin typeface="Book Antiqua" pitchFamily="18" charset="0"/>
                <a:ea typeface="Segoe UI Black" pitchFamily="34" charset="0"/>
                <a:cs typeface="Sora"/>
                <a:sym typeface="Sora"/>
              </a:rPr>
              <a:t> </a:t>
            </a:r>
            <a:r>
              <a:rPr lang="en-US" sz="2000" b="1" u="sng" dirty="0" err="1">
                <a:solidFill>
                  <a:schemeClr val="tx2"/>
                </a:solidFill>
                <a:latin typeface="Book Antiqua" pitchFamily="18" charset="0"/>
                <a:ea typeface="Segoe UI Black" pitchFamily="34" charset="0"/>
                <a:cs typeface="Sora"/>
                <a:sym typeface="Sora"/>
              </a:rPr>
              <a:t>əsaslanan</a:t>
            </a:r>
            <a:r>
              <a:rPr lang="en-US" sz="2000" b="1" u="sng" dirty="0">
                <a:solidFill>
                  <a:schemeClr val="tx2"/>
                </a:solidFill>
                <a:latin typeface="Book Antiqua" pitchFamily="18" charset="0"/>
                <a:ea typeface="Segoe UI Black" pitchFamily="34" charset="0"/>
                <a:cs typeface="Sora"/>
                <a:sym typeface="Sora"/>
              </a:rPr>
              <a:t> proses </a:t>
            </a:r>
            <a:r>
              <a:rPr lang="en-US" sz="2000" b="1" u="sng" dirty="0" err="1">
                <a:solidFill>
                  <a:schemeClr val="tx2"/>
                </a:solidFill>
                <a:latin typeface="Book Antiqua" pitchFamily="18" charset="0"/>
                <a:ea typeface="Segoe UI Black" pitchFamily="34" charset="0"/>
                <a:cs typeface="Sora"/>
                <a:sym typeface="Sora"/>
              </a:rPr>
              <a:t>zənciri</a:t>
            </a:r>
            <a:r>
              <a:rPr lang="en-US" sz="2000" b="1" u="sng" dirty="0">
                <a:solidFill>
                  <a:schemeClr val="tx2"/>
                </a:solidFill>
                <a:latin typeface="Book Antiqua" pitchFamily="18" charset="0"/>
                <a:ea typeface="Segoe UI Black" pitchFamily="34" charset="0"/>
                <a:cs typeface="Sora"/>
                <a:sym typeface="Sora"/>
              </a:rPr>
              <a:t> (EPC):</a:t>
            </a:r>
            <a:endParaRPr lang="az-Latn-AZ" b="1" u="sng" dirty="0">
              <a:solidFill>
                <a:schemeClr val="tx2"/>
              </a:solidFill>
              <a:latin typeface="Book Antiqua" pitchFamily="18" charset="0"/>
              <a:ea typeface="Segoe UI Black" pitchFamily="34" charset="0"/>
              <a:cs typeface="Sora"/>
              <a:sym typeface="Sora"/>
            </a:endParaRPr>
          </a:p>
        </p:txBody>
      </p:sp>
      <p:sp>
        <p:nvSpPr>
          <p:cNvPr id="11" name="Прямоугольник 10"/>
          <p:cNvSpPr/>
          <p:nvPr/>
        </p:nvSpPr>
        <p:spPr>
          <a:xfrm>
            <a:off x="4467774" y="1844025"/>
            <a:ext cx="3715478" cy="1815882"/>
          </a:xfrm>
          <a:prstGeom prst="rect">
            <a:avLst/>
          </a:prstGeom>
        </p:spPr>
        <p:txBody>
          <a:bodyPr wrap="square">
            <a:spAutoFit/>
          </a:bodyPr>
          <a:lstStyle/>
          <a:p>
            <a:pPr>
              <a:buClr>
                <a:schemeClr val="tx2"/>
              </a:buClr>
            </a:pPr>
            <a:r>
              <a:rPr lang="en-US" dirty="0" smtClean="0">
                <a:solidFill>
                  <a:schemeClr val="dk1"/>
                </a:solidFill>
                <a:latin typeface="Book Antiqua" pitchFamily="18" charset="0"/>
                <a:ea typeface="Segoe UI Black" pitchFamily="34" charset="0"/>
                <a:cs typeface="Sora"/>
                <a:sym typeface="Sora"/>
              </a:rPr>
              <a:t>  </a:t>
            </a:r>
            <a:r>
              <a:rPr lang="en-US" b="1" dirty="0" err="1" smtClean="0">
                <a:solidFill>
                  <a:schemeClr val="dk1"/>
                </a:solidFill>
                <a:latin typeface="Book Antiqua" pitchFamily="18" charset="0"/>
                <a:ea typeface="Segoe UI Black" pitchFamily="34" charset="0"/>
                <a:cs typeface="Sora"/>
                <a:sym typeface="Sora"/>
              </a:rPr>
              <a:t>Təsvir</a:t>
            </a:r>
            <a:r>
              <a:rPr lang="en-US" b="1" dirty="0">
                <a:solidFill>
                  <a:schemeClr val="dk1"/>
                </a:solidFill>
                <a:latin typeface="Book Antiqua" pitchFamily="18" charset="0"/>
                <a:ea typeface="Segoe UI Black" pitchFamily="34" charset="0"/>
                <a:cs typeface="Sora"/>
                <a:sym typeface="Sora"/>
              </a:rPr>
              <a:t>: </a:t>
            </a:r>
            <a:r>
              <a:rPr lang="en-US" dirty="0">
                <a:solidFill>
                  <a:schemeClr val="dk1"/>
                </a:solidFill>
                <a:latin typeface="Book Antiqua" pitchFamily="18" charset="0"/>
                <a:ea typeface="Segoe UI Black" pitchFamily="34" charset="0"/>
                <a:cs typeface="Sora"/>
                <a:sym typeface="Sora"/>
              </a:rPr>
              <a:t>EPC </a:t>
            </a:r>
            <a:r>
              <a:rPr lang="en-US" dirty="0" err="1">
                <a:solidFill>
                  <a:schemeClr val="dk1"/>
                </a:solidFill>
                <a:latin typeface="Book Antiqua" pitchFamily="18" charset="0"/>
                <a:ea typeface="Segoe UI Black" pitchFamily="34" charset="0"/>
                <a:cs typeface="Sora"/>
                <a:sym typeface="Sora"/>
              </a:rPr>
              <a:t>biznes</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prosesinin</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modelləşdirilməsi</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üçün</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axın</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qrafikinə</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əsaslanan</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metoddur</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Bir</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prosesdəki</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hadisələri</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və</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onların</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əlaqələrini</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vurğulayır</a:t>
            </a:r>
            <a:r>
              <a:rPr lang="en-US" dirty="0">
                <a:solidFill>
                  <a:schemeClr val="dk1"/>
                </a:solidFill>
                <a:latin typeface="Book Antiqua" pitchFamily="18" charset="0"/>
                <a:ea typeface="Segoe UI Black" pitchFamily="34" charset="0"/>
                <a:cs typeface="Sora"/>
                <a:sym typeface="Sora"/>
              </a:rPr>
              <a:t>.</a:t>
            </a:r>
          </a:p>
          <a:p>
            <a:pPr>
              <a:buClr>
                <a:schemeClr val="tx2"/>
              </a:buClr>
            </a:pPr>
            <a:r>
              <a:rPr lang="en-US" b="1" dirty="0" smtClean="0">
                <a:solidFill>
                  <a:schemeClr val="dk1"/>
                </a:solidFill>
                <a:latin typeface="Book Antiqua" pitchFamily="18" charset="0"/>
                <a:ea typeface="Segoe UI Black" pitchFamily="34" charset="0"/>
                <a:cs typeface="Sora"/>
                <a:sym typeface="Sora"/>
              </a:rPr>
              <a:t>  </a:t>
            </a:r>
            <a:r>
              <a:rPr lang="en-US" b="1" dirty="0" err="1" smtClean="0">
                <a:solidFill>
                  <a:schemeClr val="dk1"/>
                </a:solidFill>
                <a:latin typeface="Book Antiqua" pitchFamily="18" charset="0"/>
                <a:ea typeface="Segoe UI Black" pitchFamily="34" charset="0"/>
                <a:cs typeface="Sora"/>
                <a:sym typeface="Sora"/>
              </a:rPr>
              <a:t>Əsas</a:t>
            </a:r>
            <a:r>
              <a:rPr lang="en-US" b="1" dirty="0" smtClean="0">
                <a:solidFill>
                  <a:schemeClr val="dk1"/>
                </a:solidFill>
                <a:latin typeface="Book Antiqua" pitchFamily="18" charset="0"/>
                <a:ea typeface="Segoe UI Black" pitchFamily="34" charset="0"/>
                <a:cs typeface="Sora"/>
                <a:sym typeface="Sora"/>
              </a:rPr>
              <a:t> </a:t>
            </a:r>
            <a:r>
              <a:rPr lang="en-US" b="1" dirty="0" err="1">
                <a:solidFill>
                  <a:schemeClr val="dk1"/>
                </a:solidFill>
                <a:latin typeface="Book Antiqua" pitchFamily="18" charset="0"/>
                <a:ea typeface="Segoe UI Black" pitchFamily="34" charset="0"/>
                <a:cs typeface="Sora"/>
                <a:sym typeface="Sora"/>
              </a:rPr>
              <a:t>Xüsusiyyətlər</a:t>
            </a:r>
            <a:r>
              <a:rPr lang="en-US" b="1"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Hadisələr</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funksiyalar</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və</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proseslər</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şəbəkəyə</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bənzər</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strukturda</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təmsil</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olunur</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Tez-tez</a:t>
            </a:r>
            <a:r>
              <a:rPr lang="en-US" dirty="0">
                <a:solidFill>
                  <a:schemeClr val="dk1"/>
                </a:solidFill>
                <a:latin typeface="Book Antiqua" pitchFamily="18" charset="0"/>
                <a:ea typeface="Segoe UI Black" pitchFamily="34" charset="0"/>
                <a:cs typeface="Sora"/>
                <a:sym typeface="Sora"/>
              </a:rPr>
              <a:t> BPMN </a:t>
            </a:r>
            <a:r>
              <a:rPr lang="en-US" dirty="0" err="1">
                <a:solidFill>
                  <a:schemeClr val="dk1"/>
                </a:solidFill>
                <a:latin typeface="Book Antiqua" pitchFamily="18" charset="0"/>
                <a:ea typeface="Segoe UI Black" pitchFamily="34" charset="0"/>
                <a:cs typeface="Sora"/>
                <a:sym typeface="Sora"/>
              </a:rPr>
              <a:t>ilə</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birlikdə</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istifadə</a:t>
            </a:r>
            <a:r>
              <a:rPr lang="en-US" dirty="0">
                <a:solidFill>
                  <a:schemeClr val="dk1"/>
                </a:solidFill>
                <a:latin typeface="Book Antiqua" pitchFamily="18" charset="0"/>
                <a:ea typeface="Segoe UI Black" pitchFamily="34" charset="0"/>
                <a:cs typeface="Sora"/>
                <a:sym typeface="Sora"/>
              </a:rPr>
              <a:t> </a:t>
            </a:r>
            <a:r>
              <a:rPr lang="en-US" dirty="0" err="1">
                <a:solidFill>
                  <a:schemeClr val="dk1"/>
                </a:solidFill>
                <a:latin typeface="Book Antiqua" pitchFamily="18" charset="0"/>
                <a:ea typeface="Segoe UI Black" pitchFamily="34" charset="0"/>
                <a:cs typeface="Sora"/>
                <a:sym typeface="Sora"/>
              </a:rPr>
              <a:t>olunur</a:t>
            </a:r>
            <a:r>
              <a:rPr lang="en-US" dirty="0">
                <a:solidFill>
                  <a:schemeClr val="dk1"/>
                </a:solidFill>
                <a:latin typeface="Book Antiqua" pitchFamily="18" charset="0"/>
                <a:ea typeface="Segoe UI Black" pitchFamily="34" charset="0"/>
                <a:cs typeface="Sora"/>
                <a:sym typeface="Sora"/>
              </a:rPr>
              <a:t>.</a:t>
            </a:r>
            <a:endParaRPr lang="ru-RU" dirty="0">
              <a:solidFill>
                <a:schemeClr val="dk1"/>
              </a:solidFill>
              <a:latin typeface="Book Antiqua" pitchFamily="18" charset="0"/>
              <a:ea typeface="Segoe UI Black" pitchFamily="34" charset="0"/>
              <a:cs typeface="Sora"/>
              <a:sym typeface="Sora"/>
            </a:endParaRPr>
          </a:p>
        </p:txBody>
      </p:sp>
    </p:spTree>
    <p:extLst>
      <p:ext uri="{BB962C8B-B14F-4D97-AF65-F5344CB8AC3E}">
        <p14:creationId xmlns:p14="http://schemas.microsoft.com/office/powerpoint/2010/main" val="2123085593"/>
      </p:ext>
    </p:extLst>
  </p:cSld>
  <p:clrMapOvr>
    <a:masterClrMapping/>
  </p:clrMapOvr>
</p:sld>
</file>

<file path=ppt/theme/theme1.xml><?xml version="1.0" encoding="utf-8"?>
<a:theme xmlns:a="http://schemas.openxmlformats.org/drawingml/2006/main" name="Software Engineering Business Plan by Slidesgo">
  <a:themeElements>
    <a:clrScheme name="Simple Light">
      <a:dk1>
        <a:srgbClr val="191919"/>
      </a:dk1>
      <a:lt1>
        <a:srgbClr val="F3F3F3"/>
      </a:lt1>
      <a:dk2>
        <a:srgbClr val="45818E"/>
      </a:dk2>
      <a:lt2>
        <a:srgbClr val="2AAFEB"/>
      </a:lt2>
      <a:accent1>
        <a:srgbClr val="7FD6C3"/>
      </a:accent1>
      <a:accent2>
        <a:srgbClr val="D9D9D9"/>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TotalTime>
  <Words>2002</Words>
  <Application>Microsoft Office PowerPoint</Application>
  <PresentationFormat>Экран (16:9)</PresentationFormat>
  <Paragraphs>196</Paragraphs>
  <Slides>25</Slides>
  <Notes>25</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25</vt:i4>
      </vt:variant>
    </vt:vector>
  </HeadingPairs>
  <TitlesOfParts>
    <vt:vector size="36" baseType="lpstr">
      <vt:lpstr>Arial</vt:lpstr>
      <vt:lpstr>Consolas</vt:lpstr>
      <vt:lpstr>Doppio One</vt:lpstr>
      <vt:lpstr>Open Sans</vt:lpstr>
      <vt:lpstr>Book Antiqua</vt:lpstr>
      <vt:lpstr>Segoe UI Black</vt:lpstr>
      <vt:lpstr>Arial Black</vt:lpstr>
      <vt:lpstr>Sora</vt:lpstr>
      <vt:lpstr>Marcellus</vt:lpstr>
      <vt:lpstr>Nunito Light</vt:lpstr>
      <vt:lpstr>Software Engineering Business Plan by Slidesgo</vt:lpstr>
      <vt:lpstr>Презентация PowerPoint</vt:lpstr>
      <vt:lpstr>İDEF0. Proseslərin funksional modelləşdirmə metodologiyası</vt:lpstr>
      <vt:lpstr>Təqdimat Planı</vt:lpstr>
      <vt:lpstr>Proseslərin modelləşdirilməsi</vt:lpstr>
      <vt:lpstr>Proseslərin Modelləşdirilməsinin Aspektləri:</vt:lpstr>
      <vt:lpstr>Proseslərin Modelləşdirilməsində Addımlar:</vt:lpstr>
      <vt:lpstr>Proseslərin modelləşdirilməsi metodologiyaları</vt:lpstr>
      <vt:lpstr>Proseslərin Modelləşdirilməsi Metodologiyaları</vt:lpstr>
      <vt:lpstr>Proseslərin Modelləşdirilməsi Metodologiyaları</vt:lpstr>
      <vt:lpstr>Proseslərin Modelləşdirilməsi Metodologiyaları</vt:lpstr>
      <vt:lpstr>IDEF0 nədir?</vt:lpstr>
      <vt:lpstr>İDEF0-nin əsas elementlərinə aşağıdakılar daxildir:</vt:lpstr>
      <vt:lpstr>İDEF0-nin əsas elementlərinə aşağıdakılar daxildir:</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Zver</dc:creator>
  <cp:lastModifiedBy>Zver</cp:lastModifiedBy>
  <cp:revision>17</cp:revision>
  <dcterms:modified xsi:type="dcterms:W3CDTF">2023-12-17T17:13:26Z</dcterms:modified>
</cp:coreProperties>
</file>