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5" r:id="rId10"/>
    <p:sldId id="264" r:id="rId11"/>
    <p:sldId id="266" r:id="rId12"/>
    <p:sldId id="267" r:id="rId13"/>
    <p:sldId id="268" r:id="rId14"/>
    <p:sldId id="269" r:id="rId15"/>
    <p:sldId id="270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8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D1E81E21-4532-4B2B-915F-E798F0E06EE5}" type="datetimeFigureOut">
              <a:rPr lang="ru-RU" smtClean="0"/>
              <a:t>03.04.2025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88A43725-28B9-4C8C-8408-9A3BFE458A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9303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81E21-4532-4B2B-915F-E798F0E06EE5}" type="datetimeFigureOut">
              <a:rPr lang="ru-RU" smtClean="0"/>
              <a:t>03.04.2025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43725-28B9-4C8C-8408-9A3BFE458A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4042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81E21-4532-4B2B-915F-E798F0E06EE5}" type="datetimeFigureOut">
              <a:rPr lang="ru-RU" smtClean="0"/>
              <a:t>03.04.2025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43725-28B9-4C8C-8408-9A3BFE458A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75021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81E21-4532-4B2B-915F-E798F0E06EE5}" type="datetimeFigureOut">
              <a:rPr lang="ru-RU" smtClean="0"/>
              <a:t>03.04.2025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43725-28B9-4C8C-8408-9A3BFE458A8D}" type="slidenum">
              <a:rPr lang="ru-RU" smtClean="0"/>
              <a:t>‹#›</a:t>
            </a:fld>
            <a:endParaRPr lang="ru-RU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881799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81E21-4532-4B2B-915F-E798F0E06EE5}" type="datetimeFigureOut">
              <a:rPr lang="ru-RU" smtClean="0"/>
              <a:t>03.04.2025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43725-28B9-4C8C-8408-9A3BFE458A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01787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81E21-4532-4B2B-915F-E798F0E06EE5}" type="datetimeFigureOut">
              <a:rPr lang="ru-RU" smtClean="0"/>
              <a:t>03.04.2025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43725-28B9-4C8C-8408-9A3BFE458A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65545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81E21-4532-4B2B-915F-E798F0E06EE5}" type="datetimeFigureOut">
              <a:rPr lang="ru-RU" smtClean="0"/>
              <a:t>03.04.2025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43725-28B9-4C8C-8408-9A3BFE458A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5643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81E21-4532-4B2B-915F-E798F0E06EE5}" type="datetimeFigureOut">
              <a:rPr lang="ru-RU" smtClean="0"/>
              <a:t>03.04.2025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43725-28B9-4C8C-8408-9A3BFE458A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4697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81E21-4532-4B2B-915F-E798F0E06EE5}" type="datetimeFigureOut">
              <a:rPr lang="ru-RU" smtClean="0"/>
              <a:t>03.04.2025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43725-28B9-4C8C-8408-9A3BFE458A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6110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81E21-4532-4B2B-915F-E798F0E06EE5}" type="datetimeFigureOut">
              <a:rPr lang="ru-RU" smtClean="0"/>
              <a:t>03.04.2025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43725-28B9-4C8C-8408-9A3BFE458A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7308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81E21-4532-4B2B-915F-E798F0E06EE5}" type="datetimeFigureOut">
              <a:rPr lang="ru-RU" smtClean="0"/>
              <a:t>03.04.2025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43725-28B9-4C8C-8408-9A3BFE458A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0198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81E21-4532-4B2B-915F-E798F0E06EE5}" type="datetimeFigureOut">
              <a:rPr lang="ru-RU" smtClean="0"/>
              <a:t>03.04.2025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43725-28B9-4C8C-8408-9A3BFE458A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6168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81E21-4532-4B2B-915F-E798F0E06EE5}" type="datetimeFigureOut">
              <a:rPr lang="ru-RU" smtClean="0"/>
              <a:t>03.04.2025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43725-28B9-4C8C-8408-9A3BFE458A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0452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81E21-4532-4B2B-915F-E798F0E06EE5}" type="datetimeFigureOut">
              <a:rPr lang="ru-RU" smtClean="0"/>
              <a:t>03.04.2025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43725-28B9-4C8C-8408-9A3BFE458A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4725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81E21-4532-4B2B-915F-E798F0E06EE5}" type="datetimeFigureOut">
              <a:rPr lang="ru-RU" smtClean="0"/>
              <a:t>03.04.2025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43725-28B9-4C8C-8408-9A3BFE458A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9043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81E21-4532-4B2B-915F-E798F0E06EE5}" type="datetimeFigureOut">
              <a:rPr lang="ru-RU" smtClean="0"/>
              <a:t>03.04.2025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43725-28B9-4C8C-8408-9A3BFE458A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1691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81E21-4532-4B2B-915F-E798F0E06EE5}" type="datetimeFigureOut">
              <a:rPr lang="ru-RU" smtClean="0"/>
              <a:t>03.04.2025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43725-28B9-4C8C-8408-9A3BFE458A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0918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E81E21-4532-4B2B-915F-E798F0E06EE5}" type="datetimeFigureOut">
              <a:rPr lang="ru-RU" smtClean="0"/>
              <a:t>03.04.2025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A43725-28B9-4C8C-8408-9A3BFE458A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2214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9EDE6-3644-55AD-3BE1-1E8D19C514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noProof="0" dirty="0"/>
              <a:t>Sayt </a:t>
            </a:r>
            <a:r>
              <a:rPr lang="en-US" noProof="0" dirty="0" err="1"/>
              <a:t>kopyalamaq</a:t>
            </a:r>
            <a:endParaRPr lang="en-US" noProof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D17725-AC57-8686-84BC-8956B5A742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noProof="0" dirty="0"/>
              <a:t>Presented by Aytac </a:t>
            </a:r>
            <a:r>
              <a:rPr lang="en-US" noProof="0" dirty="0" err="1"/>
              <a:t>Xəlilova</a:t>
            </a:r>
            <a:endParaRPr lang="en-US" noProof="0" dirty="0"/>
          </a:p>
          <a:p>
            <a:r>
              <a:rPr lang="en-US" noProof="0" dirty="0"/>
              <a:t>Group: 6424a3</a:t>
            </a:r>
          </a:p>
        </p:txBody>
      </p:sp>
    </p:spTree>
    <p:extLst>
      <p:ext uri="{BB962C8B-B14F-4D97-AF65-F5344CB8AC3E}">
        <p14:creationId xmlns:p14="http://schemas.microsoft.com/office/powerpoint/2010/main" val="20392357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row: Right 3">
            <a:extLst>
              <a:ext uri="{FF2B5EF4-FFF2-40B4-BE49-F238E27FC236}">
                <a16:creationId xmlns:a16="http://schemas.microsoft.com/office/drawing/2014/main" id="{347D052C-8A9A-E2DB-6747-81233751DA1B}"/>
              </a:ext>
            </a:extLst>
          </p:cNvPr>
          <p:cNvSpPr/>
          <p:nvPr/>
        </p:nvSpPr>
        <p:spPr>
          <a:xfrm>
            <a:off x="5918200" y="2501900"/>
            <a:ext cx="1422400" cy="1308100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393D1AB-C00D-33C9-06C7-7B29DCE44323}"/>
              </a:ext>
            </a:extLst>
          </p:cNvPr>
          <p:cNvSpPr/>
          <p:nvPr/>
        </p:nvSpPr>
        <p:spPr>
          <a:xfrm>
            <a:off x="7810500" y="1651000"/>
            <a:ext cx="4114800" cy="31115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noProof="0" dirty="0" err="1"/>
              <a:t>Gördüyünüz</a:t>
            </a:r>
            <a:r>
              <a:rPr lang="en-US" noProof="0" dirty="0"/>
              <a:t> </a:t>
            </a:r>
            <a:r>
              <a:rPr lang="en-US" noProof="0" dirty="0" err="1"/>
              <a:t>qədər</a:t>
            </a:r>
            <a:r>
              <a:rPr lang="en-US" noProof="0" dirty="0"/>
              <a:t> </a:t>
            </a:r>
            <a:r>
              <a:rPr lang="en-US" noProof="0" dirty="0" err="1"/>
              <a:t>fayla</a:t>
            </a:r>
            <a:r>
              <a:rPr lang="en-US" noProof="0" dirty="0"/>
              <a:t> </a:t>
            </a:r>
            <a:r>
              <a:rPr lang="en-US" noProof="0" dirty="0" err="1"/>
              <a:t>ehtiyac</a:t>
            </a:r>
            <a:r>
              <a:rPr lang="en-US" noProof="0" dirty="0"/>
              <a:t> </a:t>
            </a:r>
            <a:r>
              <a:rPr lang="en-US" noProof="0" dirty="0" err="1"/>
              <a:t>yarandı</a:t>
            </a:r>
            <a:r>
              <a:rPr lang="en-US" noProof="0" dirty="0"/>
              <a:t>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292D64C-A552-8F5A-8863-DAF8051AED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601" y="1600200"/>
            <a:ext cx="4927600" cy="3365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0642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78E352D-0C58-BB2A-0BF9-3EB2C95684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978921" cy="6858000"/>
          </a:xfrm>
          <a:prstGeom prst="rect">
            <a:avLst/>
          </a:prstGeom>
        </p:spPr>
      </p:pic>
      <p:sp>
        <p:nvSpPr>
          <p:cNvPr id="4" name="Rectangle: Folded Corner 3">
            <a:extLst>
              <a:ext uri="{FF2B5EF4-FFF2-40B4-BE49-F238E27FC236}">
                <a16:creationId xmlns:a16="http://schemas.microsoft.com/office/drawing/2014/main" id="{DE99FAB2-C74D-1309-1EC1-1CA2AC86CEFF}"/>
              </a:ext>
            </a:extLst>
          </p:cNvPr>
          <p:cNvSpPr/>
          <p:nvPr/>
        </p:nvSpPr>
        <p:spPr>
          <a:xfrm>
            <a:off x="7747000" y="2146300"/>
            <a:ext cx="2832100" cy="2222500"/>
          </a:xfrm>
          <a:prstGeom prst="foldedCorner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z-Latn-AZ" sz="2400" noProof="0"/>
              <a:t>Kopyalamaq bitdikdən sonra son hal bu cürdür.</a:t>
            </a:r>
          </a:p>
        </p:txBody>
      </p:sp>
    </p:spTree>
    <p:extLst>
      <p:ext uri="{BB962C8B-B14F-4D97-AF65-F5344CB8AC3E}">
        <p14:creationId xmlns:p14="http://schemas.microsoft.com/office/powerpoint/2010/main" val="23710921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3E745E0-F486-6985-7AD5-E50B905004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63429" cy="6858000"/>
          </a:xfrm>
          <a:prstGeom prst="rect">
            <a:avLst/>
          </a:prstGeom>
        </p:spPr>
      </p:pic>
      <p:sp>
        <p:nvSpPr>
          <p:cNvPr id="5" name="Rectangle: Folded Corner 4">
            <a:extLst>
              <a:ext uri="{FF2B5EF4-FFF2-40B4-BE49-F238E27FC236}">
                <a16:creationId xmlns:a16="http://schemas.microsoft.com/office/drawing/2014/main" id="{63A60FB9-BCFD-7B24-3D87-F958FAE83701}"/>
              </a:ext>
            </a:extLst>
          </p:cNvPr>
          <p:cNvSpPr/>
          <p:nvPr/>
        </p:nvSpPr>
        <p:spPr>
          <a:xfrm>
            <a:off x="7747000" y="2146300"/>
            <a:ext cx="2832100" cy="2654300"/>
          </a:xfrm>
          <a:prstGeom prst="foldedCorner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z-Latn-AZ" sz="2800" noProof="0" dirty="0"/>
              <a:t>Bunu kopyaladığımız faylı açmaq üçün edirik.</a:t>
            </a:r>
          </a:p>
        </p:txBody>
      </p:sp>
    </p:spTree>
    <p:extLst>
      <p:ext uri="{BB962C8B-B14F-4D97-AF65-F5344CB8AC3E}">
        <p14:creationId xmlns:p14="http://schemas.microsoft.com/office/powerpoint/2010/main" val="36279244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EDCDD48-BD8A-B9CC-FBAB-87FBCC1D44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677957" cy="6692900"/>
          </a:xfrm>
          <a:prstGeom prst="rect">
            <a:avLst/>
          </a:prstGeom>
        </p:spPr>
      </p:pic>
      <p:sp>
        <p:nvSpPr>
          <p:cNvPr id="4" name="Flowchart: Internal Storage 3">
            <a:extLst>
              <a:ext uri="{FF2B5EF4-FFF2-40B4-BE49-F238E27FC236}">
                <a16:creationId xmlns:a16="http://schemas.microsoft.com/office/drawing/2014/main" id="{0E1D29E5-286C-E489-8A41-F51BD1178F62}"/>
              </a:ext>
            </a:extLst>
          </p:cNvPr>
          <p:cNvSpPr/>
          <p:nvPr/>
        </p:nvSpPr>
        <p:spPr>
          <a:xfrm>
            <a:off x="7467600" y="1790700"/>
            <a:ext cx="3327400" cy="3213100"/>
          </a:xfrm>
          <a:prstGeom prst="flowChartInternalStorag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az-Latn-AZ" dirty="0"/>
              <a:t>Təəssüf ki, google öz domenindən başqa bir yerdə faylı açmağı bloklayır. Lakin mən başqa bir saytda bunu açmağı təkrar yoxlayacağam. Nəticə etibarilə yol bu cürdür.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546316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B15809C-FBB8-AE3F-09F6-943BDDAF85D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2102" r="13801"/>
          <a:stretch/>
        </p:blipFill>
        <p:spPr>
          <a:xfrm>
            <a:off x="0" y="0"/>
            <a:ext cx="5359400" cy="6718300"/>
          </a:xfrm>
          <a:prstGeom prst="rect">
            <a:avLst/>
          </a:prstGeom>
        </p:spPr>
      </p:pic>
      <p:sp>
        <p:nvSpPr>
          <p:cNvPr id="4" name="Rectangle: Beveled 3">
            <a:extLst>
              <a:ext uri="{FF2B5EF4-FFF2-40B4-BE49-F238E27FC236}">
                <a16:creationId xmlns:a16="http://schemas.microsoft.com/office/drawing/2014/main" id="{5E355A99-39C3-B7E6-6D2E-C687E366A4B1}"/>
              </a:ext>
            </a:extLst>
          </p:cNvPr>
          <p:cNvSpPr/>
          <p:nvPr/>
        </p:nvSpPr>
        <p:spPr>
          <a:xfrm>
            <a:off x="7086600" y="2209800"/>
            <a:ext cx="2997200" cy="2908300"/>
          </a:xfrm>
          <a:prstGeom prst="bevel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az-Latn-AZ" dirty="0"/>
              <a:t>Koica saytını kopyladım və alındı. İndi isə kodda şəkili əlavə etmək lazımdı.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316773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BEAD838-1D5F-263D-387F-A725AA17C1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249272" cy="6858000"/>
          </a:xfrm>
          <a:prstGeom prst="rect">
            <a:avLst/>
          </a:prstGeom>
        </p:spPr>
      </p:pic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39F9EFB9-454E-14DF-D963-EABE17B91185}"/>
              </a:ext>
            </a:extLst>
          </p:cNvPr>
          <p:cNvSpPr/>
          <p:nvPr/>
        </p:nvSpPr>
        <p:spPr>
          <a:xfrm>
            <a:off x="6972300" y="1143000"/>
            <a:ext cx="4356100" cy="4203700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az-Latn-AZ" dirty="0"/>
              <a:t>Koicanın öz saytının devtoolsuna giririk və oradakı şəkli tapırıq. Onda sonra sağ düyməni çıqqıldadıb save image as basırıq. Faylı yükləyərkən onu HTML qovluğuna daxil edirik.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380182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0BEB417-F0AB-04CC-CF64-C9304E0B73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650" y="637785"/>
            <a:ext cx="10202699" cy="558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8382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0D415B4-1BA1-3AB7-F100-CBCB7764F0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6095999" cy="514773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0184B9E-6728-7298-9F3E-1E7DB183A34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5534" t="10000" r="17093" b="11296"/>
          <a:stretch/>
        </p:blipFill>
        <p:spPr>
          <a:xfrm>
            <a:off x="6235698" y="1460500"/>
            <a:ext cx="5956301" cy="539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6074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1E63977-F95C-F313-7A45-25B4DA447A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8205" y="0"/>
            <a:ext cx="5327424" cy="17399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C354A49-1CED-172D-97F4-758CFA12CFA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7479" t="15925" r="12938" b="4260"/>
          <a:stretch/>
        </p:blipFill>
        <p:spPr>
          <a:xfrm>
            <a:off x="6096000" y="2006600"/>
            <a:ext cx="5880100" cy="493310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25D828B-F539-2B3F-00D5-1A5D88740F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600" y="1924894"/>
            <a:ext cx="5588000" cy="493310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AE31577-C6C1-7175-7C8F-769D022348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371" y="1"/>
            <a:ext cx="5087060" cy="173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489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775987D-408F-10DB-701E-5C2221B25F6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7345" r="1315" b="3518"/>
          <a:stretch/>
        </p:blipFill>
        <p:spPr>
          <a:xfrm>
            <a:off x="0" y="0"/>
            <a:ext cx="4800600" cy="6858000"/>
          </a:xfrm>
          <a:prstGeom prst="rect">
            <a:avLst/>
          </a:prstGeom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74248003-F65A-37C7-73A0-BF105FC64955}"/>
              </a:ext>
            </a:extLst>
          </p:cNvPr>
          <p:cNvSpPr/>
          <p:nvPr/>
        </p:nvSpPr>
        <p:spPr>
          <a:xfrm>
            <a:off x="5003800" y="2387600"/>
            <a:ext cx="1651000" cy="1562100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24825B8-5866-33AD-AD76-F9C55F9DC16B}"/>
              </a:ext>
            </a:extLst>
          </p:cNvPr>
          <p:cNvSpPr/>
          <p:nvPr/>
        </p:nvSpPr>
        <p:spPr>
          <a:xfrm>
            <a:off x="6883400" y="1416050"/>
            <a:ext cx="4800600" cy="35052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noProof="0" dirty="0"/>
              <a:t>İlk </a:t>
            </a:r>
            <a:r>
              <a:rPr lang="en-US" sz="2000" noProof="0" dirty="0" err="1"/>
              <a:t>öncə</a:t>
            </a:r>
            <a:r>
              <a:rPr lang="en-US" sz="2000" noProof="0" dirty="0"/>
              <a:t> biz </a:t>
            </a:r>
            <a:r>
              <a:rPr lang="en-US" sz="2000" noProof="0" dirty="0" err="1"/>
              <a:t>kopyalayacağımız</a:t>
            </a:r>
            <a:r>
              <a:rPr lang="en-US" sz="2000" noProof="0" dirty="0"/>
              <a:t> </a:t>
            </a:r>
            <a:r>
              <a:rPr lang="en-US" sz="2000" noProof="0" dirty="0" err="1"/>
              <a:t>saytın</a:t>
            </a:r>
            <a:r>
              <a:rPr lang="en-US" sz="2000" noProof="0" dirty="0"/>
              <a:t> html, </a:t>
            </a:r>
            <a:r>
              <a:rPr lang="en-US" sz="2000" noProof="0" dirty="0" err="1"/>
              <a:t>css</a:t>
            </a:r>
            <a:r>
              <a:rPr lang="en-US" sz="2000" noProof="0" dirty="0"/>
              <a:t> </a:t>
            </a:r>
            <a:r>
              <a:rPr lang="en-US" sz="2000" noProof="0" dirty="0" err="1"/>
              <a:t>və</a:t>
            </a:r>
            <a:r>
              <a:rPr lang="en-US" sz="2000" noProof="0" dirty="0"/>
              <a:t> </a:t>
            </a:r>
            <a:r>
              <a:rPr lang="en-US" sz="2000" noProof="0" dirty="0" err="1"/>
              <a:t>js</a:t>
            </a:r>
            <a:r>
              <a:rPr lang="en-US" sz="2000" noProof="0" dirty="0"/>
              <a:t> </a:t>
            </a:r>
            <a:r>
              <a:rPr lang="en-US" sz="2000" noProof="0" dirty="0" err="1"/>
              <a:t>kodlarından</a:t>
            </a:r>
            <a:r>
              <a:rPr lang="en-US" sz="2000" noProof="0" dirty="0"/>
              <a:t> </a:t>
            </a:r>
            <a:r>
              <a:rPr lang="en-US" sz="2000" noProof="0" dirty="0" err="1"/>
              <a:t>istifadə</a:t>
            </a:r>
            <a:r>
              <a:rPr lang="en-US" sz="2000" noProof="0" dirty="0"/>
              <a:t> </a:t>
            </a:r>
            <a:r>
              <a:rPr lang="en-US" sz="2000" noProof="0" dirty="0" err="1"/>
              <a:t>edə</a:t>
            </a:r>
            <a:r>
              <a:rPr lang="en-US" sz="2000" noProof="0" dirty="0"/>
              <a:t> </a:t>
            </a:r>
            <a:r>
              <a:rPr lang="en-US" sz="2000" noProof="0" dirty="0" err="1"/>
              <a:t>bilmək</a:t>
            </a:r>
            <a:r>
              <a:rPr lang="en-US" sz="2000" noProof="0" dirty="0"/>
              <a:t> </a:t>
            </a:r>
            <a:r>
              <a:rPr lang="en-US" sz="2000" noProof="0" dirty="0" err="1"/>
              <a:t>üçün</a:t>
            </a:r>
            <a:r>
              <a:rPr lang="en-US" sz="2000" noProof="0" dirty="0"/>
              <a:t> </a:t>
            </a:r>
            <a:r>
              <a:rPr lang="en-US" sz="2000" noProof="0" dirty="0" err="1"/>
              <a:t>kompüterə</a:t>
            </a:r>
            <a:r>
              <a:rPr lang="en-US" sz="2000" noProof="0" dirty="0"/>
              <a:t> </a:t>
            </a:r>
            <a:r>
              <a:rPr lang="en-US" sz="2000" noProof="0" dirty="0" err="1"/>
              <a:t>bir</a:t>
            </a:r>
            <a:r>
              <a:rPr lang="en-US" sz="2000" noProof="0" dirty="0"/>
              <a:t> </a:t>
            </a:r>
            <a:r>
              <a:rPr lang="en-US" sz="2000" noProof="0" dirty="0" err="1"/>
              <a:t>mühit</a:t>
            </a:r>
            <a:r>
              <a:rPr lang="en-US" sz="2000" noProof="0" dirty="0"/>
              <a:t> </a:t>
            </a:r>
            <a:r>
              <a:rPr lang="en-US" sz="2000" noProof="0" dirty="0" err="1"/>
              <a:t>yükləməliyik</a:t>
            </a:r>
            <a:r>
              <a:rPr lang="en-US" sz="2000" noProof="0" dirty="0"/>
              <a:t>. </a:t>
            </a:r>
          </a:p>
          <a:p>
            <a:pPr algn="ctr"/>
            <a:r>
              <a:rPr lang="en-US" sz="2000" noProof="0" dirty="0" err="1"/>
              <a:t>Mən</a:t>
            </a:r>
            <a:r>
              <a:rPr lang="en-US" sz="2000" noProof="0" dirty="0"/>
              <a:t> Visual Studio Code </a:t>
            </a:r>
            <a:r>
              <a:rPr lang="en-US" sz="2000" noProof="0" dirty="0" err="1"/>
              <a:t>yükləmişəm</a:t>
            </a:r>
            <a:r>
              <a:rPr lang="en-US" sz="2000" noProof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07253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A3B1E44-22C0-2896-D533-98AAAA59FF2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72222" b="3704"/>
          <a:stretch/>
        </p:blipFill>
        <p:spPr>
          <a:xfrm>
            <a:off x="0" y="0"/>
            <a:ext cx="2552700" cy="6858000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8E8F1A56-4492-25E8-C30C-40360B142596}"/>
              </a:ext>
            </a:extLst>
          </p:cNvPr>
          <p:cNvSpPr/>
          <p:nvPr/>
        </p:nvSpPr>
        <p:spPr>
          <a:xfrm>
            <a:off x="4864100" y="2413000"/>
            <a:ext cx="1651000" cy="1562100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B2A76EC-4219-E488-B73B-64F8378F2811}"/>
              </a:ext>
            </a:extLst>
          </p:cNvPr>
          <p:cNvSpPr/>
          <p:nvPr/>
        </p:nvSpPr>
        <p:spPr>
          <a:xfrm>
            <a:off x="6934200" y="1441450"/>
            <a:ext cx="4800600" cy="35052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noProof="0" dirty="0" err="1"/>
              <a:t>Saytı</a:t>
            </a:r>
            <a:r>
              <a:rPr lang="en-US" sz="2000" noProof="0" dirty="0"/>
              <a:t> </a:t>
            </a:r>
            <a:r>
              <a:rPr lang="en-US" sz="2000" noProof="0" dirty="0" err="1"/>
              <a:t>kopyalamaq</a:t>
            </a:r>
            <a:r>
              <a:rPr lang="en-US" sz="2000" noProof="0" dirty="0"/>
              <a:t> </a:t>
            </a:r>
            <a:r>
              <a:rPr lang="en-US" sz="2000" noProof="0" dirty="0" err="1"/>
              <a:t>üçün</a:t>
            </a:r>
            <a:r>
              <a:rPr lang="en-US" sz="2000" noProof="0" dirty="0"/>
              <a:t> ilk </a:t>
            </a:r>
            <a:r>
              <a:rPr lang="en-US" sz="2000" noProof="0" dirty="0" err="1"/>
              <a:t>öncə</a:t>
            </a:r>
            <a:r>
              <a:rPr lang="en-US" sz="2000" noProof="0" dirty="0"/>
              <a:t> VS-da, HTML </a:t>
            </a:r>
            <a:r>
              <a:rPr lang="en-US" sz="2000" noProof="0" dirty="0" err="1"/>
              <a:t>qovluğunda</a:t>
            </a:r>
            <a:r>
              <a:rPr lang="en-US" sz="2000" noProof="0" dirty="0"/>
              <a:t> index.html, style.css, script.css </a:t>
            </a:r>
            <a:r>
              <a:rPr lang="en-US" sz="2000" noProof="0" dirty="0" err="1"/>
              <a:t>fayllarını</a:t>
            </a:r>
            <a:r>
              <a:rPr lang="en-US" sz="2000" noProof="0" dirty="0"/>
              <a:t> </a:t>
            </a:r>
            <a:r>
              <a:rPr lang="en-US" sz="2000" noProof="0" dirty="0" err="1"/>
              <a:t>yaratdıq</a:t>
            </a:r>
            <a:r>
              <a:rPr lang="en-US" sz="2000" noProof="0" dirty="0"/>
              <a:t>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49DF407-8D5C-A403-4261-DB64EE70F4B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1296"/>
          <a:stretch/>
        </p:blipFill>
        <p:spPr>
          <a:xfrm>
            <a:off x="2552700" y="0"/>
            <a:ext cx="210849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86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3670E2D-379D-836F-24BB-E5C0E13009B8}"/>
              </a:ext>
            </a:extLst>
          </p:cNvPr>
          <p:cNvSpPr txBox="1"/>
          <p:nvPr/>
        </p:nvSpPr>
        <p:spPr>
          <a:xfrm>
            <a:off x="9312495" y="2628781"/>
            <a:ext cx="2752506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noProof="0" dirty="0"/>
              <a:t>Sonra </a:t>
            </a:r>
            <a:r>
              <a:rPr lang="en-US" sz="2400" noProof="0" dirty="0" err="1"/>
              <a:t>statik</a:t>
            </a:r>
            <a:r>
              <a:rPr lang="en-US" sz="2400" noProof="0" dirty="0"/>
              <a:t> </a:t>
            </a:r>
            <a:r>
              <a:rPr lang="en-US" sz="2400" noProof="0" dirty="0" err="1"/>
              <a:t>bir</a:t>
            </a:r>
            <a:r>
              <a:rPr lang="en-US" sz="2400" noProof="0" dirty="0"/>
              <a:t> </a:t>
            </a:r>
            <a:r>
              <a:rPr lang="en-US" sz="2400" noProof="0" dirty="0" err="1"/>
              <a:t>sayt</a:t>
            </a:r>
            <a:r>
              <a:rPr lang="en-US" sz="2400" noProof="0" dirty="0"/>
              <a:t> </a:t>
            </a:r>
            <a:r>
              <a:rPr lang="en-US" sz="2400" noProof="0" dirty="0" err="1"/>
              <a:t>seçirik</a:t>
            </a:r>
            <a:r>
              <a:rPr lang="en-US" sz="2400" noProof="0" dirty="0"/>
              <a:t>. </a:t>
            </a:r>
          </a:p>
          <a:p>
            <a:r>
              <a:rPr lang="en-US" sz="2400" noProof="0" dirty="0" err="1"/>
              <a:t>Mən</a:t>
            </a:r>
            <a:r>
              <a:rPr lang="en-US" sz="2400" noProof="0" dirty="0"/>
              <a:t> google </a:t>
            </a:r>
            <a:r>
              <a:rPr lang="en-US" sz="2400" noProof="0" dirty="0" err="1"/>
              <a:t>saytını</a:t>
            </a:r>
            <a:r>
              <a:rPr lang="en-US" sz="2400" noProof="0" dirty="0"/>
              <a:t> </a:t>
            </a:r>
            <a:r>
              <a:rPr lang="en-US" sz="2400" noProof="0" dirty="0" err="1"/>
              <a:t>seçdim</a:t>
            </a:r>
            <a:r>
              <a:rPr lang="en-US" sz="2400" noProof="0" dirty="0"/>
              <a:t>.</a:t>
            </a:r>
          </a:p>
          <a:p>
            <a:endParaRPr lang="en-US" noProof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59CD180-8EF6-80EE-B813-DDD3A32757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43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986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EEED5-5BDA-5F5A-08ED-8686F7C8E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913" y="0"/>
            <a:ext cx="9905998" cy="1478570"/>
          </a:xfrm>
        </p:spPr>
        <p:txBody>
          <a:bodyPr/>
          <a:lstStyle/>
          <a:p>
            <a:r>
              <a:rPr lang="en-US" noProof="0" dirty="0"/>
              <a:t>F12-yə </a:t>
            </a:r>
            <a:r>
              <a:rPr lang="en-US" noProof="0" dirty="0" err="1"/>
              <a:t>basaraq</a:t>
            </a:r>
            <a:r>
              <a:rPr lang="en-US" noProof="0" dirty="0"/>
              <a:t> </a:t>
            </a:r>
            <a:r>
              <a:rPr lang="en-US" noProof="0" dirty="0" err="1"/>
              <a:t>Devtoolsa</a:t>
            </a:r>
            <a:r>
              <a:rPr lang="en-US" noProof="0" dirty="0"/>
              <a:t> </a:t>
            </a:r>
            <a:r>
              <a:rPr lang="en-US" noProof="0" dirty="0" err="1"/>
              <a:t>daxil</a:t>
            </a:r>
            <a:r>
              <a:rPr lang="en-US" noProof="0" dirty="0"/>
              <a:t> </a:t>
            </a:r>
            <a:r>
              <a:rPr lang="en-US" noProof="0" dirty="0" err="1"/>
              <a:t>oluruq</a:t>
            </a:r>
            <a:endParaRPr lang="en-US" noProof="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7F7A31-8A2F-D7D4-52C1-7256042B4EA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400" b="5098"/>
          <a:stretch/>
        </p:blipFill>
        <p:spPr>
          <a:xfrm>
            <a:off x="188913" y="1346200"/>
            <a:ext cx="10415587" cy="551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041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6FE50C9-C03F-548A-71DE-5097CD8F0B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5740400" cy="6858000"/>
          </a:xfrm>
          <a:prstGeom prst="rect">
            <a:avLst/>
          </a:prstGeom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F9D50A93-4638-FB26-960E-D1A30127F1BD}"/>
              </a:ext>
            </a:extLst>
          </p:cNvPr>
          <p:cNvSpPr/>
          <p:nvPr/>
        </p:nvSpPr>
        <p:spPr>
          <a:xfrm>
            <a:off x="5943600" y="2438400"/>
            <a:ext cx="1422400" cy="1308100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C79EAFF-47AE-3A57-8DD8-1217DB91591F}"/>
              </a:ext>
            </a:extLst>
          </p:cNvPr>
          <p:cNvSpPr/>
          <p:nvPr/>
        </p:nvSpPr>
        <p:spPr>
          <a:xfrm>
            <a:off x="7810500" y="1651000"/>
            <a:ext cx="4114800" cy="31115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noProof="0" dirty="0"/>
              <a:t>Sources </a:t>
            </a:r>
            <a:r>
              <a:rPr lang="en-US" noProof="0" dirty="0" err="1"/>
              <a:t>hissəsindən</a:t>
            </a:r>
            <a:r>
              <a:rPr lang="en-US" noProof="0" dirty="0"/>
              <a:t> html </a:t>
            </a:r>
            <a:r>
              <a:rPr lang="en-US" noProof="0" dirty="0" err="1"/>
              <a:t>kodlarını</a:t>
            </a:r>
            <a:r>
              <a:rPr lang="en-US" noProof="0" dirty="0"/>
              <a:t> </a:t>
            </a:r>
            <a:r>
              <a:rPr lang="en-US" noProof="0" dirty="0" err="1"/>
              <a:t>kopyalarıq</a:t>
            </a:r>
            <a:r>
              <a:rPr lang="en-US" noProof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739032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C1CE1FA-F774-7B6B-A3C1-00779B998C9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0306"/>
          <a:stretch/>
        </p:blipFill>
        <p:spPr>
          <a:xfrm>
            <a:off x="1" y="0"/>
            <a:ext cx="6096000" cy="6858000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93ED882D-1B8D-CB68-5E01-988AFA5A3650}"/>
              </a:ext>
            </a:extLst>
          </p:cNvPr>
          <p:cNvSpPr/>
          <p:nvPr/>
        </p:nvSpPr>
        <p:spPr>
          <a:xfrm>
            <a:off x="6235700" y="2476500"/>
            <a:ext cx="1422400" cy="1308100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C9BD36D-1342-5000-1801-C1D57C791A1C}"/>
              </a:ext>
            </a:extLst>
          </p:cNvPr>
          <p:cNvSpPr/>
          <p:nvPr/>
        </p:nvSpPr>
        <p:spPr>
          <a:xfrm>
            <a:off x="7810500" y="1651000"/>
            <a:ext cx="4114800" cy="31115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noProof="0" dirty="0"/>
              <a:t>VS-</a:t>
            </a:r>
            <a:r>
              <a:rPr lang="en-US" noProof="0" dirty="0" err="1"/>
              <a:t>də</a:t>
            </a:r>
            <a:r>
              <a:rPr lang="en-US" noProof="0" dirty="0"/>
              <a:t> index </a:t>
            </a:r>
            <a:r>
              <a:rPr lang="en-US" noProof="0" dirty="0" err="1"/>
              <a:t>faylına</a:t>
            </a:r>
            <a:r>
              <a:rPr lang="en-US" noProof="0" dirty="0"/>
              <a:t> </a:t>
            </a:r>
            <a:r>
              <a:rPr lang="en-US" noProof="0" dirty="0" err="1"/>
              <a:t>kopyalayırıq</a:t>
            </a:r>
            <a:r>
              <a:rPr lang="en-US" noProof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508019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11B08-6C57-FD6C-B359-8EF6CE4FD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244118"/>
            <a:ext cx="9905998" cy="1478570"/>
          </a:xfrm>
        </p:spPr>
        <p:txBody>
          <a:bodyPr/>
          <a:lstStyle/>
          <a:p>
            <a:r>
              <a:rPr lang="en-US" noProof="0" dirty="0"/>
              <a:t>JS VƏ CSS </a:t>
            </a:r>
            <a:r>
              <a:rPr lang="en-US" noProof="0" dirty="0" err="1"/>
              <a:t>fayllarınıda</a:t>
            </a:r>
            <a:r>
              <a:rPr lang="en-US" noProof="0" dirty="0"/>
              <a:t> </a:t>
            </a:r>
            <a:r>
              <a:rPr lang="en-US" noProof="0" dirty="0" err="1"/>
              <a:t>eynilə</a:t>
            </a:r>
            <a:r>
              <a:rPr lang="en-US" noProof="0" dirty="0"/>
              <a:t> </a:t>
            </a:r>
            <a:r>
              <a:rPr lang="en-US" noProof="0" dirty="0" err="1"/>
              <a:t>kopyalayıb</a:t>
            </a:r>
            <a:r>
              <a:rPr lang="en-US" noProof="0" dirty="0"/>
              <a:t> VS-</a:t>
            </a:r>
            <a:r>
              <a:rPr lang="en-US" noProof="0" dirty="0" err="1"/>
              <a:t>də</a:t>
            </a:r>
            <a:r>
              <a:rPr lang="en-US" noProof="0" dirty="0"/>
              <a:t> </a:t>
            </a:r>
            <a:r>
              <a:rPr lang="en-US" noProof="0" dirty="0" err="1"/>
              <a:t>öz</a:t>
            </a:r>
            <a:r>
              <a:rPr lang="en-US" noProof="0" dirty="0"/>
              <a:t> </a:t>
            </a:r>
            <a:r>
              <a:rPr lang="en-US" noProof="0" dirty="0" err="1"/>
              <a:t>fayllarına</a:t>
            </a:r>
            <a:r>
              <a:rPr lang="en-US" noProof="0" dirty="0"/>
              <a:t> </a:t>
            </a:r>
            <a:r>
              <a:rPr lang="en-US" noProof="0" dirty="0" err="1"/>
              <a:t>yerləşdiririk</a:t>
            </a:r>
            <a:r>
              <a:rPr lang="en-US" noProof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380272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CD283EA-9BFB-5D81-B65B-4EFB566C36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085" y="237988"/>
            <a:ext cx="6306430" cy="2416312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0DAC704-2728-EA71-A916-278990CACC3E}"/>
              </a:ext>
            </a:extLst>
          </p:cNvPr>
          <p:cNvSpPr/>
          <p:nvPr/>
        </p:nvSpPr>
        <p:spPr>
          <a:xfrm>
            <a:off x="6197600" y="3101839"/>
            <a:ext cx="4800600" cy="31115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noProof="0" dirty="0" err="1"/>
              <a:t>Burada</a:t>
            </a:r>
            <a:r>
              <a:rPr lang="en-US" sz="2400" noProof="0" dirty="0"/>
              <a:t> head </a:t>
            </a:r>
            <a:r>
              <a:rPr lang="en-US" sz="2400" noProof="0" dirty="0" err="1"/>
              <a:t>bölməsində</a:t>
            </a:r>
            <a:r>
              <a:rPr lang="en-US" sz="2400" noProof="0" dirty="0"/>
              <a:t> link </a:t>
            </a:r>
            <a:r>
              <a:rPr lang="en-US" sz="2400" noProof="0" dirty="0" err="1"/>
              <a:t>və</a:t>
            </a:r>
            <a:r>
              <a:rPr lang="en-US" sz="2400" noProof="0" dirty="0"/>
              <a:t> script </a:t>
            </a:r>
            <a:r>
              <a:rPr lang="en-US" sz="2400" noProof="0" dirty="0" err="1"/>
              <a:t>kodlarından</a:t>
            </a:r>
            <a:r>
              <a:rPr lang="en-US" sz="2400" noProof="0" dirty="0"/>
              <a:t> </a:t>
            </a:r>
            <a:r>
              <a:rPr lang="en-US" sz="2400" noProof="0" dirty="0" err="1"/>
              <a:t>anladığımız</a:t>
            </a:r>
            <a:r>
              <a:rPr lang="en-US" sz="2400" noProof="0" dirty="0"/>
              <a:t> </a:t>
            </a:r>
            <a:r>
              <a:rPr lang="en-US" sz="2400" noProof="0" dirty="0" err="1"/>
              <a:t>qədərilə</a:t>
            </a:r>
            <a:r>
              <a:rPr lang="en-US" sz="2400" noProof="0" dirty="0"/>
              <a:t> </a:t>
            </a:r>
            <a:r>
              <a:rPr lang="en-US" sz="2400" noProof="0" dirty="0" err="1"/>
              <a:t>bu</a:t>
            </a:r>
            <a:r>
              <a:rPr lang="en-US" sz="2400" noProof="0" dirty="0"/>
              <a:t> </a:t>
            </a:r>
            <a:r>
              <a:rPr lang="en-US" sz="2400" noProof="0" dirty="0" err="1"/>
              <a:t>faylları</a:t>
            </a:r>
            <a:r>
              <a:rPr lang="en-US" sz="2400" noProof="0" dirty="0"/>
              <a:t> </a:t>
            </a:r>
            <a:r>
              <a:rPr lang="en-US" sz="2400" noProof="0" dirty="0" err="1"/>
              <a:t>css</a:t>
            </a:r>
            <a:r>
              <a:rPr lang="en-US" sz="2400" noProof="0" dirty="0"/>
              <a:t> </a:t>
            </a:r>
            <a:r>
              <a:rPr lang="en-US" sz="2400" noProof="0" dirty="0" err="1"/>
              <a:t>və</a:t>
            </a:r>
            <a:r>
              <a:rPr lang="en-US" sz="2400" noProof="0" dirty="0"/>
              <a:t> </a:t>
            </a:r>
            <a:r>
              <a:rPr lang="en-US" sz="2400" noProof="0" dirty="0" err="1"/>
              <a:t>js</a:t>
            </a:r>
            <a:r>
              <a:rPr lang="en-US" sz="2400" noProof="0" dirty="0"/>
              <a:t> </a:t>
            </a:r>
            <a:r>
              <a:rPr lang="en-US" sz="2400" noProof="0" dirty="0" err="1"/>
              <a:t>fayllarına</a:t>
            </a:r>
            <a:r>
              <a:rPr lang="en-US" sz="2400" noProof="0" dirty="0"/>
              <a:t> </a:t>
            </a:r>
            <a:r>
              <a:rPr lang="en-US" sz="2400" noProof="0" dirty="0" err="1"/>
              <a:t>kopyalamaq</a:t>
            </a:r>
            <a:r>
              <a:rPr lang="en-US" sz="2400" noProof="0" dirty="0"/>
              <a:t> </a:t>
            </a:r>
            <a:r>
              <a:rPr lang="en-US" sz="2400" noProof="0" dirty="0" err="1"/>
              <a:t>lazımdı</a:t>
            </a:r>
            <a:r>
              <a:rPr lang="en-US" sz="2400" noProof="0" dirty="0"/>
              <a:t>.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C89EA853-1075-1BE9-B2D1-0E1FC0601EA3}"/>
              </a:ext>
            </a:extLst>
          </p:cNvPr>
          <p:cNvCxnSpPr/>
          <p:nvPr/>
        </p:nvCxnSpPr>
        <p:spPr>
          <a:xfrm>
            <a:off x="3162300" y="2857500"/>
            <a:ext cx="2438400" cy="22860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62612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133</TotalTime>
  <Words>206</Words>
  <Application>Microsoft Office PowerPoint</Application>
  <PresentationFormat>Widescreen</PresentationFormat>
  <Paragraphs>19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Tw Cen MT</vt:lpstr>
      <vt:lpstr>Circuit</vt:lpstr>
      <vt:lpstr>Sayt kopyalamaq</vt:lpstr>
      <vt:lpstr>PowerPoint Presentation</vt:lpstr>
      <vt:lpstr>PowerPoint Presentation</vt:lpstr>
      <vt:lpstr>PowerPoint Presentation</vt:lpstr>
      <vt:lpstr>F12-yə basaraq Devtoolsa daxil oluruq</vt:lpstr>
      <vt:lpstr>PowerPoint Presentation</vt:lpstr>
      <vt:lpstr>PowerPoint Presentation</vt:lpstr>
      <vt:lpstr>JS VƏ CSS fayllarınıda eynilə kopyalayıb VS-də öz fayllarına yerləşdiririk.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Positron</dc:creator>
  <cp:lastModifiedBy>Positron</cp:lastModifiedBy>
  <cp:revision>1</cp:revision>
  <dcterms:created xsi:type="dcterms:W3CDTF">2025-04-03T17:52:46Z</dcterms:created>
  <dcterms:modified xsi:type="dcterms:W3CDTF">2025-04-03T20:06:17Z</dcterms:modified>
</cp:coreProperties>
</file>