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6.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7.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8.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9.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0.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1.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12.xml" ContentType="application/vnd.openxmlformats-officedocument.theme+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13.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theme/theme14.xml" ContentType="application/vnd.openxmlformats-officedocument.theme+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8" r:id="rId5"/>
    <p:sldMasterId id="2147483702" r:id="rId6"/>
    <p:sldMasterId id="2147483716" r:id="rId7"/>
    <p:sldMasterId id="2147483730" r:id="rId8"/>
    <p:sldMasterId id="2147483744" r:id="rId9"/>
    <p:sldMasterId id="2147483758" r:id="rId10"/>
    <p:sldMasterId id="2147483773" r:id="rId11"/>
    <p:sldMasterId id="2147483787" r:id="rId12"/>
    <p:sldMasterId id="2147483801" r:id="rId13"/>
    <p:sldMasterId id="2147483815" r:id="rId14"/>
    <p:sldMasterId id="2147483829" r:id="rId15"/>
    <p:sldMasterId id="2147483844" r:id="rId16"/>
    <p:sldMasterId id="2147483858" r:id="rId17"/>
    <p:sldMasterId id="2147483872" r:id="rId18"/>
  </p:sldMasterIdLst>
  <p:notesMasterIdLst>
    <p:notesMasterId r:id="rId43"/>
  </p:notesMasterIdLst>
  <p:sldIdLst>
    <p:sldId id="257" r:id="rId19"/>
    <p:sldId id="259" r:id="rId20"/>
    <p:sldId id="260" r:id="rId21"/>
    <p:sldId id="263" r:id="rId22"/>
    <p:sldId id="262" r:id="rId23"/>
    <p:sldId id="264" r:id="rId24"/>
    <p:sldId id="265" r:id="rId25"/>
    <p:sldId id="266" r:id="rId26"/>
    <p:sldId id="268" r:id="rId27"/>
    <p:sldId id="270" r:id="rId28"/>
    <p:sldId id="269" r:id="rId29"/>
    <p:sldId id="271" r:id="rId30"/>
    <p:sldId id="272" r:id="rId31"/>
    <p:sldId id="273" r:id="rId32"/>
    <p:sldId id="274" r:id="rId33"/>
    <p:sldId id="275" r:id="rId34"/>
    <p:sldId id="276" r:id="rId35"/>
    <p:sldId id="277" r:id="rId36"/>
    <p:sldId id="278" r:id="rId37"/>
    <p:sldId id="279" r:id="rId38"/>
    <p:sldId id="281" r:id="rId39"/>
    <p:sldId id="280" r:id="rId40"/>
    <p:sldId id="282" r:id="rId41"/>
    <p:sldId id="26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BF6"/>
    <a:srgbClr val="5CDBCC"/>
    <a:srgbClr val="CBDDE1"/>
    <a:srgbClr val="E7EFF1"/>
    <a:srgbClr val="72B0D4"/>
    <a:srgbClr val="0097A7"/>
    <a:srgbClr val="4B80F5"/>
    <a:srgbClr val="724FD3"/>
    <a:srgbClr val="3ECEE7"/>
    <a:srgbClr val="733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8.xml"/><Relationship Id="rId39" Type="http://schemas.openxmlformats.org/officeDocument/2006/relationships/slide" Target="slides/slide21.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slide" Target="slides/slide24.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10" Type="http://schemas.openxmlformats.org/officeDocument/2006/relationships/slideMaster" Target="slideMasters/slideMaster7.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notesMaster" Target="notesMasters/notesMaster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theme" Target="theme/theme1.xml"/><Relationship Id="rId20" Type="http://schemas.openxmlformats.org/officeDocument/2006/relationships/slide" Target="slides/slide2.xml"/><Relationship Id="rId41"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A46023-B5AC-45D9-A7B6-15DC72564D53}" type="datetimeFigureOut">
              <a:rPr lang="en-US" smtClean="0"/>
              <a:t>11/25/2020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43E4B-FBF6-44FB-9352-9464DEF1D164}" type="slidenum">
              <a:rPr lang="en-US" smtClean="0"/>
              <a:t>‹#›</a:t>
            </a:fld>
            <a:endParaRPr lang="en-US"/>
          </a:p>
        </p:txBody>
      </p:sp>
    </p:spTree>
    <p:extLst>
      <p:ext uri="{BB962C8B-B14F-4D97-AF65-F5344CB8AC3E}">
        <p14:creationId xmlns:p14="http://schemas.microsoft.com/office/powerpoint/2010/main" val="1643019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13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500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55320d76d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5320d76d5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770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55320d76d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5320d76d5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411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5540b6adc3_2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5540b6adc3_2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1166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540b6adc3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540b6adc3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9962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5540b6adc3_2_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5540b6adc3_2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0239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540b6adc3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540b6adc3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81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5540b6adc3_2_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5540b6adc3_2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114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540b6adc3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540b6adc3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7174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540b6adc3_2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540b6adc3_2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293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540b6adc3_2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540b6adc3_2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8217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540b6adc3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540b6adc3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7399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55320d76d5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55320d76d5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8392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540b6adc3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540b6adc3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8089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55320d76d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55320d76d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3916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5540b6adc3_2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5540b6adc3_2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6512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55320d76d5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55320d76d5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0633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55320d76d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55320d76d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228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1036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3603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349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55320d76d5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55320d76d5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088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TLE OPENING" type="title">
  <p:cSld name="BIG TITTLE OPENING">
    <p:bg>
      <p:bgPr>
        <a:gradFill>
          <a:gsLst>
            <a:gs pos="0">
              <a:srgbClr val="10D6B6">
                <a:alpha val="70588"/>
              </a:srgbClr>
            </a:gs>
            <a:gs pos="100000">
              <a:srgbClr val="7337D4"/>
            </a:gs>
          </a:gsLst>
          <a:lin ang="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24852" y="2010646"/>
            <a:ext cx="235" cy="229"/>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11;p2"/>
          <p:cNvSpPr/>
          <p:nvPr/>
        </p:nvSpPr>
        <p:spPr>
          <a:xfrm>
            <a:off x="24852" y="3225478"/>
            <a:ext cx="235" cy="229"/>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 name="Google Shape;13;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2"/>
          <p:cNvSpPr txBox="1">
            <a:spLocks noGrp="1"/>
          </p:cNvSpPr>
          <p:nvPr>
            <p:ph type="ctrTitle"/>
          </p:nvPr>
        </p:nvSpPr>
        <p:spPr>
          <a:xfrm flipH="1">
            <a:off x="1526467" y="3528100"/>
            <a:ext cx="4525600" cy="894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6000"/>
              <a:buNone/>
              <a:defRPr sz="8000">
                <a:solidFill>
                  <a:srgbClr val="FFFFFF"/>
                </a:solidFill>
              </a:defRPr>
            </a:lvl1pPr>
            <a:lvl2pPr lvl="1" rtl="0">
              <a:spcBef>
                <a:spcPts val="0"/>
              </a:spcBef>
              <a:spcAft>
                <a:spcPts val="0"/>
              </a:spcAft>
              <a:buClr>
                <a:srgbClr val="FFFFFF"/>
              </a:buClr>
              <a:buSzPts val="5200"/>
              <a:buNone/>
              <a:defRPr sz="6933">
                <a:solidFill>
                  <a:srgbClr val="FFFFFF"/>
                </a:solidFill>
              </a:defRPr>
            </a:lvl2pPr>
            <a:lvl3pPr lvl="2" rtl="0">
              <a:spcBef>
                <a:spcPts val="0"/>
              </a:spcBef>
              <a:spcAft>
                <a:spcPts val="0"/>
              </a:spcAft>
              <a:buClr>
                <a:srgbClr val="FFFFFF"/>
              </a:buClr>
              <a:buSzPts val="5200"/>
              <a:buNone/>
              <a:defRPr sz="6933">
                <a:solidFill>
                  <a:srgbClr val="FFFFFF"/>
                </a:solidFill>
              </a:defRPr>
            </a:lvl3pPr>
            <a:lvl4pPr lvl="3" rtl="0">
              <a:spcBef>
                <a:spcPts val="0"/>
              </a:spcBef>
              <a:spcAft>
                <a:spcPts val="0"/>
              </a:spcAft>
              <a:buClr>
                <a:srgbClr val="FFFFFF"/>
              </a:buClr>
              <a:buSzPts val="5200"/>
              <a:buNone/>
              <a:defRPr sz="6933">
                <a:solidFill>
                  <a:srgbClr val="FFFFFF"/>
                </a:solidFill>
              </a:defRPr>
            </a:lvl4pPr>
            <a:lvl5pPr lvl="4" rtl="0">
              <a:spcBef>
                <a:spcPts val="0"/>
              </a:spcBef>
              <a:spcAft>
                <a:spcPts val="0"/>
              </a:spcAft>
              <a:buClr>
                <a:srgbClr val="FFFFFF"/>
              </a:buClr>
              <a:buSzPts val="5200"/>
              <a:buNone/>
              <a:defRPr sz="6933">
                <a:solidFill>
                  <a:srgbClr val="FFFFFF"/>
                </a:solidFill>
              </a:defRPr>
            </a:lvl5pPr>
            <a:lvl6pPr lvl="5" rtl="0">
              <a:spcBef>
                <a:spcPts val="0"/>
              </a:spcBef>
              <a:spcAft>
                <a:spcPts val="0"/>
              </a:spcAft>
              <a:buClr>
                <a:srgbClr val="FFFFFF"/>
              </a:buClr>
              <a:buSzPts val="5200"/>
              <a:buNone/>
              <a:defRPr sz="6933">
                <a:solidFill>
                  <a:srgbClr val="FFFFFF"/>
                </a:solidFill>
              </a:defRPr>
            </a:lvl6pPr>
            <a:lvl7pPr lvl="6" rtl="0">
              <a:spcBef>
                <a:spcPts val="0"/>
              </a:spcBef>
              <a:spcAft>
                <a:spcPts val="0"/>
              </a:spcAft>
              <a:buClr>
                <a:srgbClr val="FFFFFF"/>
              </a:buClr>
              <a:buSzPts val="5200"/>
              <a:buNone/>
              <a:defRPr sz="6933">
                <a:solidFill>
                  <a:srgbClr val="FFFFFF"/>
                </a:solidFill>
              </a:defRPr>
            </a:lvl7pPr>
            <a:lvl8pPr lvl="7" rtl="0">
              <a:spcBef>
                <a:spcPts val="0"/>
              </a:spcBef>
              <a:spcAft>
                <a:spcPts val="0"/>
              </a:spcAft>
              <a:buClr>
                <a:srgbClr val="FFFFFF"/>
              </a:buClr>
              <a:buSzPts val="5200"/>
              <a:buNone/>
              <a:defRPr sz="6933">
                <a:solidFill>
                  <a:srgbClr val="FFFFFF"/>
                </a:solidFill>
              </a:defRPr>
            </a:lvl8pPr>
            <a:lvl9pPr lvl="8" rtl="0">
              <a:spcBef>
                <a:spcPts val="0"/>
              </a:spcBef>
              <a:spcAft>
                <a:spcPts val="0"/>
              </a:spcAft>
              <a:buClr>
                <a:srgbClr val="FFFFFF"/>
              </a:buClr>
              <a:buSzPts val="5200"/>
              <a:buNone/>
              <a:defRPr sz="6933">
                <a:solidFill>
                  <a:srgbClr val="FFFFFF"/>
                </a:solidFill>
              </a:defRPr>
            </a:lvl9pPr>
          </a:lstStyle>
          <a:p>
            <a:endParaRPr/>
          </a:p>
        </p:txBody>
      </p:sp>
      <p:sp>
        <p:nvSpPr>
          <p:cNvPr id="15" name="Google Shape;15;p2"/>
          <p:cNvSpPr txBox="1">
            <a:spLocks noGrp="1"/>
          </p:cNvSpPr>
          <p:nvPr>
            <p:ph type="subTitle" idx="1"/>
          </p:nvPr>
        </p:nvSpPr>
        <p:spPr>
          <a:xfrm flipH="1">
            <a:off x="1526267" y="4422100"/>
            <a:ext cx="2579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400"/>
              <a:buNone/>
              <a:defRPr sz="1867">
                <a:solidFill>
                  <a:srgbClr val="FFFFFF"/>
                </a:solidFill>
              </a:defRPr>
            </a:lvl1pPr>
            <a:lvl2pPr lvl="1" rtl="0">
              <a:lnSpc>
                <a:spcPct val="100000"/>
              </a:lnSpc>
              <a:spcBef>
                <a:spcPts val="0"/>
              </a:spcBef>
              <a:spcAft>
                <a:spcPts val="0"/>
              </a:spcAft>
              <a:buClr>
                <a:srgbClr val="FFFFFF"/>
              </a:buClr>
              <a:buSzPts val="1400"/>
              <a:buNone/>
              <a:defRPr sz="1867">
                <a:solidFill>
                  <a:srgbClr val="FFFFFF"/>
                </a:solidFill>
              </a:defRPr>
            </a:lvl2pPr>
            <a:lvl3pPr lvl="2" rtl="0">
              <a:lnSpc>
                <a:spcPct val="100000"/>
              </a:lnSpc>
              <a:spcBef>
                <a:spcPts val="0"/>
              </a:spcBef>
              <a:spcAft>
                <a:spcPts val="0"/>
              </a:spcAft>
              <a:buClr>
                <a:srgbClr val="FFFFFF"/>
              </a:buClr>
              <a:buSzPts val="1400"/>
              <a:buNone/>
              <a:defRPr sz="1867">
                <a:solidFill>
                  <a:srgbClr val="FFFFFF"/>
                </a:solidFill>
              </a:defRPr>
            </a:lvl3pPr>
            <a:lvl4pPr lvl="3" rtl="0">
              <a:lnSpc>
                <a:spcPct val="100000"/>
              </a:lnSpc>
              <a:spcBef>
                <a:spcPts val="0"/>
              </a:spcBef>
              <a:spcAft>
                <a:spcPts val="0"/>
              </a:spcAft>
              <a:buClr>
                <a:srgbClr val="FFFFFF"/>
              </a:buClr>
              <a:buSzPts val="1400"/>
              <a:buNone/>
              <a:defRPr sz="1867">
                <a:solidFill>
                  <a:srgbClr val="FFFFFF"/>
                </a:solidFill>
              </a:defRPr>
            </a:lvl4pPr>
            <a:lvl5pPr lvl="4" rtl="0">
              <a:lnSpc>
                <a:spcPct val="100000"/>
              </a:lnSpc>
              <a:spcBef>
                <a:spcPts val="0"/>
              </a:spcBef>
              <a:spcAft>
                <a:spcPts val="0"/>
              </a:spcAft>
              <a:buClr>
                <a:srgbClr val="FFFFFF"/>
              </a:buClr>
              <a:buSzPts val="1400"/>
              <a:buNone/>
              <a:defRPr sz="1867">
                <a:solidFill>
                  <a:srgbClr val="FFFFFF"/>
                </a:solidFill>
              </a:defRPr>
            </a:lvl5pPr>
            <a:lvl6pPr lvl="5" rtl="0">
              <a:lnSpc>
                <a:spcPct val="100000"/>
              </a:lnSpc>
              <a:spcBef>
                <a:spcPts val="0"/>
              </a:spcBef>
              <a:spcAft>
                <a:spcPts val="0"/>
              </a:spcAft>
              <a:buClr>
                <a:srgbClr val="FFFFFF"/>
              </a:buClr>
              <a:buSzPts val="1400"/>
              <a:buNone/>
              <a:defRPr sz="1867">
                <a:solidFill>
                  <a:srgbClr val="FFFFFF"/>
                </a:solidFill>
              </a:defRPr>
            </a:lvl6pPr>
            <a:lvl7pPr lvl="6" rtl="0">
              <a:lnSpc>
                <a:spcPct val="100000"/>
              </a:lnSpc>
              <a:spcBef>
                <a:spcPts val="0"/>
              </a:spcBef>
              <a:spcAft>
                <a:spcPts val="0"/>
              </a:spcAft>
              <a:buClr>
                <a:srgbClr val="FFFFFF"/>
              </a:buClr>
              <a:buSzPts val="1400"/>
              <a:buNone/>
              <a:defRPr sz="1867">
                <a:solidFill>
                  <a:srgbClr val="FFFFFF"/>
                </a:solidFill>
              </a:defRPr>
            </a:lvl7pPr>
            <a:lvl8pPr lvl="7" rtl="0">
              <a:lnSpc>
                <a:spcPct val="100000"/>
              </a:lnSpc>
              <a:spcBef>
                <a:spcPts val="0"/>
              </a:spcBef>
              <a:spcAft>
                <a:spcPts val="0"/>
              </a:spcAft>
              <a:buClr>
                <a:srgbClr val="FFFFFF"/>
              </a:buClr>
              <a:buSzPts val="1400"/>
              <a:buNone/>
              <a:defRPr sz="1867">
                <a:solidFill>
                  <a:srgbClr val="FFFFFF"/>
                </a:solidFill>
              </a:defRPr>
            </a:lvl8pPr>
            <a:lvl9pPr lvl="8" rtl="0">
              <a:lnSpc>
                <a:spcPct val="100000"/>
              </a:lnSpc>
              <a:spcBef>
                <a:spcPts val="0"/>
              </a:spcBef>
              <a:spcAft>
                <a:spcPts val="0"/>
              </a:spcAft>
              <a:buClr>
                <a:srgbClr val="FFFFFF"/>
              </a:buClr>
              <a:buSzPts val="1400"/>
              <a:buNone/>
              <a:defRPr sz="1867">
                <a:solidFill>
                  <a:srgbClr val="FFFFFF"/>
                </a:solidFill>
              </a:defRPr>
            </a:lvl9pPr>
          </a:lstStyle>
          <a:p>
            <a:endParaRPr/>
          </a:p>
        </p:txBody>
      </p:sp>
      <p:cxnSp>
        <p:nvCxnSpPr>
          <p:cNvPr id="16" name="Google Shape;16;p2"/>
          <p:cNvCxnSpPr/>
          <p:nvPr/>
        </p:nvCxnSpPr>
        <p:spPr>
          <a:xfrm>
            <a:off x="1677133" y="4328333"/>
            <a:ext cx="6188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05296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BOXES">
  <p:cSld name="TITLE + TEXT BOXES">
    <p:bg>
      <p:bgPr>
        <a:gradFill>
          <a:gsLst>
            <a:gs pos="0">
              <a:srgbClr val="10D6B6">
                <a:alpha val="70588"/>
              </a:srgbClr>
            </a:gs>
            <a:gs pos="100000">
              <a:srgbClr val="7337D4"/>
            </a:gs>
          </a:gsLst>
          <a:lin ang="0" scaled="0"/>
        </a:grad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97" name="Google Shape;97;p14"/>
          <p:cNvCxnSpPr>
            <a:stCxn id="96"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98" name="Google Shape;98;p14"/>
          <p:cNvSpPr/>
          <p:nvPr/>
        </p:nvSpPr>
        <p:spPr>
          <a:xfrm>
            <a:off x="2373867" y="1763100"/>
            <a:ext cx="2650800" cy="27536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99" name="Google Shape;99;p14"/>
          <p:cNvSpPr txBox="1">
            <a:spLocks noGrp="1"/>
          </p:cNvSpPr>
          <p:nvPr>
            <p:ph type="ctrTitle" idx="2"/>
          </p:nvPr>
        </p:nvSpPr>
        <p:spPr>
          <a:xfrm>
            <a:off x="2947912"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0" name="Google Shape;100;p14"/>
          <p:cNvSpPr txBox="1">
            <a:spLocks noGrp="1"/>
          </p:cNvSpPr>
          <p:nvPr>
            <p:ph type="subTitle" idx="1"/>
          </p:nvPr>
        </p:nvSpPr>
        <p:spPr>
          <a:xfrm>
            <a:off x="2779600"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1" name="Google Shape;101;p14"/>
          <p:cNvSpPr/>
          <p:nvPr/>
        </p:nvSpPr>
        <p:spPr>
          <a:xfrm>
            <a:off x="4770467" y="3274833"/>
            <a:ext cx="2650800" cy="2753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2" name="Google Shape;102;p14"/>
          <p:cNvSpPr txBox="1">
            <a:spLocks noGrp="1"/>
          </p:cNvSpPr>
          <p:nvPr>
            <p:ph type="ctrTitle" idx="3"/>
          </p:nvPr>
        </p:nvSpPr>
        <p:spPr>
          <a:xfrm>
            <a:off x="5344512" y="4551933"/>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3" name="Google Shape;103;p14"/>
          <p:cNvSpPr txBox="1">
            <a:spLocks noGrp="1"/>
          </p:cNvSpPr>
          <p:nvPr>
            <p:ph type="subTitle" idx="4"/>
          </p:nvPr>
        </p:nvSpPr>
        <p:spPr>
          <a:xfrm>
            <a:off x="5176200" y="4781957"/>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4" name="Google Shape;104;p14"/>
          <p:cNvSpPr/>
          <p:nvPr/>
        </p:nvSpPr>
        <p:spPr>
          <a:xfrm>
            <a:off x="7167333" y="1763100"/>
            <a:ext cx="2650800" cy="2753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5" name="Google Shape;105;p14"/>
          <p:cNvSpPr txBox="1">
            <a:spLocks noGrp="1"/>
          </p:cNvSpPr>
          <p:nvPr>
            <p:ph type="ctrTitle" idx="5"/>
          </p:nvPr>
        </p:nvSpPr>
        <p:spPr>
          <a:xfrm>
            <a:off x="7741379"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6" name="Google Shape;106;p14"/>
          <p:cNvSpPr txBox="1">
            <a:spLocks noGrp="1"/>
          </p:cNvSpPr>
          <p:nvPr>
            <p:ph type="subTitle" idx="6"/>
          </p:nvPr>
        </p:nvSpPr>
        <p:spPr>
          <a:xfrm>
            <a:off x="7573067"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Tree>
    <p:extLst>
      <p:ext uri="{BB962C8B-B14F-4D97-AF65-F5344CB8AC3E}">
        <p14:creationId xmlns:p14="http://schemas.microsoft.com/office/powerpoint/2010/main" val="1932513745"/>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TITLE + SUBTITLE">
  <p:cSld name="TITLE + SUBTITLE">
    <p:bg>
      <p:bgPr>
        <a:gradFill>
          <a:gsLst>
            <a:gs pos="0">
              <a:srgbClr val="10D6B6">
                <a:alpha val="70588"/>
              </a:srgbClr>
            </a:gs>
            <a:gs pos="100000">
              <a:srgbClr val="7337D4"/>
            </a:gs>
          </a:gsLst>
          <a:lin ang="0" scaled="0"/>
        </a:gradFill>
        <a:effectLst/>
      </p:bgPr>
    </p:bg>
    <p:spTree>
      <p:nvGrpSpPr>
        <p:cNvPr id="1" name="Shape 75"/>
        <p:cNvGrpSpPr/>
        <p:nvPr/>
      </p:nvGrpSpPr>
      <p:grpSpPr>
        <a:xfrm>
          <a:off x="0" y="0"/>
          <a:ext cx="0" cy="0"/>
          <a:chOff x="0" y="0"/>
          <a:chExt cx="0" cy="0"/>
        </a:xfrm>
      </p:grpSpPr>
      <p:sp>
        <p:nvSpPr>
          <p:cNvPr id="76" name="Google Shape;76;p11"/>
          <p:cNvSpPr/>
          <p:nvPr/>
        </p:nvSpPr>
        <p:spPr>
          <a:xfrm>
            <a:off x="0" y="747400"/>
            <a:ext cx="12192000" cy="5363200"/>
          </a:xfrm>
          <a:prstGeom prst="rect">
            <a:avLst/>
          </a:prstGeom>
          <a:gradFill>
            <a:gsLst>
              <a:gs pos="0">
                <a:srgbClr val="7337D4">
                  <a:alpha val="62352"/>
                </a:srgbClr>
              </a:gs>
              <a:gs pos="100000">
                <a:srgbClr val="10D6B6">
                  <a:alpha val="46274"/>
                </a:srgbClr>
              </a:gs>
            </a:gsLst>
            <a:lin ang="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11"/>
          <p:cNvSpPr txBox="1">
            <a:spLocks noGrp="1"/>
          </p:cNvSpPr>
          <p:nvPr>
            <p:ph type="ctrTitle"/>
          </p:nvPr>
        </p:nvSpPr>
        <p:spPr>
          <a:xfrm>
            <a:off x="636035" y="2483533"/>
            <a:ext cx="5612400" cy="1135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cxnSp>
        <p:nvCxnSpPr>
          <p:cNvPr id="78" name="Google Shape;78;p11"/>
          <p:cNvCxnSpPr/>
          <p:nvPr/>
        </p:nvCxnSpPr>
        <p:spPr>
          <a:xfrm>
            <a:off x="0" y="3640600"/>
            <a:ext cx="6102000" cy="0"/>
          </a:xfrm>
          <a:prstGeom prst="straightConnector1">
            <a:avLst/>
          </a:prstGeom>
          <a:noFill/>
          <a:ln w="28575" cap="flat" cmpd="sng">
            <a:solidFill>
              <a:srgbClr val="FFFFFF"/>
            </a:solidFill>
            <a:prstDash val="solid"/>
            <a:round/>
            <a:headEnd type="none" w="med" len="med"/>
            <a:tailEnd type="none" w="med" len="med"/>
          </a:ln>
        </p:spPr>
      </p:cxnSp>
      <p:sp>
        <p:nvSpPr>
          <p:cNvPr id="79" name="Google Shape;79;p11"/>
          <p:cNvSpPr txBox="1">
            <a:spLocks noGrp="1"/>
          </p:cNvSpPr>
          <p:nvPr>
            <p:ph type="subTitle" idx="1"/>
          </p:nvPr>
        </p:nvSpPr>
        <p:spPr>
          <a:xfrm flipH="1">
            <a:off x="6102000" y="37422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0" name="Google Shape;80;p11"/>
          <p:cNvSpPr txBox="1">
            <a:spLocks noGrp="1"/>
          </p:cNvSpPr>
          <p:nvPr>
            <p:ph type="subTitle" idx="2"/>
          </p:nvPr>
        </p:nvSpPr>
        <p:spPr>
          <a:xfrm flipH="1">
            <a:off x="6102000" y="41974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1" name="Google Shape;81;p11"/>
          <p:cNvSpPr txBox="1">
            <a:spLocks noGrp="1"/>
          </p:cNvSpPr>
          <p:nvPr>
            <p:ph type="subTitle" idx="3"/>
          </p:nvPr>
        </p:nvSpPr>
        <p:spPr>
          <a:xfrm flipH="1">
            <a:off x="6102000" y="46526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2" name="Google Shape;82;p11"/>
          <p:cNvSpPr txBox="1">
            <a:spLocks noGrp="1"/>
          </p:cNvSpPr>
          <p:nvPr>
            <p:ph type="subTitle" idx="4"/>
          </p:nvPr>
        </p:nvSpPr>
        <p:spPr>
          <a:xfrm flipH="1">
            <a:off x="6102000" y="51078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Tree>
    <p:extLst>
      <p:ext uri="{BB962C8B-B14F-4D97-AF65-F5344CB8AC3E}">
        <p14:creationId xmlns:p14="http://schemas.microsoft.com/office/powerpoint/2010/main" val="830835554"/>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10D6B6">
                <a:alpha val="70588"/>
              </a:srgbClr>
            </a:gs>
            <a:gs pos="100000">
              <a:srgbClr val="7337D4"/>
            </a:gs>
          </a:gsLst>
          <a:lin ang="0" scaled="0"/>
        </a:grad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3717800" y="4227000"/>
            <a:ext cx="4756400" cy="41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sp>
        <p:nvSpPr>
          <p:cNvPr id="90" name="Google Shape;90;p13"/>
          <p:cNvSpPr txBox="1">
            <a:spLocks noGrp="1"/>
          </p:cNvSpPr>
          <p:nvPr>
            <p:ph type="subTitle" idx="1"/>
          </p:nvPr>
        </p:nvSpPr>
        <p:spPr>
          <a:xfrm flipH="1">
            <a:off x="2753000" y="2631000"/>
            <a:ext cx="6686000" cy="15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800"/>
              <a:buNone/>
              <a:defRPr sz="2400">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91" name="Google Shape;91;p13"/>
          <p:cNvCxnSpPr/>
          <p:nvPr/>
        </p:nvCxnSpPr>
        <p:spPr>
          <a:xfrm>
            <a:off x="-9233" y="1308933"/>
            <a:ext cx="9355600" cy="3779200"/>
          </a:xfrm>
          <a:prstGeom prst="bentConnector3">
            <a:avLst>
              <a:gd name="adj1" fmla="val 12316"/>
            </a:avLst>
          </a:prstGeom>
          <a:noFill/>
          <a:ln w="28575" cap="flat" cmpd="sng">
            <a:solidFill>
              <a:srgbClr val="FFFFFF"/>
            </a:solidFill>
            <a:prstDash val="solid"/>
            <a:round/>
            <a:headEnd type="none" w="med" len="med"/>
            <a:tailEnd type="none" w="med" len="med"/>
          </a:ln>
        </p:spPr>
      </p:cxnSp>
      <p:cxnSp>
        <p:nvCxnSpPr>
          <p:cNvPr id="92" name="Google Shape;92;p13"/>
          <p:cNvCxnSpPr/>
          <p:nvPr/>
        </p:nvCxnSpPr>
        <p:spPr>
          <a:xfrm rot="10800000">
            <a:off x="2939933" y="2129533"/>
            <a:ext cx="9282800" cy="3447200"/>
          </a:xfrm>
          <a:prstGeom prst="bentConnector3">
            <a:avLst>
              <a:gd name="adj1" fmla="val 11419"/>
            </a:avLst>
          </a:prstGeom>
          <a:noFill/>
          <a:ln w="28575" cap="flat" cmpd="sng">
            <a:solidFill>
              <a:srgbClr val="FFFFFF"/>
            </a:solidFill>
            <a:prstDash val="solid"/>
            <a:round/>
            <a:headEnd type="none" w="med" len="med"/>
            <a:tailEnd type="none" w="med" len="med"/>
          </a:ln>
        </p:spPr>
      </p:cxnSp>
      <p:cxnSp>
        <p:nvCxnSpPr>
          <p:cNvPr id="93" name="Google Shape;93;p13"/>
          <p:cNvCxnSpPr>
            <a:endCxn id="89" idx="1"/>
          </p:cNvCxnSpPr>
          <p:nvPr/>
        </p:nvCxnSpPr>
        <p:spPr>
          <a:xfrm rot="-5400000">
            <a:off x="1549600" y="4782000"/>
            <a:ext cx="2517600" cy="1818800"/>
          </a:xfrm>
          <a:prstGeom prst="bentConnector2">
            <a:avLst/>
          </a:prstGeom>
          <a:noFill/>
          <a:ln w="28575" cap="flat" cmpd="sng">
            <a:solidFill>
              <a:srgbClr val="FFFFFF"/>
            </a:solidFill>
            <a:prstDash val="solid"/>
            <a:round/>
            <a:headEnd type="none" w="med" len="med"/>
            <a:tailEnd type="none" w="med" len="med"/>
          </a:ln>
        </p:spPr>
      </p:cxnSp>
      <p:cxnSp>
        <p:nvCxnSpPr>
          <p:cNvPr id="94" name="Google Shape;94;p13"/>
          <p:cNvCxnSpPr>
            <a:endCxn id="89" idx="3"/>
          </p:cNvCxnSpPr>
          <p:nvPr/>
        </p:nvCxnSpPr>
        <p:spPr>
          <a:xfrm rot="5400000" flipH="1">
            <a:off x="8112600" y="4794200"/>
            <a:ext cx="2508400" cy="1785200"/>
          </a:xfrm>
          <a:prstGeom prst="bentConnector2">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496086604"/>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TITLE + TEXT BOXES">
  <p:cSld name="TITLE + TEXT BOXES">
    <p:bg>
      <p:bgPr>
        <a:gradFill>
          <a:gsLst>
            <a:gs pos="0">
              <a:srgbClr val="10D6B6">
                <a:alpha val="70588"/>
              </a:srgbClr>
            </a:gs>
            <a:gs pos="100000">
              <a:srgbClr val="7337D4"/>
            </a:gs>
          </a:gsLst>
          <a:lin ang="0" scaled="0"/>
        </a:grad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97" name="Google Shape;97;p14"/>
          <p:cNvCxnSpPr>
            <a:stCxn id="96"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98" name="Google Shape;98;p14"/>
          <p:cNvSpPr/>
          <p:nvPr/>
        </p:nvSpPr>
        <p:spPr>
          <a:xfrm>
            <a:off x="2373867" y="1763100"/>
            <a:ext cx="2650800" cy="27536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99" name="Google Shape;99;p14"/>
          <p:cNvSpPr txBox="1">
            <a:spLocks noGrp="1"/>
          </p:cNvSpPr>
          <p:nvPr>
            <p:ph type="ctrTitle" idx="2"/>
          </p:nvPr>
        </p:nvSpPr>
        <p:spPr>
          <a:xfrm>
            <a:off x="2947912"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0" name="Google Shape;100;p14"/>
          <p:cNvSpPr txBox="1">
            <a:spLocks noGrp="1"/>
          </p:cNvSpPr>
          <p:nvPr>
            <p:ph type="subTitle" idx="1"/>
          </p:nvPr>
        </p:nvSpPr>
        <p:spPr>
          <a:xfrm>
            <a:off x="2779600"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1" name="Google Shape;101;p14"/>
          <p:cNvSpPr/>
          <p:nvPr/>
        </p:nvSpPr>
        <p:spPr>
          <a:xfrm>
            <a:off x="4770467" y="3274833"/>
            <a:ext cx="2650800" cy="2753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2" name="Google Shape;102;p14"/>
          <p:cNvSpPr txBox="1">
            <a:spLocks noGrp="1"/>
          </p:cNvSpPr>
          <p:nvPr>
            <p:ph type="ctrTitle" idx="3"/>
          </p:nvPr>
        </p:nvSpPr>
        <p:spPr>
          <a:xfrm>
            <a:off x="5344512" y="4551933"/>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3" name="Google Shape;103;p14"/>
          <p:cNvSpPr txBox="1">
            <a:spLocks noGrp="1"/>
          </p:cNvSpPr>
          <p:nvPr>
            <p:ph type="subTitle" idx="4"/>
          </p:nvPr>
        </p:nvSpPr>
        <p:spPr>
          <a:xfrm>
            <a:off x="5176200" y="4781957"/>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4" name="Google Shape;104;p14"/>
          <p:cNvSpPr/>
          <p:nvPr/>
        </p:nvSpPr>
        <p:spPr>
          <a:xfrm>
            <a:off x="7167333" y="1763100"/>
            <a:ext cx="2650800" cy="2753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5" name="Google Shape;105;p14"/>
          <p:cNvSpPr txBox="1">
            <a:spLocks noGrp="1"/>
          </p:cNvSpPr>
          <p:nvPr>
            <p:ph type="ctrTitle" idx="5"/>
          </p:nvPr>
        </p:nvSpPr>
        <p:spPr>
          <a:xfrm>
            <a:off x="7741379"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6" name="Google Shape;106;p14"/>
          <p:cNvSpPr txBox="1">
            <a:spLocks noGrp="1"/>
          </p:cNvSpPr>
          <p:nvPr>
            <p:ph type="subTitle" idx="6"/>
          </p:nvPr>
        </p:nvSpPr>
        <p:spPr>
          <a:xfrm>
            <a:off x="7573067"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Tree>
    <p:extLst>
      <p:ext uri="{BB962C8B-B14F-4D97-AF65-F5344CB8AC3E}">
        <p14:creationId xmlns:p14="http://schemas.microsoft.com/office/powerpoint/2010/main" val="3177303512"/>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NUMBERS">
  <p:cSld name="NUMBERS">
    <p:bg>
      <p:bgPr>
        <a:gradFill>
          <a:gsLst>
            <a:gs pos="0">
              <a:srgbClr val="10D6B6">
                <a:alpha val="70588"/>
              </a:srgbClr>
            </a:gs>
            <a:gs pos="100000">
              <a:srgbClr val="7337D4"/>
            </a:gs>
          </a:gsLst>
          <a:lin ang="0" scaled="0"/>
        </a:gradFill>
        <a:effectLst/>
      </p:bgPr>
    </p:bg>
    <p:spTree>
      <p:nvGrpSpPr>
        <p:cNvPr id="1" name="Shape 107"/>
        <p:cNvGrpSpPr/>
        <p:nvPr/>
      </p:nvGrpSpPr>
      <p:grpSpPr>
        <a:xfrm>
          <a:off x="0" y="0"/>
          <a:ext cx="0" cy="0"/>
          <a:chOff x="0" y="0"/>
          <a:chExt cx="0" cy="0"/>
        </a:xfrm>
      </p:grpSpPr>
      <p:sp>
        <p:nvSpPr>
          <p:cNvPr id="108" name="Google Shape;108;p15"/>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109" name="Google Shape;109;p15"/>
          <p:cNvCxnSpPr>
            <a:stCxn id="108"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110" name="Google Shape;110;p15"/>
          <p:cNvSpPr/>
          <p:nvPr/>
        </p:nvSpPr>
        <p:spPr>
          <a:xfrm>
            <a:off x="1087133" y="3804067"/>
            <a:ext cx="4793200" cy="15068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1" name="Google Shape;111;p15"/>
          <p:cNvSpPr/>
          <p:nvPr/>
        </p:nvSpPr>
        <p:spPr>
          <a:xfrm>
            <a:off x="2504267" y="2154833"/>
            <a:ext cx="7183200" cy="1845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2" name="Google Shape;112;p15"/>
          <p:cNvSpPr/>
          <p:nvPr/>
        </p:nvSpPr>
        <p:spPr>
          <a:xfrm>
            <a:off x="5624600" y="4620500"/>
            <a:ext cx="4793200" cy="1197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3" name="Google Shape;113;p15"/>
          <p:cNvSpPr txBox="1">
            <a:spLocks noGrp="1"/>
          </p:cNvSpPr>
          <p:nvPr>
            <p:ph type="title" idx="2" hasCustomPrompt="1"/>
          </p:nvPr>
        </p:nvSpPr>
        <p:spPr>
          <a:xfrm>
            <a:off x="3516467" y="2509833"/>
            <a:ext cx="5159200" cy="113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7200"/>
              <a:buNone/>
              <a:defRPr sz="9600">
                <a:solidFill>
                  <a:srgbClr val="FFFFFF"/>
                </a:solidFill>
              </a:defRPr>
            </a:lvl1pPr>
            <a:lvl2pPr lvl="1"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4" name="Google Shape;114;p15"/>
          <p:cNvSpPr txBox="1">
            <a:spLocks noGrp="1"/>
          </p:cNvSpPr>
          <p:nvPr>
            <p:ph type="title" idx="3" hasCustomPrompt="1"/>
          </p:nvPr>
        </p:nvSpPr>
        <p:spPr>
          <a:xfrm>
            <a:off x="1289968" y="4172167"/>
            <a:ext cx="43876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5" name="Google Shape;115;p15"/>
          <p:cNvSpPr txBox="1">
            <a:spLocks noGrp="1"/>
          </p:cNvSpPr>
          <p:nvPr>
            <p:ph type="title" idx="4" hasCustomPrompt="1"/>
          </p:nvPr>
        </p:nvSpPr>
        <p:spPr>
          <a:xfrm>
            <a:off x="5886601" y="4839933"/>
            <a:ext cx="42692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894288322"/>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pPr>
              <a:buClr>
                <a:srgbClr val="000000"/>
              </a:buClr>
              <a:buFont typeface="Arial"/>
              <a:buNone/>
            </a:pPr>
            <a:fld id="{135B339A-178B-4169-8A69-C9D2EF8D7CD8}" type="datetimeFigureOut">
              <a:rPr lang="en-US" sz="1867" kern="0" smtClean="0">
                <a:solidFill>
                  <a:srgbClr val="000000"/>
                </a:solidFill>
                <a:cs typeface="Arial"/>
                <a:sym typeface="Arial"/>
              </a:rPr>
              <a:pPr>
                <a:buClr>
                  <a:srgbClr val="000000"/>
                </a:buClr>
                <a:buFont typeface="Arial"/>
                <a:buNone/>
              </a:pPr>
              <a:t>11/25/2020</a:t>
            </a:fld>
            <a:endParaRPr lang="en-US" sz="1867" kern="0">
              <a:solidFill>
                <a:srgbClr val="000000"/>
              </a:solidFill>
              <a:cs typeface="Arial"/>
              <a:sym typeface="Arial"/>
            </a:endParaRPr>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pPr>
              <a:buClr>
                <a:srgbClr val="000000"/>
              </a:buClr>
              <a:buFont typeface="Arial"/>
              <a:buNone/>
            </a:pPr>
            <a:endParaRPr lang="en-US" sz="1867" kern="0">
              <a:solidFill>
                <a:srgbClr val="000000"/>
              </a:solidFill>
              <a:cs typeface="Arial"/>
              <a:sym typeface="Arial"/>
            </a:endParaRPr>
          </a:p>
        </p:txBody>
      </p:sp>
      <p:sp>
        <p:nvSpPr>
          <p:cNvPr id="4" name="Slide Number Placeholder 3"/>
          <p:cNvSpPr>
            <a:spLocks noGrp="1"/>
          </p:cNvSpPr>
          <p:nvPr>
            <p:ph type="sldNum" sz="quarter" idx="12"/>
          </p:nvPr>
        </p:nvSpPr>
        <p:spPr/>
        <p:txBody>
          <a:bodyPr/>
          <a:lstStyle/>
          <a:p>
            <a:fld id="{C7FA8C7F-5E91-4EB9-A09B-9452AB47FA5B}" type="slidenum">
              <a:rPr lang="en-US" smtClean="0"/>
              <a:pPr/>
              <a:t>‹#›</a:t>
            </a:fld>
            <a:endParaRPr lang="en-US"/>
          </a:p>
        </p:txBody>
      </p:sp>
    </p:spTree>
    <p:extLst>
      <p:ext uri="{BB962C8B-B14F-4D97-AF65-F5344CB8AC3E}">
        <p14:creationId xmlns:p14="http://schemas.microsoft.com/office/powerpoint/2010/main" val="248368593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BIG TITTLE OPENING" type="title">
  <p:cSld name="BIG TITTLE OPENING">
    <p:bg>
      <p:bgPr>
        <a:gradFill>
          <a:gsLst>
            <a:gs pos="0">
              <a:srgbClr val="10D6B6">
                <a:alpha val="70588"/>
              </a:srgbClr>
            </a:gs>
            <a:gs pos="100000">
              <a:srgbClr val="7337D4"/>
            </a:gs>
          </a:gsLst>
          <a:lin ang="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24852" y="2010646"/>
            <a:ext cx="235" cy="229"/>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11;p2"/>
          <p:cNvSpPr/>
          <p:nvPr/>
        </p:nvSpPr>
        <p:spPr>
          <a:xfrm>
            <a:off x="24852" y="3225478"/>
            <a:ext cx="235" cy="229"/>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 name="Google Shape;13;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2"/>
          <p:cNvSpPr txBox="1">
            <a:spLocks noGrp="1"/>
          </p:cNvSpPr>
          <p:nvPr>
            <p:ph type="ctrTitle"/>
          </p:nvPr>
        </p:nvSpPr>
        <p:spPr>
          <a:xfrm flipH="1">
            <a:off x="1526467" y="3528100"/>
            <a:ext cx="4525600" cy="894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6000"/>
              <a:buNone/>
              <a:defRPr sz="8000">
                <a:solidFill>
                  <a:srgbClr val="FFFFFF"/>
                </a:solidFill>
              </a:defRPr>
            </a:lvl1pPr>
            <a:lvl2pPr lvl="1" rtl="0">
              <a:spcBef>
                <a:spcPts val="0"/>
              </a:spcBef>
              <a:spcAft>
                <a:spcPts val="0"/>
              </a:spcAft>
              <a:buClr>
                <a:srgbClr val="FFFFFF"/>
              </a:buClr>
              <a:buSzPts val="5200"/>
              <a:buNone/>
              <a:defRPr sz="6933">
                <a:solidFill>
                  <a:srgbClr val="FFFFFF"/>
                </a:solidFill>
              </a:defRPr>
            </a:lvl2pPr>
            <a:lvl3pPr lvl="2" rtl="0">
              <a:spcBef>
                <a:spcPts val="0"/>
              </a:spcBef>
              <a:spcAft>
                <a:spcPts val="0"/>
              </a:spcAft>
              <a:buClr>
                <a:srgbClr val="FFFFFF"/>
              </a:buClr>
              <a:buSzPts val="5200"/>
              <a:buNone/>
              <a:defRPr sz="6933">
                <a:solidFill>
                  <a:srgbClr val="FFFFFF"/>
                </a:solidFill>
              </a:defRPr>
            </a:lvl3pPr>
            <a:lvl4pPr lvl="3" rtl="0">
              <a:spcBef>
                <a:spcPts val="0"/>
              </a:spcBef>
              <a:spcAft>
                <a:spcPts val="0"/>
              </a:spcAft>
              <a:buClr>
                <a:srgbClr val="FFFFFF"/>
              </a:buClr>
              <a:buSzPts val="5200"/>
              <a:buNone/>
              <a:defRPr sz="6933">
                <a:solidFill>
                  <a:srgbClr val="FFFFFF"/>
                </a:solidFill>
              </a:defRPr>
            </a:lvl4pPr>
            <a:lvl5pPr lvl="4" rtl="0">
              <a:spcBef>
                <a:spcPts val="0"/>
              </a:spcBef>
              <a:spcAft>
                <a:spcPts val="0"/>
              </a:spcAft>
              <a:buClr>
                <a:srgbClr val="FFFFFF"/>
              </a:buClr>
              <a:buSzPts val="5200"/>
              <a:buNone/>
              <a:defRPr sz="6933">
                <a:solidFill>
                  <a:srgbClr val="FFFFFF"/>
                </a:solidFill>
              </a:defRPr>
            </a:lvl5pPr>
            <a:lvl6pPr lvl="5" rtl="0">
              <a:spcBef>
                <a:spcPts val="0"/>
              </a:spcBef>
              <a:spcAft>
                <a:spcPts val="0"/>
              </a:spcAft>
              <a:buClr>
                <a:srgbClr val="FFFFFF"/>
              </a:buClr>
              <a:buSzPts val="5200"/>
              <a:buNone/>
              <a:defRPr sz="6933">
                <a:solidFill>
                  <a:srgbClr val="FFFFFF"/>
                </a:solidFill>
              </a:defRPr>
            </a:lvl6pPr>
            <a:lvl7pPr lvl="6" rtl="0">
              <a:spcBef>
                <a:spcPts val="0"/>
              </a:spcBef>
              <a:spcAft>
                <a:spcPts val="0"/>
              </a:spcAft>
              <a:buClr>
                <a:srgbClr val="FFFFFF"/>
              </a:buClr>
              <a:buSzPts val="5200"/>
              <a:buNone/>
              <a:defRPr sz="6933">
                <a:solidFill>
                  <a:srgbClr val="FFFFFF"/>
                </a:solidFill>
              </a:defRPr>
            </a:lvl7pPr>
            <a:lvl8pPr lvl="7" rtl="0">
              <a:spcBef>
                <a:spcPts val="0"/>
              </a:spcBef>
              <a:spcAft>
                <a:spcPts val="0"/>
              </a:spcAft>
              <a:buClr>
                <a:srgbClr val="FFFFFF"/>
              </a:buClr>
              <a:buSzPts val="5200"/>
              <a:buNone/>
              <a:defRPr sz="6933">
                <a:solidFill>
                  <a:srgbClr val="FFFFFF"/>
                </a:solidFill>
              </a:defRPr>
            </a:lvl8pPr>
            <a:lvl9pPr lvl="8" rtl="0">
              <a:spcBef>
                <a:spcPts val="0"/>
              </a:spcBef>
              <a:spcAft>
                <a:spcPts val="0"/>
              </a:spcAft>
              <a:buClr>
                <a:srgbClr val="FFFFFF"/>
              </a:buClr>
              <a:buSzPts val="5200"/>
              <a:buNone/>
              <a:defRPr sz="6933">
                <a:solidFill>
                  <a:srgbClr val="FFFFFF"/>
                </a:solidFill>
              </a:defRPr>
            </a:lvl9pPr>
          </a:lstStyle>
          <a:p>
            <a:endParaRPr/>
          </a:p>
        </p:txBody>
      </p:sp>
      <p:sp>
        <p:nvSpPr>
          <p:cNvPr id="15" name="Google Shape;15;p2"/>
          <p:cNvSpPr txBox="1">
            <a:spLocks noGrp="1"/>
          </p:cNvSpPr>
          <p:nvPr>
            <p:ph type="subTitle" idx="1"/>
          </p:nvPr>
        </p:nvSpPr>
        <p:spPr>
          <a:xfrm flipH="1">
            <a:off x="1526267" y="4422100"/>
            <a:ext cx="2579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400"/>
              <a:buNone/>
              <a:defRPr sz="1867">
                <a:solidFill>
                  <a:srgbClr val="FFFFFF"/>
                </a:solidFill>
              </a:defRPr>
            </a:lvl1pPr>
            <a:lvl2pPr lvl="1" rtl="0">
              <a:lnSpc>
                <a:spcPct val="100000"/>
              </a:lnSpc>
              <a:spcBef>
                <a:spcPts val="0"/>
              </a:spcBef>
              <a:spcAft>
                <a:spcPts val="0"/>
              </a:spcAft>
              <a:buClr>
                <a:srgbClr val="FFFFFF"/>
              </a:buClr>
              <a:buSzPts val="1400"/>
              <a:buNone/>
              <a:defRPr sz="1867">
                <a:solidFill>
                  <a:srgbClr val="FFFFFF"/>
                </a:solidFill>
              </a:defRPr>
            </a:lvl2pPr>
            <a:lvl3pPr lvl="2" rtl="0">
              <a:lnSpc>
                <a:spcPct val="100000"/>
              </a:lnSpc>
              <a:spcBef>
                <a:spcPts val="0"/>
              </a:spcBef>
              <a:spcAft>
                <a:spcPts val="0"/>
              </a:spcAft>
              <a:buClr>
                <a:srgbClr val="FFFFFF"/>
              </a:buClr>
              <a:buSzPts val="1400"/>
              <a:buNone/>
              <a:defRPr sz="1867">
                <a:solidFill>
                  <a:srgbClr val="FFFFFF"/>
                </a:solidFill>
              </a:defRPr>
            </a:lvl3pPr>
            <a:lvl4pPr lvl="3" rtl="0">
              <a:lnSpc>
                <a:spcPct val="100000"/>
              </a:lnSpc>
              <a:spcBef>
                <a:spcPts val="0"/>
              </a:spcBef>
              <a:spcAft>
                <a:spcPts val="0"/>
              </a:spcAft>
              <a:buClr>
                <a:srgbClr val="FFFFFF"/>
              </a:buClr>
              <a:buSzPts val="1400"/>
              <a:buNone/>
              <a:defRPr sz="1867">
                <a:solidFill>
                  <a:srgbClr val="FFFFFF"/>
                </a:solidFill>
              </a:defRPr>
            </a:lvl4pPr>
            <a:lvl5pPr lvl="4" rtl="0">
              <a:lnSpc>
                <a:spcPct val="100000"/>
              </a:lnSpc>
              <a:spcBef>
                <a:spcPts val="0"/>
              </a:spcBef>
              <a:spcAft>
                <a:spcPts val="0"/>
              </a:spcAft>
              <a:buClr>
                <a:srgbClr val="FFFFFF"/>
              </a:buClr>
              <a:buSzPts val="1400"/>
              <a:buNone/>
              <a:defRPr sz="1867">
                <a:solidFill>
                  <a:srgbClr val="FFFFFF"/>
                </a:solidFill>
              </a:defRPr>
            </a:lvl5pPr>
            <a:lvl6pPr lvl="5" rtl="0">
              <a:lnSpc>
                <a:spcPct val="100000"/>
              </a:lnSpc>
              <a:spcBef>
                <a:spcPts val="0"/>
              </a:spcBef>
              <a:spcAft>
                <a:spcPts val="0"/>
              </a:spcAft>
              <a:buClr>
                <a:srgbClr val="FFFFFF"/>
              </a:buClr>
              <a:buSzPts val="1400"/>
              <a:buNone/>
              <a:defRPr sz="1867">
                <a:solidFill>
                  <a:srgbClr val="FFFFFF"/>
                </a:solidFill>
              </a:defRPr>
            </a:lvl6pPr>
            <a:lvl7pPr lvl="6" rtl="0">
              <a:lnSpc>
                <a:spcPct val="100000"/>
              </a:lnSpc>
              <a:spcBef>
                <a:spcPts val="0"/>
              </a:spcBef>
              <a:spcAft>
                <a:spcPts val="0"/>
              </a:spcAft>
              <a:buClr>
                <a:srgbClr val="FFFFFF"/>
              </a:buClr>
              <a:buSzPts val="1400"/>
              <a:buNone/>
              <a:defRPr sz="1867">
                <a:solidFill>
                  <a:srgbClr val="FFFFFF"/>
                </a:solidFill>
              </a:defRPr>
            </a:lvl7pPr>
            <a:lvl8pPr lvl="7" rtl="0">
              <a:lnSpc>
                <a:spcPct val="100000"/>
              </a:lnSpc>
              <a:spcBef>
                <a:spcPts val="0"/>
              </a:spcBef>
              <a:spcAft>
                <a:spcPts val="0"/>
              </a:spcAft>
              <a:buClr>
                <a:srgbClr val="FFFFFF"/>
              </a:buClr>
              <a:buSzPts val="1400"/>
              <a:buNone/>
              <a:defRPr sz="1867">
                <a:solidFill>
                  <a:srgbClr val="FFFFFF"/>
                </a:solidFill>
              </a:defRPr>
            </a:lvl8pPr>
            <a:lvl9pPr lvl="8" rtl="0">
              <a:lnSpc>
                <a:spcPct val="100000"/>
              </a:lnSpc>
              <a:spcBef>
                <a:spcPts val="0"/>
              </a:spcBef>
              <a:spcAft>
                <a:spcPts val="0"/>
              </a:spcAft>
              <a:buClr>
                <a:srgbClr val="FFFFFF"/>
              </a:buClr>
              <a:buSzPts val="1400"/>
              <a:buNone/>
              <a:defRPr sz="1867">
                <a:solidFill>
                  <a:srgbClr val="FFFFFF"/>
                </a:solidFill>
              </a:defRPr>
            </a:lvl9pPr>
          </a:lstStyle>
          <a:p>
            <a:endParaRPr/>
          </a:p>
        </p:txBody>
      </p:sp>
      <p:cxnSp>
        <p:nvCxnSpPr>
          <p:cNvPr id="16" name="Google Shape;16;p2"/>
          <p:cNvCxnSpPr/>
          <p:nvPr/>
        </p:nvCxnSpPr>
        <p:spPr>
          <a:xfrm>
            <a:off x="1677133" y="4328333"/>
            <a:ext cx="6188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02074521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TWO COLUMNS" type="titleOnly">
  <p:cSld name="TWO COLUMNS">
    <p:bg>
      <p:bgPr>
        <a:gradFill>
          <a:gsLst>
            <a:gs pos="0">
              <a:srgbClr val="10D6B6">
                <a:alpha val="70588"/>
              </a:srgbClr>
            </a:gs>
            <a:gs pos="100000">
              <a:srgbClr val="7337D4"/>
            </a:gs>
          </a:gsLst>
          <a:lin ang="0" scaled="0"/>
        </a:gradFill>
        <a:effectLst/>
      </p:bgPr>
    </p:bg>
    <p:spTree>
      <p:nvGrpSpPr>
        <p:cNvPr id="1" name="Shape 17"/>
        <p:cNvGrpSpPr/>
        <p:nvPr/>
      </p:nvGrpSpPr>
      <p:grpSpPr>
        <a:xfrm>
          <a:off x="0" y="0"/>
          <a:ext cx="0" cy="0"/>
          <a:chOff x="0" y="0"/>
          <a:chExt cx="0" cy="0"/>
        </a:xfrm>
      </p:grpSpPr>
      <p:sp>
        <p:nvSpPr>
          <p:cNvPr id="18" name="Google Shape;18;p3"/>
          <p:cNvSpPr/>
          <p:nvPr/>
        </p:nvSpPr>
        <p:spPr>
          <a:xfrm>
            <a:off x="1554000"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3"/>
          <p:cNvSpPr/>
          <p:nvPr/>
        </p:nvSpPr>
        <p:spPr>
          <a:xfrm>
            <a:off x="6188867"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0;p3"/>
          <p:cNvSpPr txBox="1">
            <a:spLocks noGrp="1"/>
          </p:cNvSpPr>
          <p:nvPr>
            <p:ph type="subTitle" idx="1"/>
          </p:nvPr>
        </p:nvSpPr>
        <p:spPr>
          <a:xfrm>
            <a:off x="2070308" y="4067333"/>
            <a:ext cx="3729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1" name="Google Shape;21;p3"/>
          <p:cNvSpPr txBox="1">
            <a:spLocks noGrp="1"/>
          </p:cNvSpPr>
          <p:nvPr>
            <p:ph type="subTitle" idx="2"/>
          </p:nvPr>
        </p:nvSpPr>
        <p:spPr>
          <a:xfrm>
            <a:off x="6392067" y="4067333"/>
            <a:ext cx="37296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2" name="Google Shape;22;p3"/>
          <p:cNvSpPr txBox="1">
            <a:spLocks noGrp="1"/>
          </p:cNvSpPr>
          <p:nvPr>
            <p:ph type="ctrTitle"/>
          </p:nvPr>
        </p:nvSpPr>
        <p:spPr>
          <a:xfrm>
            <a:off x="2070308" y="3277200"/>
            <a:ext cx="37296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3" name="Google Shape;23;p3"/>
          <p:cNvSpPr txBox="1">
            <a:spLocks noGrp="1"/>
          </p:cNvSpPr>
          <p:nvPr>
            <p:ph type="ctrTitle" idx="3"/>
          </p:nvPr>
        </p:nvSpPr>
        <p:spPr>
          <a:xfrm>
            <a:off x="6392067" y="3277200"/>
            <a:ext cx="37296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4" name="Google Shape;24;p3"/>
          <p:cNvSpPr txBox="1">
            <a:spLocks noGrp="1"/>
          </p:cNvSpPr>
          <p:nvPr>
            <p:ph type="ctrTitle" idx="4"/>
          </p:nvPr>
        </p:nvSpPr>
        <p:spPr>
          <a:xfrm>
            <a:off x="1333500" y="179733"/>
            <a:ext cx="95252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25" name="Google Shape;25;p3"/>
          <p:cNvCxnSpPr>
            <a:stCxn id="24" idx="2"/>
          </p:cNvCxnSpPr>
          <p:nvPr/>
        </p:nvCxnSpPr>
        <p:spPr>
          <a:xfrm>
            <a:off x="6096100"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149946064"/>
      </p:ext>
    </p:extLst>
  </p:cSld>
  <p:clrMapOvr>
    <a:masterClrMapping/>
  </p:clrMapOvr>
  <p:extLst mod="1">
    <p:ext uri="{DCECCB84-F9BA-43D5-87BE-67443E8EF086}">
      <p15:sldGuideLst xmlns:p15="http://schemas.microsoft.com/office/powerpoint/2012/main">
        <p15:guide id="1" orient="horz" pos="1620">
          <p15:clr>
            <a:srgbClr val="FA7B17"/>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TABLE OF CONTENT">
  <p:cSld name="TABLE OF CONTENT">
    <p:bg>
      <p:bgPr>
        <a:gradFill>
          <a:gsLst>
            <a:gs pos="0">
              <a:srgbClr val="10D6B6">
                <a:alpha val="70588"/>
              </a:srgbClr>
            </a:gs>
            <a:gs pos="100000">
              <a:srgbClr val="7337D4"/>
            </a:gs>
          </a:gsLst>
          <a:lin ang="0" scaled="0"/>
        </a:gra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ctrTitle"/>
          </p:nvPr>
        </p:nvSpPr>
        <p:spPr>
          <a:xfrm>
            <a:off x="3767933"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28" name="Google Shape;28;p4"/>
          <p:cNvSpPr txBox="1">
            <a:spLocks noGrp="1"/>
          </p:cNvSpPr>
          <p:nvPr>
            <p:ph type="subTitle" idx="1"/>
          </p:nvPr>
        </p:nvSpPr>
        <p:spPr>
          <a:xfrm>
            <a:off x="40454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9" name="Google Shape;29;p4"/>
          <p:cNvSpPr txBox="1">
            <a:spLocks noGrp="1"/>
          </p:cNvSpPr>
          <p:nvPr>
            <p:ph type="title" idx="2" hasCustomPrompt="1"/>
          </p:nvPr>
        </p:nvSpPr>
        <p:spPr>
          <a:xfrm>
            <a:off x="41472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4"/>
          <p:cNvSpPr txBox="1">
            <a:spLocks noGrp="1"/>
          </p:cNvSpPr>
          <p:nvPr>
            <p:ph type="ctrTitle" idx="3"/>
          </p:nvPr>
        </p:nvSpPr>
        <p:spPr>
          <a:xfrm>
            <a:off x="37682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1" name="Google Shape;31;p4"/>
          <p:cNvSpPr txBox="1">
            <a:spLocks noGrp="1"/>
          </p:cNvSpPr>
          <p:nvPr>
            <p:ph type="subTitle" idx="4"/>
          </p:nvPr>
        </p:nvSpPr>
        <p:spPr>
          <a:xfrm>
            <a:off x="39986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2" name="Google Shape;32;p4"/>
          <p:cNvSpPr txBox="1">
            <a:spLocks noGrp="1"/>
          </p:cNvSpPr>
          <p:nvPr>
            <p:ph type="title" idx="5" hasCustomPrompt="1"/>
          </p:nvPr>
        </p:nvSpPr>
        <p:spPr>
          <a:xfrm>
            <a:off x="41472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ctrTitle" idx="6"/>
          </p:nvPr>
        </p:nvSpPr>
        <p:spPr>
          <a:xfrm>
            <a:off x="6634167"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4" name="Google Shape;34;p4"/>
          <p:cNvSpPr txBox="1">
            <a:spLocks noGrp="1"/>
          </p:cNvSpPr>
          <p:nvPr>
            <p:ph type="subTitle" idx="7"/>
          </p:nvPr>
        </p:nvSpPr>
        <p:spPr>
          <a:xfrm>
            <a:off x="6911333"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5" name="Google Shape;35;p4"/>
          <p:cNvSpPr txBox="1">
            <a:spLocks noGrp="1"/>
          </p:cNvSpPr>
          <p:nvPr>
            <p:ph type="title" idx="8" hasCustomPrompt="1"/>
          </p:nvPr>
        </p:nvSpPr>
        <p:spPr>
          <a:xfrm>
            <a:off x="7013149"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4"/>
          <p:cNvSpPr txBox="1">
            <a:spLocks noGrp="1"/>
          </p:cNvSpPr>
          <p:nvPr>
            <p:ph type="ctrTitle" idx="9"/>
          </p:nvPr>
        </p:nvSpPr>
        <p:spPr>
          <a:xfrm>
            <a:off x="66341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7" name="Google Shape;37;p4"/>
          <p:cNvSpPr txBox="1">
            <a:spLocks noGrp="1"/>
          </p:cNvSpPr>
          <p:nvPr>
            <p:ph type="subTitle" idx="13"/>
          </p:nvPr>
        </p:nvSpPr>
        <p:spPr>
          <a:xfrm>
            <a:off x="6864533"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8" name="Google Shape;38;p4"/>
          <p:cNvSpPr txBox="1">
            <a:spLocks noGrp="1"/>
          </p:cNvSpPr>
          <p:nvPr>
            <p:ph type="title" idx="14" hasCustomPrompt="1"/>
          </p:nvPr>
        </p:nvSpPr>
        <p:spPr>
          <a:xfrm>
            <a:off x="7013149"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9" name="Google Shape;39;p4"/>
          <p:cNvSpPr txBox="1">
            <a:spLocks noGrp="1"/>
          </p:cNvSpPr>
          <p:nvPr>
            <p:ph type="ctrTitle" idx="15"/>
          </p:nvPr>
        </p:nvSpPr>
        <p:spPr>
          <a:xfrm rot="-5400000">
            <a:off x="8504467" y="2111600"/>
            <a:ext cx="4650000" cy="1135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40" name="Google Shape;40;p4"/>
          <p:cNvCxnSpPr/>
          <p:nvPr/>
        </p:nvCxnSpPr>
        <p:spPr>
          <a:xfrm>
            <a:off x="11388389" y="-19600"/>
            <a:ext cx="0" cy="4892000"/>
          </a:xfrm>
          <a:prstGeom prst="straightConnector1">
            <a:avLst/>
          </a:prstGeom>
          <a:noFill/>
          <a:ln w="28575" cap="flat" cmpd="sng">
            <a:solidFill>
              <a:srgbClr val="FFFFFF"/>
            </a:solidFill>
            <a:prstDash val="solid"/>
            <a:round/>
            <a:headEnd type="none" w="med" len="med"/>
            <a:tailEnd type="none" w="med" len="med"/>
          </a:ln>
        </p:spPr>
      </p:cxnSp>
      <p:sp>
        <p:nvSpPr>
          <p:cNvPr id="41" name="Google Shape;41;p4"/>
          <p:cNvSpPr txBox="1">
            <a:spLocks noGrp="1"/>
          </p:cNvSpPr>
          <p:nvPr>
            <p:ph type="ctrTitle" idx="16"/>
          </p:nvPr>
        </p:nvSpPr>
        <p:spPr>
          <a:xfrm>
            <a:off x="808233" y="2101267"/>
            <a:ext cx="319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2" name="Google Shape;42;p4"/>
          <p:cNvSpPr txBox="1">
            <a:spLocks noGrp="1"/>
          </p:cNvSpPr>
          <p:nvPr>
            <p:ph type="subTitle" idx="17"/>
          </p:nvPr>
        </p:nvSpPr>
        <p:spPr>
          <a:xfrm>
            <a:off x="11325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3" name="Google Shape;43;p4"/>
          <p:cNvSpPr txBox="1">
            <a:spLocks noGrp="1"/>
          </p:cNvSpPr>
          <p:nvPr>
            <p:ph type="title" idx="18" hasCustomPrompt="1"/>
          </p:nvPr>
        </p:nvSpPr>
        <p:spPr>
          <a:xfrm>
            <a:off x="12343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4" name="Google Shape;44;p4"/>
          <p:cNvSpPr txBox="1">
            <a:spLocks noGrp="1"/>
          </p:cNvSpPr>
          <p:nvPr>
            <p:ph type="ctrTitle" idx="19"/>
          </p:nvPr>
        </p:nvSpPr>
        <p:spPr>
          <a:xfrm>
            <a:off x="8553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5" name="Google Shape;45;p4"/>
          <p:cNvSpPr txBox="1">
            <a:spLocks noGrp="1"/>
          </p:cNvSpPr>
          <p:nvPr>
            <p:ph type="subTitle" idx="20"/>
          </p:nvPr>
        </p:nvSpPr>
        <p:spPr>
          <a:xfrm>
            <a:off x="10857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6" name="Google Shape;46;p4"/>
          <p:cNvSpPr txBox="1">
            <a:spLocks noGrp="1"/>
          </p:cNvSpPr>
          <p:nvPr>
            <p:ph type="title" idx="21" hasCustomPrompt="1"/>
          </p:nvPr>
        </p:nvSpPr>
        <p:spPr>
          <a:xfrm>
            <a:off x="12343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47" name="Google Shape;47;p4"/>
          <p:cNvCxnSpPr/>
          <p:nvPr/>
        </p:nvCxnSpPr>
        <p:spPr>
          <a:xfrm>
            <a:off x="1452633" y="2283981"/>
            <a:ext cx="7727200" cy="0"/>
          </a:xfrm>
          <a:prstGeom prst="straightConnector1">
            <a:avLst/>
          </a:prstGeom>
          <a:noFill/>
          <a:ln w="28575" cap="flat" cmpd="sng">
            <a:solidFill>
              <a:srgbClr val="FFFFFF"/>
            </a:solidFill>
            <a:prstDash val="solid"/>
            <a:round/>
            <a:headEnd type="none" w="med" len="med"/>
            <a:tailEnd type="none" w="med" len="med"/>
          </a:ln>
        </p:spPr>
      </p:cxnSp>
      <p:cxnSp>
        <p:nvCxnSpPr>
          <p:cNvPr id="48" name="Google Shape;48;p4"/>
          <p:cNvCxnSpPr/>
          <p:nvPr/>
        </p:nvCxnSpPr>
        <p:spPr>
          <a:xfrm>
            <a:off x="1452633" y="4520081"/>
            <a:ext cx="77272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95575370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HEADLINE 1">
  <p:cSld name="HEADLINE 1">
    <p:bg>
      <p:bgPr>
        <a:gradFill>
          <a:gsLst>
            <a:gs pos="0">
              <a:srgbClr val="10D6B6">
                <a:alpha val="70588"/>
              </a:srgbClr>
            </a:gs>
            <a:gs pos="100000">
              <a:srgbClr val="7337D4"/>
            </a:gs>
          </a:gsLst>
          <a:lin ang="0" scaled="0"/>
        </a:gradFill>
        <a:effectLst/>
      </p:bgPr>
    </p:bg>
    <p:spTree>
      <p:nvGrpSpPr>
        <p:cNvPr id="1" name="Shape 49"/>
        <p:cNvGrpSpPr/>
        <p:nvPr/>
      </p:nvGrpSpPr>
      <p:grpSpPr>
        <a:xfrm>
          <a:off x="0" y="0"/>
          <a:ext cx="0" cy="0"/>
          <a:chOff x="0" y="0"/>
          <a:chExt cx="0" cy="0"/>
        </a:xfrm>
      </p:grpSpPr>
      <p:sp>
        <p:nvSpPr>
          <p:cNvPr id="50" name="Google Shape;50;p5"/>
          <p:cNvSpPr txBox="1">
            <a:spLocks noGrp="1"/>
          </p:cNvSpPr>
          <p:nvPr>
            <p:ph type="title" hasCustomPrompt="1"/>
          </p:nvPr>
        </p:nvSpPr>
        <p:spPr>
          <a:xfrm>
            <a:off x="499267"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5"/>
          <p:cNvSpPr txBox="1">
            <a:spLocks noGrp="1"/>
          </p:cNvSpPr>
          <p:nvPr>
            <p:ph type="ctrTitle" idx="2"/>
          </p:nvPr>
        </p:nvSpPr>
        <p:spPr>
          <a:xfrm>
            <a:off x="2490999"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52" name="Google Shape;52;p5"/>
          <p:cNvSpPr txBox="1">
            <a:spLocks noGrp="1"/>
          </p:cNvSpPr>
          <p:nvPr>
            <p:ph type="subTitle" idx="1"/>
          </p:nvPr>
        </p:nvSpPr>
        <p:spPr>
          <a:xfrm>
            <a:off x="2491000" y="4241021"/>
            <a:ext cx="2542000" cy="4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3" name="Google Shape;53;p5"/>
          <p:cNvCxnSpPr/>
          <p:nvPr/>
        </p:nvCxnSpPr>
        <p:spPr>
          <a:xfrm>
            <a:off x="0"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628968964"/>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HEADLINE 3">
  <p:cSld name="HEADLINE 3">
    <p:bg>
      <p:bgPr>
        <a:gradFill>
          <a:gsLst>
            <a:gs pos="0">
              <a:srgbClr val="10D6B6">
                <a:alpha val="70588"/>
              </a:srgbClr>
            </a:gs>
            <a:gs pos="100000">
              <a:srgbClr val="7337D4"/>
            </a:gs>
          </a:gsLst>
          <a:lin ang="0" scaled="0"/>
        </a:gradFill>
        <a:effectLst/>
      </p:bgPr>
    </p:bg>
    <p:spTree>
      <p:nvGrpSpPr>
        <p:cNvPr id="1" name="Shape 54"/>
        <p:cNvGrpSpPr/>
        <p:nvPr/>
      </p:nvGrpSpPr>
      <p:grpSpPr>
        <a:xfrm>
          <a:off x="0" y="0"/>
          <a:ext cx="0" cy="0"/>
          <a:chOff x="0" y="0"/>
          <a:chExt cx="0" cy="0"/>
        </a:xfrm>
      </p:grpSpPr>
      <p:sp>
        <p:nvSpPr>
          <p:cNvPr id="55" name="Google Shape;55;p6"/>
          <p:cNvSpPr txBox="1">
            <a:spLocks noGrp="1"/>
          </p:cNvSpPr>
          <p:nvPr>
            <p:ph type="title" hasCustomPrompt="1"/>
          </p:nvPr>
        </p:nvSpPr>
        <p:spPr>
          <a:xfrm flipH="1">
            <a:off x="97664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6" name="Google Shape;56;p6"/>
          <p:cNvSpPr txBox="1">
            <a:spLocks noGrp="1"/>
          </p:cNvSpPr>
          <p:nvPr>
            <p:ph type="ctrTitle" idx="2"/>
          </p:nvPr>
        </p:nvSpPr>
        <p:spPr>
          <a:xfrm flipH="1">
            <a:off x="53087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57" name="Google Shape;57;p6"/>
          <p:cNvSpPr txBox="1">
            <a:spLocks noGrp="1"/>
          </p:cNvSpPr>
          <p:nvPr>
            <p:ph type="subTitle" idx="1"/>
          </p:nvPr>
        </p:nvSpPr>
        <p:spPr>
          <a:xfrm flipH="1">
            <a:off x="7159133" y="42410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8" name="Google Shape;58;p6"/>
          <p:cNvCxnSpPr/>
          <p:nvPr/>
        </p:nvCxnSpPr>
        <p:spPr>
          <a:xfrm rot="10800000">
            <a:off x="6831616"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362930531"/>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p:cSld name="NUMBERS">
    <p:bg>
      <p:bgPr>
        <a:gradFill>
          <a:gsLst>
            <a:gs pos="0">
              <a:srgbClr val="10D6B6">
                <a:alpha val="70588"/>
              </a:srgbClr>
            </a:gs>
            <a:gs pos="100000">
              <a:srgbClr val="7337D4"/>
            </a:gs>
          </a:gsLst>
          <a:lin ang="0" scaled="0"/>
        </a:gradFill>
        <a:effectLst/>
      </p:bgPr>
    </p:bg>
    <p:spTree>
      <p:nvGrpSpPr>
        <p:cNvPr id="1" name="Shape 107"/>
        <p:cNvGrpSpPr/>
        <p:nvPr/>
      </p:nvGrpSpPr>
      <p:grpSpPr>
        <a:xfrm>
          <a:off x="0" y="0"/>
          <a:ext cx="0" cy="0"/>
          <a:chOff x="0" y="0"/>
          <a:chExt cx="0" cy="0"/>
        </a:xfrm>
      </p:grpSpPr>
      <p:sp>
        <p:nvSpPr>
          <p:cNvPr id="108" name="Google Shape;108;p15"/>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109" name="Google Shape;109;p15"/>
          <p:cNvCxnSpPr>
            <a:stCxn id="108"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110" name="Google Shape;110;p15"/>
          <p:cNvSpPr/>
          <p:nvPr/>
        </p:nvSpPr>
        <p:spPr>
          <a:xfrm>
            <a:off x="1087133" y="3804067"/>
            <a:ext cx="4793200" cy="15068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1" name="Google Shape;111;p15"/>
          <p:cNvSpPr/>
          <p:nvPr/>
        </p:nvSpPr>
        <p:spPr>
          <a:xfrm>
            <a:off x="2504267" y="2154833"/>
            <a:ext cx="7183200" cy="1845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2" name="Google Shape;112;p15"/>
          <p:cNvSpPr/>
          <p:nvPr/>
        </p:nvSpPr>
        <p:spPr>
          <a:xfrm>
            <a:off x="5624600" y="4620500"/>
            <a:ext cx="4793200" cy="1197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3" name="Google Shape;113;p15"/>
          <p:cNvSpPr txBox="1">
            <a:spLocks noGrp="1"/>
          </p:cNvSpPr>
          <p:nvPr>
            <p:ph type="title" idx="2" hasCustomPrompt="1"/>
          </p:nvPr>
        </p:nvSpPr>
        <p:spPr>
          <a:xfrm>
            <a:off x="3516467" y="2509833"/>
            <a:ext cx="5159200" cy="113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7200"/>
              <a:buNone/>
              <a:defRPr sz="9600">
                <a:solidFill>
                  <a:srgbClr val="FFFFFF"/>
                </a:solidFill>
              </a:defRPr>
            </a:lvl1pPr>
            <a:lvl2pPr lvl="1"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4" name="Google Shape;114;p15"/>
          <p:cNvSpPr txBox="1">
            <a:spLocks noGrp="1"/>
          </p:cNvSpPr>
          <p:nvPr>
            <p:ph type="title" idx="3" hasCustomPrompt="1"/>
          </p:nvPr>
        </p:nvSpPr>
        <p:spPr>
          <a:xfrm>
            <a:off x="1289968" y="4172167"/>
            <a:ext cx="43876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5" name="Google Shape;115;p15"/>
          <p:cNvSpPr txBox="1">
            <a:spLocks noGrp="1"/>
          </p:cNvSpPr>
          <p:nvPr>
            <p:ph type="title" idx="4" hasCustomPrompt="1"/>
          </p:nvPr>
        </p:nvSpPr>
        <p:spPr>
          <a:xfrm>
            <a:off x="5886601" y="4839933"/>
            <a:ext cx="42692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2588749683"/>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HEADLINE 4">
  <p:cSld name="HEADLINE 4">
    <p:bg>
      <p:bgPr>
        <a:gradFill>
          <a:gsLst>
            <a:gs pos="0">
              <a:srgbClr val="10D6B6">
                <a:alpha val="70588"/>
              </a:srgbClr>
            </a:gs>
            <a:gs pos="100000">
              <a:srgbClr val="7337D4"/>
            </a:gs>
          </a:gsLst>
          <a:lin ang="0" scaled="0"/>
        </a:gradFill>
        <a:effectLst/>
      </p:bgPr>
    </p:bg>
    <p:spTree>
      <p:nvGrpSpPr>
        <p:cNvPr id="1" name="Shape 59"/>
        <p:cNvGrpSpPr/>
        <p:nvPr/>
      </p:nvGrpSpPr>
      <p:grpSpPr>
        <a:xfrm>
          <a:off x="0" y="0"/>
          <a:ext cx="0" cy="0"/>
          <a:chOff x="0" y="0"/>
          <a:chExt cx="0" cy="0"/>
        </a:xfrm>
      </p:grpSpPr>
      <p:sp>
        <p:nvSpPr>
          <p:cNvPr id="60" name="Google Shape;60;p7"/>
          <p:cNvSpPr txBox="1">
            <a:spLocks noGrp="1"/>
          </p:cNvSpPr>
          <p:nvPr>
            <p:ph type="title" hasCustomPrompt="1"/>
          </p:nvPr>
        </p:nvSpPr>
        <p:spPr>
          <a:xfrm flipH="1">
            <a:off x="99696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7"/>
          <p:cNvSpPr txBox="1">
            <a:spLocks noGrp="1"/>
          </p:cNvSpPr>
          <p:nvPr>
            <p:ph type="ctrTitle" idx="2"/>
          </p:nvPr>
        </p:nvSpPr>
        <p:spPr>
          <a:xfrm flipH="1">
            <a:off x="51055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62" name="Google Shape;62;p7"/>
          <p:cNvSpPr txBox="1">
            <a:spLocks noGrp="1"/>
          </p:cNvSpPr>
          <p:nvPr>
            <p:ph type="subTitle" idx="1"/>
          </p:nvPr>
        </p:nvSpPr>
        <p:spPr>
          <a:xfrm flipH="1">
            <a:off x="6955967" y="39362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3" name="Google Shape;63;p7"/>
          <p:cNvCxnSpPr/>
          <p:nvPr/>
        </p:nvCxnSpPr>
        <p:spPr>
          <a:xfrm>
            <a:off x="97664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513913664"/>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HEADLINE 6">
  <p:cSld name="HEADLINE 6">
    <p:bg>
      <p:bgPr>
        <a:gradFill>
          <a:gsLst>
            <a:gs pos="0">
              <a:srgbClr val="10D6B6">
                <a:alpha val="70588"/>
              </a:srgbClr>
            </a:gs>
            <a:gs pos="100000">
              <a:srgbClr val="7337D4"/>
            </a:gs>
          </a:gsLst>
          <a:lin ang="0" scaled="0"/>
        </a:gradFill>
        <a:effectLst/>
      </p:bgPr>
    </p:bg>
    <p:spTree>
      <p:nvGrpSpPr>
        <p:cNvPr id="1" name="Shape 64"/>
        <p:cNvGrpSpPr/>
        <p:nvPr/>
      </p:nvGrpSpPr>
      <p:grpSpPr>
        <a:xfrm>
          <a:off x="0" y="0"/>
          <a:ext cx="0" cy="0"/>
          <a:chOff x="0" y="0"/>
          <a:chExt cx="0" cy="0"/>
        </a:xfrm>
      </p:grpSpPr>
      <p:sp>
        <p:nvSpPr>
          <p:cNvPr id="65" name="Google Shape;65;p8"/>
          <p:cNvSpPr txBox="1">
            <a:spLocks noGrp="1"/>
          </p:cNvSpPr>
          <p:nvPr>
            <p:ph type="title" hasCustomPrompt="1"/>
          </p:nvPr>
        </p:nvSpPr>
        <p:spPr>
          <a:xfrm>
            <a:off x="405251"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8"/>
          <p:cNvSpPr txBox="1">
            <a:spLocks noGrp="1"/>
          </p:cNvSpPr>
          <p:nvPr>
            <p:ph type="ctrTitle" idx="2"/>
          </p:nvPr>
        </p:nvSpPr>
        <p:spPr>
          <a:xfrm>
            <a:off x="2803383"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67" name="Google Shape;67;p8"/>
          <p:cNvSpPr txBox="1">
            <a:spLocks noGrp="1"/>
          </p:cNvSpPr>
          <p:nvPr>
            <p:ph type="subTitle" idx="1"/>
          </p:nvPr>
        </p:nvSpPr>
        <p:spPr>
          <a:xfrm>
            <a:off x="2812167" y="3936245"/>
            <a:ext cx="2542000" cy="9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8" name="Google Shape;68;p8"/>
          <p:cNvCxnSpPr/>
          <p:nvPr/>
        </p:nvCxnSpPr>
        <p:spPr>
          <a:xfrm>
            <a:off x="25348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473394202"/>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TITLE DESIGN 2">
  <p:cSld name="TITLE DESIGN 2">
    <p:bg>
      <p:bgPr>
        <a:gradFill>
          <a:gsLst>
            <a:gs pos="0">
              <a:srgbClr val="10D6B6">
                <a:alpha val="70588"/>
              </a:srgbClr>
            </a:gs>
            <a:gs pos="100000">
              <a:srgbClr val="7337D4"/>
            </a:gs>
          </a:gsLst>
          <a:lin ang="0" scaled="0"/>
        </a:gradFill>
        <a:effectLst/>
      </p:bgPr>
    </p:bg>
    <p:spTree>
      <p:nvGrpSpPr>
        <p:cNvPr id="1" name="Shape 69"/>
        <p:cNvGrpSpPr/>
        <p:nvPr/>
      </p:nvGrpSpPr>
      <p:grpSpPr>
        <a:xfrm>
          <a:off x="0" y="0"/>
          <a:ext cx="0" cy="0"/>
          <a:chOff x="0" y="0"/>
          <a:chExt cx="0" cy="0"/>
        </a:xfrm>
      </p:grpSpPr>
      <p:sp>
        <p:nvSpPr>
          <p:cNvPr id="70" name="Google Shape;70;p9"/>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71" name="Google Shape;71;p9"/>
          <p:cNvCxnSpPr>
            <a:stCxn id="70"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74686537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TITLE + SUBTITLE">
  <p:cSld name="TITLE + SUBTITLE">
    <p:bg>
      <p:bgPr>
        <a:gradFill>
          <a:gsLst>
            <a:gs pos="0">
              <a:srgbClr val="10D6B6">
                <a:alpha val="70588"/>
              </a:srgbClr>
            </a:gs>
            <a:gs pos="100000">
              <a:srgbClr val="7337D4"/>
            </a:gs>
          </a:gsLst>
          <a:lin ang="0" scaled="0"/>
        </a:gradFill>
        <a:effectLst/>
      </p:bgPr>
    </p:bg>
    <p:spTree>
      <p:nvGrpSpPr>
        <p:cNvPr id="1" name="Shape 75"/>
        <p:cNvGrpSpPr/>
        <p:nvPr/>
      </p:nvGrpSpPr>
      <p:grpSpPr>
        <a:xfrm>
          <a:off x="0" y="0"/>
          <a:ext cx="0" cy="0"/>
          <a:chOff x="0" y="0"/>
          <a:chExt cx="0" cy="0"/>
        </a:xfrm>
      </p:grpSpPr>
      <p:sp>
        <p:nvSpPr>
          <p:cNvPr id="76" name="Google Shape;76;p11"/>
          <p:cNvSpPr/>
          <p:nvPr/>
        </p:nvSpPr>
        <p:spPr>
          <a:xfrm>
            <a:off x="0" y="747400"/>
            <a:ext cx="12192000" cy="5363200"/>
          </a:xfrm>
          <a:prstGeom prst="rect">
            <a:avLst/>
          </a:prstGeom>
          <a:gradFill>
            <a:gsLst>
              <a:gs pos="0">
                <a:srgbClr val="7337D4">
                  <a:alpha val="62352"/>
                </a:srgbClr>
              </a:gs>
              <a:gs pos="100000">
                <a:srgbClr val="10D6B6">
                  <a:alpha val="46274"/>
                </a:srgbClr>
              </a:gs>
            </a:gsLst>
            <a:lin ang="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11"/>
          <p:cNvSpPr txBox="1">
            <a:spLocks noGrp="1"/>
          </p:cNvSpPr>
          <p:nvPr>
            <p:ph type="ctrTitle"/>
          </p:nvPr>
        </p:nvSpPr>
        <p:spPr>
          <a:xfrm>
            <a:off x="636035" y="2483533"/>
            <a:ext cx="5612400" cy="1135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cxnSp>
        <p:nvCxnSpPr>
          <p:cNvPr id="78" name="Google Shape;78;p11"/>
          <p:cNvCxnSpPr/>
          <p:nvPr/>
        </p:nvCxnSpPr>
        <p:spPr>
          <a:xfrm>
            <a:off x="0" y="3640600"/>
            <a:ext cx="6102000" cy="0"/>
          </a:xfrm>
          <a:prstGeom prst="straightConnector1">
            <a:avLst/>
          </a:prstGeom>
          <a:noFill/>
          <a:ln w="28575" cap="flat" cmpd="sng">
            <a:solidFill>
              <a:srgbClr val="FFFFFF"/>
            </a:solidFill>
            <a:prstDash val="solid"/>
            <a:round/>
            <a:headEnd type="none" w="med" len="med"/>
            <a:tailEnd type="none" w="med" len="med"/>
          </a:ln>
        </p:spPr>
      </p:cxnSp>
      <p:sp>
        <p:nvSpPr>
          <p:cNvPr id="79" name="Google Shape;79;p11"/>
          <p:cNvSpPr txBox="1">
            <a:spLocks noGrp="1"/>
          </p:cNvSpPr>
          <p:nvPr>
            <p:ph type="subTitle" idx="1"/>
          </p:nvPr>
        </p:nvSpPr>
        <p:spPr>
          <a:xfrm flipH="1">
            <a:off x="6102000" y="37422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0" name="Google Shape;80;p11"/>
          <p:cNvSpPr txBox="1">
            <a:spLocks noGrp="1"/>
          </p:cNvSpPr>
          <p:nvPr>
            <p:ph type="subTitle" idx="2"/>
          </p:nvPr>
        </p:nvSpPr>
        <p:spPr>
          <a:xfrm flipH="1">
            <a:off x="6102000" y="41974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1" name="Google Shape;81;p11"/>
          <p:cNvSpPr txBox="1">
            <a:spLocks noGrp="1"/>
          </p:cNvSpPr>
          <p:nvPr>
            <p:ph type="subTitle" idx="3"/>
          </p:nvPr>
        </p:nvSpPr>
        <p:spPr>
          <a:xfrm flipH="1">
            <a:off x="6102000" y="46526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2" name="Google Shape;82;p11"/>
          <p:cNvSpPr txBox="1">
            <a:spLocks noGrp="1"/>
          </p:cNvSpPr>
          <p:nvPr>
            <p:ph type="subTitle" idx="4"/>
          </p:nvPr>
        </p:nvSpPr>
        <p:spPr>
          <a:xfrm flipH="1">
            <a:off x="6102000" y="51078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Tree>
    <p:extLst>
      <p:ext uri="{BB962C8B-B14F-4D97-AF65-F5344CB8AC3E}">
        <p14:creationId xmlns:p14="http://schemas.microsoft.com/office/powerpoint/2010/main" val="2170288398"/>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10D6B6">
                <a:alpha val="70588"/>
              </a:srgbClr>
            </a:gs>
            <a:gs pos="100000">
              <a:srgbClr val="7337D4"/>
            </a:gs>
          </a:gsLst>
          <a:lin ang="0" scaled="0"/>
        </a:grad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3717800" y="4227000"/>
            <a:ext cx="4756400" cy="41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sp>
        <p:nvSpPr>
          <p:cNvPr id="90" name="Google Shape;90;p13"/>
          <p:cNvSpPr txBox="1">
            <a:spLocks noGrp="1"/>
          </p:cNvSpPr>
          <p:nvPr>
            <p:ph type="subTitle" idx="1"/>
          </p:nvPr>
        </p:nvSpPr>
        <p:spPr>
          <a:xfrm flipH="1">
            <a:off x="2753000" y="2631000"/>
            <a:ext cx="6686000" cy="15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800"/>
              <a:buNone/>
              <a:defRPr sz="2400">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91" name="Google Shape;91;p13"/>
          <p:cNvCxnSpPr/>
          <p:nvPr/>
        </p:nvCxnSpPr>
        <p:spPr>
          <a:xfrm>
            <a:off x="-9233" y="1308933"/>
            <a:ext cx="9355600" cy="3779200"/>
          </a:xfrm>
          <a:prstGeom prst="bentConnector3">
            <a:avLst>
              <a:gd name="adj1" fmla="val 12316"/>
            </a:avLst>
          </a:prstGeom>
          <a:noFill/>
          <a:ln w="28575" cap="flat" cmpd="sng">
            <a:solidFill>
              <a:srgbClr val="FFFFFF"/>
            </a:solidFill>
            <a:prstDash val="solid"/>
            <a:round/>
            <a:headEnd type="none" w="med" len="med"/>
            <a:tailEnd type="none" w="med" len="med"/>
          </a:ln>
        </p:spPr>
      </p:cxnSp>
      <p:cxnSp>
        <p:nvCxnSpPr>
          <p:cNvPr id="92" name="Google Shape;92;p13"/>
          <p:cNvCxnSpPr/>
          <p:nvPr/>
        </p:nvCxnSpPr>
        <p:spPr>
          <a:xfrm rot="10800000">
            <a:off x="2939933" y="2129533"/>
            <a:ext cx="9282800" cy="3447200"/>
          </a:xfrm>
          <a:prstGeom prst="bentConnector3">
            <a:avLst>
              <a:gd name="adj1" fmla="val 11419"/>
            </a:avLst>
          </a:prstGeom>
          <a:noFill/>
          <a:ln w="28575" cap="flat" cmpd="sng">
            <a:solidFill>
              <a:srgbClr val="FFFFFF"/>
            </a:solidFill>
            <a:prstDash val="solid"/>
            <a:round/>
            <a:headEnd type="none" w="med" len="med"/>
            <a:tailEnd type="none" w="med" len="med"/>
          </a:ln>
        </p:spPr>
      </p:cxnSp>
      <p:cxnSp>
        <p:nvCxnSpPr>
          <p:cNvPr id="93" name="Google Shape;93;p13"/>
          <p:cNvCxnSpPr>
            <a:endCxn id="89" idx="1"/>
          </p:cNvCxnSpPr>
          <p:nvPr/>
        </p:nvCxnSpPr>
        <p:spPr>
          <a:xfrm rot="-5400000">
            <a:off x="1549600" y="4782000"/>
            <a:ext cx="2517600" cy="1818800"/>
          </a:xfrm>
          <a:prstGeom prst="bentConnector2">
            <a:avLst/>
          </a:prstGeom>
          <a:noFill/>
          <a:ln w="28575" cap="flat" cmpd="sng">
            <a:solidFill>
              <a:srgbClr val="FFFFFF"/>
            </a:solidFill>
            <a:prstDash val="solid"/>
            <a:round/>
            <a:headEnd type="none" w="med" len="med"/>
            <a:tailEnd type="none" w="med" len="med"/>
          </a:ln>
        </p:spPr>
      </p:cxnSp>
      <p:cxnSp>
        <p:nvCxnSpPr>
          <p:cNvPr id="94" name="Google Shape;94;p13"/>
          <p:cNvCxnSpPr>
            <a:endCxn id="89" idx="3"/>
          </p:cNvCxnSpPr>
          <p:nvPr/>
        </p:nvCxnSpPr>
        <p:spPr>
          <a:xfrm rot="5400000" flipH="1">
            <a:off x="8112600" y="4794200"/>
            <a:ext cx="2508400" cy="1785200"/>
          </a:xfrm>
          <a:prstGeom prst="bentConnector2">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812663830"/>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TITLE + TEXT BOXES">
  <p:cSld name="TITLE + TEXT BOXES">
    <p:bg>
      <p:bgPr>
        <a:gradFill>
          <a:gsLst>
            <a:gs pos="0">
              <a:srgbClr val="10D6B6">
                <a:alpha val="70588"/>
              </a:srgbClr>
            </a:gs>
            <a:gs pos="100000">
              <a:srgbClr val="7337D4"/>
            </a:gs>
          </a:gsLst>
          <a:lin ang="0" scaled="0"/>
        </a:grad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97" name="Google Shape;97;p14"/>
          <p:cNvCxnSpPr>
            <a:stCxn id="96"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98" name="Google Shape;98;p14"/>
          <p:cNvSpPr/>
          <p:nvPr/>
        </p:nvSpPr>
        <p:spPr>
          <a:xfrm>
            <a:off x="2373867" y="1763100"/>
            <a:ext cx="2650800" cy="27536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99" name="Google Shape;99;p14"/>
          <p:cNvSpPr txBox="1">
            <a:spLocks noGrp="1"/>
          </p:cNvSpPr>
          <p:nvPr>
            <p:ph type="ctrTitle" idx="2"/>
          </p:nvPr>
        </p:nvSpPr>
        <p:spPr>
          <a:xfrm>
            <a:off x="2947912"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0" name="Google Shape;100;p14"/>
          <p:cNvSpPr txBox="1">
            <a:spLocks noGrp="1"/>
          </p:cNvSpPr>
          <p:nvPr>
            <p:ph type="subTitle" idx="1"/>
          </p:nvPr>
        </p:nvSpPr>
        <p:spPr>
          <a:xfrm>
            <a:off x="2779600"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1" name="Google Shape;101;p14"/>
          <p:cNvSpPr/>
          <p:nvPr/>
        </p:nvSpPr>
        <p:spPr>
          <a:xfrm>
            <a:off x="4770467" y="3274833"/>
            <a:ext cx="2650800" cy="2753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2" name="Google Shape;102;p14"/>
          <p:cNvSpPr txBox="1">
            <a:spLocks noGrp="1"/>
          </p:cNvSpPr>
          <p:nvPr>
            <p:ph type="ctrTitle" idx="3"/>
          </p:nvPr>
        </p:nvSpPr>
        <p:spPr>
          <a:xfrm>
            <a:off x="5344512" y="4551933"/>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3" name="Google Shape;103;p14"/>
          <p:cNvSpPr txBox="1">
            <a:spLocks noGrp="1"/>
          </p:cNvSpPr>
          <p:nvPr>
            <p:ph type="subTitle" idx="4"/>
          </p:nvPr>
        </p:nvSpPr>
        <p:spPr>
          <a:xfrm>
            <a:off x="5176200" y="4781957"/>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4" name="Google Shape;104;p14"/>
          <p:cNvSpPr/>
          <p:nvPr/>
        </p:nvSpPr>
        <p:spPr>
          <a:xfrm>
            <a:off x="7167333" y="1763100"/>
            <a:ext cx="2650800" cy="2753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5" name="Google Shape;105;p14"/>
          <p:cNvSpPr txBox="1">
            <a:spLocks noGrp="1"/>
          </p:cNvSpPr>
          <p:nvPr>
            <p:ph type="ctrTitle" idx="5"/>
          </p:nvPr>
        </p:nvSpPr>
        <p:spPr>
          <a:xfrm>
            <a:off x="7741379"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6" name="Google Shape;106;p14"/>
          <p:cNvSpPr txBox="1">
            <a:spLocks noGrp="1"/>
          </p:cNvSpPr>
          <p:nvPr>
            <p:ph type="subTitle" idx="6"/>
          </p:nvPr>
        </p:nvSpPr>
        <p:spPr>
          <a:xfrm>
            <a:off x="7573067"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Tree>
    <p:extLst>
      <p:ext uri="{BB962C8B-B14F-4D97-AF65-F5344CB8AC3E}">
        <p14:creationId xmlns:p14="http://schemas.microsoft.com/office/powerpoint/2010/main" val="3870055606"/>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NUMBERS">
  <p:cSld name="NUMBERS">
    <p:bg>
      <p:bgPr>
        <a:gradFill>
          <a:gsLst>
            <a:gs pos="0">
              <a:srgbClr val="10D6B6">
                <a:alpha val="70588"/>
              </a:srgbClr>
            </a:gs>
            <a:gs pos="100000">
              <a:srgbClr val="7337D4"/>
            </a:gs>
          </a:gsLst>
          <a:lin ang="0" scaled="0"/>
        </a:gradFill>
        <a:effectLst/>
      </p:bgPr>
    </p:bg>
    <p:spTree>
      <p:nvGrpSpPr>
        <p:cNvPr id="1" name="Shape 107"/>
        <p:cNvGrpSpPr/>
        <p:nvPr/>
      </p:nvGrpSpPr>
      <p:grpSpPr>
        <a:xfrm>
          <a:off x="0" y="0"/>
          <a:ext cx="0" cy="0"/>
          <a:chOff x="0" y="0"/>
          <a:chExt cx="0" cy="0"/>
        </a:xfrm>
      </p:grpSpPr>
      <p:sp>
        <p:nvSpPr>
          <p:cNvPr id="108" name="Google Shape;108;p15"/>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109" name="Google Shape;109;p15"/>
          <p:cNvCxnSpPr>
            <a:stCxn id="108"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110" name="Google Shape;110;p15"/>
          <p:cNvSpPr/>
          <p:nvPr/>
        </p:nvSpPr>
        <p:spPr>
          <a:xfrm>
            <a:off x="1087133" y="3804067"/>
            <a:ext cx="4793200" cy="15068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1" name="Google Shape;111;p15"/>
          <p:cNvSpPr/>
          <p:nvPr/>
        </p:nvSpPr>
        <p:spPr>
          <a:xfrm>
            <a:off x="2504267" y="2154833"/>
            <a:ext cx="7183200" cy="1845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2" name="Google Shape;112;p15"/>
          <p:cNvSpPr/>
          <p:nvPr/>
        </p:nvSpPr>
        <p:spPr>
          <a:xfrm>
            <a:off x="5624600" y="4620500"/>
            <a:ext cx="4793200" cy="1197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3" name="Google Shape;113;p15"/>
          <p:cNvSpPr txBox="1">
            <a:spLocks noGrp="1"/>
          </p:cNvSpPr>
          <p:nvPr>
            <p:ph type="title" idx="2" hasCustomPrompt="1"/>
          </p:nvPr>
        </p:nvSpPr>
        <p:spPr>
          <a:xfrm>
            <a:off x="3516467" y="2509833"/>
            <a:ext cx="5159200" cy="113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7200"/>
              <a:buNone/>
              <a:defRPr sz="9600">
                <a:solidFill>
                  <a:srgbClr val="FFFFFF"/>
                </a:solidFill>
              </a:defRPr>
            </a:lvl1pPr>
            <a:lvl2pPr lvl="1"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4" name="Google Shape;114;p15"/>
          <p:cNvSpPr txBox="1">
            <a:spLocks noGrp="1"/>
          </p:cNvSpPr>
          <p:nvPr>
            <p:ph type="title" idx="3" hasCustomPrompt="1"/>
          </p:nvPr>
        </p:nvSpPr>
        <p:spPr>
          <a:xfrm>
            <a:off x="1289968" y="4172167"/>
            <a:ext cx="43876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5" name="Google Shape;115;p15"/>
          <p:cNvSpPr txBox="1">
            <a:spLocks noGrp="1"/>
          </p:cNvSpPr>
          <p:nvPr>
            <p:ph type="title" idx="4" hasCustomPrompt="1"/>
          </p:nvPr>
        </p:nvSpPr>
        <p:spPr>
          <a:xfrm>
            <a:off x="5886601" y="4839933"/>
            <a:ext cx="42692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677874745"/>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pPr>
              <a:buClr>
                <a:srgbClr val="000000"/>
              </a:buClr>
              <a:buFont typeface="Arial"/>
              <a:buNone/>
            </a:pPr>
            <a:fld id="{135B339A-178B-4169-8A69-C9D2EF8D7CD8}" type="datetimeFigureOut">
              <a:rPr lang="en-US" sz="1867" kern="0" smtClean="0">
                <a:solidFill>
                  <a:srgbClr val="000000"/>
                </a:solidFill>
                <a:cs typeface="Arial"/>
                <a:sym typeface="Arial"/>
              </a:rPr>
              <a:pPr>
                <a:buClr>
                  <a:srgbClr val="000000"/>
                </a:buClr>
                <a:buFont typeface="Arial"/>
                <a:buNone/>
              </a:pPr>
              <a:t>11/25/2020</a:t>
            </a:fld>
            <a:endParaRPr lang="en-US" sz="1867" kern="0">
              <a:solidFill>
                <a:srgbClr val="000000"/>
              </a:solidFill>
              <a:cs typeface="Arial"/>
              <a:sym typeface="Arial"/>
            </a:endParaRPr>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pPr>
              <a:buClr>
                <a:srgbClr val="000000"/>
              </a:buClr>
              <a:buFont typeface="Arial"/>
              <a:buNone/>
            </a:pPr>
            <a:endParaRPr lang="en-US" sz="1867" kern="0">
              <a:solidFill>
                <a:srgbClr val="000000"/>
              </a:solidFill>
              <a:cs typeface="Arial"/>
              <a:sym typeface="Arial"/>
            </a:endParaRPr>
          </a:p>
        </p:txBody>
      </p:sp>
      <p:sp>
        <p:nvSpPr>
          <p:cNvPr id="4" name="Slide Number Placeholder 3"/>
          <p:cNvSpPr>
            <a:spLocks noGrp="1"/>
          </p:cNvSpPr>
          <p:nvPr>
            <p:ph type="sldNum" sz="quarter" idx="12"/>
          </p:nvPr>
        </p:nvSpPr>
        <p:spPr/>
        <p:txBody>
          <a:bodyPr/>
          <a:lstStyle/>
          <a:p>
            <a:fld id="{C7FA8C7F-5E91-4EB9-A09B-9452AB47FA5B}" type="slidenum">
              <a:rPr lang="en-US" smtClean="0"/>
              <a:pPr/>
              <a:t>‹#›</a:t>
            </a:fld>
            <a:endParaRPr lang="en-US"/>
          </a:p>
        </p:txBody>
      </p:sp>
    </p:spTree>
    <p:extLst>
      <p:ext uri="{BB962C8B-B14F-4D97-AF65-F5344CB8AC3E}">
        <p14:creationId xmlns:p14="http://schemas.microsoft.com/office/powerpoint/2010/main" val="220402618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BIG TITTLE OPENING" type="title">
  <p:cSld name="BIG TITTLE OPENING">
    <p:bg>
      <p:bgPr>
        <a:gradFill>
          <a:gsLst>
            <a:gs pos="0">
              <a:srgbClr val="10D6B6">
                <a:alpha val="70588"/>
              </a:srgbClr>
            </a:gs>
            <a:gs pos="100000">
              <a:srgbClr val="7337D4"/>
            </a:gs>
          </a:gsLst>
          <a:lin ang="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24852" y="2010646"/>
            <a:ext cx="235" cy="229"/>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11;p2"/>
          <p:cNvSpPr/>
          <p:nvPr/>
        </p:nvSpPr>
        <p:spPr>
          <a:xfrm>
            <a:off x="24852" y="3225478"/>
            <a:ext cx="235" cy="229"/>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 name="Google Shape;13;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2"/>
          <p:cNvSpPr txBox="1">
            <a:spLocks noGrp="1"/>
          </p:cNvSpPr>
          <p:nvPr>
            <p:ph type="ctrTitle"/>
          </p:nvPr>
        </p:nvSpPr>
        <p:spPr>
          <a:xfrm flipH="1">
            <a:off x="1526467" y="3528100"/>
            <a:ext cx="4525600" cy="894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6000"/>
              <a:buNone/>
              <a:defRPr sz="8000">
                <a:solidFill>
                  <a:srgbClr val="FFFFFF"/>
                </a:solidFill>
              </a:defRPr>
            </a:lvl1pPr>
            <a:lvl2pPr lvl="1" rtl="0">
              <a:spcBef>
                <a:spcPts val="0"/>
              </a:spcBef>
              <a:spcAft>
                <a:spcPts val="0"/>
              </a:spcAft>
              <a:buClr>
                <a:srgbClr val="FFFFFF"/>
              </a:buClr>
              <a:buSzPts val="5200"/>
              <a:buNone/>
              <a:defRPr sz="6933">
                <a:solidFill>
                  <a:srgbClr val="FFFFFF"/>
                </a:solidFill>
              </a:defRPr>
            </a:lvl2pPr>
            <a:lvl3pPr lvl="2" rtl="0">
              <a:spcBef>
                <a:spcPts val="0"/>
              </a:spcBef>
              <a:spcAft>
                <a:spcPts val="0"/>
              </a:spcAft>
              <a:buClr>
                <a:srgbClr val="FFFFFF"/>
              </a:buClr>
              <a:buSzPts val="5200"/>
              <a:buNone/>
              <a:defRPr sz="6933">
                <a:solidFill>
                  <a:srgbClr val="FFFFFF"/>
                </a:solidFill>
              </a:defRPr>
            </a:lvl3pPr>
            <a:lvl4pPr lvl="3" rtl="0">
              <a:spcBef>
                <a:spcPts val="0"/>
              </a:spcBef>
              <a:spcAft>
                <a:spcPts val="0"/>
              </a:spcAft>
              <a:buClr>
                <a:srgbClr val="FFFFFF"/>
              </a:buClr>
              <a:buSzPts val="5200"/>
              <a:buNone/>
              <a:defRPr sz="6933">
                <a:solidFill>
                  <a:srgbClr val="FFFFFF"/>
                </a:solidFill>
              </a:defRPr>
            </a:lvl4pPr>
            <a:lvl5pPr lvl="4" rtl="0">
              <a:spcBef>
                <a:spcPts val="0"/>
              </a:spcBef>
              <a:spcAft>
                <a:spcPts val="0"/>
              </a:spcAft>
              <a:buClr>
                <a:srgbClr val="FFFFFF"/>
              </a:buClr>
              <a:buSzPts val="5200"/>
              <a:buNone/>
              <a:defRPr sz="6933">
                <a:solidFill>
                  <a:srgbClr val="FFFFFF"/>
                </a:solidFill>
              </a:defRPr>
            </a:lvl5pPr>
            <a:lvl6pPr lvl="5" rtl="0">
              <a:spcBef>
                <a:spcPts val="0"/>
              </a:spcBef>
              <a:spcAft>
                <a:spcPts val="0"/>
              </a:spcAft>
              <a:buClr>
                <a:srgbClr val="FFFFFF"/>
              </a:buClr>
              <a:buSzPts val="5200"/>
              <a:buNone/>
              <a:defRPr sz="6933">
                <a:solidFill>
                  <a:srgbClr val="FFFFFF"/>
                </a:solidFill>
              </a:defRPr>
            </a:lvl6pPr>
            <a:lvl7pPr lvl="6" rtl="0">
              <a:spcBef>
                <a:spcPts val="0"/>
              </a:spcBef>
              <a:spcAft>
                <a:spcPts val="0"/>
              </a:spcAft>
              <a:buClr>
                <a:srgbClr val="FFFFFF"/>
              </a:buClr>
              <a:buSzPts val="5200"/>
              <a:buNone/>
              <a:defRPr sz="6933">
                <a:solidFill>
                  <a:srgbClr val="FFFFFF"/>
                </a:solidFill>
              </a:defRPr>
            </a:lvl7pPr>
            <a:lvl8pPr lvl="7" rtl="0">
              <a:spcBef>
                <a:spcPts val="0"/>
              </a:spcBef>
              <a:spcAft>
                <a:spcPts val="0"/>
              </a:spcAft>
              <a:buClr>
                <a:srgbClr val="FFFFFF"/>
              </a:buClr>
              <a:buSzPts val="5200"/>
              <a:buNone/>
              <a:defRPr sz="6933">
                <a:solidFill>
                  <a:srgbClr val="FFFFFF"/>
                </a:solidFill>
              </a:defRPr>
            </a:lvl8pPr>
            <a:lvl9pPr lvl="8" rtl="0">
              <a:spcBef>
                <a:spcPts val="0"/>
              </a:spcBef>
              <a:spcAft>
                <a:spcPts val="0"/>
              </a:spcAft>
              <a:buClr>
                <a:srgbClr val="FFFFFF"/>
              </a:buClr>
              <a:buSzPts val="5200"/>
              <a:buNone/>
              <a:defRPr sz="6933">
                <a:solidFill>
                  <a:srgbClr val="FFFFFF"/>
                </a:solidFill>
              </a:defRPr>
            </a:lvl9pPr>
          </a:lstStyle>
          <a:p>
            <a:endParaRPr/>
          </a:p>
        </p:txBody>
      </p:sp>
      <p:sp>
        <p:nvSpPr>
          <p:cNvPr id="15" name="Google Shape;15;p2"/>
          <p:cNvSpPr txBox="1">
            <a:spLocks noGrp="1"/>
          </p:cNvSpPr>
          <p:nvPr>
            <p:ph type="subTitle" idx="1"/>
          </p:nvPr>
        </p:nvSpPr>
        <p:spPr>
          <a:xfrm flipH="1">
            <a:off x="1526267" y="4422100"/>
            <a:ext cx="2579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400"/>
              <a:buNone/>
              <a:defRPr sz="1867">
                <a:solidFill>
                  <a:srgbClr val="FFFFFF"/>
                </a:solidFill>
              </a:defRPr>
            </a:lvl1pPr>
            <a:lvl2pPr lvl="1" rtl="0">
              <a:lnSpc>
                <a:spcPct val="100000"/>
              </a:lnSpc>
              <a:spcBef>
                <a:spcPts val="0"/>
              </a:spcBef>
              <a:spcAft>
                <a:spcPts val="0"/>
              </a:spcAft>
              <a:buClr>
                <a:srgbClr val="FFFFFF"/>
              </a:buClr>
              <a:buSzPts val="1400"/>
              <a:buNone/>
              <a:defRPr sz="1867">
                <a:solidFill>
                  <a:srgbClr val="FFFFFF"/>
                </a:solidFill>
              </a:defRPr>
            </a:lvl2pPr>
            <a:lvl3pPr lvl="2" rtl="0">
              <a:lnSpc>
                <a:spcPct val="100000"/>
              </a:lnSpc>
              <a:spcBef>
                <a:spcPts val="0"/>
              </a:spcBef>
              <a:spcAft>
                <a:spcPts val="0"/>
              </a:spcAft>
              <a:buClr>
                <a:srgbClr val="FFFFFF"/>
              </a:buClr>
              <a:buSzPts val="1400"/>
              <a:buNone/>
              <a:defRPr sz="1867">
                <a:solidFill>
                  <a:srgbClr val="FFFFFF"/>
                </a:solidFill>
              </a:defRPr>
            </a:lvl3pPr>
            <a:lvl4pPr lvl="3" rtl="0">
              <a:lnSpc>
                <a:spcPct val="100000"/>
              </a:lnSpc>
              <a:spcBef>
                <a:spcPts val="0"/>
              </a:spcBef>
              <a:spcAft>
                <a:spcPts val="0"/>
              </a:spcAft>
              <a:buClr>
                <a:srgbClr val="FFFFFF"/>
              </a:buClr>
              <a:buSzPts val="1400"/>
              <a:buNone/>
              <a:defRPr sz="1867">
                <a:solidFill>
                  <a:srgbClr val="FFFFFF"/>
                </a:solidFill>
              </a:defRPr>
            </a:lvl4pPr>
            <a:lvl5pPr lvl="4" rtl="0">
              <a:lnSpc>
                <a:spcPct val="100000"/>
              </a:lnSpc>
              <a:spcBef>
                <a:spcPts val="0"/>
              </a:spcBef>
              <a:spcAft>
                <a:spcPts val="0"/>
              </a:spcAft>
              <a:buClr>
                <a:srgbClr val="FFFFFF"/>
              </a:buClr>
              <a:buSzPts val="1400"/>
              <a:buNone/>
              <a:defRPr sz="1867">
                <a:solidFill>
                  <a:srgbClr val="FFFFFF"/>
                </a:solidFill>
              </a:defRPr>
            </a:lvl5pPr>
            <a:lvl6pPr lvl="5" rtl="0">
              <a:lnSpc>
                <a:spcPct val="100000"/>
              </a:lnSpc>
              <a:spcBef>
                <a:spcPts val="0"/>
              </a:spcBef>
              <a:spcAft>
                <a:spcPts val="0"/>
              </a:spcAft>
              <a:buClr>
                <a:srgbClr val="FFFFFF"/>
              </a:buClr>
              <a:buSzPts val="1400"/>
              <a:buNone/>
              <a:defRPr sz="1867">
                <a:solidFill>
                  <a:srgbClr val="FFFFFF"/>
                </a:solidFill>
              </a:defRPr>
            </a:lvl6pPr>
            <a:lvl7pPr lvl="6" rtl="0">
              <a:lnSpc>
                <a:spcPct val="100000"/>
              </a:lnSpc>
              <a:spcBef>
                <a:spcPts val="0"/>
              </a:spcBef>
              <a:spcAft>
                <a:spcPts val="0"/>
              </a:spcAft>
              <a:buClr>
                <a:srgbClr val="FFFFFF"/>
              </a:buClr>
              <a:buSzPts val="1400"/>
              <a:buNone/>
              <a:defRPr sz="1867">
                <a:solidFill>
                  <a:srgbClr val="FFFFFF"/>
                </a:solidFill>
              </a:defRPr>
            </a:lvl7pPr>
            <a:lvl8pPr lvl="7" rtl="0">
              <a:lnSpc>
                <a:spcPct val="100000"/>
              </a:lnSpc>
              <a:spcBef>
                <a:spcPts val="0"/>
              </a:spcBef>
              <a:spcAft>
                <a:spcPts val="0"/>
              </a:spcAft>
              <a:buClr>
                <a:srgbClr val="FFFFFF"/>
              </a:buClr>
              <a:buSzPts val="1400"/>
              <a:buNone/>
              <a:defRPr sz="1867">
                <a:solidFill>
                  <a:srgbClr val="FFFFFF"/>
                </a:solidFill>
              </a:defRPr>
            </a:lvl8pPr>
            <a:lvl9pPr lvl="8" rtl="0">
              <a:lnSpc>
                <a:spcPct val="100000"/>
              </a:lnSpc>
              <a:spcBef>
                <a:spcPts val="0"/>
              </a:spcBef>
              <a:spcAft>
                <a:spcPts val="0"/>
              </a:spcAft>
              <a:buClr>
                <a:srgbClr val="FFFFFF"/>
              </a:buClr>
              <a:buSzPts val="1400"/>
              <a:buNone/>
              <a:defRPr sz="1867">
                <a:solidFill>
                  <a:srgbClr val="FFFFFF"/>
                </a:solidFill>
              </a:defRPr>
            </a:lvl9pPr>
          </a:lstStyle>
          <a:p>
            <a:endParaRPr/>
          </a:p>
        </p:txBody>
      </p:sp>
      <p:cxnSp>
        <p:nvCxnSpPr>
          <p:cNvPr id="16" name="Google Shape;16;p2"/>
          <p:cNvCxnSpPr/>
          <p:nvPr/>
        </p:nvCxnSpPr>
        <p:spPr>
          <a:xfrm>
            <a:off x="1677133" y="4328333"/>
            <a:ext cx="6188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43356656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TWO COLUMNS" type="titleOnly">
  <p:cSld name="TWO COLUMNS">
    <p:bg>
      <p:bgPr>
        <a:gradFill>
          <a:gsLst>
            <a:gs pos="0">
              <a:srgbClr val="10D6B6">
                <a:alpha val="70588"/>
              </a:srgbClr>
            </a:gs>
            <a:gs pos="100000">
              <a:srgbClr val="7337D4"/>
            </a:gs>
          </a:gsLst>
          <a:lin ang="0" scaled="0"/>
        </a:gradFill>
        <a:effectLst/>
      </p:bgPr>
    </p:bg>
    <p:spTree>
      <p:nvGrpSpPr>
        <p:cNvPr id="1" name="Shape 17"/>
        <p:cNvGrpSpPr/>
        <p:nvPr/>
      </p:nvGrpSpPr>
      <p:grpSpPr>
        <a:xfrm>
          <a:off x="0" y="0"/>
          <a:ext cx="0" cy="0"/>
          <a:chOff x="0" y="0"/>
          <a:chExt cx="0" cy="0"/>
        </a:xfrm>
      </p:grpSpPr>
      <p:sp>
        <p:nvSpPr>
          <p:cNvPr id="18" name="Google Shape;18;p3"/>
          <p:cNvSpPr/>
          <p:nvPr/>
        </p:nvSpPr>
        <p:spPr>
          <a:xfrm>
            <a:off x="1554000"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3"/>
          <p:cNvSpPr/>
          <p:nvPr/>
        </p:nvSpPr>
        <p:spPr>
          <a:xfrm>
            <a:off x="6188867"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0;p3"/>
          <p:cNvSpPr txBox="1">
            <a:spLocks noGrp="1"/>
          </p:cNvSpPr>
          <p:nvPr>
            <p:ph type="subTitle" idx="1"/>
          </p:nvPr>
        </p:nvSpPr>
        <p:spPr>
          <a:xfrm>
            <a:off x="2070308" y="4067333"/>
            <a:ext cx="3729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1" name="Google Shape;21;p3"/>
          <p:cNvSpPr txBox="1">
            <a:spLocks noGrp="1"/>
          </p:cNvSpPr>
          <p:nvPr>
            <p:ph type="subTitle" idx="2"/>
          </p:nvPr>
        </p:nvSpPr>
        <p:spPr>
          <a:xfrm>
            <a:off x="6392067" y="4067333"/>
            <a:ext cx="37296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2" name="Google Shape;22;p3"/>
          <p:cNvSpPr txBox="1">
            <a:spLocks noGrp="1"/>
          </p:cNvSpPr>
          <p:nvPr>
            <p:ph type="ctrTitle"/>
          </p:nvPr>
        </p:nvSpPr>
        <p:spPr>
          <a:xfrm>
            <a:off x="2070308" y="3277200"/>
            <a:ext cx="37296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3" name="Google Shape;23;p3"/>
          <p:cNvSpPr txBox="1">
            <a:spLocks noGrp="1"/>
          </p:cNvSpPr>
          <p:nvPr>
            <p:ph type="ctrTitle" idx="3"/>
          </p:nvPr>
        </p:nvSpPr>
        <p:spPr>
          <a:xfrm>
            <a:off x="6392067" y="3277200"/>
            <a:ext cx="37296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4" name="Google Shape;24;p3"/>
          <p:cNvSpPr txBox="1">
            <a:spLocks noGrp="1"/>
          </p:cNvSpPr>
          <p:nvPr>
            <p:ph type="ctrTitle" idx="4"/>
          </p:nvPr>
        </p:nvSpPr>
        <p:spPr>
          <a:xfrm>
            <a:off x="1333500" y="179733"/>
            <a:ext cx="95252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25" name="Google Shape;25;p3"/>
          <p:cNvCxnSpPr>
            <a:stCxn id="24" idx="2"/>
          </p:cNvCxnSpPr>
          <p:nvPr/>
        </p:nvCxnSpPr>
        <p:spPr>
          <a:xfrm>
            <a:off x="6096100"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523473032"/>
      </p:ext>
    </p:extLst>
  </p:cSld>
  <p:clrMapOvr>
    <a:masterClrMapping/>
  </p:clrMapOvr>
  <p:extLst mod="1">
    <p:ext uri="{DCECCB84-F9BA-43D5-87BE-67443E8EF086}">
      <p15:sldGuideLst xmlns:p15="http://schemas.microsoft.com/office/powerpoint/2012/main">
        <p15:guide id="1" orient="horz" pos="1620">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pPr>
              <a:buClr>
                <a:srgbClr val="000000"/>
              </a:buClr>
              <a:buFont typeface="Arial"/>
              <a:buNone/>
            </a:pPr>
            <a:fld id="{135B339A-178B-4169-8A69-C9D2EF8D7CD8}" type="datetimeFigureOut">
              <a:rPr lang="en-US" sz="1867" kern="0">
                <a:solidFill>
                  <a:srgbClr val="000000"/>
                </a:solidFill>
                <a:cs typeface="Arial"/>
                <a:sym typeface="Arial"/>
              </a:rPr>
              <a:pPr>
                <a:buClr>
                  <a:srgbClr val="000000"/>
                </a:buClr>
                <a:buFont typeface="Arial"/>
                <a:buNone/>
              </a:pPr>
              <a:t>11/25/2020</a:t>
            </a:fld>
            <a:endParaRPr lang="en-US" sz="1867" kern="0">
              <a:solidFill>
                <a:srgbClr val="000000"/>
              </a:solidFill>
              <a:cs typeface="Arial"/>
              <a:sym typeface="Arial"/>
            </a:endParaRPr>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pPr>
              <a:buClr>
                <a:srgbClr val="000000"/>
              </a:buClr>
              <a:buFont typeface="Arial"/>
              <a:buNone/>
            </a:pPr>
            <a:endParaRPr lang="en-US" sz="1867" kern="0">
              <a:solidFill>
                <a:srgbClr val="000000"/>
              </a:solidFill>
              <a:cs typeface="Arial"/>
              <a:sym typeface="Arial"/>
            </a:endParaRPr>
          </a:p>
        </p:txBody>
      </p:sp>
      <p:sp>
        <p:nvSpPr>
          <p:cNvPr id="4" name="Slide Number Placeholder 3"/>
          <p:cNvSpPr>
            <a:spLocks noGrp="1"/>
          </p:cNvSpPr>
          <p:nvPr>
            <p:ph type="sldNum" sz="quarter" idx="12"/>
          </p:nvPr>
        </p:nvSpPr>
        <p:spPr/>
        <p:txBody>
          <a:bodyPr/>
          <a:lstStyle/>
          <a:p>
            <a:fld id="{C7FA8C7F-5E91-4EB9-A09B-9452AB47FA5B}" type="slidenum">
              <a:rPr lang="en-US" smtClean="0"/>
              <a:pPr/>
              <a:t>‹#›</a:t>
            </a:fld>
            <a:endParaRPr lang="en-US"/>
          </a:p>
        </p:txBody>
      </p:sp>
    </p:spTree>
    <p:extLst>
      <p:ext uri="{BB962C8B-B14F-4D97-AF65-F5344CB8AC3E}">
        <p14:creationId xmlns:p14="http://schemas.microsoft.com/office/powerpoint/2010/main" val="2056599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TABLE OF CONTENT">
  <p:cSld name="TABLE OF CONTENT">
    <p:bg>
      <p:bgPr>
        <a:gradFill>
          <a:gsLst>
            <a:gs pos="0">
              <a:srgbClr val="10D6B6">
                <a:alpha val="70588"/>
              </a:srgbClr>
            </a:gs>
            <a:gs pos="100000">
              <a:srgbClr val="7337D4"/>
            </a:gs>
          </a:gsLst>
          <a:lin ang="0" scaled="0"/>
        </a:gra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ctrTitle"/>
          </p:nvPr>
        </p:nvSpPr>
        <p:spPr>
          <a:xfrm>
            <a:off x="3767933"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28" name="Google Shape;28;p4"/>
          <p:cNvSpPr txBox="1">
            <a:spLocks noGrp="1"/>
          </p:cNvSpPr>
          <p:nvPr>
            <p:ph type="subTitle" idx="1"/>
          </p:nvPr>
        </p:nvSpPr>
        <p:spPr>
          <a:xfrm>
            <a:off x="40454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9" name="Google Shape;29;p4"/>
          <p:cNvSpPr txBox="1">
            <a:spLocks noGrp="1"/>
          </p:cNvSpPr>
          <p:nvPr>
            <p:ph type="title" idx="2" hasCustomPrompt="1"/>
          </p:nvPr>
        </p:nvSpPr>
        <p:spPr>
          <a:xfrm>
            <a:off x="41472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4"/>
          <p:cNvSpPr txBox="1">
            <a:spLocks noGrp="1"/>
          </p:cNvSpPr>
          <p:nvPr>
            <p:ph type="ctrTitle" idx="3"/>
          </p:nvPr>
        </p:nvSpPr>
        <p:spPr>
          <a:xfrm>
            <a:off x="37682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1" name="Google Shape;31;p4"/>
          <p:cNvSpPr txBox="1">
            <a:spLocks noGrp="1"/>
          </p:cNvSpPr>
          <p:nvPr>
            <p:ph type="subTitle" idx="4"/>
          </p:nvPr>
        </p:nvSpPr>
        <p:spPr>
          <a:xfrm>
            <a:off x="39986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2" name="Google Shape;32;p4"/>
          <p:cNvSpPr txBox="1">
            <a:spLocks noGrp="1"/>
          </p:cNvSpPr>
          <p:nvPr>
            <p:ph type="title" idx="5" hasCustomPrompt="1"/>
          </p:nvPr>
        </p:nvSpPr>
        <p:spPr>
          <a:xfrm>
            <a:off x="41472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ctrTitle" idx="6"/>
          </p:nvPr>
        </p:nvSpPr>
        <p:spPr>
          <a:xfrm>
            <a:off x="6634167"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4" name="Google Shape;34;p4"/>
          <p:cNvSpPr txBox="1">
            <a:spLocks noGrp="1"/>
          </p:cNvSpPr>
          <p:nvPr>
            <p:ph type="subTitle" idx="7"/>
          </p:nvPr>
        </p:nvSpPr>
        <p:spPr>
          <a:xfrm>
            <a:off x="6911333"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5" name="Google Shape;35;p4"/>
          <p:cNvSpPr txBox="1">
            <a:spLocks noGrp="1"/>
          </p:cNvSpPr>
          <p:nvPr>
            <p:ph type="title" idx="8" hasCustomPrompt="1"/>
          </p:nvPr>
        </p:nvSpPr>
        <p:spPr>
          <a:xfrm>
            <a:off x="7013149"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4"/>
          <p:cNvSpPr txBox="1">
            <a:spLocks noGrp="1"/>
          </p:cNvSpPr>
          <p:nvPr>
            <p:ph type="ctrTitle" idx="9"/>
          </p:nvPr>
        </p:nvSpPr>
        <p:spPr>
          <a:xfrm>
            <a:off x="66341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7" name="Google Shape;37;p4"/>
          <p:cNvSpPr txBox="1">
            <a:spLocks noGrp="1"/>
          </p:cNvSpPr>
          <p:nvPr>
            <p:ph type="subTitle" idx="13"/>
          </p:nvPr>
        </p:nvSpPr>
        <p:spPr>
          <a:xfrm>
            <a:off x="6864533"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8" name="Google Shape;38;p4"/>
          <p:cNvSpPr txBox="1">
            <a:spLocks noGrp="1"/>
          </p:cNvSpPr>
          <p:nvPr>
            <p:ph type="title" idx="14" hasCustomPrompt="1"/>
          </p:nvPr>
        </p:nvSpPr>
        <p:spPr>
          <a:xfrm>
            <a:off x="7013149"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9" name="Google Shape;39;p4"/>
          <p:cNvSpPr txBox="1">
            <a:spLocks noGrp="1"/>
          </p:cNvSpPr>
          <p:nvPr>
            <p:ph type="ctrTitle" idx="15"/>
          </p:nvPr>
        </p:nvSpPr>
        <p:spPr>
          <a:xfrm rot="-5400000">
            <a:off x="8504467" y="2111600"/>
            <a:ext cx="4650000" cy="1135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40" name="Google Shape;40;p4"/>
          <p:cNvCxnSpPr/>
          <p:nvPr/>
        </p:nvCxnSpPr>
        <p:spPr>
          <a:xfrm>
            <a:off x="11388389" y="-19600"/>
            <a:ext cx="0" cy="4892000"/>
          </a:xfrm>
          <a:prstGeom prst="straightConnector1">
            <a:avLst/>
          </a:prstGeom>
          <a:noFill/>
          <a:ln w="28575" cap="flat" cmpd="sng">
            <a:solidFill>
              <a:srgbClr val="FFFFFF"/>
            </a:solidFill>
            <a:prstDash val="solid"/>
            <a:round/>
            <a:headEnd type="none" w="med" len="med"/>
            <a:tailEnd type="none" w="med" len="med"/>
          </a:ln>
        </p:spPr>
      </p:cxnSp>
      <p:sp>
        <p:nvSpPr>
          <p:cNvPr id="41" name="Google Shape;41;p4"/>
          <p:cNvSpPr txBox="1">
            <a:spLocks noGrp="1"/>
          </p:cNvSpPr>
          <p:nvPr>
            <p:ph type="ctrTitle" idx="16"/>
          </p:nvPr>
        </p:nvSpPr>
        <p:spPr>
          <a:xfrm>
            <a:off x="808233" y="2101267"/>
            <a:ext cx="319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2" name="Google Shape;42;p4"/>
          <p:cNvSpPr txBox="1">
            <a:spLocks noGrp="1"/>
          </p:cNvSpPr>
          <p:nvPr>
            <p:ph type="subTitle" idx="17"/>
          </p:nvPr>
        </p:nvSpPr>
        <p:spPr>
          <a:xfrm>
            <a:off x="11325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3" name="Google Shape;43;p4"/>
          <p:cNvSpPr txBox="1">
            <a:spLocks noGrp="1"/>
          </p:cNvSpPr>
          <p:nvPr>
            <p:ph type="title" idx="18" hasCustomPrompt="1"/>
          </p:nvPr>
        </p:nvSpPr>
        <p:spPr>
          <a:xfrm>
            <a:off x="12343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4" name="Google Shape;44;p4"/>
          <p:cNvSpPr txBox="1">
            <a:spLocks noGrp="1"/>
          </p:cNvSpPr>
          <p:nvPr>
            <p:ph type="ctrTitle" idx="19"/>
          </p:nvPr>
        </p:nvSpPr>
        <p:spPr>
          <a:xfrm>
            <a:off x="8553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5" name="Google Shape;45;p4"/>
          <p:cNvSpPr txBox="1">
            <a:spLocks noGrp="1"/>
          </p:cNvSpPr>
          <p:nvPr>
            <p:ph type="subTitle" idx="20"/>
          </p:nvPr>
        </p:nvSpPr>
        <p:spPr>
          <a:xfrm>
            <a:off x="10857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6" name="Google Shape;46;p4"/>
          <p:cNvSpPr txBox="1">
            <a:spLocks noGrp="1"/>
          </p:cNvSpPr>
          <p:nvPr>
            <p:ph type="title" idx="21" hasCustomPrompt="1"/>
          </p:nvPr>
        </p:nvSpPr>
        <p:spPr>
          <a:xfrm>
            <a:off x="12343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47" name="Google Shape;47;p4"/>
          <p:cNvCxnSpPr/>
          <p:nvPr/>
        </p:nvCxnSpPr>
        <p:spPr>
          <a:xfrm>
            <a:off x="1452633" y="2283981"/>
            <a:ext cx="7727200" cy="0"/>
          </a:xfrm>
          <a:prstGeom prst="straightConnector1">
            <a:avLst/>
          </a:prstGeom>
          <a:noFill/>
          <a:ln w="28575" cap="flat" cmpd="sng">
            <a:solidFill>
              <a:srgbClr val="FFFFFF"/>
            </a:solidFill>
            <a:prstDash val="solid"/>
            <a:round/>
            <a:headEnd type="none" w="med" len="med"/>
            <a:tailEnd type="none" w="med" len="med"/>
          </a:ln>
        </p:spPr>
      </p:cxnSp>
      <p:cxnSp>
        <p:nvCxnSpPr>
          <p:cNvPr id="48" name="Google Shape;48;p4"/>
          <p:cNvCxnSpPr/>
          <p:nvPr/>
        </p:nvCxnSpPr>
        <p:spPr>
          <a:xfrm>
            <a:off x="1452633" y="4520081"/>
            <a:ext cx="77272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86271505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HEADLINE 1">
  <p:cSld name="HEADLINE 1">
    <p:bg>
      <p:bgPr>
        <a:gradFill>
          <a:gsLst>
            <a:gs pos="0">
              <a:srgbClr val="10D6B6">
                <a:alpha val="70588"/>
              </a:srgbClr>
            </a:gs>
            <a:gs pos="100000">
              <a:srgbClr val="7337D4"/>
            </a:gs>
          </a:gsLst>
          <a:lin ang="0" scaled="0"/>
        </a:gradFill>
        <a:effectLst/>
      </p:bgPr>
    </p:bg>
    <p:spTree>
      <p:nvGrpSpPr>
        <p:cNvPr id="1" name="Shape 49"/>
        <p:cNvGrpSpPr/>
        <p:nvPr/>
      </p:nvGrpSpPr>
      <p:grpSpPr>
        <a:xfrm>
          <a:off x="0" y="0"/>
          <a:ext cx="0" cy="0"/>
          <a:chOff x="0" y="0"/>
          <a:chExt cx="0" cy="0"/>
        </a:xfrm>
      </p:grpSpPr>
      <p:sp>
        <p:nvSpPr>
          <p:cNvPr id="50" name="Google Shape;50;p5"/>
          <p:cNvSpPr txBox="1">
            <a:spLocks noGrp="1"/>
          </p:cNvSpPr>
          <p:nvPr>
            <p:ph type="title" hasCustomPrompt="1"/>
          </p:nvPr>
        </p:nvSpPr>
        <p:spPr>
          <a:xfrm>
            <a:off x="499267"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5"/>
          <p:cNvSpPr txBox="1">
            <a:spLocks noGrp="1"/>
          </p:cNvSpPr>
          <p:nvPr>
            <p:ph type="ctrTitle" idx="2"/>
          </p:nvPr>
        </p:nvSpPr>
        <p:spPr>
          <a:xfrm>
            <a:off x="2490999"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52" name="Google Shape;52;p5"/>
          <p:cNvSpPr txBox="1">
            <a:spLocks noGrp="1"/>
          </p:cNvSpPr>
          <p:nvPr>
            <p:ph type="subTitle" idx="1"/>
          </p:nvPr>
        </p:nvSpPr>
        <p:spPr>
          <a:xfrm>
            <a:off x="2491000" y="4241021"/>
            <a:ext cx="2542000" cy="4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3" name="Google Shape;53;p5"/>
          <p:cNvCxnSpPr/>
          <p:nvPr/>
        </p:nvCxnSpPr>
        <p:spPr>
          <a:xfrm>
            <a:off x="0"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82157277"/>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HEADLINE 3">
  <p:cSld name="HEADLINE 3">
    <p:bg>
      <p:bgPr>
        <a:gradFill>
          <a:gsLst>
            <a:gs pos="0">
              <a:srgbClr val="10D6B6">
                <a:alpha val="70588"/>
              </a:srgbClr>
            </a:gs>
            <a:gs pos="100000">
              <a:srgbClr val="7337D4"/>
            </a:gs>
          </a:gsLst>
          <a:lin ang="0" scaled="0"/>
        </a:gradFill>
        <a:effectLst/>
      </p:bgPr>
    </p:bg>
    <p:spTree>
      <p:nvGrpSpPr>
        <p:cNvPr id="1" name="Shape 54"/>
        <p:cNvGrpSpPr/>
        <p:nvPr/>
      </p:nvGrpSpPr>
      <p:grpSpPr>
        <a:xfrm>
          <a:off x="0" y="0"/>
          <a:ext cx="0" cy="0"/>
          <a:chOff x="0" y="0"/>
          <a:chExt cx="0" cy="0"/>
        </a:xfrm>
      </p:grpSpPr>
      <p:sp>
        <p:nvSpPr>
          <p:cNvPr id="55" name="Google Shape;55;p6"/>
          <p:cNvSpPr txBox="1">
            <a:spLocks noGrp="1"/>
          </p:cNvSpPr>
          <p:nvPr>
            <p:ph type="title" hasCustomPrompt="1"/>
          </p:nvPr>
        </p:nvSpPr>
        <p:spPr>
          <a:xfrm flipH="1">
            <a:off x="97664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6" name="Google Shape;56;p6"/>
          <p:cNvSpPr txBox="1">
            <a:spLocks noGrp="1"/>
          </p:cNvSpPr>
          <p:nvPr>
            <p:ph type="ctrTitle" idx="2"/>
          </p:nvPr>
        </p:nvSpPr>
        <p:spPr>
          <a:xfrm flipH="1">
            <a:off x="53087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57" name="Google Shape;57;p6"/>
          <p:cNvSpPr txBox="1">
            <a:spLocks noGrp="1"/>
          </p:cNvSpPr>
          <p:nvPr>
            <p:ph type="subTitle" idx="1"/>
          </p:nvPr>
        </p:nvSpPr>
        <p:spPr>
          <a:xfrm flipH="1">
            <a:off x="7159133" y="42410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8" name="Google Shape;58;p6"/>
          <p:cNvCxnSpPr/>
          <p:nvPr/>
        </p:nvCxnSpPr>
        <p:spPr>
          <a:xfrm rot="10800000">
            <a:off x="6831616"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727754223"/>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HEADLINE 4">
  <p:cSld name="HEADLINE 4">
    <p:bg>
      <p:bgPr>
        <a:gradFill>
          <a:gsLst>
            <a:gs pos="0">
              <a:srgbClr val="10D6B6">
                <a:alpha val="70588"/>
              </a:srgbClr>
            </a:gs>
            <a:gs pos="100000">
              <a:srgbClr val="7337D4"/>
            </a:gs>
          </a:gsLst>
          <a:lin ang="0" scaled="0"/>
        </a:gradFill>
        <a:effectLst/>
      </p:bgPr>
    </p:bg>
    <p:spTree>
      <p:nvGrpSpPr>
        <p:cNvPr id="1" name="Shape 59"/>
        <p:cNvGrpSpPr/>
        <p:nvPr/>
      </p:nvGrpSpPr>
      <p:grpSpPr>
        <a:xfrm>
          <a:off x="0" y="0"/>
          <a:ext cx="0" cy="0"/>
          <a:chOff x="0" y="0"/>
          <a:chExt cx="0" cy="0"/>
        </a:xfrm>
      </p:grpSpPr>
      <p:sp>
        <p:nvSpPr>
          <p:cNvPr id="60" name="Google Shape;60;p7"/>
          <p:cNvSpPr txBox="1">
            <a:spLocks noGrp="1"/>
          </p:cNvSpPr>
          <p:nvPr>
            <p:ph type="title" hasCustomPrompt="1"/>
          </p:nvPr>
        </p:nvSpPr>
        <p:spPr>
          <a:xfrm flipH="1">
            <a:off x="99696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7"/>
          <p:cNvSpPr txBox="1">
            <a:spLocks noGrp="1"/>
          </p:cNvSpPr>
          <p:nvPr>
            <p:ph type="ctrTitle" idx="2"/>
          </p:nvPr>
        </p:nvSpPr>
        <p:spPr>
          <a:xfrm flipH="1">
            <a:off x="51055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62" name="Google Shape;62;p7"/>
          <p:cNvSpPr txBox="1">
            <a:spLocks noGrp="1"/>
          </p:cNvSpPr>
          <p:nvPr>
            <p:ph type="subTitle" idx="1"/>
          </p:nvPr>
        </p:nvSpPr>
        <p:spPr>
          <a:xfrm flipH="1">
            <a:off x="6955967" y="39362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3" name="Google Shape;63;p7"/>
          <p:cNvCxnSpPr/>
          <p:nvPr/>
        </p:nvCxnSpPr>
        <p:spPr>
          <a:xfrm>
            <a:off x="97664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784867840"/>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HEADLINE 6">
  <p:cSld name="HEADLINE 6">
    <p:bg>
      <p:bgPr>
        <a:gradFill>
          <a:gsLst>
            <a:gs pos="0">
              <a:srgbClr val="10D6B6">
                <a:alpha val="70588"/>
              </a:srgbClr>
            </a:gs>
            <a:gs pos="100000">
              <a:srgbClr val="7337D4"/>
            </a:gs>
          </a:gsLst>
          <a:lin ang="0" scaled="0"/>
        </a:gradFill>
        <a:effectLst/>
      </p:bgPr>
    </p:bg>
    <p:spTree>
      <p:nvGrpSpPr>
        <p:cNvPr id="1" name="Shape 64"/>
        <p:cNvGrpSpPr/>
        <p:nvPr/>
      </p:nvGrpSpPr>
      <p:grpSpPr>
        <a:xfrm>
          <a:off x="0" y="0"/>
          <a:ext cx="0" cy="0"/>
          <a:chOff x="0" y="0"/>
          <a:chExt cx="0" cy="0"/>
        </a:xfrm>
      </p:grpSpPr>
      <p:sp>
        <p:nvSpPr>
          <p:cNvPr id="65" name="Google Shape;65;p8"/>
          <p:cNvSpPr txBox="1">
            <a:spLocks noGrp="1"/>
          </p:cNvSpPr>
          <p:nvPr>
            <p:ph type="title" hasCustomPrompt="1"/>
          </p:nvPr>
        </p:nvSpPr>
        <p:spPr>
          <a:xfrm>
            <a:off x="405251"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8"/>
          <p:cNvSpPr txBox="1">
            <a:spLocks noGrp="1"/>
          </p:cNvSpPr>
          <p:nvPr>
            <p:ph type="ctrTitle" idx="2"/>
          </p:nvPr>
        </p:nvSpPr>
        <p:spPr>
          <a:xfrm>
            <a:off x="2803383"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67" name="Google Shape;67;p8"/>
          <p:cNvSpPr txBox="1">
            <a:spLocks noGrp="1"/>
          </p:cNvSpPr>
          <p:nvPr>
            <p:ph type="subTitle" idx="1"/>
          </p:nvPr>
        </p:nvSpPr>
        <p:spPr>
          <a:xfrm>
            <a:off x="2812167" y="3936245"/>
            <a:ext cx="2542000" cy="9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8" name="Google Shape;68;p8"/>
          <p:cNvCxnSpPr/>
          <p:nvPr/>
        </p:nvCxnSpPr>
        <p:spPr>
          <a:xfrm>
            <a:off x="25348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811987870"/>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TITLE DESIGN 2">
  <p:cSld name="TITLE DESIGN 2">
    <p:bg>
      <p:bgPr>
        <a:gradFill>
          <a:gsLst>
            <a:gs pos="0">
              <a:srgbClr val="10D6B6">
                <a:alpha val="70588"/>
              </a:srgbClr>
            </a:gs>
            <a:gs pos="100000">
              <a:srgbClr val="7337D4"/>
            </a:gs>
          </a:gsLst>
          <a:lin ang="0" scaled="0"/>
        </a:gradFill>
        <a:effectLst/>
      </p:bgPr>
    </p:bg>
    <p:spTree>
      <p:nvGrpSpPr>
        <p:cNvPr id="1" name="Shape 69"/>
        <p:cNvGrpSpPr/>
        <p:nvPr/>
      </p:nvGrpSpPr>
      <p:grpSpPr>
        <a:xfrm>
          <a:off x="0" y="0"/>
          <a:ext cx="0" cy="0"/>
          <a:chOff x="0" y="0"/>
          <a:chExt cx="0" cy="0"/>
        </a:xfrm>
      </p:grpSpPr>
      <p:sp>
        <p:nvSpPr>
          <p:cNvPr id="70" name="Google Shape;70;p9"/>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71" name="Google Shape;71;p9"/>
          <p:cNvCxnSpPr>
            <a:stCxn id="70"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17086025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TITLE + SUBTITLE">
  <p:cSld name="TITLE + SUBTITLE">
    <p:bg>
      <p:bgPr>
        <a:gradFill>
          <a:gsLst>
            <a:gs pos="0">
              <a:srgbClr val="10D6B6">
                <a:alpha val="70588"/>
              </a:srgbClr>
            </a:gs>
            <a:gs pos="100000">
              <a:srgbClr val="7337D4"/>
            </a:gs>
          </a:gsLst>
          <a:lin ang="0" scaled="0"/>
        </a:gradFill>
        <a:effectLst/>
      </p:bgPr>
    </p:bg>
    <p:spTree>
      <p:nvGrpSpPr>
        <p:cNvPr id="1" name="Shape 75"/>
        <p:cNvGrpSpPr/>
        <p:nvPr/>
      </p:nvGrpSpPr>
      <p:grpSpPr>
        <a:xfrm>
          <a:off x="0" y="0"/>
          <a:ext cx="0" cy="0"/>
          <a:chOff x="0" y="0"/>
          <a:chExt cx="0" cy="0"/>
        </a:xfrm>
      </p:grpSpPr>
      <p:sp>
        <p:nvSpPr>
          <p:cNvPr id="76" name="Google Shape;76;p11"/>
          <p:cNvSpPr/>
          <p:nvPr/>
        </p:nvSpPr>
        <p:spPr>
          <a:xfrm>
            <a:off x="0" y="747400"/>
            <a:ext cx="12192000" cy="5363200"/>
          </a:xfrm>
          <a:prstGeom prst="rect">
            <a:avLst/>
          </a:prstGeom>
          <a:gradFill>
            <a:gsLst>
              <a:gs pos="0">
                <a:srgbClr val="7337D4">
                  <a:alpha val="62352"/>
                </a:srgbClr>
              </a:gs>
              <a:gs pos="100000">
                <a:srgbClr val="10D6B6">
                  <a:alpha val="46274"/>
                </a:srgbClr>
              </a:gs>
            </a:gsLst>
            <a:lin ang="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11"/>
          <p:cNvSpPr txBox="1">
            <a:spLocks noGrp="1"/>
          </p:cNvSpPr>
          <p:nvPr>
            <p:ph type="ctrTitle"/>
          </p:nvPr>
        </p:nvSpPr>
        <p:spPr>
          <a:xfrm>
            <a:off x="636035" y="2483533"/>
            <a:ext cx="5612400" cy="1135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cxnSp>
        <p:nvCxnSpPr>
          <p:cNvPr id="78" name="Google Shape;78;p11"/>
          <p:cNvCxnSpPr/>
          <p:nvPr/>
        </p:nvCxnSpPr>
        <p:spPr>
          <a:xfrm>
            <a:off x="0" y="3640600"/>
            <a:ext cx="6102000" cy="0"/>
          </a:xfrm>
          <a:prstGeom prst="straightConnector1">
            <a:avLst/>
          </a:prstGeom>
          <a:noFill/>
          <a:ln w="28575" cap="flat" cmpd="sng">
            <a:solidFill>
              <a:srgbClr val="FFFFFF"/>
            </a:solidFill>
            <a:prstDash val="solid"/>
            <a:round/>
            <a:headEnd type="none" w="med" len="med"/>
            <a:tailEnd type="none" w="med" len="med"/>
          </a:ln>
        </p:spPr>
      </p:cxnSp>
      <p:sp>
        <p:nvSpPr>
          <p:cNvPr id="79" name="Google Shape;79;p11"/>
          <p:cNvSpPr txBox="1">
            <a:spLocks noGrp="1"/>
          </p:cNvSpPr>
          <p:nvPr>
            <p:ph type="subTitle" idx="1"/>
          </p:nvPr>
        </p:nvSpPr>
        <p:spPr>
          <a:xfrm flipH="1">
            <a:off x="6102000" y="37422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0" name="Google Shape;80;p11"/>
          <p:cNvSpPr txBox="1">
            <a:spLocks noGrp="1"/>
          </p:cNvSpPr>
          <p:nvPr>
            <p:ph type="subTitle" idx="2"/>
          </p:nvPr>
        </p:nvSpPr>
        <p:spPr>
          <a:xfrm flipH="1">
            <a:off x="6102000" y="41974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1" name="Google Shape;81;p11"/>
          <p:cNvSpPr txBox="1">
            <a:spLocks noGrp="1"/>
          </p:cNvSpPr>
          <p:nvPr>
            <p:ph type="subTitle" idx="3"/>
          </p:nvPr>
        </p:nvSpPr>
        <p:spPr>
          <a:xfrm flipH="1">
            <a:off x="6102000" y="46526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2" name="Google Shape;82;p11"/>
          <p:cNvSpPr txBox="1">
            <a:spLocks noGrp="1"/>
          </p:cNvSpPr>
          <p:nvPr>
            <p:ph type="subTitle" idx="4"/>
          </p:nvPr>
        </p:nvSpPr>
        <p:spPr>
          <a:xfrm flipH="1">
            <a:off x="6102000" y="51078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Tree>
    <p:extLst>
      <p:ext uri="{BB962C8B-B14F-4D97-AF65-F5344CB8AC3E}">
        <p14:creationId xmlns:p14="http://schemas.microsoft.com/office/powerpoint/2010/main" val="783731737"/>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10D6B6">
                <a:alpha val="70588"/>
              </a:srgbClr>
            </a:gs>
            <a:gs pos="100000">
              <a:srgbClr val="7337D4"/>
            </a:gs>
          </a:gsLst>
          <a:lin ang="0" scaled="0"/>
        </a:grad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3717800" y="4227000"/>
            <a:ext cx="4756400" cy="41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sp>
        <p:nvSpPr>
          <p:cNvPr id="90" name="Google Shape;90;p13"/>
          <p:cNvSpPr txBox="1">
            <a:spLocks noGrp="1"/>
          </p:cNvSpPr>
          <p:nvPr>
            <p:ph type="subTitle" idx="1"/>
          </p:nvPr>
        </p:nvSpPr>
        <p:spPr>
          <a:xfrm flipH="1">
            <a:off x="2753000" y="2631000"/>
            <a:ext cx="6686000" cy="15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800"/>
              <a:buNone/>
              <a:defRPr sz="2400">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91" name="Google Shape;91;p13"/>
          <p:cNvCxnSpPr/>
          <p:nvPr/>
        </p:nvCxnSpPr>
        <p:spPr>
          <a:xfrm>
            <a:off x="-9233" y="1308933"/>
            <a:ext cx="9355600" cy="3779200"/>
          </a:xfrm>
          <a:prstGeom prst="bentConnector3">
            <a:avLst>
              <a:gd name="adj1" fmla="val 12316"/>
            </a:avLst>
          </a:prstGeom>
          <a:noFill/>
          <a:ln w="28575" cap="flat" cmpd="sng">
            <a:solidFill>
              <a:srgbClr val="FFFFFF"/>
            </a:solidFill>
            <a:prstDash val="solid"/>
            <a:round/>
            <a:headEnd type="none" w="med" len="med"/>
            <a:tailEnd type="none" w="med" len="med"/>
          </a:ln>
        </p:spPr>
      </p:cxnSp>
      <p:cxnSp>
        <p:nvCxnSpPr>
          <p:cNvPr id="92" name="Google Shape;92;p13"/>
          <p:cNvCxnSpPr/>
          <p:nvPr/>
        </p:nvCxnSpPr>
        <p:spPr>
          <a:xfrm rot="10800000">
            <a:off x="2939933" y="2129533"/>
            <a:ext cx="9282800" cy="3447200"/>
          </a:xfrm>
          <a:prstGeom prst="bentConnector3">
            <a:avLst>
              <a:gd name="adj1" fmla="val 11419"/>
            </a:avLst>
          </a:prstGeom>
          <a:noFill/>
          <a:ln w="28575" cap="flat" cmpd="sng">
            <a:solidFill>
              <a:srgbClr val="FFFFFF"/>
            </a:solidFill>
            <a:prstDash val="solid"/>
            <a:round/>
            <a:headEnd type="none" w="med" len="med"/>
            <a:tailEnd type="none" w="med" len="med"/>
          </a:ln>
        </p:spPr>
      </p:cxnSp>
      <p:cxnSp>
        <p:nvCxnSpPr>
          <p:cNvPr id="93" name="Google Shape;93;p13"/>
          <p:cNvCxnSpPr>
            <a:endCxn id="89" idx="1"/>
          </p:cNvCxnSpPr>
          <p:nvPr/>
        </p:nvCxnSpPr>
        <p:spPr>
          <a:xfrm rot="-5400000">
            <a:off x="1549600" y="4782000"/>
            <a:ext cx="2517600" cy="1818800"/>
          </a:xfrm>
          <a:prstGeom prst="bentConnector2">
            <a:avLst/>
          </a:prstGeom>
          <a:noFill/>
          <a:ln w="28575" cap="flat" cmpd="sng">
            <a:solidFill>
              <a:srgbClr val="FFFFFF"/>
            </a:solidFill>
            <a:prstDash val="solid"/>
            <a:round/>
            <a:headEnd type="none" w="med" len="med"/>
            <a:tailEnd type="none" w="med" len="med"/>
          </a:ln>
        </p:spPr>
      </p:cxnSp>
      <p:cxnSp>
        <p:nvCxnSpPr>
          <p:cNvPr id="94" name="Google Shape;94;p13"/>
          <p:cNvCxnSpPr>
            <a:endCxn id="89" idx="3"/>
          </p:cNvCxnSpPr>
          <p:nvPr/>
        </p:nvCxnSpPr>
        <p:spPr>
          <a:xfrm rot="5400000" flipH="1">
            <a:off x="8112600" y="4794200"/>
            <a:ext cx="2508400" cy="1785200"/>
          </a:xfrm>
          <a:prstGeom prst="bentConnector2">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114269844"/>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TITLE + TEXT BOXES">
  <p:cSld name="TITLE + TEXT BOXES">
    <p:bg>
      <p:bgPr>
        <a:gradFill>
          <a:gsLst>
            <a:gs pos="0">
              <a:srgbClr val="10D6B6">
                <a:alpha val="70588"/>
              </a:srgbClr>
            </a:gs>
            <a:gs pos="100000">
              <a:srgbClr val="7337D4"/>
            </a:gs>
          </a:gsLst>
          <a:lin ang="0" scaled="0"/>
        </a:grad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97" name="Google Shape;97;p14"/>
          <p:cNvCxnSpPr>
            <a:stCxn id="96"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98" name="Google Shape;98;p14"/>
          <p:cNvSpPr/>
          <p:nvPr/>
        </p:nvSpPr>
        <p:spPr>
          <a:xfrm>
            <a:off x="2373867" y="1763100"/>
            <a:ext cx="2650800" cy="27536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99" name="Google Shape;99;p14"/>
          <p:cNvSpPr txBox="1">
            <a:spLocks noGrp="1"/>
          </p:cNvSpPr>
          <p:nvPr>
            <p:ph type="ctrTitle" idx="2"/>
          </p:nvPr>
        </p:nvSpPr>
        <p:spPr>
          <a:xfrm>
            <a:off x="2947912"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0" name="Google Shape;100;p14"/>
          <p:cNvSpPr txBox="1">
            <a:spLocks noGrp="1"/>
          </p:cNvSpPr>
          <p:nvPr>
            <p:ph type="subTitle" idx="1"/>
          </p:nvPr>
        </p:nvSpPr>
        <p:spPr>
          <a:xfrm>
            <a:off x="2779600"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1" name="Google Shape;101;p14"/>
          <p:cNvSpPr/>
          <p:nvPr/>
        </p:nvSpPr>
        <p:spPr>
          <a:xfrm>
            <a:off x="4770467" y="3274833"/>
            <a:ext cx="2650800" cy="2753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2" name="Google Shape;102;p14"/>
          <p:cNvSpPr txBox="1">
            <a:spLocks noGrp="1"/>
          </p:cNvSpPr>
          <p:nvPr>
            <p:ph type="ctrTitle" idx="3"/>
          </p:nvPr>
        </p:nvSpPr>
        <p:spPr>
          <a:xfrm>
            <a:off x="5344512" y="4551933"/>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3" name="Google Shape;103;p14"/>
          <p:cNvSpPr txBox="1">
            <a:spLocks noGrp="1"/>
          </p:cNvSpPr>
          <p:nvPr>
            <p:ph type="subTitle" idx="4"/>
          </p:nvPr>
        </p:nvSpPr>
        <p:spPr>
          <a:xfrm>
            <a:off x="5176200" y="4781957"/>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4" name="Google Shape;104;p14"/>
          <p:cNvSpPr/>
          <p:nvPr/>
        </p:nvSpPr>
        <p:spPr>
          <a:xfrm>
            <a:off x="7167333" y="1763100"/>
            <a:ext cx="2650800" cy="2753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5" name="Google Shape;105;p14"/>
          <p:cNvSpPr txBox="1">
            <a:spLocks noGrp="1"/>
          </p:cNvSpPr>
          <p:nvPr>
            <p:ph type="ctrTitle" idx="5"/>
          </p:nvPr>
        </p:nvSpPr>
        <p:spPr>
          <a:xfrm>
            <a:off x="7741379"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6" name="Google Shape;106;p14"/>
          <p:cNvSpPr txBox="1">
            <a:spLocks noGrp="1"/>
          </p:cNvSpPr>
          <p:nvPr>
            <p:ph type="subTitle" idx="6"/>
          </p:nvPr>
        </p:nvSpPr>
        <p:spPr>
          <a:xfrm>
            <a:off x="7573067"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Tree>
    <p:extLst>
      <p:ext uri="{BB962C8B-B14F-4D97-AF65-F5344CB8AC3E}">
        <p14:creationId xmlns:p14="http://schemas.microsoft.com/office/powerpoint/2010/main" val="305254759"/>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NUMBERS">
  <p:cSld name="NUMBERS">
    <p:bg>
      <p:bgPr>
        <a:gradFill>
          <a:gsLst>
            <a:gs pos="0">
              <a:srgbClr val="10D6B6">
                <a:alpha val="70588"/>
              </a:srgbClr>
            </a:gs>
            <a:gs pos="100000">
              <a:srgbClr val="7337D4"/>
            </a:gs>
          </a:gsLst>
          <a:lin ang="0" scaled="0"/>
        </a:gradFill>
        <a:effectLst/>
      </p:bgPr>
    </p:bg>
    <p:spTree>
      <p:nvGrpSpPr>
        <p:cNvPr id="1" name="Shape 107"/>
        <p:cNvGrpSpPr/>
        <p:nvPr/>
      </p:nvGrpSpPr>
      <p:grpSpPr>
        <a:xfrm>
          <a:off x="0" y="0"/>
          <a:ext cx="0" cy="0"/>
          <a:chOff x="0" y="0"/>
          <a:chExt cx="0" cy="0"/>
        </a:xfrm>
      </p:grpSpPr>
      <p:sp>
        <p:nvSpPr>
          <p:cNvPr id="108" name="Google Shape;108;p15"/>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109" name="Google Shape;109;p15"/>
          <p:cNvCxnSpPr>
            <a:stCxn id="108"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110" name="Google Shape;110;p15"/>
          <p:cNvSpPr/>
          <p:nvPr/>
        </p:nvSpPr>
        <p:spPr>
          <a:xfrm>
            <a:off x="1087133" y="3804067"/>
            <a:ext cx="4793200" cy="15068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1" name="Google Shape;111;p15"/>
          <p:cNvSpPr/>
          <p:nvPr/>
        </p:nvSpPr>
        <p:spPr>
          <a:xfrm>
            <a:off x="2504267" y="2154833"/>
            <a:ext cx="7183200" cy="1845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2" name="Google Shape;112;p15"/>
          <p:cNvSpPr/>
          <p:nvPr/>
        </p:nvSpPr>
        <p:spPr>
          <a:xfrm>
            <a:off x="5624600" y="4620500"/>
            <a:ext cx="4793200" cy="1197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3" name="Google Shape;113;p15"/>
          <p:cNvSpPr txBox="1">
            <a:spLocks noGrp="1"/>
          </p:cNvSpPr>
          <p:nvPr>
            <p:ph type="title" idx="2" hasCustomPrompt="1"/>
          </p:nvPr>
        </p:nvSpPr>
        <p:spPr>
          <a:xfrm>
            <a:off x="3516467" y="2509833"/>
            <a:ext cx="5159200" cy="113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7200"/>
              <a:buNone/>
              <a:defRPr sz="9600">
                <a:solidFill>
                  <a:srgbClr val="FFFFFF"/>
                </a:solidFill>
              </a:defRPr>
            </a:lvl1pPr>
            <a:lvl2pPr lvl="1"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4" name="Google Shape;114;p15"/>
          <p:cNvSpPr txBox="1">
            <a:spLocks noGrp="1"/>
          </p:cNvSpPr>
          <p:nvPr>
            <p:ph type="title" idx="3" hasCustomPrompt="1"/>
          </p:nvPr>
        </p:nvSpPr>
        <p:spPr>
          <a:xfrm>
            <a:off x="1289968" y="4172167"/>
            <a:ext cx="43876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5" name="Google Shape;115;p15"/>
          <p:cNvSpPr txBox="1">
            <a:spLocks noGrp="1"/>
          </p:cNvSpPr>
          <p:nvPr>
            <p:ph type="title" idx="4" hasCustomPrompt="1"/>
          </p:nvPr>
        </p:nvSpPr>
        <p:spPr>
          <a:xfrm>
            <a:off x="5886601" y="4839933"/>
            <a:ext cx="42692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45352578"/>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TITTLE OPENING" type="title">
  <p:cSld name="BIG TITTLE OPENING">
    <p:bg>
      <p:bgPr>
        <a:gradFill>
          <a:gsLst>
            <a:gs pos="0">
              <a:srgbClr val="10D6B6">
                <a:alpha val="70588"/>
              </a:srgbClr>
            </a:gs>
            <a:gs pos="100000">
              <a:srgbClr val="7337D4"/>
            </a:gs>
          </a:gsLst>
          <a:lin ang="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24852" y="2010646"/>
            <a:ext cx="235" cy="229"/>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11;p2"/>
          <p:cNvSpPr/>
          <p:nvPr/>
        </p:nvSpPr>
        <p:spPr>
          <a:xfrm>
            <a:off x="24852" y="3225478"/>
            <a:ext cx="235" cy="229"/>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 name="Google Shape;13;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2"/>
          <p:cNvSpPr txBox="1">
            <a:spLocks noGrp="1"/>
          </p:cNvSpPr>
          <p:nvPr>
            <p:ph type="ctrTitle"/>
          </p:nvPr>
        </p:nvSpPr>
        <p:spPr>
          <a:xfrm flipH="1">
            <a:off x="1526467" y="3528100"/>
            <a:ext cx="4525600" cy="894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6000"/>
              <a:buNone/>
              <a:defRPr sz="8000">
                <a:solidFill>
                  <a:srgbClr val="FFFFFF"/>
                </a:solidFill>
              </a:defRPr>
            </a:lvl1pPr>
            <a:lvl2pPr lvl="1" rtl="0">
              <a:spcBef>
                <a:spcPts val="0"/>
              </a:spcBef>
              <a:spcAft>
                <a:spcPts val="0"/>
              </a:spcAft>
              <a:buClr>
                <a:srgbClr val="FFFFFF"/>
              </a:buClr>
              <a:buSzPts val="5200"/>
              <a:buNone/>
              <a:defRPr sz="6933">
                <a:solidFill>
                  <a:srgbClr val="FFFFFF"/>
                </a:solidFill>
              </a:defRPr>
            </a:lvl2pPr>
            <a:lvl3pPr lvl="2" rtl="0">
              <a:spcBef>
                <a:spcPts val="0"/>
              </a:spcBef>
              <a:spcAft>
                <a:spcPts val="0"/>
              </a:spcAft>
              <a:buClr>
                <a:srgbClr val="FFFFFF"/>
              </a:buClr>
              <a:buSzPts val="5200"/>
              <a:buNone/>
              <a:defRPr sz="6933">
                <a:solidFill>
                  <a:srgbClr val="FFFFFF"/>
                </a:solidFill>
              </a:defRPr>
            </a:lvl3pPr>
            <a:lvl4pPr lvl="3" rtl="0">
              <a:spcBef>
                <a:spcPts val="0"/>
              </a:spcBef>
              <a:spcAft>
                <a:spcPts val="0"/>
              </a:spcAft>
              <a:buClr>
                <a:srgbClr val="FFFFFF"/>
              </a:buClr>
              <a:buSzPts val="5200"/>
              <a:buNone/>
              <a:defRPr sz="6933">
                <a:solidFill>
                  <a:srgbClr val="FFFFFF"/>
                </a:solidFill>
              </a:defRPr>
            </a:lvl4pPr>
            <a:lvl5pPr lvl="4" rtl="0">
              <a:spcBef>
                <a:spcPts val="0"/>
              </a:spcBef>
              <a:spcAft>
                <a:spcPts val="0"/>
              </a:spcAft>
              <a:buClr>
                <a:srgbClr val="FFFFFF"/>
              </a:buClr>
              <a:buSzPts val="5200"/>
              <a:buNone/>
              <a:defRPr sz="6933">
                <a:solidFill>
                  <a:srgbClr val="FFFFFF"/>
                </a:solidFill>
              </a:defRPr>
            </a:lvl5pPr>
            <a:lvl6pPr lvl="5" rtl="0">
              <a:spcBef>
                <a:spcPts val="0"/>
              </a:spcBef>
              <a:spcAft>
                <a:spcPts val="0"/>
              </a:spcAft>
              <a:buClr>
                <a:srgbClr val="FFFFFF"/>
              </a:buClr>
              <a:buSzPts val="5200"/>
              <a:buNone/>
              <a:defRPr sz="6933">
                <a:solidFill>
                  <a:srgbClr val="FFFFFF"/>
                </a:solidFill>
              </a:defRPr>
            </a:lvl6pPr>
            <a:lvl7pPr lvl="6" rtl="0">
              <a:spcBef>
                <a:spcPts val="0"/>
              </a:spcBef>
              <a:spcAft>
                <a:spcPts val="0"/>
              </a:spcAft>
              <a:buClr>
                <a:srgbClr val="FFFFFF"/>
              </a:buClr>
              <a:buSzPts val="5200"/>
              <a:buNone/>
              <a:defRPr sz="6933">
                <a:solidFill>
                  <a:srgbClr val="FFFFFF"/>
                </a:solidFill>
              </a:defRPr>
            </a:lvl7pPr>
            <a:lvl8pPr lvl="7" rtl="0">
              <a:spcBef>
                <a:spcPts val="0"/>
              </a:spcBef>
              <a:spcAft>
                <a:spcPts val="0"/>
              </a:spcAft>
              <a:buClr>
                <a:srgbClr val="FFFFFF"/>
              </a:buClr>
              <a:buSzPts val="5200"/>
              <a:buNone/>
              <a:defRPr sz="6933">
                <a:solidFill>
                  <a:srgbClr val="FFFFFF"/>
                </a:solidFill>
              </a:defRPr>
            </a:lvl8pPr>
            <a:lvl9pPr lvl="8" rtl="0">
              <a:spcBef>
                <a:spcPts val="0"/>
              </a:spcBef>
              <a:spcAft>
                <a:spcPts val="0"/>
              </a:spcAft>
              <a:buClr>
                <a:srgbClr val="FFFFFF"/>
              </a:buClr>
              <a:buSzPts val="5200"/>
              <a:buNone/>
              <a:defRPr sz="6933">
                <a:solidFill>
                  <a:srgbClr val="FFFFFF"/>
                </a:solidFill>
              </a:defRPr>
            </a:lvl9pPr>
          </a:lstStyle>
          <a:p>
            <a:endParaRPr/>
          </a:p>
        </p:txBody>
      </p:sp>
      <p:sp>
        <p:nvSpPr>
          <p:cNvPr id="15" name="Google Shape;15;p2"/>
          <p:cNvSpPr txBox="1">
            <a:spLocks noGrp="1"/>
          </p:cNvSpPr>
          <p:nvPr>
            <p:ph type="subTitle" idx="1"/>
          </p:nvPr>
        </p:nvSpPr>
        <p:spPr>
          <a:xfrm flipH="1">
            <a:off x="1526267" y="4422100"/>
            <a:ext cx="2579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400"/>
              <a:buNone/>
              <a:defRPr sz="1867">
                <a:solidFill>
                  <a:srgbClr val="FFFFFF"/>
                </a:solidFill>
              </a:defRPr>
            </a:lvl1pPr>
            <a:lvl2pPr lvl="1" rtl="0">
              <a:lnSpc>
                <a:spcPct val="100000"/>
              </a:lnSpc>
              <a:spcBef>
                <a:spcPts val="0"/>
              </a:spcBef>
              <a:spcAft>
                <a:spcPts val="0"/>
              </a:spcAft>
              <a:buClr>
                <a:srgbClr val="FFFFFF"/>
              </a:buClr>
              <a:buSzPts val="1400"/>
              <a:buNone/>
              <a:defRPr sz="1867">
                <a:solidFill>
                  <a:srgbClr val="FFFFFF"/>
                </a:solidFill>
              </a:defRPr>
            </a:lvl2pPr>
            <a:lvl3pPr lvl="2" rtl="0">
              <a:lnSpc>
                <a:spcPct val="100000"/>
              </a:lnSpc>
              <a:spcBef>
                <a:spcPts val="0"/>
              </a:spcBef>
              <a:spcAft>
                <a:spcPts val="0"/>
              </a:spcAft>
              <a:buClr>
                <a:srgbClr val="FFFFFF"/>
              </a:buClr>
              <a:buSzPts val="1400"/>
              <a:buNone/>
              <a:defRPr sz="1867">
                <a:solidFill>
                  <a:srgbClr val="FFFFFF"/>
                </a:solidFill>
              </a:defRPr>
            </a:lvl3pPr>
            <a:lvl4pPr lvl="3" rtl="0">
              <a:lnSpc>
                <a:spcPct val="100000"/>
              </a:lnSpc>
              <a:spcBef>
                <a:spcPts val="0"/>
              </a:spcBef>
              <a:spcAft>
                <a:spcPts val="0"/>
              </a:spcAft>
              <a:buClr>
                <a:srgbClr val="FFFFFF"/>
              </a:buClr>
              <a:buSzPts val="1400"/>
              <a:buNone/>
              <a:defRPr sz="1867">
                <a:solidFill>
                  <a:srgbClr val="FFFFFF"/>
                </a:solidFill>
              </a:defRPr>
            </a:lvl4pPr>
            <a:lvl5pPr lvl="4" rtl="0">
              <a:lnSpc>
                <a:spcPct val="100000"/>
              </a:lnSpc>
              <a:spcBef>
                <a:spcPts val="0"/>
              </a:spcBef>
              <a:spcAft>
                <a:spcPts val="0"/>
              </a:spcAft>
              <a:buClr>
                <a:srgbClr val="FFFFFF"/>
              </a:buClr>
              <a:buSzPts val="1400"/>
              <a:buNone/>
              <a:defRPr sz="1867">
                <a:solidFill>
                  <a:srgbClr val="FFFFFF"/>
                </a:solidFill>
              </a:defRPr>
            </a:lvl5pPr>
            <a:lvl6pPr lvl="5" rtl="0">
              <a:lnSpc>
                <a:spcPct val="100000"/>
              </a:lnSpc>
              <a:spcBef>
                <a:spcPts val="0"/>
              </a:spcBef>
              <a:spcAft>
                <a:spcPts val="0"/>
              </a:spcAft>
              <a:buClr>
                <a:srgbClr val="FFFFFF"/>
              </a:buClr>
              <a:buSzPts val="1400"/>
              <a:buNone/>
              <a:defRPr sz="1867">
                <a:solidFill>
                  <a:srgbClr val="FFFFFF"/>
                </a:solidFill>
              </a:defRPr>
            </a:lvl6pPr>
            <a:lvl7pPr lvl="6" rtl="0">
              <a:lnSpc>
                <a:spcPct val="100000"/>
              </a:lnSpc>
              <a:spcBef>
                <a:spcPts val="0"/>
              </a:spcBef>
              <a:spcAft>
                <a:spcPts val="0"/>
              </a:spcAft>
              <a:buClr>
                <a:srgbClr val="FFFFFF"/>
              </a:buClr>
              <a:buSzPts val="1400"/>
              <a:buNone/>
              <a:defRPr sz="1867">
                <a:solidFill>
                  <a:srgbClr val="FFFFFF"/>
                </a:solidFill>
              </a:defRPr>
            </a:lvl7pPr>
            <a:lvl8pPr lvl="7" rtl="0">
              <a:lnSpc>
                <a:spcPct val="100000"/>
              </a:lnSpc>
              <a:spcBef>
                <a:spcPts val="0"/>
              </a:spcBef>
              <a:spcAft>
                <a:spcPts val="0"/>
              </a:spcAft>
              <a:buClr>
                <a:srgbClr val="FFFFFF"/>
              </a:buClr>
              <a:buSzPts val="1400"/>
              <a:buNone/>
              <a:defRPr sz="1867">
                <a:solidFill>
                  <a:srgbClr val="FFFFFF"/>
                </a:solidFill>
              </a:defRPr>
            </a:lvl8pPr>
            <a:lvl9pPr lvl="8" rtl="0">
              <a:lnSpc>
                <a:spcPct val="100000"/>
              </a:lnSpc>
              <a:spcBef>
                <a:spcPts val="0"/>
              </a:spcBef>
              <a:spcAft>
                <a:spcPts val="0"/>
              </a:spcAft>
              <a:buClr>
                <a:srgbClr val="FFFFFF"/>
              </a:buClr>
              <a:buSzPts val="1400"/>
              <a:buNone/>
              <a:defRPr sz="1867">
                <a:solidFill>
                  <a:srgbClr val="FFFFFF"/>
                </a:solidFill>
              </a:defRPr>
            </a:lvl9pPr>
          </a:lstStyle>
          <a:p>
            <a:endParaRPr/>
          </a:p>
        </p:txBody>
      </p:sp>
      <p:cxnSp>
        <p:nvCxnSpPr>
          <p:cNvPr id="16" name="Google Shape;16;p2"/>
          <p:cNvCxnSpPr/>
          <p:nvPr/>
        </p:nvCxnSpPr>
        <p:spPr>
          <a:xfrm>
            <a:off x="1677133" y="4328333"/>
            <a:ext cx="6188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90286175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pPr>
              <a:buClr>
                <a:srgbClr val="000000"/>
              </a:buClr>
              <a:buFont typeface="Arial"/>
              <a:buNone/>
            </a:pPr>
            <a:fld id="{135B339A-178B-4169-8A69-C9D2EF8D7CD8}" type="datetimeFigureOut">
              <a:rPr lang="en-US" sz="1867" kern="0" smtClean="0">
                <a:solidFill>
                  <a:srgbClr val="000000"/>
                </a:solidFill>
                <a:cs typeface="Arial"/>
                <a:sym typeface="Arial"/>
              </a:rPr>
              <a:pPr>
                <a:buClr>
                  <a:srgbClr val="000000"/>
                </a:buClr>
                <a:buFont typeface="Arial"/>
                <a:buNone/>
              </a:pPr>
              <a:t>11/25/2020</a:t>
            </a:fld>
            <a:endParaRPr lang="en-US" sz="1867" kern="0">
              <a:solidFill>
                <a:srgbClr val="000000"/>
              </a:solidFill>
              <a:cs typeface="Arial"/>
              <a:sym typeface="Arial"/>
            </a:endParaRPr>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pPr>
              <a:buClr>
                <a:srgbClr val="000000"/>
              </a:buClr>
              <a:buFont typeface="Arial"/>
              <a:buNone/>
            </a:pPr>
            <a:endParaRPr lang="en-US" sz="1867" kern="0">
              <a:solidFill>
                <a:srgbClr val="000000"/>
              </a:solidFill>
              <a:cs typeface="Arial"/>
              <a:sym typeface="Arial"/>
            </a:endParaRPr>
          </a:p>
        </p:txBody>
      </p:sp>
      <p:sp>
        <p:nvSpPr>
          <p:cNvPr id="4" name="Slide Number Placeholder 3"/>
          <p:cNvSpPr>
            <a:spLocks noGrp="1"/>
          </p:cNvSpPr>
          <p:nvPr>
            <p:ph type="sldNum" sz="quarter" idx="12"/>
          </p:nvPr>
        </p:nvSpPr>
        <p:spPr/>
        <p:txBody>
          <a:bodyPr/>
          <a:lstStyle/>
          <a:p>
            <a:fld id="{C7FA8C7F-5E91-4EB9-A09B-9452AB47FA5B}" type="slidenum">
              <a:rPr lang="en-US" smtClean="0"/>
              <a:pPr/>
              <a:t>‹#›</a:t>
            </a:fld>
            <a:endParaRPr lang="en-US"/>
          </a:p>
        </p:txBody>
      </p:sp>
    </p:spTree>
    <p:extLst>
      <p:ext uri="{BB962C8B-B14F-4D97-AF65-F5344CB8AC3E}">
        <p14:creationId xmlns:p14="http://schemas.microsoft.com/office/powerpoint/2010/main" val="218490614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BIG TITTLE OPENING" type="title">
  <p:cSld name="BIG TITTLE OPENING">
    <p:bg>
      <p:bgPr>
        <a:gradFill>
          <a:gsLst>
            <a:gs pos="0">
              <a:srgbClr val="10D6B6">
                <a:alpha val="70588"/>
              </a:srgbClr>
            </a:gs>
            <a:gs pos="100000">
              <a:srgbClr val="7337D4"/>
            </a:gs>
          </a:gsLst>
          <a:lin ang="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24852" y="2010646"/>
            <a:ext cx="235" cy="229"/>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11;p2"/>
          <p:cNvSpPr/>
          <p:nvPr/>
        </p:nvSpPr>
        <p:spPr>
          <a:xfrm>
            <a:off x="24852" y="3225478"/>
            <a:ext cx="235" cy="229"/>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 name="Google Shape;13;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2"/>
          <p:cNvSpPr txBox="1">
            <a:spLocks noGrp="1"/>
          </p:cNvSpPr>
          <p:nvPr>
            <p:ph type="ctrTitle"/>
          </p:nvPr>
        </p:nvSpPr>
        <p:spPr>
          <a:xfrm flipH="1">
            <a:off x="1526467" y="3528100"/>
            <a:ext cx="4525600" cy="894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6000"/>
              <a:buNone/>
              <a:defRPr sz="8000">
                <a:solidFill>
                  <a:srgbClr val="FFFFFF"/>
                </a:solidFill>
              </a:defRPr>
            </a:lvl1pPr>
            <a:lvl2pPr lvl="1" rtl="0">
              <a:spcBef>
                <a:spcPts val="0"/>
              </a:spcBef>
              <a:spcAft>
                <a:spcPts val="0"/>
              </a:spcAft>
              <a:buClr>
                <a:srgbClr val="FFFFFF"/>
              </a:buClr>
              <a:buSzPts val="5200"/>
              <a:buNone/>
              <a:defRPr sz="6933">
                <a:solidFill>
                  <a:srgbClr val="FFFFFF"/>
                </a:solidFill>
              </a:defRPr>
            </a:lvl2pPr>
            <a:lvl3pPr lvl="2" rtl="0">
              <a:spcBef>
                <a:spcPts val="0"/>
              </a:spcBef>
              <a:spcAft>
                <a:spcPts val="0"/>
              </a:spcAft>
              <a:buClr>
                <a:srgbClr val="FFFFFF"/>
              </a:buClr>
              <a:buSzPts val="5200"/>
              <a:buNone/>
              <a:defRPr sz="6933">
                <a:solidFill>
                  <a:srgbClr val="FFFFFF"/>
                </a:solidFill>
              </a:defRPr>
            </a:lvl3pPr>
            <a:lvl4pPr lvl="3" rtl="0">
              <a:spcBef>
                <a:spcPts val="0"/>
              </a:spcBef>
              <a:spcAft>
                <a:spcPts val="0"/>
              </a:spcAft>
              <a:buClr>
                <a:srgbClr val="FFFFFF"/>
              </a:buClr>
              <a:buSzPts val="5200"/>
              <a:buNone/>
              <a:defRPr sz="6933">
                <a:solidFill>
                  <a:srgbClr val="FFFFFF"/>
                </a:solidFill>
              </a:defRPr>
            </a:lvl4pPr>
            <a:lvl5pPr lvl="4" rtl="0">
              <a:spcBef>
                <a:spcPts val="0"/>
              </a:spcBef>
              <a:spcAft>
                <a:spcPts val="0"/>
              </a:spcAft>
              <a:buClr>
                <a:srgbClr val="FFFFFF"/>
              </a:buClr>
              <a:buSzPts val="5200"/>
              <a:buNone/>
              <a:defRPr sz="6933">
                <a:solidFill>
                  <a:srgbClr val="FFFFFF"/>
                </a:solidFill>
              </a:defRPr>
            </a:lvl5pPr>
            <a:lvl6pPr lvl="5" rtl="0">
              <a:spcBef>
                <a:spcPts val="0"/>
              </a:spcBef>
              <a:spcAft>
                <a:spcPts val="0"/>
              </a:spcAft>
              <a:buClr>
                <a:srgbClr val="FFFFFF"/>
              </a:buClr>
              <a:buSzPts val="5200"/>
              <a:buNone/>
              <a:defRPr sz="6933">
                <a:solidFill>
                  <a:srgbClr val="FFFFFF"/>
                </a:solidFill>
              </a:defRPr>
            </a:lvl6pPr>
            <a:lvl7pPr lvl="6" rtl="0">
              <a:spcBef>
                <a:spcPts val="0"/>
              </a:spcBef>
              <a:spcAft>
                <a:spcPts val="0"/>
              </a:spcAft>
              <a:buClr>
                <a:srgbClr val="FFFFFF"/>
              </a:buClr>
              <a:buSzPts val="5200"/>
              <a:buNone/>
              <a:defRPr sz="6933">
                <a:solidFill>
                  <a:srgbClr val="FFFFFF"/>
                </a:solidFill>
              </a:defRPr>
            </a:lvl7pPr>
            <a:lvl8pPr lvl="7" rtl="0">
              <a:spcBef>
                <a:spcPts val="0"/>
              </a:spcBef>
              <a:spcAft>
                <a:spcPts val="0"/>
              </a:spcAft>
              <a:buClr>
                <a:srgbClr val="FFFFFF"/>
              </a:buClr>
              <a:buSzPts val="5200"/>
              <a:buNone/>
              <a:defRPr sz="6933">
                <a:solidFill>
                  <a:srgbClr val="FFFFFF"/>
                </a:solidFill>
              </a:defRPr>
            </a:lvl8pPr>
            <a:lvl9pPr lvl="8" rtl="0">
              <a:spcBef>
                <a:spcPts val="0"/>
              </a:spcBef>
              <a:spcAft>
                <a:spcPts val="0"/>
              </a:spcAft>
              <a:buClr>
                <a:srgbClr val="FFFFFF"/>
              </a:buClr>
              <a:buSzPts val="5200"/>
              <a:buNone/>
              <a:defRPr sz="6933">
                <a:solidFill>
                  <a:srgbClr val="FFFFFF"/>
                </a:solidFill>
              </a:defRPr>
            </a:lvl9pPr>
          </a:lstStyle>
          <a:p>
            <a:endParaRPr/>
          </a:p>
        </p:txBody>
      </p:sp>
      <p:sp>
        <p:nvSpPr>
          <p:cNvPr id="15" name="Google Shape;15;p2"/>
          <p:cNvSpPr txBox="1">
            <a:spLocks noGrp="1"/>
          </p:cNvSpPr>
          <p:nvPr>
            <p:ph type="subTitle" idx="1"/>
          </p:nvPr>
        </p:nvSpPr>
        <p:spPr>
          <a:xfrm flipH="1">
            <a:off x="1526267" y="4422100"/>
            <a:ext cx="2579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400"/>
              <a:buNone/>
              <a:defRPr sz="1867">
                <a:solidFill>
                  <a:srgbClr val="FFFFFF"/>
                </a:solidFill>
              </a:defRPr>
            </a:lvl1pPr>
            <a:lvl2pPr lvl="1" rtl="0">
              <a:lnSpc>
                <a:spcPct val="100000"/>
              </a:lnSpc>
              <a:spcBef>
                <a:spcPts val="0"/>
              </a:spcBef>
              <a:spcAft>
                <a:spcPts val="0"/>
              </a:spcAft>
              <a:buClr>
                <a:srgbClr val="FFFFFF"/>
              </a:buClr>
              <a:buSzPts val="1400"/>
              <a:buNone/>
              <a:defRPr sz="1867">
                <a:solidFill>
                  <a:srgbClr val="FFFFFF"/>
                </a:solidFill>
              </a:defRPr>
            </a:lvl2pPr>
            <a:lvl3pPr lvl="2" rtl="0">
              <a:lnSpc>
                <a:spcPct val="100000"/>
              </a:lnSpc>
              <a:spcBef>
                <a:spcPts val="0"/>
              </a:spcBef>
              <a:spcAft>
                <a:spcPts val="0"/>
              </a:spcAft>
              <a:buClr>
                <a:srgbClr val="FFFFFF"/>
              </a:buClr>
              <a:buSzPts val="1400"/>
              <a:buNone/>
              <a:defRPr sz="1867">
                <a:solidFill>
                  <a:srgbClr val="FFFFFF"/>
                </a:solidFill>
              </a:defRPr>
            </a:lvl3pPr>
            <a:lvl4pPr lvl="3" rtl="0">
              <a:lnSpc>
                <a:spcPct val="100000"/>
              </a:lnSpc>
              <a:spcBef>
                <a:spcPts val="0"/>
              </a:spcBef>
              <a:spcAft>
                <a:spcPts val="0"/>
              </a:spcAft>
              <a:buClr>
                <a:srgbClr val="FFFFFF"/>
              </a:buClr>
              <a:buSzPts val="1400"/>
              <a:buNone/>
              <a:defRPr sz="1867">
                <a:solidFill>
                  <a:srgbClr val="FFFFFF"/>
                </a:solidFill>
              </a:defRPr>
            </a:lvl4pPr>
            <a:lvl5pPr lvl="4" rtl="0">
              <a:lnSpc>
                <a:spcPct val="100000"/>
              </a:lnSpc>
              <a:spcBef>
                <a:spcPts val="0"/>
              </a:spcBef>
              <a:spcAft>
                <a:spcPts val="0"/>
              </a:spcAft>
              <a:buClr>
                <a:srgbClr val="FFFFFF"/>
              </a:buClr>
              <a:buSzPts val="1400"/>
              <a:buNone/>
              <a:defRPr sz="1867">
                <a:solidFill>
                  <a:srgbClr val="FFFFFF"/>
                </a:solidFill>
              </a:defRPr>
            </a:lvl5pPr>
            <a:lvl6pPr lvl="5" rtl="0">
              <a:lnSpc>
                <a:spcPct val="100000"/>
              </a:lnSpc>
              <a:spcBef>
                <a:spcPts val="0"/>
              </a:spcBef>
              <a:spcAft>
                <a:spcPts val="0"/>
              </a:spcAft>
              <a:buClr>
                <a:srgbClr val="FFFFFF"/>
              </a:buClr>
              <a:buSzPts val="1400"/>
              <a:buNone/>
              <a:defRPr sz="1867">
                <a:solidFill>
                  <a:srgbClr val="FFFFFF"/>
                </a:solidFill>
              </a:defRPr>
            </a:lvl6pPr>
            <a:lvl7pPr lvl="6" rtl="0">
              <a:lnSpc>
                <a:spcPct val="100000"/>
              </a:lnSpc>
              <a:spcBef>
                <a:spcPts val="0"/>
              </a:spcBef>
              <a:spcAft>
                <a:spcPts val="0"/>
              </a:spcAft>
              <a:buClr>
                <a:srgbClr val="FFFFFF"/>
              </a:buClr>
              <a:buSzPts val="1400"/>
              <a:buNone/>
              <a:defRPr sz="1867">
                <a:solidFill>
                  <a:srgbClr val="FFFFFF"/>
                </a:solidFill>
              </a:defRPr>
            </a:lvl7pPr>
            <a:lvl8pPr lvl="7" rtl="0">
              <a:lnSpc>
                <a:spcPct val="100000"/>
              </a:lnSpc>
              <a:spcBef>
                <a:spcPts val="0"/>
              </a:spcBef>
              <a:spcAft>
                <a:spcPts val="0"/>
              </a:spcAft>
              <a:buClr>
                <a:srgbClr val="FFFFFF"/>
              </a:buClr>
              <a:buSzPts val="1400"/>
              <a:buNone/>
              <a:defRPr sz="1867">
                <a:solidFill>
                  <a:srgbClr val="FFFFFF"/>
                </a:solidFill>
              </a:defRPr>
            </a:lvl8pPr>
            <a:lvl9pPr lvl="8" rtl="0">
              <a:lnSpc>
                <a:spcPct val="100000"/>
              </a:lnSpc>
              <a:spcBef>
                <a:spcPts val="0"/>
              </a:spcBef>
              <a:spcAft>
                <a:spcPts val="0"/>
              </a:spcAft>
              <a:buClr>
                <a:srgbClr val="FFFFFF"/>
              </a:buClr>
              <a:buSzPts val="1400"/>
              <a:buNone/>
              <a:defRPr sz="1867">
                <a:solidFill>
                  <a:srgbClr val="FFFFFF"/>
                </a:solidFill>
              </a:defRPr>
            </a:lvl9pPr>
          </a:lstStyle>
          <a:p>
            <a:endParaRPr/>
          </a:p>
        </p:txBody>
      </p:sp>
      <p:cxnSp>
        <p:nvCxnSpPr>
          <p:cNvPr id="16" name="Google Shape;16;p2"/>
          <p:cNvCxnSpPr/>
          <p:nvPr/>
        </p:nvCxnSpPr>
        <p:spPr>
          <a:xfrm>
            <a:off x="1677133" y="4328333"/>
            <a:ext cx="6188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5335635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TWO COLUMNS" type="titleOnly">
  <p:cSld name="TWO COLUMNS">
    <p:bg>
      <p:bgPr>
        <a:gradFill>
          <a:gsLst>
            <a:gs pos="0">
              <a:srgbClr val="10D6B6">
                <a:alpha val="70588"/>
              </a:srgbClr>
            </a:gs>
            <a:gs pos="100000">
              <a:srgbClr val="7337D4"/>
            </a:gs>
          </a:gsLst>
          <a:lin ang="0" scaled="0"/>
        </a:gradFill>
        <a:effectLst/>
      </p:bgPr>
    </p:bg>
    <p:spTree>
      <p:nvGrpSpPr>
        <p:cNvPr id="1" name="Shape 17"/>
        <p:cNvGrpSpPr/>
        <p:nvPr/>
      </p:nvGrpSpPr>
      <p:grpSpPr>
        <a:xfrm>
          <a:off x="0" y="0"/>
          <a:ext cx="0" cy="0"/>
          <a:chOff x="0" y="0"/>
          <a:chExt cx="0" cy="0"/>
        </a:xfrm>
      </p:grpSpPr>
      <p:sp>
        <p:nvSpPr>
          <p:cNvPr id="18" name="Google Shape;18;p3"/>
          <p:cNvSpPr/>
          <p:nvPr/>
        </p:nvSpPr>
        <p:spPr>
          <a:xfrm>
            <a:off x="1554000"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3"/>
          <p:cNvSpPr/>
          <p:nvPr/>
        </p:nvSpPr>
        <p:spPr>
          <a:xfrm>
            <a:off x="6188867"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0;p3"/>
          <p:cNvSpPr txBox="1">
            <a:spLocks noGrp="1"/>
          </p:cNvSpPr>
          <p:nvPr>
            <p:ph type="subTitle" idx="1"/>
          </p:nvPr>
        </p:nvSpPr>
        <p:spPr>
          <a:xfrm>
            <a:off x="2070308" y="4067333"/>
            <a:ext cx="3729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1" name="Google Shape;21;p3"/>
          <p:cNvSpPr txBox="1">
            <a:spLocks noGrp="1"/>
          </p:cNvSpPr>
          <p:nvPr>
            <p:ph type="subTitle" idx="2"/>
          </p:nvPr>
        </p:nvSpPr>
        <p:spPr>
          <a:xfrm>
            <a:off x="6392067" y="4067333"/>
            <a:ext cx="37296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2" name="Google Shape;22;p3"/>
          <p:cNvSpPr txBox="1">
            <a:spLocks noGrp="1"/>
          </p:cNvSpPr>
          <p:nvPr>
            <p:ph type="ctrTitle"/>
          </p:nvPr>
        </p:nvSpPr>
        <p:spPr>
          <a:xfrm>
            <a:off x="2070308" y="3277200"/>
            <a:ext cx="37296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3" name="Google Shape;23;p3"/>
          <p:cNvSpPr txBox="1">
            <a:spLocks noGrp="1"/>
          </p:cNvSpPr>
          <p:nvPr>
            <p:ph type="ctrTitle" idx="3"/>
          </p:nvPr>
        </p:nvSpPr>
        <p:spPr>
          <a:xfrm>
            <a:off x="6392067" y="3277200"/>
            <a:ext cx="37296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4" name="Google Shape;24;p3"/>
          <p:cNvSpPr txBox="1">
            <a:spLocks noGrp="1"/>
          </p:cNvSpPr>
          <p:nvPr>
            <p:ph type="ctrTitle" idx="4"/>
          </p:nvPr>
        </p:nvSpPr>
        <p:spPr>
          <a:xfrm>
            <a:off x="1333500" y="179733"/>
            <a:ext cx="95252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25" name="Google Shape;25;p3"/>
          <p:cNvCxnSpPr>
            <a:stCxn id="24" idx="2"/>
          </p:cNvCxnSpPr>
          <p:nvPr/>
        </p:nvCxnSpPr>
        <p:spPr>
          <a:xfrm>
            <a:off x="6096100"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10841972"/>
      </p:ext>
    </p:extLst>
  </p:cSld>
  <p:clrMapOvr>
    <a:masterClrMapping/>
  </p:clrMapOvr>
  <p:extLst mod="1">
    <p:ext uri="{DCECCB84-F9BA-43D5-87BE-67443E8EF086}">
      <p15:sldGuideLst xmlns:p15="http://schemas.microsoft.com/office/powerpoint/2012/main">
        <p15:guide id="1" orient="horz" pos="1620">
          <p15:clr>
            <a:srgbClr val="FA7B17"/>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TABLE OF CONTENT">
  <p:cSld name="TABLE OF CONTENT">
    <p:bg>
      <p:bgPr>
        <a:gradFill>
          <a:gsLst>
            <a:gs pos="0">
              <a:srgbClr val="10D6B6">
                <a:alpha val="70588"/>
              </a:srgbClr>
            </a:gs>
            <a:gs pos="100000">
              <a:srgbClr val="7337D4"/>
            </a:gs>
          </a:gsLst>
          <a:lin ang="0" scaled="0"/>
        </a:gra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ctrTitle"/>
          </p:nvPr>
        </p:nvSpPr>
        <p:spPr>
          <a:xfrm>
            <a:off x="3767933"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28" name="Google Shape;28;p4"/>
          <p:cNvSpPr txBox="1">
            <a:spLocks noGrp="1"/>
          </p:cNvSpPr>
          <p:nvPr>
            <p:ph type="subTitle" idx="1"/>
          </p:nvPr>
        </p:nvSpPr>
        <p:spPr>
          <a:xfrm>
            <a:off x="40454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9" name="Google Shape;29;p4"/>
          <p:cNvSpPr txBox="1">
            <a:spLocks noGrp="1"/>
          </p:cNvSpPr>
          <p:nvPr>
            <p:ph type="title" idx="2" hasCustomPrompt="1"/>
          </p:nvPr>
        </p:nvSpPr>
        <p:spPr>
          <a:xfrm>
            <a:off x="41472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4"/>
          <p:cNvSpPr txBox="1">
            <a:spLocks noGrp="1"/>
          </p:cNvSpPr>
          <p:nvPr>
            <p:ph type="ctrTitle" idx="3"/>
          </p:nvPr>
        </p:nvSpPr>
        <p:spPr>
          <a:xfrm>
            <a:off x="37682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1" name="Google Shape;31;p4"/>
          <p:cNvSpPr txBox="1">
            <a:spLocks noGrp="1"/>
          </p:cNvSpPr>
          <p:nvPr>
            <p:ph type="subTitle" idx="4"/>
          </p:nvPr>
        </p:nvSpPr>
        <p:spPr>
          <a:xfrm>
            <a:off x="39986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2" name="Google Shape;32;p4"/>
          <p:cNvSpPr txBox="1">
            <a:spLocks noGrp="1"/>
          </p:cNvSpPr>
          <p:nvPr>
            <p:ph type="title" idx="5" hasCustomPrompt="1"/>
          </p:nvPr>
        </p:nvSpPr>
        <p:spPr>
          <a:xfrm>
            <a:off x="41472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ctrTitle" idx="6"/>
          </p:nvPr>
        </p:nvSpPr>
        <p:spPr>
          <a:xfrm>
            <a:off x="6634167"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4" name="Google Shape;34;p4"/>
          <p:cNvSpPr txBox="1">
            <a:spLocks noGrp="1"/>
          </p:cNvSpPr>
          <p:nvPr>
            <p:ph type="subTitle" idx="7"/>
          </p:nvPr>
        </p:nvSpPr>
        <p:spPr>
          <a:xfrm>
            <a:off x="6911333"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5" name="Google Shape;35;p4"/>
          <p:cNvSpPr txBox="1">
            <a:spLocks noGrp="1"/>
          </p:cNvSpPr>
          <p:nvPr>
            <p:ph type="title" idx="8" hasCustomPrompt="1"/>
          </p:nvPr>
        </p:nvSpPr>
        <p:spPr>
          <a:xfrm>
            <a:off x="7013149"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4"/>
          <p:cNvSpPr txBox="1">
            <a:spLocks noGrp="1"/>
          </p:cNvSpPr>
          <p:nvPr>
            <p:ph type="ctrTitle" idx="9"/>
          </p:nvPr>
        </p:nvSpPr>
        <p:spPr>
          <a:xfrm>
            <a:off x="66341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7" name="Google Shape;37;p4"/>
          <p:cNvSpPr txBox="1">
            <a:spLocks noGrp="1"/>
          </p:cNvSpPr>
          <p:nvPr>
            <p:ph type="subTitle" idx="13"/>
          </p:nvPr>
        </p:nvSpPr>
        <p:spPr>
          <a:xfrm>
            <a:off x="6864533"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8" name="Google Shape;38;p4"/>
          <p:cNvSpPr txBox="1">
            <a:spLocks noGrp="1"/>
          </p:cNvSpPr>
          <p:nvPr>
            <p:ph type="title" idx="14" hasCustomPrompt="1"/>
          </p:nvPr>
        </p:nvSpPr>
        <p:spPr>
          <a:xfrm>
            <a:off x="7013149"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9" name="Google Shape;39;p4"/>
          <p:cNvSpPr txBox="1">
            <a:spLocks noGrp="1"/>
          </p:cNvSpPr>
          <p:nvPr>
            <p:ph type="ctrTitle" idx="15"/>
          </p:nvPr>
        </p:nvSpPr>
        <p:spPr>
          <a:xfrm rot="-5400000">
            <a:off x="8504467" y="2111600"/>
            <a:ext cx="4650000" cy="1135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40" name="Google Shape;40;p4"/>
          <p:cNvCxnSpPr/>
          <p:nvPr/>
        </p:nvCxnSpPr>
        <p:spPr>
          <a:xfrm>
            <a:off x="11388389" y="-19600"/>
            <a:ext cx="0" cy="4892000"/>
          </a:xfrm>
          <a:prstGeom prst="straightConnector1">
            <a:avLst/>
          </a:prstGeom>
          <a:noFill/>
          <a:ln w="28575" cap="flat" cmpd="sng">
            <a:solidFill>
              <a:srgbClr val="FFFFFF"/>
            </a:solidFill>
            <a:prstDash val="solid"/>
            <a:round/>
            <a:headEnd type="none" w="med" len="med"/>
            <a:tailEnd type="none" w="med" len="med"/>
          </a:ln>
        </p:spPr>
      </p:cxnSp>
      <p:sp>
        <p:nvSpPr>
          <p:cNvPr id="41" name="Google Shape;41;p4"/>
          <p:cNvSpPr txBox="1">
            <a:spLocks noGrp="1"/>
          </p:cNvSpPr>
          <p:nvPr>
            <p:ph type="ctrTitle" idx="16"/>
          </p:nvPr>
        </p:nvSpPr>
        <p:spPr>
          <a:xfrm>
            <a:off x="808233" y="2101267"/>
            <a:ext cx="319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2" name="Google Shape;42;p4"/>
          <p:cNvSpPr txBox="1">
            <a:spLocks noGrp="1"/>
          </p:cNvSpPr>
          <p:nvPr>
            <p:ph type="subTitle" idx="17"/>
          </p:nvPr>
        </p:nvSpPr>
        <p:spPr>
          <a:xfrm>
            <a:off x="11325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3" name="Google Shape;43;p4"/>
          <p:cNvSpPr txBox="1">
            <a:spLocks noGrp="1"/>
          </p:cNvSpPr>
          <p:nvPr>
            <p:ph type="title" idx="18" hasCustomPrompt="1"/>
          </p:nvPr>
        </p:nvSpPr>
        <p:spPr>
          <a:xfrm>
            <a:off x="12343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4" name="Google Shape;44;p4"/>
          <p:cNvSpPr txBox="1">
            <a:spLocks noGrp="1"/>
          </p:cNvSpPr>
          <p:nvPr>
            <p:ph type="ctrTitle" idx="19"/>
          </p:nvPr>
        </p:nvSpPr>
        <p:spPr>
          <a:xfrm>
            <a:off x="8553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5" name="Google Shape;45;p4"/>
          <p:cNvSpPr txBox="1">
            <a:spLocks noGrp="1"/>
          </p:cNvSpPr>
          <p:nvPr>
            <p:ph type="subTitle" idx="20"/>
          </p:nvPr>
        </p:nvSpPr>
        <p:spPr>
          <a:xfrm>
            <a:off x="10857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6" name="Google Shape;46;p4"/>
          <p:cNvSpPr txBox="1">
            <a:spLocks noGrp="1"/>
          </p:cNvSpPr>
          <p:nvPr>
            <p:ph type="title" idx="21" hasCustomPrompt="1"/>
          </p:nvPr>
        </p:nvSpPr>
        <p:spPr>
          <a:xfrm>
            <a:off x="12343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47" name="Google Shape;47;p4"/>
          <p:cNvCxnSpPr/>
          <p:nvPr/>
        </p:nvCxnSpPr>
        <p:spPr>
          <a:xfrm>
            <a:off x="1452633" y="2283981"/>
            <a:ext cx="7727200" cy="0"/>
          </a:xfrm>
          <a:prstGeom prst="straightConnector1">
            <a:avLst/>
          </a:prstGeom>
          <a:noFill/>
          <a:ln w="28575" cap="flat" cmpd="sng">
            <a:solidFill>
              <a:srgbClr val="FFFFFF"/>
            </a:solidFill>
            <a:prstDash val="solid"/>
            <a:round/>
            <a:headEnd type="none" w="med" len="med"/>
            <a:tailEnd type="none" w="med" len="med"/>
          </a:ln>
        </p:spPr>
      </p:cxnSp>
      <p:cxnSp>
        <p:nvCxnSpPr>
          <p:cNvPr id="48" name="Google Shape;48;p4"/>
          <p:cNvCxnSpPr/>
          <p:nvPr/>
        </p:nvCxnSpPr>
        <p:spPr>
          <a:xfrm>
            <a:off x="1452633" y="4520081"/>
            <a:ext cx="77272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48453452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HEADLINE 1">
  <p:cSld name="HEADLINE 1">
    <p:bg>
      <p:bgPr>
        <a:gradFill>
          <a:gsLst>
            <a:gs pos="0">
              <a:srgbClr val="10D6B6">
                <a:alpha val="70588"/>
              </a:srgbClr>
            </a:gs>
            <a:gs pos="100000">
              <a:srgbClr val="7337D4"/>
            </a:gs>
          </a:gsLst>
          <a:lin ang="0" scaled="0"/>
        </a:gradFill>
        <a:effectLst/>
      </p:bgPr>
    </p:bg>
    <p:spTree>
      <p:nvGrpSpPr>
        <p:cNvPr id="1" name="Shape 49"/>
        <p:cNvGrpSpPr/>
        <p:nvPr/>
      </p:nvGrpSpPr>
      <p:grpSpPr>
        <a:xfrm>
          <a:off x="0" y="0"/>
          <a:ext cx="0" cy="0"/>
          <a:chOff x="0" y="0"/>
          <a:chExt cx="0" cy="0"/>
        </a:xfrm>
      </p:grpSpPr>
      <p:sp>
        <p:nvSpPr>
          <p:cNvPr id="50" name="Google Shape;50;p5"/>
          <p:cNvSpPr txBox="1">
            <a:spLocks noGrp="1"/>
          </p:cNvSpPr>
          <p:nvPr>
            <p:ph type="title" hasCustomPrompt="1"/>
          </p:nvPr>
        </p:nvSpPr>
        <p:spPr>
          <a:xfrm>
            <a:off x="499267"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5"/>
          <p:cNvSpPr txBox="1">
            <a:spLocks noGrp="1"/>
          </p:cNvSpPr>
          <p:nvPr>
            <p:ph type="ctrTitle" idx="2"/>
          </p:nvPr>
        </p:nvSpPr>
        <p:spPr>
          <a:xfrm>
            <a:off x="2490999"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52" name="Google Shape;52;p5"/>
          <p:cNvSpPr txBox="1">
            <a:spLocks noGrp="1"/>
          </p:cNvSpPr>
          <p:nvPr>
            <p:ph type="subTitle" idx="1"/>
          </p:nvPr>
        </p:nvSpPr>
        <p:spPr>
          <a:xfrm>
            <a:off x="2491000" y="4241021"/>
            <a:ext cx="2542000" cy="4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3" name="Google Shape;53;p5"/>
          <p:cNvCxnSpPr/>
          <p:nvPr/>
        </p:nvCxnSpPr>
        <p:spPr>
          <a:xfrm>
            <a:off x="0"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680414701"/>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HEADLINE 3">
  <p:cSld name="HEADLINE 3">
    <p:bg>
      <p:bgPr>
        <a:gradFill>
          <a:gsLst>
            <a:gs pos="0">
              <a:srgbClr val="10D6B6">
                <a:alpha val="70588"/>
              </a:srgbClr>
            </a:gs>
            <a:gs pos="100000">
              <a:srgbClr val="7337D4"/>
            </a:gs>
          </a:gsLst>
          <a:lin ang="0" scaled="0"/>
        </a:gradFill>
        <a:effectLst/>
      </p:bgPr>
    </p:bg>
    <p:spTree>
      <p:nvGrpSpPr>
        <p:cNvPr id="1" name="Shape 54"/>
        <p:cNvGrpSpPr/>
        <p:nvPr/>
      </p:nvGrpSpPr>
      <p:grpSpPr>
        <a:xfrm>
          <a:off x="0" y="0"/>
          <a:ext cx="0" cy="0"/>
          <a:chOff x="0" y="0"/>
          <a:chExt cx="0" cy="0"/>
        </a:xfrm>
      </p:grpSpPr>
      <p:sp>
        <p:nvSpPr>
          <p:cNvPr id="55" name="Google Shape;55;p6"/>
          <p:cNvSpPr txBox="1">
            <a:spLocks noGrp="1"/>
          </p:cNvSpPr>
          <p:nvPr>
            <p:ph type="title" hasCustomPrompt="1"/>
          </p:nvPr>
        </p:nvSpPr>
        <p:spPr>
          <a:xfrm flipH="1">
            <a:off x="97664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6" name="Google Shape;56;p6"/>
          <p:cNvSpPr txBox="1">
            <a:spLocks noGrp="1"/>
          </p:cNvSpPr>
          <p:nvPr>
            <p:ph type="ctrTitle" idx="2"/>
          </p:nvPr>
        </p:nvSpPr>
        <p:spPr>
          <a:xfrm flipH="1">
            <a:off x="53087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57" name="Google Shape;57;p6"/>
          <p:cNvSpPr txBox="1">
            <a:spLocks noGrp="1"/>
          </p:cNvSpPr>
          <p:nvPr>
            <p:ph type="subTitle" idx="1"/>
          </p:nvPr>
        </p:nvSpPr>
        <p:spPr>
          <a:xfrm flipH="1">
            <a:off x="7159133" y="42410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8" name="Google Shape;58;p6"/>
          <p:cNvCxnSpPr/>
          <p:nvPr/>
        </p:nvCxnSpPr>
        <p:spPr>
          <a:xfrm rot="10800000">
            <a:off x="6831616"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930479460"/>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HEADLINE 4">
  <p:cSld name="HEADLINE 4">
    <p:bg>
      <p:bgPr>
        <a:gradFill>
          <a:gsLst>
            <a:gs pos="0">
              <a:srgbClr val="10D6B6">
                <a:alpha val="70588"/>
              </a:srgbClr>
            </a:gs>
            <a:gs pos="100000">
              <a:srgbClr val="7337D4"/>
            </a:gs>
          </a:gsLst>
          <a:lin ang="0" scaled="0"/>
        </a:gradFill>
        <a:effectLst/>
      </p:bgPr>
    </p:bg>
    <p:spTree>
      <p:nvGrpSpPr>
        <p:cNvPr id="1" name="Shape 59"/>
        <p:cNvGrpSpPr/>
        <p:nvPr/>
      </p:nvGrpSpPr>
      <p:grpSpPr>
        <a:xfrm>
          <a:off x="0" y="0"/>
          <a:ext cx="0" cy="0"/>
          <a:chOff x="0" y="0"/>
          <a:chExt cx="0" cy="0"/>
        </a:xfrm>
      </p:grpSpPr>
      <p:sp>
        <p:nvSpPr>
          <p:cNvPr id="60" name="Google Shape;60;p7"/>
          <p:cNvSpPr txBox="1">
            <a:spLocks noGrp="1"/>
          </p:cNvSpPr>
          <p:nvPr>
            <p:ph type="title" hasCustomPrompt="1"/>
          </p:nvPr>
        </p:nvSpPr>
        <p:spPr>
          <a:xfrm flipH="1">
            <a:off x="99696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7"/>
          <p:cNvSpPr txBox="1">
            <a:spLocks noGrp="1"/>
          </p:cNvSpPr>
          <p:nvPr>
            <p:ph type="ctrTitle" idx="2"/>
          </p:nvPr>
        </p:nvSpPr>
        <p:spPr>
          <a:xfrm flipH="1">
            <a:off x="51055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62" name="Google Shape;62;p7"/>
          <p:cNvSpPr txBox="1">
            <a:spLocks noGrp="1"/>
          </p:cNvSpPr>
          <p:nvPr>
            <p:ph type="subTitle" idx="1"/>
          </p:nvPr>
        </p:nvSpPr>
        <p:spPr>
          <a:xfrm flipH="1">
            <a:off x="6955967" y="39362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3" name="Google Shape;63;p7"/>
          <p:cNvCxnSpPr/>
          <p:nvPr/>
        </p:nvCxnSpPr>
        <p:spPr>
          <a:xfrm>
            <a:off x="97664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928145539"/>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HEADLINE 6">
  <p:cSld name="HEADLINE 6">
    <p:bg>
      <p:bgPr>
        <a:gradFill>
          <a:gsLst>
            <a:gs pos="0">
              <a:srgbClr val="10D6B6">
                <a:alpha val="70588"/>
              </a:srgbClr>
            </a:gs>
            <a:gs pos="100000">
              <a:srgbClr val="7337D4"/>
            </a:gs>
          </a:gsLst>
          <a:lin ang="0" scaled="0"/>
        </a:gradFill>
        <a:effectLst/>
      </p:bgPr>
    </p:bg>
    <p:spTree>
      <p:nvGrpSpPr>
        <p:cNvPr id="1" name="Shape 64"/>
        <p:cNvGrpSpPr/>
        <p:nvPr/>
      </p:nvGrpSpPr>
      <p:grpSpPr>
        <a:xfrm>
          <a:off x="0" y="0"/>
          <a:ext cx="0" cy="0"/>
          <a:chOff x="0" y="0"/>
          <a:chExt cx="0" cy="0"/>
        </a:xfrm>
      </p:grpSpPr>
      <p:sp>
        <p:nvSpPr>
          <p:cNvPr id="65" name="Google Shape;65;p8"/>
          <p:cNvSpPr txBox="1">
            <a:spLocks noGrp="1"/>
          </p:cNvSpPr>
          <p:nvPr>
            <p:ph type="title" hasCustomPrompt="1"/>
          </p:nvPr>
        </p:nvSpPr>
        <p:spPr>
          <a:xfrm>
            <a:off x="405251"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8"/>
          <p:cNvSpPr txBox="1">
            <a:spLocks noGrp="1"/>
          </p:cNvSpPr>
          <p:nvPr>
            <p:ph type="ctrTitle" idx="2"/>
          </p:nvPr>
        </p:nvSpPr>
        <p:spPr>
          <a:xfrm>
            <a:off x="2803383"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67" name="Google Shape;67;p8"/>
          <p:cNvSpPr txBox="1">
            <a:spLocks noGrp="1"/>
          </p:cNvSpPr>
          <p:nvPr>
            <p:ph type="subTitle" idx="1"/>
          </p:nvPr>
        </p:nvSpPr>
        <p:spPr>
          <a:xfrm>
            <a:off x="2812167" y="3936245"/>
            <a:ext cx="2542000" cy="9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8" name="Google Shape;68;p8"/>
          <p:cNvCxnSpPr/>
          <p:nvPr/>
        </p:nvCxnSpPr>
        <p:spPr>
          <a:xfrm>
            <a:off x="25348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524835271"/>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TITLE DESIGN 2">
  <p:cSld name="TITLE DESIGN 2">
    <p:bg>
      <p:bgPr>
        <a:gradFill>
          <a:gsLst>
            <a:gs pos="0">
              <a:srgbClr val="10D6B6">
                <a:alpha val="70588"/>
              </a:srgbClr>
            </a:gs>
            <a:gs pos="100000">
              <a:srgbClr val="7337D4"/>
            </a:gs>
          </a:gsLst>
          <a:lin ang="0" scaled="0"/>
        </a:gradFill>
        <a:effectLst/>
      </p:bgPr>
    </p:bg>
    <p:spTree>
      <p:nvGrpSpPr>
        <p:cNvPr id="1" name="Shape 69"/>
        <p:cNvGrpSpPr/>
        <p:nvPr/>
      </p:nvGrpSpPr>
      <p:grpSpPr>
        <a:xfrm>
          <a:off x="0" y="0"/>
          <a:ext cx="0" cy="0"/>
          <a:chOff x="0" y="0"/>
          <a:chExt cx="0" cy="0"/>
        </a:xfrm>
      </p:grpSpPr>
      <p:sp>
        <p:nvSpPr>
          <p:cNvPr id="70" name="Google Shape;70;p9"/>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71" name="Google Shape;71;p9"/>
          <p:cNvCxnSpPr>
            <a:stCxn id="70"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62715374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TITLE + SUBTITLE">
  <p:cSld name="TITLE + SUBTITLE">
    <p:bg>
      <p:bgPr>
        <a:gradFill>
          <a:gsLst>
            <a:gs pos="0">
              <a:srgbClr val="10D6B6">
                <a:alpha val="70588"/>
              </a:srgbClr>
            </a:gs>
            <a:gs pos="100000">
              <a:srgbClr val="7337D4"/>
            </a:gs>
          </a:gsLst>
          <a:lin ang="0" scaled="0"/>
        </a:gradFill>
        <a:effectLst/>
      </p:bgPr>
    </p:bg>
    <p:spTree>
      <p:nvGrpSpPr>
        <p:cNvPr id="1" name="Shape 75"/>
        <p:cNvGrpSpPr/>
        <p:nvPr/>
      </p:nvGrpSpPr>
      <p:grpSpPr>
        <a:xfrm>
          <a:off x="0" y="0"/>
          <a:ext cx="0" cy="0"/>
          <a:chOff x="0" y="0"/>
          <a:chExt cx="0" cy="0"/>
        </a:xfrm>
      </p:grpSpPr>
      <p:sp>
        <p:nvSpPr>
          <p:cNvPr id="76" name="Google Shape;76;p11"/>
          <p:cNvSpPr/>
          <p:nvPr/>
        </p:nvSpPr>
        <p:spPr>
          <a:xfrm>
            <a:off x="0" y="747400"/>
            <a:ext cx="12192000" cy="5363200"/>
          </a:xfrm>
          <a:prstGeom prst="rect">
            <a:avLst/>
          </a:prstGeom>
          <a:gradFill>
            <a:gsLst>
              <a:gs pos="0">
                <a:srgbClr val="7337D4">
                  <a:alpha val="62352"/>
                </a:srgbClr>
              </a:gs>
              <a:gs pos="100000">
                <a:srgbClr val="10D6B6">
                  <a:alpha val="46274"/>
                </a:srgbClr>
              </a:gs>
            </a:gsLst>
            <a:lin ang="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11"/>
          <p:cNvSpPr txBox="1">
            <a:spLocks noGrp="1"/>
          </p:cNvSpPr>
          <p:nvPr>
            <p:ph type="ctrTitle"/>
          </p:nvPr>
        </p:nvSpPr>
        <p:spPr>
          <a:xfrm>
            <a:off x="636035" y="2483533"/>
            <a:ext cx="5612400" cy="1135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cxnSp>
        <p:nvCxnSpPr>
          <p:cNvPr id="78" name="Google Shape;78;p11"/>
          <p:cNvCxnSpPr/>
          <p:nvPr/>
        </p:nvCxnSpPr>
        <p:spPr>
          <a:xfrm>
            <a:off x="0" y="3640600"/>
            <a:ext cx="6102000" cy="0"/>
          </a:xfrm>
          <a:prstGeom prst="straightConnector1">
            <a:avLst/>
          </a:prstGeom>
          <a:noFill/>
          <a:ln w="28575" cap="flat" cmpd="sng">
            <a:solidFill>
              <a:srgbClr val="FFFFFF"/>
            </a:solidFill>
            <a:prstDash val="solid"/>
            <a:round/>
            <a:headEnd type="none" w="med" len="med"/>
            <a:tailEnd type="none" w="med" len="med"/>
          </a:ln>
        </p:spPr>
      </p:cxnSp>
      <p:sp>
        <p:nvSpPr>
          <p:cNvPr id="79" name="Google Shape;79;p11"/>
          <p:cNvSpPr txBox="1">
            <a:spLocks noGrp="1"/>
          </p:cNvSpPr>
          <p:nvPr>
            <p:ph type="subTitle" idx="1"/>
          </p:nvPr>
        </p:nvSpPr>
        <p:spPr>
          <a:xfrm flipH="1">
            <a:off x="6102000" y="37422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0" name="Google Shape;80;p11"/>
          <p:cNvSpPr txBox="1">
            <a:spLocks noGrp="1"/>
          </p:cNvSpPr>
          <p:nvPr>
            <p:ph type="subTitle" idx="2"/>
          </p:nvPr>
        </p:nvSpPr>
        <p:spPr>
          <a:xfrm flipH="1">
            <a:off x="6102000" y="41974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1" name="Google Shape;81;p11"/>
          <p:cNvSpPr txBox="1">
            <a:spLocks noGrp="1"/>
          </p:cNvSpPr>
          <p:nvPr>
            <p:ph type="subTitle" idx="3"/>
          </p:nvPr>
        </p:nvSpPr>
        <p:spPr>
          <a:xfrm flipH="1">
            <a:off x="6102000" y="46526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2" name="Google Shape;82;p11"/>
          <p:cNvSpPr txBox="1">
            <a:spLocks noGrp="1"/>
          </p:cNvSpPr>
          <p:nvPr>
            <p:ph type="subTitle" idx="4"/>
          </p:nvPr>
        </p:nvSpPr>
        <p:spPr>
          <a:xfrm flipH="1">
            <a:off x="6102000" y="51078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Tree>
    <p:extLst>
      <p:ext uri="{BB962C8B-B14F-4D97-AF65-F5344CB8AC3E}">
        <p14:creationId xmlns:p14="http://schemas.microsoft.com/office/powerpoint/2010/main" val="1257818694"/>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LUMNS" type="titleOnly">
  <p:cSld name="TWO COLUMNS">
    <p:bg>
      <p:bgPr>
        <a:gradFill>
          <a:gsLst>
            <a:gs pos="0">
              <a:srgbClr val="10D6B6">
                <a:alpha val="70588"/>
              </a:srgbClr>
            </a:gs>
            <a:gs pos="100000">
              <a:srgbClr val="7337D4"/>
            </a:gs>
          </a:gsLst>
          <a:lin ang="0" scaled="0"/>
        </a:gradFill>
        <a:effectLst/>
      </p:bgPr>
    </p:bg>
    <p:spTree>
      <p:nvGrpSpPr>
        <p:cNvPr id="1" name="Shape 17"/>
        <p:cNvGrpSpPr/>
        <p:nvPr/>
      </p:nvGrpSpPr>
      <p:grpSpPr>
        <a:xfrm>
          <a:off x="0" y="0"/>
          <a:ext cx="0" cy="0"/>
          <a:chOff x="0" y="0"/>
          <a:chExt cx="0" cy="0"/>
        </a:xfrm>
      </p:grpSpPr>
      <p:sp>
        <p:nvSpPr>
          <p:cNvPr id="18" name="Google Shape;18;p3"/>
          <p:cNvSpPr/>
          <p:nvPr/>
        </p:nvSpPr>
        <p:spPr>
          <a:xfrm>
            <a:off x="1554000"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3"/>
          <p:cNvSpPr/>
          <p:nvPr/>
        </p:nvSpPr>
        <p:spPr>
          <a:xfrm>
            <a:off x="6188867"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0;p3"/>
          <p:cNvSpPr txBox="1">
            <a:spLocks noGrp="1"/>
          </p:cNvSpPr>
          <p:nvPr>
            <p:ph type="subTitle" idx="1"/>
          </p:nvPr>
        </p:nvSpPr>
        <p:spPr>
          <a:xfrm>
            <a:off x="2070308" y="4067333"/>
            <a:ext cx="3729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1" name="Google Shape;21;p3"/>
          <p:cNvSpPr txBox="1">
            <a:spLocks noGrp="1"/>
          </p:cNvSpPr>
          <p:nvPr>
            <p:ph type="subTitle" idx="2"/>
          </p:nvPr>
        </p:nvSpPr>
        <p:spPr>
          <a:xfrm>
            <a:off x="6392067" y="4067333"/>
            <a:ext cx="37296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2" name="Google Shape;22;p3"/>
          <p:cNvSpPr txBox="1">
            <a:spLocks noGrp="1"/>
          </p:cNvSpPr>
          <p:nvPr>
            <p:ph type="ctrTitle"/>
          </p:nvPr>
        </p:nvSpPr>
        <p:spPr>
          <a:xfrm>
            <a:off x="2070308" y="3277200"/>
            <a:ext cx="37296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3" name="Google Shape;23;p3"/>
          <p:cNvSpPr txBox="1">
            <a:spLocks noGrp="1"/>
          </p:cNvSpPr>
          <p:nvPr>
            <p:ph type="ctrTitle" idx="3"/>
          </p:nvPr>
        </p:nvSpPr>
        <p:spPr>
          <a:xfrm>
            <a:off x="6392067" y="3277200"/>
            <a:ext cx="37296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4" name="Google Shape;24;p3"/>
          <p:cNvSpPr txBox="1">
            <a:spLocks noGrp="1"/>
          </p:cNvSpPr>
          <p:nvPr>
            <p:ph type="ctrTitle" idx="4"/>
          </p:nvPr>
        </p:nvSpPr>
        <p:spPr>
          <a:xfrm>
            <a:off x="1333500" y="179733"/>
            <a:ext cx="95252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25" name="Google Shape;25;p3"/>
          <p:cNvCxnSpPr>
            <a:stCxn id="24" idx="2"/>
          </p:cNvCxnSpPr>
          <p:nvPr/>
        </p:nvCxnSpPr>
        <p:spPr>
          <a:xfrm>
            <a:off x="6096100"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906295429"/>
      </p:ext>
    </p:extLst>
  </p:cSld>
  <p:clrMapOvr>
    <a:masterClrMapping/>
  </p:clrMapOvr>
  <p:extLst mod="1">
    <p:ext uri="{DCECCB84-F9BA-43D5-87BE-67443E8EF086}">
      <p15:sldGuideLst xmlns:p15="http://schemas.microsoft.com/office/powerpoint/2012/main">
        <p15:guide id="1" orient="horz" pos="1620">
          <p15:clr>
            <a:srgbClr val="FA7B17"/>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10D6B6">
                <a:alpha val="70588"/>
              </a:srgbClr>
            </a:gs>
            <a:gs pos="100000">
              <a:srgbClr val="7337D4"/>
            </a:gs>
          </a:gsLst>
          <a:lin ang="0" scaled="0"/>
        </a:grad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3717800" y="4227000"/>
            <a:ext cx="4756400" cy="41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sp>
        <p:nvSpPr>
          <p:cNvPr id="90" name="Google Shape;90;p13"/>
          <p:cNvSpPr txBox="1">
            <a:spLocks noGrp="1"/>
          </p:cNvSpPr>
          <p:nvPr>
            <p:ph type="subTitle" idx="1"/>
          </p:nvPr>
        </p:nvSpPr>
        <p:spPr>
          <a:xfrm flipH="1">
            <a:off x="2753000" y="2631000"/>
            <a:ext cx="6686000" cy="15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800"/>
              <a:buNone/>
              <a:defRPr sz="2400">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91" name="Google Shape;91;p13"/>
          <p:cNvCxnSpPr/>
          <p:nvPr/>
        </p:nvCxnSpPr>
        <p:spPr>
          <a:xfrm>
            <a:off x="-9233" y="1308933"/>
            <a:ext cx="9355600" cy="3779200"/>
          </a:xfrm>
          <a:prstGeom prst="bentConnector3">
            <a:avLst>
              <a:gd name="adj1" fmla="val 12316"/>
            </a:avLst>
          </a:prstGeom>
          <a:noFill/>
          <a:ln w="28575" cap="flat" cmpd="sng">
            <a:solidFill>
              <a:srgbClr val="FFFFFF"/>
            </a:solidFill>
            <a:prstDash val="solid"/>
            <a:round/>
            <a:headEnd type="none" w="med" len="med"/>
            <a:tailEnd type="none" w="med" len="med"/>
          </a:ln>
        </p:spPr>
      </p:cxnSp>
      <p:cxnSp>
        <p:nvCxnSpPr>
          <p:cNvPr id="92" name="Google Shape;92;p13"/>
          <p:cNvCxnSpPr/>
          <p:nvPr/>
        </p:nvCxnSpPr>
        <p:spPr>
          <a:xfrm rot="10800000">
            <a:off x="2939933" y="2129533"/>
            <a:ext cx="9282800" cy="3447200"/>
          </a:xfrm>
          <a:prstGeom prst="bentConnector3">
            <a:avLst>
              <a:gd name="adj1" fmla="val 11419"/>
            </a:avLst>
          </a:prstGeom>
          <a:noFill/>
          <a:ln w="28575" cap="flat" cmpd="sng">
            <a:solidFill>
              <a:srgbClr val="FFFFFF"/>
            </a:solidFill>
            <a:prstDash val="solid"/>
            <a:round/>
            <a:headEnd type="none" w="med" len="med"/>
            <a:tailEnd type="none" w="med" len="med"/>
          </a:ln>
        </p:spPr>
      </p:cxnSp>
      <p:cxnSp>
        <p:nvCxnSpPr>
          <p:cNvPr id="93" name="Google Shape;93;p13"/>
          <p:cNvCxnSpPr>
            <a:endCxn id="89" idx="1"/>
          </p:cNvCxnSpPr>
          <p:nvPr/>
        </p:nvCxnSpPr>
        <p:spPr>
          <a:xfrm rot="-5400000">
            <a:off x="1549600" y="4782000"/>
            <a:ext cx="2517600" cy="1818800"/>
          </a:xfrm>
          <a:prstGeom prst="bentConnector2">
            <a:avLst/>
          </a:prstGeom>
          <a:noFill/>
          <a:ln w="28575" cap="flat" cmpd="sng">
            <a:solidFill>
              <a:srgbClr val="FFFFFF"/>
            </a:solidFill>
            <a:prstDash val="solid"/>
            <a:round/>
            <a:headEnd type="none" w="med" len="med"/>
            <a:tailEnd type="none" w="med" len="med"/>
          </a:ln>
        </p:spPr>
      </p:cxnSp>
      <p:cxnSp>
        <p:nvCxnSpPr>
          <p:cNvPr id="94" name="Google Shape;94;p13"/>
          <p:cNvCxnSpPr>
            <a:endCxn id="89" idx="3"/>
          </p:cNvCxnSpPr>
          <p:nvPr/>
        </p:nvCxnSpPr>
        <p:spPr>
          <a:xfrm rot="5400000" flipH="1">
            <a:off x="8112600" y="4794200"/>
            <a:ext cx="2508400" cy="1785200"/>
          </a:xfrm>
          <a:prstGeom prst="bentConnector2">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820671400"/>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TITLE + TEXT BOXES">
  <p:cSld name="TITLE + TEXT BOXES">
    <p:bg>
      <p:bgPr>
        <a:gradFill>
          <a:gsLst>
            <a:gs pos="0">
              <a:srgbClr val="10D6B6">
                <a:alpha val="70588"/>
              </a:srgbClr>
            </a:gs>
            <a:gs pos="100000">
              <a:srgbClr val="7337D4"/>
            </a:gs>
          </a:gsLst>
          <a:lin ang="0" scaled="0"/>
        </a:grad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97" name="Google Shape;97;p14"/>
          <p:cNvCxnSpPr>
            <a:stCxn id="96"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98" name="Google Shape;98;p14"/>
          <p:cNvSpPr/>
          <p:nvPr/>
        </p:nvSpPr>
        <p:spPr>
          <a:xfrm>
            <a:off x="2373867" y="1763100"/>
            <a:ext cx="2650800" cy="27536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99" name="Google Shape;99;p14"/>
          <p:cNvSpPr txBox="1">
            <a:spLocks noGrp="1"/>
          </p:cNvSpPr>
          <p:nvPr>
            <p:ph type="ctrTitle" idx="2"/>
          </p:nvPr>
        </p:nvSpPr>
        <p:spPr>
          <a:xfrm>
            <a:off x="2947912"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0" name="Google Shape;100;p14"/>
          <p:cNvSpPr txBox="1">
            <a:spLocks noGrp="1"/>
          </p:cNvSpPr>
          <p:nvPr>
            <p:ph type="subTitle" idx="1"/>
          </p:nvPr>
        </p:nvSpPr>
        <p:spPr>
          <a:xfrm>
            <a:off x="2779600"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1" name="Google Shape;101;p14"/>
          <p:cNvSpPr/>
          <p:nvPr/>
        </p:nvSpPr>
        <p:spPr>
          <a:xfrm>
            <a:off x="4770467" y="3274833"/>
            <a:ext cx="2650800" cy="2753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2" name="Google Shape;102;p14"/>
          <p:cNvSpPr txBox="1">
            <a:spLocks noGrp="1"/>
          </p:cNvSpPr>
          <p:nvPr>
            <p:ph type="ctrTitle" idx="3"/>
          </p:nvPr>
        </p:nvSpPr>
        <p:spPr>
          <a:xfrm>
            <a:off x="5344512" y="4551933"/>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3" name="Google Shape;103;p14"/>
          <p:cNvSpPr txBox="1">
            <a:spLocks noGrp="1"/>
          </p:cNvSpPr>
          <p:nvPr>
            <p:ph type="subTitle" idx="4"/>
          </p:nvPr>
        </p:nvSpPr>
        <p:spPr>
          <a:xfrm>
            <a:off x="5176200" y="4781957"/>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4" name="Google Shape;104;p14"/>
          <p:cNvSpPr/>
          <p:nvPr/>
        </p:nvSpPr>
        <p:spPr>
          <a:xfrm>
            <a:off x="7167333" y="1763100"/>
            <a:ext cx="2650800" cy="2753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5" name="Google Shape;105;p14"/>
          <p:cNvSpPr txBox="1">
            <a:spLocks noGrp="1"/>
          </p:cNvSpPr>
          <p:nvPr>
            <p:ph type="ctrTitle" idx="5"/>
          </p:nvPr>
        </p:nvSpPr>
        <p:spPr>
          <a:xfrm>
            <a:off x="7741379"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6" name="Google Shape;106;p14"/>
          <p:cNvSpPr txBox="1">
            <a:spLocks noGrp="1"/>
          </p:cNvSpPr>
          <p:nvPr>
            <p:ph type="subTitle" idx="6"/>
          </p:nvPr>
        </p:nvSpPr>
        <p:spPr>
          <a:xfrm>
            <a:off x="7573067"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Tree>
    <p:extLst>
      <p:ext uri="{BB962C8B-B14F-4D97-AF65-F5344CB8AC3E}">
        <p14:creationId xmlns:p14="http://schemas.microsoft.com/office/powerpoint/2010/main" val="1659736254"/>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NUMBERS">
  <p:cSld name="NUMBERS">
    <p:bg>
      <p:bgPr>
        <a:gradFill>
          <a:gsLst>
            <a:gs pos="0">
              <a:srgbClr val="10D6B6">
                <a:alpha val="70588"/>
              </a:srgbClr>
            </a:gs>
            <a:gs pos="100000">
              <a:srgbClr val="7337D4"/>
            </a:gs>
          </a:gsLst>
          <a:lin ang="0" scaled="0"/>
        </a:gradFill>
        <a:effectLst/>
      </p:bgPr>
    </p:bg>
    <p:spTree>
      <p:nvGrpSpPr>
        <p:cNvPr id="1" name="Shape 107"/>
        <p:cNvGrpSpPr/>
        <p:nvPr/>
      </p:nvGrpSpPr>
      <p:grpSpPr>
        <a:xfrm>
          <a:off x="0" y="0"/>
          <a:ext cx="0" cy="0"/>
          <a:chOff x="0" y="0"/>
          <a:chExt cx="0" cy="0"/>
        </a:xfrm>
      </p:grpSpPr>
      <p:sp>
        <p:nvSpPr>
          <p:cNvPr id="108" name="Google Shape;108;p15"/>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109" name="Google Shape;109;p15"/>
          <p:cNvCxnSpPr>
            <a:stCxn id="108"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110" name="Google Shape;110;p15"/>
          <p:cNvSpPr/>
          <p:nvPr/>
        </p:nvSpPr>
        <p:spPr>
          <a:xfrm>
            <a:off x="1087133" y="3804067"/>
            <a:ext cx="4793200" cy="15068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1" name="Google Shape;111;p15"/>
          <p:cNvSpPr/>
          <p:nvPr/>
        </p:nvSpPr>
        <p:spPr>
          <a:xfrm>
            <a:off x="2504267" y="2154833"/>
            <a:ext cx="7183200" cy="1845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2" name="Google Shape;112;p15"/>
          <p:cNvSpPr/>
          <p:nvPr/>
        </p:nvSpPr>
        <p:spPr>
          <a:xfrm>
            <a:off x="5624600" y="4620500"/>
            <a:ext cx="4793200" cy="1197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3" name="Google Shape;113;p15"/>
          <p:cNvSpPr txBox="1">
            <a:spLocks noGrp="1"/>
          </p:cNvSpPr>
          <p:nvPr>
            <p:ph type="title" idx="2" hasCustomPrompt="1"/>
          </p:nvPr>
        </p:nvSpPr>
        <p:spPr>
          <a:xfrm>
            <a:off x="3516467" y="2509833"/>
            <a:ext cx="5159200" cy="113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7200"/>
              <a:buNone/>
              <a:defRPr sz="9600">
                <a:solidFill>
                  <a:srgbClr val="FFFFFF"/>
                </a:solidFill>
              </a:defRPr>
            </a:lvl1pPr>
            <a:lvl2pPr lvl="1"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4" name="Google Shape;114;p15"/>
          <p:cNvSpPr txBox="1">
            <a:spLocks noGrp="1"/>
          </p:cNvSpPr>
          <p:nvPr>
            <p:ph type="title" idx="3" hasCustomPrompt="1"/>
          </p:nvPr>
        </p:nvSpPr>
        <p:spPr>
          <a:xfrm>
            <a:off x="1289968" y="4172167"/>
            <a:ext cx="43876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5" name="Google Shape;115;p15"/>
          <p:cNvSpPr txBox="1">
            <a:spLocks noGrp="1"/>
          </p:cNvSpPr>
          <p:nvPr>
            <p:ph type="title" idx="4" hasCustomPrompt="1"/>
          </p:nvPr>
        </p:nvSpPr>
        <p:spPr>
          <a:xfrm>
            <a:off x="5886601" y="4839933"/>
            <a:ext cx="42692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2082187025"/>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pPr>
              <a:buClr>
                <a:srgbClr val="000000"/>
              </a:buClr>
              <a:buFont typeface="Arial"/>
              <a:buNone/>
            </a:pPr>
            <a:fld id="{135B339A-178B-4169-8A69-C9D2EF8D7CD8}" type="datetimeFigureOut">
              <a:rPr lang="en-US" sz="1867" kern="0" smtClean="0">
                <a:solidFill>
                  <a:srgbClr val="000000"/>
                </a:solidFill>
                <a:cs typeface="Arial"/>
                <a:sym typeface="Arial"/>
              </a:rPr>
              <a:pPr>
                <a:buClr>
                  <a:srgbClr val="000000"/>
                </a:buClr>
                <a:buFont typeface="Arial"/>
                <a:buNone/>
              </a:pPr>
              <a:t>11/25/2020</a:t>
            </a:fld>
            <a:endParaRPr lang="en-US" sz="1867" kern="0">
              <a:solidFill>
                <a:srgbClr val="000000"/>
              </a:solidFill>
              <a:cs typeface="Arial"/>
              <a:sym typeface="Arial"/>
            </a:endParaRPr>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pPr>
              <a:buClr>
                <a:srgbClr val="000000"/>
              </a:buClr>
              <a:buFont typeface="Arial"/>
              <a:buNone/>
            </a:pPr>
            <a:endParaRPr lang="en-US" sz="1867" kern="0">
              <a:solidFill>
                <a:srgbClr val="000000"/>
              </a:solidFill>
              <a:cs typeface="Arial"/>
              <a:sym typeface="Arial"/>
            </a:endParaRPr>
          </a:p>
        </p:txBody>
      </p:sp>
      <p:sp>
        <p:nvSpPr>
          <p:cNvPr id="4" name="Slide Number Placeholder 3"/>
          <p:cNvSpPr>
            <a:spLocks noGrp="1"/>
          </p:cNvSpPr>
          <p:nvPr>
            <p:ph type="sldNum" sz="quarter" idx="12"/>
          </p:nvPr>
        </p:nvSpPr>
        <p:spPr/>
        <p:txBody>
          <a:bodyPr/>
          <a:lstStyle/>
          <a:p>
            <a:fld id="{C7FA8C7F-5E91-4EB9-A09B-9452AB47FA5B}" type="slidenum">
              <a:rPr lang="en-US" smtClean="0"/>
              <a:pPr/>
              <a:t>‹#›</a:t>
            </a:fld>
            <a:endParaRPr lang="en-US"/>
          </a:p>
        </p:txBody>
      </p:sp>
    </p:spTree>
    <p:extLst>
      <p:ext uri="{BB962C8B-B14F-4D97-AF65-F5344CB8AC3E}">
        <p14:creationId xmlns:p14="http://schemas.microsoft.com/office/powerpoint/2010/main" val="38774067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BIG TITTLE OPENING" type="title">
  <p:cSld name="BIG TITTLE OPENING">
    <p:bg>
      <p:bgPr>
        <a:gradFill>
          <a:gsLst>
            <a:gs pos="0">
              <a:srgbClr val="10D6B6">
                <a:alpha val="70588"/>
              </a:srgbClr>
            </a:gs>
            <a:gs pos="100000">
              <a:srgbClr val="7337D4"/>
            </a:gs>
          </a:gsLst>
          <a:lin ang="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24852" y="2010646"/>
            <a:ext cx="235" cy="229"/>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11;p2"/>
          <p:cNvSpPr/>
          <p:nvPr/>
        </p:nvSpPr>
        <p:spPr>
          <a:xfrm>
            <a:off x="24852" y="3225478"/>
            <a:ext cx="235" cy="229"/>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 name="Google Shape;13;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2"/>
          <p:cNvSpPr txBox="1">
            <a:spLocks noGrp="1"/>
          </p:cNvSpPr>
          <p:nvPr>
            <p:ph type="ctrTitle"/>
          </p:nvPr>
        </p:nvSpPr>
        <p:spPr>
          <a:xfrm flipH="1">
            <a:off x="1526467" y="3528100"/>
            <a:ext cx="4525600" cy="894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6000"/>
              <a:buNone/>
              <a:defRPr sz="8000">
                <a:solidFill>
                  <a:srgbClr val="FFFFFF"/>
                </a:solidFill>
              </a:defRPr>
            </a:lvl1pPr>
            <a:lvl2pPr lvl="1" rtl="0">
              <a:spcBef>
                <a:spcPts val="0"/>
              </a:spcBef>
              <a:spcAft>
                <a:spcPts val="0"/>
              </a:spcAft>
              <a:buClr>
                <a:srgbClr val="FFFFFF"/>
              </a:buClr>
              <a:buSzPts val="5200"/>
              <a:buNone/>
              <a:defRPr sz="6933">
                <a:solidFill>
                  <a:srgbClr val="FFFFFF"/>
                </a:solidFill>
              </a:defRPr>
            </a:lvl2pPr>
            <a:lvl3pPr lvl="2" rtl="0">
              <a:spcBef>
                <a:spcPts val="0"/>
              </a:spcBef>
              <a:spcAft>
                <a:spcPts val="0"/>
              </a:spcAft>
              <a:buClr>
                <a:srgbClr val="FFFFFF"/>
              </a:buClr>
              <a:buSzPts val="5200"/>
              <a:buNone/>
              <a:defRPr sz="6933">
                <a:solidFill>
                  <a:srgbClr val="FFFFFF"/>
                </a:solidFill>
              </a:defRPr>
            </a:lvl3pPr>
            <a:lvl4pPr lvl="3" rtl="0">
              <a:spcBef>
                <a:spcPts val="0"/>
              </a:spcBef>
              <a:spcAft>
                <a:spcPts val="0"/>
              </a:spcAft>
              <a:buClr>
                <a:srgbClr val="FFFFFF"/>
              </a:buClr>
              <a:buSzPts val="5200"/>
              <a:buNone/>
              <a:defRPr sz="6933">
                <a:solidFill>
                  <a:srgbClr val="FFFFFF"/>
                </a:solidFill>
              </a:defRPr>
            </a:lvl4pPr>
            <a:lvl5pPr lvl="4" rtl="0">
              <a:spcBef>
                <a:spcPts val="0"/>
              </a:spcBef>
              <a:spcAft>
                <a:spcPts val="0"/>
              </a:spcAft>
              <a:buClr>
                <a:srgbClr val="FFFFFF"/>
              </a:buClr>
              <a:buSzPts val="5200"/>
              <a:buNone/>
              <a:defRPr sz="6933">
                <a:solidFill>
                  <a:srgbClr val="FFFFFF"/>
                </a:solidFill>
              </a:defRPr>
            </a:lvl5pPr>
            <a:lvl6pPr lvl="5" rtl="0">
              <a:spcBef>
                <a:spcPts val="0"/>
              </a:spcBef>
              <a:spcAft>
                <a:spcPts val="0"/>
              </a:spcAft>
              <a:buClr>
                <a:srgbClr val="FFFFFF"/>
              </a:buClr>
              <a:buSzPts val="5200"/>
              <a:buNone/>
              <a:defRPr sz="6933">
                <a:solidFill>
                  <a:srgbClr val="FFFFFF"/>
                </a:solidFill>
              </a:defRPr>
            </a:lvl6pPr>
            <a:lvl7pPr lvl="6" rtl="0">
              <a:spcBef>
                <a:spcPts val="0"/>
              </a:spcBef>
              <a:spcAft>
                <a:spcPts val="0"/>
              </a:spcAft>
              <a:buClr>
                <a:srgbClr val="FFFFFF"/>
              </a:buClr>
              <a:buSzPts val="5200"/>
              <a:buNone/>
              <a:defRPr sz="6933">
                <a:solidFill>
                  <a:srgbClr val="FFFFFF"/>
                </a:solidFill>
              </a:defRPr>
            </a:lvl7pPr>
            <a:lvl8pPr lvl="7" rtl="0">
              <a:spcBef>
                <a:spcPts val="0"/>
              </a:spcBef>
              <a:spcAft>
                <a:spcPts val="0"/>
              </a:spcAft>
              <a:buClr>
                <a:srgbClr val="FFFFFF"/>
              </a:buClr>
              <a:buSzPts val="5200"/>
              <a:buNone/>
              <a:defRPr sz="6933">
                <a:solidFill>
                  <a:srgbClr val="FFFFFF"/>
                </a:solidFill>
              </a:defRPr>
            </a:lvl8pPr>
            <a:lvl9pPr lvl="8" rtl="0">
              <a:spcBef>
                <a:spcPts val="0"/>
              </a:spcBef>
              <a:spcAft>
                <a:spcPts val="0"/>
              </a:spcAft>
              <a:buClr>
                <a:srgbClr val="FFFFFF"/>
              </a:buClr>
              <a:buSzPts val="5200"/>
              <a:buNone/>
              <a:defRPr sz="6933">
                <a:solidFill>
                  <a:srgbClr val="FFFFFF"/>
                </a:solidFill>
              </a:defRPr>
            </a:lvl9pPr>
          </a:lstStyle>
          <a:p>
            <a:endParaRPr/>
          </a:p>
        </p:txBody>
      </p:sp>
      <p:sp>
        <p:nvSpPr>
          <p:cNvPr id="15" name="Google Shape;15;p2"/>
          <p:cNvSpPr txBox="1">
            <a:spLocks noGrp="1"/>
          </p:cNvSpPr>
          <p:nvPr>
            <p:ph type="subTitle" idx="1"/>
          </p:nvPr>
        </p:nvSpPr>
        <p:spPr>
          <a:xfrm flipH="1">
            <a:off x="1526267" y="4422100"/>
            <a:ext cx="2579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400"/>
              <a:buNone/>
              <a:defRPr sz="1867">
                <a:solidFill>
                  <a:srgbClr val="FFFFFF"/>
                </a:solidFill>
              </a:defRPr>
            </a:lvl1pPr>
            <a:lvl2pPr lvl="1" rtl="0">
              <a:lnSpc>
                <a:spcPct val="100000"/>
              </a:lnSpc>
              <a:spcBef>
                <a:spcPts val="0"/>
              </a:spcBef>
              <a:spcAft>
                <a:spcPts val="0"/>
              </a:spcAft>
              <a:buClr>
                <a:srgbClr val="FFFFFF"/>
              </a:buClr>
              <a:buSzPts val="1400"/>
              <a:buNone/>
              <a:defRPr sz="1867">
                <a:solidFill>
                  <a:srgbClr val="FFFFFF"/>
                </a:solidFill>
              </a:defRPr>
            </a:lvl2pPr>
            <a:lvl3pPr lvl="2" rtl="0">
              <a:lnSpc>
                <a:spcPct val="100000"/>
              </a:lnSpc>
              <a:spcBef>
                <a:spcPts val="0"/>
              </a:spcBef>
              <a:spcAft>
                <a:spcPts val="0"/>
              </a:spcAft>
              <a:buClr>
                <a:srgbClr val="FFFFFF"/>
              </a:buClr>
              <a:buSzPts val="1400"/>
              <a:buNone/>
              <a:defRPr sz="1867">
                <a:solidFill>
                  <a:srgbClr val="FFFFFF"/>
                </a:solidFill>
              </a:defRPr>
            </a:lvl3pPr>
            <a:lvl4pPr lvl="3" rtl="0">
              <a:lnSpc>
                <a:spcPct val="100000"/>
              </a:lnSpc>
              <a:spcBef>
                <a:spcPts val="0"/>
              </a:spcBef>
              <a:spcAft>
                <a:spcPts val="0"/>
              </a:spcAft>
              <a:buClr>
                <a:srgbClr val="FFFFFF"/>
              </a:buClr>
              <a:buSzPts val="1400"/>
              <a:buNone/>
              <a:defRPr sz="1867">
                <a:solidFill>
                  <a:srgbClr val="FFFFFF"/>
                </a:solidFill>
              </a:defRPr>
            </a:lvl4pPr>
            <a:lvl5pPr lvl="4" rtl="0">
              <a:lnSpc>
                <a:spcPct val="100000"/>
              </a:lnSpc>
              <a:spcBef>
                <a:spcPts val="0"/>
              </a:spcBef>
              <a:spcAft>
                <a:spcPts val="0"/>
              </a:spcAft>
              <a:buClr>
                <a:srgbClr val="FFFFFF"/>
              </a:buClr>
              <a:buSzPts val="1400"/>
              <a:buNone/>
              <a:defRPr sz="1867">
                <a:solidFill>
                  <a:srgbClr val="FFFFFF"/>
                </a:solidFill>
              </a:defRPr>
            </a:lvl5pPr>
            <a:lvl6pPr lvl="5" rtl="0">
              <a:lnSpc>
                <a:spcPct val="100000"/>
              </a:lnSpc>
              <a:spcBef>
                <a:spcPts val="0"/>
              </a:spcBef>
              <a:spcAft>
                <a:spcPts val="0"/>
              </a:spcAft>
              <a:buClr>
                <a:srgbClr val="FFFFFF"/>
              </a:buClr>
              <a:buSzPts val="1400"/>
              <a:buNone/>
              <a:defRPr sz="1867">
                <a:solidFill>
                  <a:srgbClr val="FFFFFF"/>
                </a:solidFill>
              </a:defRPr>
            </a:lvl6pPr>
            <a:lvl7pPr lvl="6" rtl="0">
              <a:lnSpc>
                <a:spcPct val="100000"/>
              </a:lnSpc>
              <a:spcBef>
                <a:spcPts val="0"/>
              </a:spcBef>
              <a:spcAft>
                <a:spcPts val="0"/>
              </a:spcAft>
              <a:buClr>
                <a:srgbClr val="FFFFFF"/>
              </a:buClr>
              <a:buSzPts val="1400"/>
              <a:buNone/>
              <a:defRPr sz="1867">
                <a:solidFill>
                  <a:srgbClr val="FFFFFF"/>
                </a:solidFill>
              </a:defRPr>
            </a:lvl7pPr>
            <a:lvl8pPr lvl="7" rtl="0">
              <a:lnSpc>
                <a:spcPct val="100000"/>
              </a:lnSpc>
              <a:spcBef>
                <a:spcPts val="0"/>
              </a:spcBef>
              <a:spcAft>
                <a:spcPts val="0"/>
              </a:spcAft>
              <a:buClr>
                <a:srgbClr val="FFFFFF"/>
              </a:buClr>
              <a:buSzPts val="1400"/>
              <a:buNone/>
              <a:defRPr sz="1867">
                <a:solidFill>
                  <a:srgbClr val="FFFFFF"/>
                </a:solidFill>
              </a:defRPr>
            </a:lvl8pPr>
            <a:lvl9pPr lvl="8" rtl="0">
              <a:lnSpc>
                <a:spcPct val="100000"/>
              </a:lnSpc>
              <a:spcBef>
                <a:spcPts val="0"/>
              </a:spcBef>
              <a:spcAft>
                <a:spcPts val="0"/>
              </a:spcAft>
              <a:buClr>
                <a:srgbClr val="FFFFFF"/>
              </a:buClr>
              <a:buSzPts val="1400"/>
              <a:buNone/>
              <a:defRPr sz="1867">
                <a:solidFill>
                  <a:srgbClr val="FFFFFF"/>
                </a:solidFill>
              </a:defRPr>
            </a:lvl9pPr>
          </a:lstStyle>
          <a:p>
            <a:endParaRPr/>
          </a:p>
        </p:txBody>
      </p:sp>
      <p:cxnSp>
        <p:nvCxnSpPr>
          <p:cNvPr id="16" name="Google Shape;16;p2"/>
          <p:cNvCxnSpPr/>
          <p:nvPr/>
        </p:nvCxnSpPr>
        <p:spPr>
          <a:xfrm>
            <a:off x="1677133" y="4328333"/>
            <a:ext cx="6188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83057070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TWO COLUMNS" type="titleOnly">
  <p:cSld name="TWO COLUMNS">
    <p:bg>
      <p:bgPr>
        <a:gradFill>
          <a:gsLst>
            <a:gs pos="0">
              <a:srgbClr val="10D6B6">
                <a:alpha val="70588"/>
              </a:srgbClr>
            </a:gs>
            <a:gs pos="100000">
              <a:srgbClr val="7337D4"/>
            </a:gs>
          </a:gsLst>
          <a:lin ang="0" scaled="0"/>
        </a:gradFill>
        <a:effectLst/>
      </p:bgPr>
    </p:bg>
    <p:spTree>
      <p:nvGrpSpPr>
        <p:cNvPr id="1" name="Shape 17"/>
        <p:cNvGrpSpPr/>
        <p:nvPr/>
      </p:nvGrpSpPr>
      <p:grpSpPr>
        <a:xfrm>
          <a:off x="0" y="0"/>
          <a:ext cx="0" cy="0"/>
          <a:chOff x="0" y="0"/>
          <a:chExt cx="0" cy="0"/>
        </a:xfrm>
      </p:grpSpPr>
      <p:sp>
        <p:nvSpPr>
          <p:cNvPr id="18" name="Google Shape;18;p3"/>
          <p:cNvSpPr/>
          <p:nvPr/>
        </p:nvSpPr>
        <p:spPr>
          <a:xfrm>
            <a:off x="1554000"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3"/>
          <p:cNvSpPr/>
          <p:nvPr/>
        </p:nvSpPr>
        <p:spPr>
          <a:xfrm>
            <a:off x="6188867"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0;p3"/>
          <p:cNvSpPr txBox="1">
            <a:spLocks noGrp="1"/>
          </p:cNvSpPr>
          <p:nvPr>
            <p:ph type="subTitle" idx="1"/>
          </p:nvPr>
        </p:nvSpPr>
        <p:spPr>
          <a:xfrm>
            <a:off x="2070308" y="4067333"/>
            <a:ext cx="3729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1" name="Google Shape;21;p3"/>
          <p:cNvSpPr txBox="1">
            <a:spLocks noGrp="1"/>
          </p:cNvSpPr>
          <p:nvPr>
            <p:ph type="subTitle" idx="2"/>
          </p:nvPr>
        </p:nvSpPr>
        <p:spPr>
          <a:xfrm>
            <a:off x="6392067" y="4067333"/>
            <a:ext cx="37296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2" name="Google Shape;22;p3"/>
          <p:cNvSpPr txBox="1">
            <a:spLocks noGrp="1"/>
          </p:cNvSpPr>
          <p:nvPr>
            <p:ph type="ctrTitle"/>
          </p:nvPr>
        </p:nvSpPr>
        <p:spPr>
          <a:xfrm>
            <a:off x="2070308" y="3277200"/>
            <a:ext cx="37296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3" name="Google Shape;23;p3"/>
          <p:cNvSpPr txBox="1">
            <a:spLocks noGrp="1"/>
          </p:cNvSpPr>
          <p:nvPr>
            <p:ph type="ctrTitle" idx="3"/>
          </p:nvPr>
        </p:nvSpPr>
        <p:spPr>
          <a:xfrm>
            <a:off x="6392067" y="3277200"/>
            <a:ext cx="37296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4" name="Google Shape;24;p3"/>
          <p:cNvSpPr txBox="1">
            <a:spLocks noGrp="1"/>
          </p:cNvSpPr>
          <p:nvPr>
            <p:ph type="ctrTitle" idx="4"/>
          </p:nvPr>
        </p:nvSpPr>
        <p:spPr>
          <a:xfrm>
            <a:off x="1333500" y="179733"/>
            <a:ext cx="95252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25" name="Google Shape;25;p3"/>
          <p:cNvCxnSpPr>
            <a:stCxn id="24" idx="2"/>
          </p:cNvCxnSpPr>
          <p:nvPr/>
        </p:nvCxnSpPr>
        <p:spPr>
          <a:xfrm>
            <a:off x="6096100"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711763867"/>
      </p:ext>
    </p:extLst>
  </p:cSld>
  <p:clrMapOvr>
    <a:masterClrMapping/>
  </p:clrMapOvr>
  <p:extLst mod="1">
    <p:ext uri="{DCECCB84-F9BA-43D5-87BE-67443E8EF086}">
      <p15:sldGuideLst xmlns:p15="http://schemas.microsoft.com/office/powerpoint/2012/main">
        <p15:guide id="1" orient="horz" pos="1620">
          <p15:clr>
            <a:srgbClr val="FA7B17"/>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TABLE OF CONTENT">
  <p:cSld name="TABLE OF CONTENT">
    <p:bg>
      <p:bgPr>
        <a:gradFill>
          <a:gsLst>
            <a:gs pos="0">
              <a:srgbClr val="10D6B6">
                <a:alpha val="70588"/>
              </a:srgbClr>
            </a:gs>
            <a:gs pos="100000">
              <a:srgbClr val="7337D4"/>
            </a:gs>
          </a:gsLst>
          <a:lin ang="0" scaled="0"/>
        </a:gra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ctrTitle"/>
          </p:nvPr>
        </p:nvSpPr>
        <p:spPr>
          <a:xfrm>
            <a:off x="3767933"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28" name="Google Shape;28;p4"/>
          <p:cNvSpPr txBox="1">
            <a:spLocks noGrp="1"/>
          </p:cNvSpPr>
          <p:nvPr>
            <p:ph type="subTitle" idx="1"/>
          </p:nvPr>
        </p:nvSpPr>
        <p:spPr>
          <a:xfrm>
            <a:off x="40454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9" name="Google Shape;29;p4"/>
          <p:cNvSpPr txBox="1">
            <a:spLocks noGrp="1"/>
          </p:cNvSpPr>
          <p:nvPr>
            <p:ph type="title" idx="2" hasCustomPrompt="1"/>
          </p:nvPr>
        </p:nvSpPr>
        <p:spPr>
          <a:xfrm>
            <a:off x="41472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4"/>
          <p:cNvSpPr txBox="1">
            <a:spLocks noGrp="1"/>
          </p:cNvSpPr>
          <p:nvPr>
            <p:ph type="ctrTitle" idx="3"/>
          </p:nvPr>
        </p:nvSpPr>
        <p:spPr>
          <a:xfrm>
            <a:off x="37682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1" name="Google Shape;31;p4"/>
          <p:cNvSpPr txBox="1">
            <a:spLocks noGrp="1"/>
          </p:cNvSpPr>
          <p:nvPr>
            <p:ph type="subTitle" idx="4"/>
          </p:nvPr>
        </p:nvSpPr>
        <p:spPr>
          <a:xfrm>
            <a:off x="39986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2" name="Google Shape;32;p4"/>
          <p:cNvSpPr txBox="1">
            <a:spLocks noGrp="1"/>
          </p:cNvSpPr>
          <p:nvPr>
            <p:ph type="title" idx="5" hasCustomPrompt="1"/>
          </p:nvPr>
        </p:nvSpPr>
        <p:spPr>
          <a:xfrm>
            <a:off x="41472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ctrTitle" idx="6"/>
          </p:nvPr>
        </p:nvSpPr>
        <p:spPr>
          <a:xfrm>
            <a:off x="6634167"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4" name="Google Shape;34;p4"/>
          <p:cNvSpPr txBox="1">
            <a:spLocks noGrp="1"/>
          </p:cNvSpPr>
          <p:nvPr>
            <p:ph type="subTitle" idx="7"/>
          </p:nvPr>
        </p:nvSpPr>
        <p:spPr>
          <a:xfrm>
            <a:off x="6911333"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5" name="Google Shape;35;p4"/>
          <p:cNvSpPr txBox="1">
            <a:spLocks noGrp="1"/>
          </p:cNvSpPr>
          <p:nvPr>
            <p:ph type="title" idx="8" hasCustomPrompt="1"/>
          </p:nvPr>
        </p:nvSpPr>
        <p:spPr>
          <a:xfrm>
            <a:off x="7013149"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4"/>
          <p:cNvSpPr txBox="1">
            <a:spLocks noGrp="1"/>
          </p:cNvSpPr>
          <p:nvPr>
            <p:ph type="ctrTitle" idx="9"/>
          </p:nvPr>
        </p:nvSpPr>
        <p:spPr>
          <a:xfrm>
            <a:off x="66341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7" name="Google Shape;37;p4"/>
          <p:cNvSpPr txBox="1">
            <a:spLocks noGrp="1"/>
          </p:cNvSpPr>
          <p:nvPr>
            <p:ph type="subTitle" idx="13"/>
          </p:nvPr>
        </p:nvSpPr>
        <p:spPr>
          <a:xfrm>
            <a:off x="6864533"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8" name="Google Shape;38;p4"/>
          <p:cNvSpPr txBox="1">
            <a:spLocks noGrp="1"/>
          </p:cNvSpPr>
          <p:nvPr>
            <p:ph type="title" idx="14" hasCustomPrompt="1"/>
          </p:nvPr>
        </p:nvSpPr>
        <p:spPr>
          <a:xfrm>
            <a:off x="7013149"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9" name="Google Shape;39;p4"/>
          <p:cNvSpPr txBox="1">
            <a:spLocks noGrp="1"/>
          </p:cNvSpPr>
          <p:nvPr>
            <p:ph type="ctrTitle" idx="15"/>
          </p:nvPr>
        </p:nvSpPr>
        <p:spPr>
          <a:xfrm rot="-5400000">
            <a:off x="8504467" y="2111600"/>
            <a:ext cx="4650000" cy="1135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40" name="Google Shape;40;p4"/>
          <p:cNvCxnSpPr/>
          <p:nvPr/>
        </p:nvCxnSpPr>
        <p:spPr>
          <a:xfrm>
            <a:off x="11388389" y="-19600"/>
            <a:ext cx="0" cy="4892000"/>
          </a:xfrm>
          <a:prstGeom prst="straightConnector1">
            <a:avLst/>
          </a:prstGeom>
          <a:noFill/>
          <a:ln w="28575" cap="flat" cmpd="sng">
            <a:solidFill>
              <a:srgbClr val="FFFFFF"/>
            </a:solidFill>
            <a:prstDash val="solid"/>
            <a:round/>
            <a:headEnd type="none" w="med" len="med"/>
            <a:tailEnd type="none" w="med" len="med"/>
          </a:ln>
        </p:spPr>
      </p:cxnSp>
      <p:sp>
        <p:nvSpPr>
          <p:cNvPr id="41" name="Google Shape;41;p4"/>
          <p:cNvSpPr txBox="1">
            <a:spLocks noGrp="1"/>
          </p:cNvSpPr>
          <p:nvPr>
            <p:ph type="ctrTitle" idx="16"/>
          </p:nvPr>
        </p:nvSpPr>
        <p:spPr>
          <a:xfrm>
            <a:off x="808233" y="2101267"/>
            <a:ext cx="319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2" name="Google Shape;42;p4"/>
          <p:cNvSpPr txBox="1">
            <a:spLocks noGrp="1"/>
          </p:cNvSpPr>
          <p:nvPr>
            <p:ph type="subTitle" idx="17"/>
          </p:nvPr>
        </p:nvSpPr>
        <p:spPr>
          <a:xfrm>
            <a:off x="11325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3" name="Google Shape;43;p4"/>
          <p:cNvSpPr txBox="1">
            <a:spLocks noGrp="1"/>
          </p:cNvSpPr>
          <p:nvPr>
            <p:ph type="title" idx="18" hasCustomPrompt="1"/>
          </p:nvPr>
        </p:nvSpPr>
        <p:spPr>
          <a:xfrm>
            <a:off x="12343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4" name="Google Shape;44;p4"/>
          <p:cNvSpPr txBox="1">
            <a:spLocks noGrp="1"/>
          </p:cNvSpPr>
          <p:nvPr>
            <p:ph type="ctrTitle" idx="19"/>
          </p:nvPr>
        </p:nvSpPr>
        <p:spPr>
          <a:xfrm>
            <a:off x="8553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5" name="Google Shape;45;p4"/>
          <p:cNvSpPr txBox="1">
            <a:spLocks noGrp="1"/>
          </p:cNvSpPr>
          <p:nvPr>
            <p:ph type="subTitle" idx="20"/>
          </p:nvPr>
        </p:nvSpPr>
        <p:spPr>
          <a:xfrm>
            <a:off x="10857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6" name="Google Shape;46;p4"/>
          <p:cNvSpPr txBox="1">
            <a:spLocks noGrp="1"/>
          </p:cNvSpPr>
          <p:nvPr>
            <p:ph type="title" idx="21" hasCustomPrompt="1"/>
          </p:nvPr>
        </p:nvSpPr>
        <p:spPr>
          <a:xfrm>
            <a:off x="12343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47" name="Google Shape;47;p4"/>
          <p:cNvCxnSpPr/>
          <p:nvPr/>
        </p:nvCxnSpPr>
        <p:spPr>
          <a:xfrm>
            <a:off x="1452633" y="2283981"/>
            <a:ext cx="7727200" cy="0"/>
          </a:xfrm>
          <a:prstGeom prst="straightConnector1">
            <a:avLst/>
          </a:prstGeom>
          <a:noFill/>
          <a:ln w="28575" cap="flat" cmpd="sng">
            <a:solidFill>
              <a:srgbClr val="FFFFFF"/>
            </a:solidFill>
            <a:prstDash val="solid"/>
            <a:round/>
            <a:headEnd type="none" w="med" len="med"/>
            <a:tailEnd type="none" w="med" len="med"/>
          </a:ln>
        </p:spPr>
      </p:cxnSp>
      <p:cxnSp>
        <p:nvCxnSpPr>
          <p:cNvPr id="48" name="Google Shape;48;p4"/>
          <p:cNvCxnSpPr/>
          <p:nvPr/>
        </p:nvCxnSpPr>
        <p:spPr>
          <a:xfrm>
            <a:off x="1452633" y="4520081"/>
            <a:ext cx="77272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732276423"/>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HEADLINE 1">
  <p:cSld name="HEADLINE 1">
    <p:bg>
      <p:bgPr>
        <a:gradFill>
          <a:gsLst>
            <a:gs pos="0">
              <a:srgbClr val="10D6B6">
                <a:alpha val="70588"/>
              </a:srgbClr>
            </a:gs>
            <a:gs pos="100000">
              <a:srgbClr val="7337D4"/>
            </a:gs>
          </a:gsLst>
          <a:lin ang="0" scaled="0"/>
        </a:gradFill>
        <a:effectLst/>
      </p:bgPr>
    </p:bg>
    <p:spTree>
      <p:nvGrpSpPr>
        <p:cNvPr id="1" name="Shape 49"/>
        <p:cNvGrpSpPr/>
        <p:nvPr/>
      </p:nvGrpSpPr>
      <p:grpSpPr>
        <a:xfrm>
          <a:off x="0" y="0"/>
          <a:ext cx="0" cy="0"/>
          <a:chOff x="0" y="0"/>
          <a:chExt cx="0" cy="0"/>
        </a:xfrm>
      </p:grpSpPr>
      <p:sp>
        <p:nvSpPr>
          <p:cNvPr id="50" name="Google Shape;50;p5"/>
          <p:cNvSpPr txBox="1">
            <a:spLocks noGrp="1"/>
          </p:cNvSpPr>
          <p:nvPr>
            <p:ph type="title" hasCustomPrompt="1"/>
          </p:nvPr>
        </p:nvSpPr>
        <p:spPr>
          <a:xfrm>
            <a:off x="499267"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5"/>
          <p:cNvSpPr txBox="1">
            <a:spLocks noGrp="1"/>
          </p:cNvSpPr>
          <p:nvPr>
            <p:ph type="ctrTitle" idx="2"/>
          </p:nvPr>
        </p:nvSpPr>
        <p:spPr>
          <a:xfrm>
            <a:off x="2490999"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52" name="Google Shape;52;p5"/>
          <p:cNvSpPr txBox="1">
            <a:spLocks noGrp="1"/>
          </p:cNvSpPr>
          <p:nvPr>
            <p:ph type="subTitle" idx="1"/>
          </p:nvPr>
        </p:nvSpPr>
        <p:spPr>
          <a:xfrm>
            <a:off x="2491000" y="4241021"/>
            <a:ext cx="2542000" cy="4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3" name="Google Shape;53;p5"/>
          <p:cNvCxnSpPr/>
          <p:nvPr/>
        </p:nvCxnSpPr>
        <p:spPr>
          <a:xfrm>
            <a:off x="0"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702201072"/>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HEADLINE 3">
  <p:cSld name="HEADLINE 3">
    <p:bg>
      <p:bgPr>
        <a:gradFill>
          <a:gsLst>
            <a:gs pos="0">
              <a:srgbClr val="10D6B6">
                <a:alpha val="70588"/>
              </a:srgbClr>
            </a:gs>
            <a:gs pos="100000">
              <a:srgbClr val="7337D4"/>
            </a:gs>
          </a:gsLst>
          <a:lin ang="0" scaled="0"/>
        </a:gradFill>
        <a:effectLst/>
      </p:bgPr>
    </p:bg>
    <p:spTree>
      <p:nvGrpSpPr>
        <p:cNvPr id="1" name="Shape 54"/>
        <p:cNvGrpSpPr/>
        <p:nvPr/>
      </p:nvGrpSpPr>
      <p:grpSpPr>
        <a:xfrm>
          <a:off x="0" y="0"/>
          <a:ext cx="0" cy="0"/>
          <a:chOff x="0" y="0"/>
          <a:chExt cx="0" cy="0"/>
        </a:xfrm>
      </p:grpSpPr>
      <p:sp>
        <p:nvSpPr>
          <p:cNvPr id="55" name="Google Shape;55;p6"/>
          <p:cNvSpPr txBox="1">
            <a:spLocks noGrp="1"/>
          </p:cNvSpPr>
          <p:nvPr>
            <p:ph type="title" hasCustomPrompt="1"/>
          </p:nvPr>
        </p:nvSpPr>
        <p:spPr>
          <a:xfrm flipH="1">
            <a:off x="97664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6" name="Google Shape;56;p6"/>
          <p:cNvSpPr txBox="1">
            <a:spLocks noGrp="1"/>
          </p:cNvSpPr>
          <p:nvPr>
            <p:ph type="ctrTitle" idx="2"/>
          </p:nvPr>
        </p:nvSpPr>
        <p:spPr>
          <a:xfrm flipH="1">
            <a:off x="53087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57" name="Google Shape;57;p6"/>
          <p:cNvSpPr txBox="1">
            <a:spLocks noGrp="1"/>
          </p:cNvSpPr>
          <p:nvPr>
            <p:ph type="subTitle" idx="1"/>
          </p:nvPr>
        </p:nvSpPr>
        <p:spPr>
          <a:xfrm flipH="1">
            <a:off x="7159133" y="42410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8" name="Google Shape;58;p6"/>
          <p:cNvCxnSpPr/>
          <p:nvPr/>
        </p:nvCxnSpPr>
        <p:spPr>
          <a:xfrm rot="10800000">
            <a:off x="6831616"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926397072"/>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HEADLINE 4">
  <p:cSld name="HEADLINE 4">
    <p:bg>
      <p:bgPr>
        <a:gradFill>
          <a:gsLst>
            <a:gs pos="0">
              <a:srgbClr val="10D6B6">
                <a:alpha val="70588"/>
              </a:srgbClr>
            </a:gs>
            <a:gs pos="100000">
              <a:srgbClr val="7337D4"/>
            </a:gs>
          </a:gsLst>
          <a:lin ang="0" scaled="0"/>
        </a:gradFill>
        <a:effectLst/>
      </p:bgPr>
    </p:bg>
    <p:spTree>
      <p:nvGrpSpPr>
        <p:cNvPr id="1" name="Shape 59"/>
        <p:cNvGrpSpPr/>
        <p:nvPr/>
      </p:nvGrpSpPr>
      <p:grpSpPr>
        <a:xfrm>
          <a:off x="0" y="0"/>
          <a:ext cx="0" cy="0"/>
          <a:chOff x="0" y="0"/>
          <a:chExt cx="0" cy="0"/>
        </a:xfrm>
      </p:grpSpPr>
      <p:sp>
        <p:nvSpPr>
          <p:cNvPr id="60" name="Google Shape;60;p7"/>
          <p:cNvSpPr txBox="1">
            <a:spLocks noGrp="1"/>
          </p:cNvSpPr>
          <p:nvPr>
            <p:ph type="title" hasCustomPrompt="1"/>
          </p:nvPr>
        </p:nvSpPr>
        <p:spPr>
          <a:xfrm flipH="1">
            <a:off x="99696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7"/>
          <p:cNvSpPr txBox="1">
            <a:spLocks noGrp="1"/>
          </p:cNvSpPr>
          <p:nvPr>
            <p:ph type="ctrTitle" idx="2"/>
          </p:nvPr>
        </p:nvSpPr>
        <p:spPr>
          <a:xfrm flipH="1">
            <a:off x="51055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62" name="Google Shape;62;p7"/>
          <p:cNvSpPr txBox="1">
            <a:spLocks noGrp="1"/>
          </p:cNvSpPr>
          <p:nvPr>
            <p:ph type="subTitle" idx="1"/>
          </p:nvPr>
        </p:nvSpPr>
        <p:spPr>
          <a:xfrm flipH="1">
            <a:off x="6955967" y="39362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3" name="Google Shape;63;p7"/>
          <p:cNvCxnSpPr/>
          <p:nvPr/>
        </p:nvCxnSpPr>
        <p:spPr>
          <a:xfrm>
            <a:off x="97664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75514073"/>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
  <p:cSld name="TABLE OF CONTENT">
    <p:bg>
      <p:bgPr>
        <a:gradFill>
          <a:gsLst>
            <a:gs pos="0">
              <a:srgbClr val="10D6B6">
                <a:alpha val="70588"/>
              </a:srgbClr>
            </a:gs>
            <a:gs pos="100000">
              <a:srgbClr val="7337D4"/>
            </a:gs>
          </a:gsLst>
          <a:lin ang="0" scaled="0"/>
        </a:gra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ctrTitle"/>
          </p:nvPr>
        </p:nvSpPr>
        <p:spPr>
          <a:xfrm>
            <a:off x="3767933"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28" name="Google Shape;28;p4"/>
          <p:cNvSpPr txBox="1">
            <a:spLocks noGrp="1"/>
          </p:cNvSpPr>
          <p:nvPr>
            <p:ph type="subTitle" idx="1"/>
          </p:nvPr>
        </p:nvSpPr>
        <p:spPr>
          <a:xfrm>
            <a:off x="40454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9" name="Google Shape;29;p4"/>
          <p:cNvSpPr txBox="1">
            <a:spLocks noGrp="1"/>
          </p:cNvSpPr>
          <p:nvPr>
            <p:ph type="title" idx="2" hasCustomPrompt="1"/>
          </p:nvPr>
        </p:nvSpPr>
        <p:spPr>
          <a:xfrm>
            <a:off x="41472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4"/>
          <p:cNvSpPr txBox="1">
            <a:spLocks noGrp="1"/>
          </p:cNvSpPr>
          <p:nvPr>
            <p:ph type="ctrTitle" idx="3"/>
          </p:nvPr>
        </p:nvSpPr>
        <p:spPr>
          <a:xfrm>
            <a:off x="37682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1" name="Google Shape;31;p4"/>
          <p:cNvSpPr txBox="1">
            <a:spLocks noGrp="1"/>
          </p:cNvSpPr>
          <p:nvPr>
            <p:ph type="subTitle" idx="4"/>
          </p:nvPr>
        </p:nvSpPr>
        <p:spPr>
          <a:xfrm>
            <a:off x="39986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2" name="Google Shape;32;p4"/>
          <p:cNvSpPr txBox="1">
            <a:spLocks noGrp="1"/>
          </p:cNvSpPr>
          <p:nvPr>
            <p:ph type="title" idx="5" hasCustomPrompt="1"/>
          </p:nvPr>
        </p:nvSpPr>
        <p:spPr>
          <a:xfrm>
            <a:off x="41472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ctrTitle" idx="6"/>
          </p:nvPr>
        </p:nvSpPr>
        <p:spPr>
          <a:xfrm>
            <a:off x="6634167"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4" name="Google Shape;34;p4"/>
          <p:cNvSpPr txBox="1">
            <a:spLocks noGrp="1"/>
          </p:cNvSpPr>
          <p:nvPr>
            <p:ph type="subTitle" idx="7"/>
          </p:nvPr>
        </p:nvSpPr>
        <p:spPr>
          <a:xfrm>
            <a:off x="6911333"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5" name="Google Shape;35;p4"/>
          <p:cNvSpPr txBox="1">
            <a:spLocks noGrp="1"/>
          </p:cNvSpPr>
          <p:nvPr>
            <p:ph type="title" idx="8" hasCustomPrompt="1"/>
          </p:nvPr>
        </p:nvSpPr>
        <p:spPr>
          <a:xfrm>
            <a:off x="7013149"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4"/>
          <p:cNvSpPr txBox="1">
            <a:spLocks noGrp="1"/>
          </p:cNvSpPr>
          <p:nvPr>
            <p:ph type="ctrTitle" idx="9"/>
          </p:nvPr>
        </p:nvSpPr>
        <p:spPr>
          <a:xfrm>
            <a:off x="66341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7" name="Google Shape;37;p4"/>
          <p:cNvSpPr txBox="1">
            <a:spLocks noGrp="1"/>
          </p:cNvSpPr>
          <p:nvPr>
            <p:ph type="subTitle" idx="13"/>
          </p:nvPr>
        </p:nvSpPr>
        <p:spPr>
          <a:xfrm>
            <a:off x="6864533"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8" name="Google Shape;38;p4"/>
          <p:cNvSpPr txBox="1">
            <a:spLocks noGrp="1"/>
          </p:cNvSpPr>
          <p:nvPr>
            <p:ph type="title" idx="14" hasCustomPrompt="1"/>
          </p:nvPr>
        </p:nvSpPr>
        <p:spPr>
          <a:xfrm>
            <a:off x="7013149"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9" name="Google Shape;39;p4"/>
          <p:cNvSpPr txBox="1">
            <a:spLocks noGrp="1"/>
          </p:cNvSpPr>
          <p:nvPr>
            <p:ph type="ctrTitle" idx="15"/>
          </p:nvPr>
        </p:nvSpPr>
        <p:spPr>
          <a:xfrm rot="-5400000">
            <a:off x="8504467" y="2111600"/>
            <a:ext cx="4650000" cy="1135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40" name="Google Shape;40;p4"/>
          <p:cNvCxnSpPr/>
          <p:nvPr/>
        </p:nvCxnSpPr>
        <p:spPr>
          <a:xfrm>
            <a:off x="11388389" y="-19600"/>
            <a:ext cx="0" cy="4892000"/>
          </a:xfrm>
          <a:prstGeom prst="straightConnector1">
            <a:avLst/>
          </a:prstGeom>
          <a:noFill/>
          <a:ln w="28575" cap="flat" cmpd="sng">
            <a:solidFill>
              <a:srgbClr val="FFFFFF"/>
            </a:solidFill>
            <a:prstDash val="solid"/>
            <a:round/>
            <a:headEnd type="none" w="med" len="med"/>
            <a:tailEnd type="none" w="med" len="med"/>
          </a:ln>
        </p:spPr>
      </p:cxnSp>
      <p:sp>
        <p:nvSpPr>
          <p:cNvPr id="41" name="Google Shape;41;p4"/>
          <p:cNvSpPr txBox="1">
            <a:spLocks noGrp="1"/>
          </p:cNvSpPr>
          <p:nvPr>
            <p:ph type="ctrTitle" idx="16"/>
          </p:nvPr>
        </p:nvSpPr>
        <p:spPr>
          <a:xfrm>
            <a:off x="808233" y="2101267"/>
            <a:ext cx="319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2" name="Google Shape;42;p4"/>
          <p:cNvSpPr txBox="1">
            <a:spLocks noGrp="1"/>
          </p:cNvSpPr>
          <p:nvPr>
            <p:ph type="subTitle" idx="17"/>
          </p:nvPr>
        </p:nvSpPr>
        <p:spPr>
          <a:xfrm>
            <a:off x="11325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3" name="Google Shape;43;p4"/>
          <p:cNvSpPr txBox="1">
            <a:spLocks noGrp="1"/>
          </p:cNvSpPr>
          <p:nvPr>
            <p:ph type="title" idx="18" hasCustomPrompt="1"/>
          </p:nvPr>
        </p:nvSpPr>
        <p:spPr>
          <a:xfrm>
            <a:off x="12343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4" name="Google Shape;44;p4"/>
          <p:cNvSpPr txBox="1">
            <a:spLocks noGrp="1"/>
          </p:cNvSpPr>
          <p:nvPr>
            <p:ph type="ctrTitle" idx="19"/>
          </p:nvPr>
        </p:nvSpPr>
        <p:spPr>
          <a:xfrm>
            <a:off x="8553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5" name="Google Shape;45;p4"/>
          <p:cNvSpPr txBox="1">
            <a:spLocks noGrp="1"/>
          </p:cNvSpPr>
          <p:nvPr>
            <p:ph type="subTitle" idx="20"/>
          </p:nvPr>
        </p:nvSpPr>
        <p:spPr>
          <a:xfrm>
            <a:off x="10857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6" name="Google Shape;46;p4"/>
          <p:cNvSpPr txBox="1">
            <a:spLocks noGrp="1"/>
          </p:cNvSpPr>
          <p:nvPr>
            <p:ph type="title" idx="21" hasCustomPrompt="1"/>
          </p:nvPr>
        </p:nvSpPr>
        <p:spPr>
          <a:xfrm>
            <a:off x="12343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47" name="Google Shape;47;p4"/>
          <p:cNvCxnSpPr/>
          <p:nvPr/>
        </p:nvCxnSpPr>
        <p:spPr>
          <a:xfrm>
            <a:off x="1452633" y="2283981"/>
            <a:ext cx="7727200" cy="0"/>
          </a:xfrm>
          <a:prstGeom prst="straightConnector1">
            <a:avLst/>
          </a:prstGeom>
          <a:noFill/>
          <a:ln w="28575" cap="flat" cmpd="sng">
            <a:solidFill>
              <a:srgbClr val="FFFFFF"/>
            </a:solidFill>
            <a:prstDash val="solid"/>
            <a:round/>
            <a:headEnd type="none" w="med" len="med"/>
            <a:tailEnd type="none" w="med" len="med"/>
          </a:ln>
        </p:spPr>
      </p:cxnSp>
      <p:cxnSp>
        <p:nvCxnSpPr>
          <p:cNvPr id="48" name="Google Shape;48;p4"/>
          <p:cNvCxnSpPr/>
          <p:nvPr/>
        </p:nvCxnSpPr>
        <p:spPr>
          <a:xfrm>
            <a:off x="1452633" y="4520081"/>
            <a:ext cx="77272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51337109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HEADLINE 6">
  <p:cSld name="HEADLINE 6">
    <p:bg>
      <p:bgPr>
        <a:gradFill>
          <a:gsLst>
            <a:gs pos="0">
              <a:srgbClr val="10D6B6">
                <a:alpha val="70588"/>
              </a:srgbClr>
            </a:gs>
            <a:gs pos="100000">
              <a:srgbClr val="7337D4"/>
            </a:gs>
          </a:gsLst>
          <a:lin ang="0" scaled="0"/>
        </a:gradFill>
        <a:effectLst/>
      </p:bgPr>
    </p:bg>
    <p:spTree>
      <p:nvGrpSpPr>
        <p:cNvPr id="1" name="Shape 64"/>
        <p:cNvGrpSpPr/>
        <p:nvPr/>
      </p:nvGrpSpPr>
      <p:grpSpPr>
        <a:xfrm>
          <a:off x="0" y="0"/>
          <a:ext cx="0" cy="0"/>
          <a:chOff x="0" y="0"/>
          <a:chExt cx="0" cy="0"/>
        </a:xfrm>
      </p:grpSpPr>
      <p:sp>
        <p:nvSpPr>
          <p:cNvPr id="65" name="Google Shape;65;p8"/>
          <p:cNvSpPr txBox="1">
            <a:spLocks noGrp="1"/>
          </p:cNvSpPr>
          <p:nvPr>
            <p:ph type="title" hasCustomPrompt="1"/>
          </p:nvPr>
        </p:nvSpPr>
        <p:spPr>
          <a:xfrm>
            <a:off x="405251"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8"/>
          <p:cNvSpPr txBox="1">
            <a:spLocks noGrp="1"/>
          </p:cNvSpPr>
          <p:nvPr>
            <p:ph type="ctrTitle" idx="2"/>
          </p:nvPr>
        </p:nvSpPr>
        <p:spPr>
          <a:xfrm>
            <a:off x="2803383"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67" name="Google Shape;67;p8"/>
          <p:cNvSpPr txBox="1">
            <a:spLocks noGrp="1"/>
          </p:cNvSpPr>
          <p:nvPr>
            <p:ph type="subTitle" idx="1"/>
          </p:nvPr>
        </p:nvSpPr>
        <p:spPr>
          <a:xfrm>
            <a:off x="2812167" y="3936245"/>
            <a:ext cx="2542000" cy="9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8" name="Google Shape;68;p8"/>
          <p:cNvCxnSpPr/>
          <p:nvPr/>
        </p:nvCxnSpPr>
        <p:spPr>
          <a:xfrm>
            <a:off x="25348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825771535"/>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TITLE DESIGN 2">
  <p:cSld name="TITLE DESIGN 2">
    <p:bg>
      <p:bgPr>
        <a:gradFill>
          <a:gsLst>
            <a:gs pos="0">
              <a:srgbClr val="10D6B6">
                <a:alpha val="70588"/>
              </a:srgbClr>
            </a:gs>
            <a:gs pos="100000">
              <a:srgbClr val="7337D4"/>
            </a:gs>
          </a:gsLst>
          <a:lin ang="0" scaled="0"/>
        </a:gradFill>
        <a:effectLst/>
      </p:bgPr>
    </p:bg>
    <p:spTree>
      <p:nvGrpSpPr>
        <p:cNvPr id="1" name="Shape 69"/>
        <p:cNvGrpSpPr/>
        <p:nvPr/>
      </p:nvGrpSpPr>
      <p:grpSpPr>
        <a:xfrm>
          <a:off x="0" y="0"/>
          <a:ext cx="0" cy="0"/>
          <a:chOff x="0" y="0"/>
          <a:chExt cx="0" cy="0"/>
        </a:xfrm>
      </p:grpSpPr>
      <p:sp>
        <p:nvSpPr>
          <p:cNvPr id="70" name="Google Shape;70;p9"/>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71" name="Google Shape;71;p9"/>
          <p:cNvCxnSpPr>
            <a:stCxn id="70"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41317746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TITLE DESIGN 3">
  <p:cSld name="TITLE DESIGN 3">
    <p:bg>
      <p:bgPr>
        <a:gradFill>
          <a:gsLst>
            <a:gs pos="0">
              <a:srgbClr val="10D6B6">
                <a:alpha val="70588"/>
              </a:srgbClr>
            </a:gs>
            <a:gs pos="100000">
              <a:srgbClr val="7337D4"/>
            </a:gs>
          </a:gsLst>
          <a:lin ang="0" scaled="0"/>
        </a:gradFill>
        <a:effectLst/>
      </p:bgPr>
    </p:bg>
    <p:spTree>
      <p:nvGrpSpPr>
        <p:cNvPr id="1" name="Shape 72"/>
        <p:cNvGrpSpPr/>
        <p:nvPr/>
      </p:nvGrpSpPr>
      <p:grpSpPr>
        <a:xfrm>
          <a:off x="0" y="0"/>
          <a:ext cx="0" cy="0"/>
          <a:chOff x="0" y="0"/>
          <a:chExt cx="0" cy="0"/>
        </a:xfrm>
      </p:grpSpPr>
      <p:sp>
        <p:nvSpPr>
          <p:cNvPr id="73" name="Google Shape;73;p10"/>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74" name="Google Shape;74;p10"/>
          <p:cNvCxnSpPr/>
          <p:nvPr/>
        </p:nvCxnSpPr>
        <p:spPr>
          <a:xfrm>
            <a:off x="-43100"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04428303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TITLE + SUBTITLE">
  <p:cSld name="TITLE + SUBTITLE">
    <p:bg>
      <p:bgPr>
        <a:gradFill>
          <a:gsLst>
            <a:gs pos="0">
              <a:srgbClr val="10D6B6">
                <a:alpha val="70588"/>
              </a:srgbClr>
            </a:gs>
            <a:gs pos="100000">
              <a:srgbClr val="7337D4"/>
            </a:gs>
          </a:gsLst>
          <a:lin ang="0" scaled="0"/>
        </a:gradFill>
        <a:effectLst/>
      </p:bgPr>
    </p:bg>
    <p:spTree>
      <p:nvGrpSpPr>
        <p:cNvPr id="1" name="Shape 75"/>
        <p:cNvGrpSpPr/>
        <p:nvPr/>
      </p:nvGrpSpPr>
      <p:grpSpPr>
        <a:xfrm>
          <a:off x="0" y="0"/>
          <a:ext cx="0" cy="0"/>
          <a:chOff x="0" y="0"/>
          <a:chExt cx="0" cy="0"/>
        </a:xfrm>
      </p:grpSpPr>
      <p:sp>
        <p:nvSpPr>
          <p:cNvPr id="76" name="Google Shape;76;p11"/>
          <p:cNvSpPr/>
          <p:nvPr/>
        </p:nvSpPr>
        <p:spPr>
          <a:xfrm>
            <a:off x="0" y="747400"/>
            <a:ext cx="12192000" cy="5363200"/>
          </a:xfrm>
          <a:prstGeom prst="rect">
            <a:avLst/>
          </a:prstGeom>
          <a:gradFill>
            <a:gsLst>
              <a:gs pos="0">
                <a:srgbClr val="7337D4">
                  <a:alpha val="62352"/>
                </a:srgbClr>
              </a:gs>
              <a:gs pos="100000">
                <a:srgbClr val="10D6B6">
                  <a:alpha val="46274"/>
                </a:srgbClr>
              </a:gs>
            </a:gsLst>
            <a:lin ang="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11"/>
          <p:cNvSpPr txBox="1">
            <a:spLocks noGrp="1"/>
          </p:cNvSpPr>
          <p:nvPr>
            <p:ph type="ctrTitle"/>
          </p:nvPr>
        </p:nvSpPr>
        <p:spPr>
          <a:xfrm>
            <a:off x="636035" y="2483533"/>
            <a:ext cx="5612400" cy="1135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cxnSp>
        <p:nvCxnSpPr>
          <p:cNvPr id="78" name="Google Shape;78;p11"/>
          <p:cNvCxnSpPr/>
          <p:nvPr/>
        </p:nvCxnSpPr>
        <p:spPr>
          <a:xfrm>
            <a:off x="0" y="3640600"/>
            <a:ext cx="6102000" cy="0"/>
          </a:xfrm>
          <a:prstGeom prst="straightConnector1">
            <a:avLst/>
          </a:prstGeom>
          <a:noFill/>
          <a:ln w="28575" cap="flat" cmpd="sng">
            <a:solidFill>
              <a:srgbClr val="FFFFFF"/>
            </a:solidFill>
            <a:prstDash val="solid"/>
            <a:round/>
            <a:headEnd type="none" w="med" len="med"/>
            <a:tailEnd type="none" w="med" len="med"/>
          </a:ln>
        </p:spPr>
      </p:cxnSp>
      <p:sp>
        <p:nvSpPr>
          <p:cNvPr id="79" name="Google Shape;79;p11"/>
          <p:cNvSpPr txBox="1">
            <a:spLocks noGrp="1"/>
          </p:cNvSpPr>
          <p:nvPr>
            <p:ph type="subTitle" idx="1"/>
          </p:nvPr>
        </p:nvSpPr>
        <p:spPr>
          <a:xfrm flipH="1">
            <a:off x="6102000" y="37422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0" name="Google Shape;80;p11"/>
          <p:cNvSpPr txBox="1">
            <a:spLocks noGrp="1"/>
          </p:cNvSpPr>
          <p:nvPr>
            <p:ph type="subTitle" idx="2"/>
          </p:nvPr>
        </p:nvSpPr>
        <p:spPr>
          <a:xfrm flipH="1">
            <a:off x="6102000" y="41974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1" name="Google Shape;81;p11"/>
          <p:cNvSpPr txBox="1">
            <a:spLocks noGrp="1"/>
          </p:cNvSpPr>
          <p:nvPr>
            <p:ph type="subTitle" idx="3"/>
          </p:nvPr>
        </p:nvSpPr>
        <p:spPr>
          <a:xfrm flipH="1">
            <a:off x="6102000" y="46526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2" name="Google Shape;82;p11"/>
          <p:cNvSpPr txBox="1">
            <a:spLocks noGrp="1"/>
          </p:cNvSpPr>
          <p:nvPr>
            <p:ph type="subTitle" idx="4"/>
          </p:nvPr>
        </p:nvSpPr>
        <p:spPr>
          <a:xfrm flipH="1">
            <a:off x="6102000" y="51078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Tree>
    <p:extLst>
      <p:ext uri="{BB962C8B-B14F-4D97-AF65-F5344CB8AC3E}">
        <p14:creationId xmlns:p14="http://schemas.microsoft.com/office/powerpoint/2010/main" val="26896520"/>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TITLE + SUBTITLE 2">
  <p:cSld name="TITLE + SUBTITLE 2">
    <p:bg>
      <p:bgPr>
        <a:gradFill>
          <a:gsLst>
            <a:gs pos="0">
              <a:srgbClr val="10D6B6">
                <a:alpha val="70588"/>
              </a:srgbClr>
            </a:gs>
            <a:gs pos="100000">
              <a:srgbClr val="7337D4"/>
            </a:gs>
          </a:gsLst>
          <a:lin ang="0" scaled="0"/>
        </a:gradFill>
        <a:effectLst/>
      </p:bgPr>
    </p:bg>
    <p:spTree>
      <p:nvGrpSpPr>
        <p:cNvPr id="1" name="Shape 83"/>
        <p:cNvGrpSpPr/>
        <p:nvPr/>
      </p:nvGrpSpPr>
      <p:grpSpPr>
        <a:xfrm>
          <a:off x="0" y="0"/>
          <a:ext cx="0" cy="0"/>
          <a:chOff x="0" y="0"/>
          <a:chExt cx="0" cy="0"/>
        </a:xfrm>
      </p:grpSpPr>
      <p:sp>
        <p:nvSpPr>
          <p:cNvPr id="84" name="Google Shape;84;p12"/>
          <p:cNvSpPr/>
          <p:nvPr/>
        </p:nvSpPr>
        <p:spPr>
          <a:xfrm>
            <a:off x="0" y="747400"/>
            <a:ext cx="12192000" cy="5363200"/>
          </a:xfrm>
          <a:prstGeom prst="rect">
            <a:avLst/>
          </a:prstGeom>
          <a:gradFill>
            <a:gsLst>
              <a:gs pos="0">
                <a:srgbClr val="7337D4">
                  <a:alpha val="62352"/>
                </a:srgbClr>
              </a:gs>
              <a:gs pos="100000">
                <a:srgbClr val="10D6B6">
                  <a:alpha val="46274"/>
                </a:srgbClr>
              </a:gs>
            </a:gsLst>
            <a:lin ang="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5" name="Google Shape;85;p12"/>
          <p:cNvSpPr txBox="1">
            <a:spLocks noGrp="1"/>
          </p:cNvSpPr>
          <p:nvPr>
            <p:ph type="ctrTitle"/>
          </p:nvPr>
        </p:nvSpPr>
        <p:spPr>
          <a:xfrm flipH="1">
            <a:off x="5943565" y="2483533"/>
            <a:ext cx="5612400" cy="1135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cxnSp>
        <p:nvCxnSpPr>
          <p:cNvPr id="86" name="Google Shape;86;p12"/>
          <p:cNvCxnSpPr/>
          <p:nvPr/>
        </p:nvCxnSpPr>
        <p:spPr>
          <a:xfrm rot="10800000">
            <a:off x="6090000" y="3640600"/>
            <a:ext cx="6102000" cy="0"/>
          </a:xfrm>
          <a:prstGeom prst="straightConnector1">
            <a:avLst/>
          </a:prstGeom>
          <a:noFill/>
          <a:ln w="28575" cap="flat" cmpd="sng">
            <a:solidFill>
              <a:srgbClr val="FFFFFF"/>
            </a:solidFill>
            <a:prstDash val="solid"/>
            <a:round/>
            <a:headEnd type="none" w="med" len="med"/>
            <a:tailEnd type="none" w="med" len="med"/>
          </a:ln>
        </p:spPr>
      </p:cxnSp>
      <p:sp>
        <p:nvSpPr>
          <p:cNvPr id="87" name="Google Shape;87;p12"/>
          <p:cNvSpPr txBox="1">
            <a:spLocks noGrp="1"/>
          </p:cNvSpPr>
          <p:nvPr>
            <p:ph type="subTitle" idx="1"/>
          </p:nvPr>
        </p:nvSpPr>
        <p:spPr>
          <a:xfrm>
            <a:off x="3103300" y="3742200"/>
            <a:ext cx="3856000" cy="216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Tree>
    <p:extLst>
      <p:ext uri="{BB962C8B-B14F-4D97-AF65-F5344CB8AC3E}">
        <p14:creationId xmlns:p14="http://schemas.microsoft.com/office/powerpoint/2010/main" val="2620896009"/>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10D6B6">
                <a:alpha val="70588"/>
              </a:srgbClr>
            </a:gs>
            <a:gs pos="100000">
              <a:srgbClr val="7337D4"/>
            </a:gs>
          </a:gsLst>
          <a:lin ang="0" scaled="0"/>
        </a:grad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3717800" y="4227000"/>
            <a:ext cx="4756400" cy="41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sp>
        <p:nvSpPr>
          <p:cNvPr id="90" name="Google Shape;90;p13"/>
          <p:cNvSpPr txBox="1">
            <a:spLocks noGrp="1"/>
          </p:cNvSpPr>
          <p:nvPr>
            <p:ph type="subTitle" idx="1"/>
          </p:nvPr>
        </p:nvSpPr>
        <p:spPr>
          <a:xfrm flipH="1">
            <a:off x="2753000" y="2631000"/>
            <a:ext cx="6686000" cy="15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800"/>
              <a:buNone/>
              <a:defRPr sz="2400">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91" name="Google Shape;91;p13"/>
          <p:cNvCxnSpPr/>
          <p:nvPr/>
        </p:nvCxnSpPr>
        <p:spPr>
          <a:xfrm>
            <a:off x="-9233" y="1308933"/>
            <a:ext cx="9355600" cy="3779200"/>
          </a:xfrm>
          <a:prstGeom prst="bentConnector3">
            <a:avLst>
              <a:gd name="adj1" fmla="val 12316"/>
            </a:avLst>
          </a:prstGeom>
          <a:noFill/>
          <a:ln w="28575" cap="flat" cmpd="sng">
            <a:solidFill>
              <a:srgbClr val="FFFFFF"/>
            </a:solidFill>
            <a:prstDash val="solid"/>
            <a:round/>
            <a:headEnd type="none" w="med" len="med"/>
            <a:tailEnd type="none" w="med" len="med"/>
          </a:ln>
        </p:spPr>
      </p:cxnSp>
      <p:cxnSp>
        <p:nvCxnSpPr>
          <p:cNvPr id="92" name="Google Shape;92;p13"/>
          <p:cNvCxnSpPr/>
          <p:nvPr/>
        </p:nvCxnSpPr>
        <p:spPr>
          <a:xfrm rot="10800000">
            <a:off x="2939933" y="2129533"/>
            <a:ext cx="9282800" cy="3447200"/>
          </a:xfrm>
          <a:prstGeom prst="bentConnector3">
            <a:avLst>
              <a:gd name="adj1" fmla="val 11419"/>
            </a:avLst>
          </a:prstGeom>
          <a:noFill/>
          <a:ln w="28575" cap="flat" cmpd="sng">
            <a:solidFill>
              <a:srgbClr val="FFFFFF"/>
            </a:solidFill>
            <a:prstDash val="solid"/>
            <a:round/>
            <a:headEnd type="none" w="med" len="med"/>
            <a:tailEnd type="none" w="med" len="med"/>
          </a:ln>
        </p:spPr>
      </p:cxnSp>
      <p:cxnSp>
        <p:nvCxnSpPr>
          <p:cNvPr id="93" name="Google Shape;93;p13"/>
          <p:cNvCxnSpPr>
            <a:endCxn id="89" idx="1"/>
          </p:cNvCxnSpPr>
          <p:nvPr/>
        </p:nvCxnSpPr>
        <p:spPr>
          <a:xfrm rot="-5400000">
            <a:off x="1549600" y="4782000"/>
            <a:ext cx="2517600" cy="1818800"/>
          </a:xfrm>
          <a:prstGeom prst="bentConnector2">
            <a:avLst/>
          </a:prstGeom>
          <a:noFill/>
          <a:ln w="28575" cap="flat" cmpd="sng">
            <a:solidFill>
              <a:srgbClr val="FFFFFF"/>
            </a:solidFill>
            <a:prstDash val="solid"/>
            <a:round/>
            <a:headEnd type="none" w="med" len="med"/>
            <a:tailEnd type="none" w="med" len="med"/>
          </a:ln>
        </p:spPr>
      </p:cxnSp>
      <p:cxnSp>
        <p:nvCxnSpPr>
          <p:cNvPr id="94" name="Google Shape;94;p13"/>
          <p:cNvCxnSpPr>
            <a:endCxn id="89" idx="3"/>
          </p:cNvCxnSpPr>
          <p:nvPr/>
        </p:nvCxnSpPr>
        <p:spPr>
          <a:xfrm rot="5400000" flipH="1">
            <a:off x="8112600" y="4794200"/>
            <a:ext cx="2508400" cy="1785200"/>
          </a:xfrm>
          <a:prstGeom prst="bentConnector2">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4233736517"/>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TITLE + TEXT BOXES">
  <p:cSld name="TITLE + TEXT BOXES">
    <p:bg>
      <p:bgPr>
        <a:gradFill>
          <a:gsLst>
            <a:gs pos="0">
              <a:srgbClr val="10D6B6">
                <a:alpha val="70588"/>
              </a:srgbClr>
            </a:gs>
            <a:gs pos="100000">
              <a:srgbClr val="7337D4"/>
            </a:gs>
          </a:gsLst>
          <a:lin ang="0" scaled="0"/>
        </a:grad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97" name="Google Shape;97;p14"/>
          <p:cNvCxnSpPr>
            <a:stCxn id="96"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98" name="Google Shape;98;p14"/>
          <p:cNvSpPr/>
          <p:nvPr/>
        </p:nvSpPr>
        <p:spPr>
          <a:xfrm>
            <a:off x="2373867" y="1763100"/>
            <a:ext cx="2650800" cy="27536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99" name="Google Shape;99;p14"/>
          <p:cNvSpPr txBox="1">
            <a:spLocks noGrp="1"/>
          </p:cNvSpPr>
          <p:nvPr>
            <p:ph type="ctrTitle" idx="2"/>
          </p:nvPr>
        </p:nvSpPr>
        <p:spPr>
          <a:xfrm>
            <a:off x="2947912"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0" name="Google Shape;100;p14"/>
          <p:cNvSpPr txBox="1">
            <a:spLocks noGrp="1"/>
          </p:cNvSpPr>
          <p:nvPr>
            <p:ph type="subTitle" idx="1"/>
          </p:nvPr>
        </p:nvSpPr>
        <p:spPr>
          <a:xfrm>
            <a:off x="2779600"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1" name="Google Shape;101;p14"/>
          <p:cNvSpPr/>
          <p:nvPr/>
        </p:nvSpPr>
        <p:spPr>
          <a:xfrm>
            <a:off x="4770467" y="3274833"/>
            <a:ext cx="2650800" cy="2753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2" name="Google Shape;102;p14"/>
          <p:cNvSpPr txBox="1">
            <a:spLocks noGrp="1"/>
          </p:cNvSpPr>
          <p:nvPr>
            <p:ph type="ctrTitle" idx="3"/>
          </p:nvPr>
        </p:nvSpPr>
        <p:spPr>
          <a:xfrm>
            <a:off x="5344512" y="4551933"/>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3" name="Google Shape;103;p14"/>
          <p:cNvSpPr txBox="1">
            <a:spLocks noGrp="1"/>
          </p:cNvSpPr>
          <p:nvPr>
            <p:ph type="subTitle" idx="4"/>
          </p:nvPr>
        </p:nvSpPr>
        <p:spPr>
          <a:xfrm>
            <a:off x="5176200" y="4781957"/>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4" name="Google Shape;104;p14"/>
          <p:cNvSpPr/>
          <p:nvPr/>
        </p:nvSpPr>
        <p:spPr>
          <a:xfrm>
            <a:off x="7167333" y="1763100"/>
            <a:ext cx="2650800" cy="2753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5" name="Google Shape;105;p14"/>
          <p:cNvSpPr txBox="1">
            <a:spLocks noGrp="1"/>
          </p:cNvSpPr>
          <p:nvPr>
            <p:ph type="ctrTitle" idx="5"/>
          </p:nvPr>
        </p:nvSpPr>
        <p:spPr>
          <a:xfrm>
            <a:off x="7741379"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6" name="Google Shape;106;p14"/>
          <p:cNvSpPr txBox="1">
            <a:spLocks noGrp="1"/>
          </p:cNvSpPr>
          <p:nvPr>
            <p:ph type="subTitle" idx="6"/>
          </p:nvPr>
        </p:nvSpPr>
        <p:spPr>
          <a:xfrm>
            <a:off x="7573067"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Tree>
    <p:extLst>
      <p:ext uri="{BB962C8B-B14F-4D97-AF65-F5344CB8AC3E}">
        <p14:creationId xmlns:p14="http://schemas.microsoft.com/office/powerpoint/2010/main" val="3693035046"/>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NUMBERS">
  <p:cSld name="NUMBERS">
    <p:bg>
      <p:bgPr>
        <a:gradFill>
          <a:gsLst>
            <a:gs pos="0">
              <a:srgbClr val="10D6B6">
                <a:alpha val="70588"/>
              </a:srgbClr>
            </a:gs>
            <a:gs pos="100000">
              <a:srgbClr val="7337D4"/>
            </a:gs>
          </a:gsLst>
          <a:lin ang="0" scaled="0"/>
        </a:gradFill>
        <a:effectLst/>
      </p:bgPr>
    </p:bg>
    <p:spTree>
      <p:nvGrpSpPr>
        <p:cNvPr id="1" name="Shape 107"/>
        <p:cNvGrpSpPr/>
        <p:nvPr/>
      </p:nvGrpSpPr>
      <p:grpSpPr>
        <a:xfrm>
          <a:off x="0" y="0"/>
          <a:ext cx="0" cy="0"/>
          <a:chOff x="0" y="0"/>
          <a:chExt cx="0" cy="0"/>
        </a:xfrm>
      </p:grpSpPr>
      <p:sp>
        <p:nvSpPr>
          <p:cNvPr id="108" name="Google Shape;108;p15"/>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109" name="Google Shape;109;p15"/>
          <p:cNvCxnSpPr>
            <a:stCxn id="108"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110" name="Google Shape;110;p15"/>
          <p:cNvSpPr/>
          <p:nvPr/>
        </p:nvSpPr>
        <p:spPr>
          <a:xfrm>
            <a:off x="1087133" y="3804067"/>
            <a:ext cx="4793200" cy="15068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1" name="Google Shape;111;p15"/>
          <p:cNvSpPr/>
          <p:nvPr/>
        </p:nvSpPr>
        <p:spPr>
          <a:xfrm>
            <a:off x="2504267" y="2154833"/>
            <a:ext cx="7183200" cy="1845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2" name="Google Shape;112;p15"/>
          <p:cNvSpPr/>
          <p:nvPr/>
        </p:nvSpPr>
        <p:spPr>
          <a:xfrm>
            <a:off x="5624600" y="4620500"/>
            <a:ext cx="4793200" cy="1197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3" name="Google Shape;113;p15"/>
          <p:cNvSpPr txBox="1">
            <a:spLocks noGrp="1"/>
          </p:cNvSpPr>
          <p:nvPr>
            <p:ph type="title" idx="2" hasCustomPrompt="1"/>
          </p:nvPr>
        </p:nvSpPr>
        <p:spPr>
          <a:xfrm>
            <a:off x="3516467" y="2509833"/>
            <a:ext cx="5159200" cy="113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7200"/>
              <a:buNone/>
              <a:defRPr sz="9600">
                <a:solidFill>
                  <a:srgbClr val="FFFFFF"/>
                </a:solidFill>
              </a:defRPr>
            </a:lvl1pPr>
            <a:lvl2pPr lvl="1"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4" name="Google Shape;114;p15"/>
          <p:cNvSpPr txBox="1">
            <a:spLocks noGrp="1"/>
          </p:cNvSpPr>
          <p:nvPr>
            <p:ph type="title" idx="3" hasCustomPrompt="1"/>
          </p:nvPr>
        </p:nvSpPr>
        <p:spPr>
          <a:xfrm>
            <a:off x="1289968" y="4172167"/>
            <a:ext cx="43876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5" name="Google Shape;115;p15"/>
          <p:cNvSpPr txBox="1">
            <a:spLocks noGrp="1"/>
          </p:cNvSpPr>
          <p:nvPr>
            <p:ph type="title" idx="4" hasCustomPrompt="1"/>
          </p:nvPr>
        </p:nvSpPr>
        <p:spPr>
          <a:xfrm>
            <a:off x="5886601" y="4839933"/>
            <a:ext cx="42692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57976692"/>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BIG TITTLE OPENING" type="title">
  <p:cSld name="BIG TITTLE OPENING">
    <p:bg>
      <p:bgPr>
        <a:gradFill>
          <a:gsLst>
            <a:gs pos="0">
              <a:srgbClr val="10D6B6">
                <a:alpha val="70588"/>
              </a:srgbClr>
            </a:gs>
            <a:gs pos="100000">
              <a:srgbClr val="7337D4"/>
            </a:gs>
          </a:gsLst>
          <a:lin ang="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24852" y="2010646"/>
            <a:ext cx="235" cy="229"/>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11;p2"/>
          <p:cNvSpPr/>
          <p:nvPr/>
        </p:nvSpPr>
        <p:spPr>
          <a:xfrm>
            <a:off x="24852" y="3225478"/>
            <a:ext cx="235" cy="229"/>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 name="Google Shape;13;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2"/>
          <p:cNvSpPr txBox="1">
            <a:spLocks noGrp="1"/>
          </p:cNvSpPr>
          <p:nvPr>
            <p:ph type="ctrTitle"/>
          </p:nvPr>
        </p:nvSpPr>
        <p:spPr>
          <a:xfrm flipH="1">
            <a:off x="1526467" y="3528100"/>
            <a:ext cx="4525600" cy="894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6000"/>
              <a:buNone/>
              <a:defRPr sz="8000">
                <a:solidFill>
                  <a:srgbClr val="FFFFFF"/>
                </a:solidFill>
              </a:defRPr>
            </a:lvl1pPr>
            <a:lvl2pPr lvl="1" rtl="0">
              <a:spcBef>
                <a:spcPts val="0"/>
              </a:spcBef>
              <a:spcAft>
                <a:spcPts val="0"/>
              </a:spcAft>
              <a:buClr>
                <a:srgbClr val="FFFFFF"/>
              </a:buClr>
              <a:buSzPts val="5200"/>
              <a:buNone/>
              <a:defRPr sz="6933">
                <a:solidFill>
                  <a:srgbClr val="FFFFFF"/>
                </a:solidFill>
              </a:defRPr>
            </a:lvl2pPr>
            <a:lvl3pPr lvl="2" rtl="0">
              <a:spcBef>
                <a:spcPts val="0"/>
              </a:spcBef>
              <a:spcAft>
                <a:spcPts val="0"/>
              </a:spcAft>
              <a:buClr>
                <a:srgbClr val="FFFFFF"/>
              </a:buClr>
              <a:buSzPts val="5200"/>
              <a:buNone/>
              <a:defRPr sz="6933">
                <a:solidFill>
                  <a:srgbClr val="FFFFFF"/>
                </a:solidFill>
              </a:defRPr>
            </a:lvl3pPr>
            <a:lvl4pPr lvl="3" rtl="0">
              <a:spcBef>
                <a:spcPts val="0"/>
              </a:spcBef>
              <a:spcAft>
                <a:spcPts val="0"/>
              </a:spcAft>
              <a:buClr>
                <a:srgbClr val="FFFFFF"/>
              </a:buClr>
              <a:buSzPts val="5200"/>
              <a:buNone/>
              <a:defRPr sz="6933">
                <a:solidFill>
                  <a:srgbClr val="FFFFFF"/>
                </a:solidFill>
              </a:defRPr>
            </a:lvl4pPr>
            <a:lvl5pPr lvl="4" rtl="0">
              <a:spcBef>
                <a:spcPts val="0"/>
              </a:spcBef>
              <a:spcAft>
                <a:spcPts val="0"/>
              </a:spcAft>
              <a:buClr>
                <a:srgbClr val="FFFFFF"/>
              </a:buClr>
              <a:buSzPts val="5200"/>
              <a:buNone/>
              <a:defRPr sz="6933">
                <a:solidFill>
                  <a:srgbClr val="FFFFFF"/>
                </a:solidFill>
              </a:defRPr>
            </a:lvl5pPr>
            <a:lvl6pPr lvl="5" rtl="0">
              <a:spcBef>
                <a:spcPts val="0"/>
              </a:spcBef>
              <a:spcAft>
                <a:spcPts val="0"/>
              </a:spcAft>
              <a:buClr>
                <a:srgbClr val="FFFFFF"/>
              </a:buClr>
              <a:buSzPts val="5200"/>
              <a:buNone/>
              <a:defRPr sz="6933">
                <a:solidFill>
                  <a:srgbClr val="FFFFFF"/>
                </a:solidFill>
              </a:defRPr>
            </a:lvl6pPr>
            <a:lvl7pPr lvl="6" rtl="0">
              <a:spcBef>
                <a:spcPts val="0"/>
              </a:spcBef>
              <a:spcAft>
                <a:spcPts val="0"/>
              </a:spcAft>
              <a:buClr>
                <a:srgbClr val="FFFFFF"/>
              </a:buClr>
              <a:buSzPts val="5200"/>
              <a:buNone/>
              <a:defRPr sz="6933">
                <a:solidFill>
                  <a:srgbClr val="FFFFFF"/>
                </a:solidFill>
              </a:defRPr>
            </a:lvl7pPr>
            <a:lvl8pPr lvl="7" rtl="0">
              <a:spcBef>
                <a:spcPts val="0"/>
              </a:spcBef>
              <a:spcAft>
                <a:spcPts val="0"/>
              </a:spcAft>
              <a:buClr>
                <a:srgbClr val="FFFFFF"/>
              </a:buClr>
              <a:buSzPts val="5200"/>
              <a:buNone/>
              <a:defRPr sz="6933">
                <a:solidFill>
                  <a:srgbClr val="FFFFFF"/>
                </a:solidFill>
              </a:defRPr>
            </a:lvl8pPr>
            <a:lvl9pPr lvl="8" rtl="0">
              <a:spcBef>
                <a:spcPts val="0"/>
              </a:spcBef>
              <a:spcAft>
                <a:spcPts val="0"/>
              </a:spcAft>
              <a:buClr>
                <a:srgbClr val="FFFFFF"/>
              </a:buClr>
              <a:buSzPts val="5200"/>
              <a:buNone/>
              <a:defRPr sz="6933">
                <a:solidFill>
                  <a:srgbClr val="FFFFFF"/>
                </a:solidFill>
              </a:defRPr>
            </a:lvl9pPr>
          </a:lstStyle>
          <a:p>
            <a:endParaRPr/>
          </a:p>
        </p:txBody>
      </p:sp>
      <p:sp>
        <p:nvSpPr>
          <p:cNvPr id="15" name="Google Shape;15;p2"/>
          <p:cNvSpPr txBox="1">
            <a:spLocks noGrp="1"/>
          </p:cNvSpPr>
          <p:nvPr>
            <p:ph type="subTitle" idx="1"/>
          </p:nvPr>
        </p:nvSpPr>
        <p:spPr>
          <a:xfrm flipH="1">
            <a:off x="1526267" y="4422100"/>
            <a:ext cx="2579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400"/>
              <a:buNone/>
              <a:defRPr sz="1867">
                <a:solidFill>
                  <a:srgbClr val="FFFFFF"/>
                </a:solidFill>
              </a:defRPr>
            </a:lvl1pPr>
            <a:lvl2pPr lvl="1" rtl="0">
              <a:lnSpc>
                <a:spcPct val="100000"/>
              </a:lnSpc>
              <a:spcBef>
                <a:spcPts val="0"/>
              </a:spcBef>
              <a:spcAft>
                <a:spcPts val="0"/>
              </a:spcAft>
              <a:buClr>
                <a:srgbClr val="FFFFFF"/>
              </a:buClr>
              <a:buSzPts val="1400"/>
              <a:buNone/>
              <a:defRPr sz="1867">
                <a:solidFill>
                  <a:srgbClr val="FFFFFF"/>
                </a:solidFill>
              </a:defRPr>
            </a:lvl2pPr>
            <a:lvl3pPr lvl="2" rtl="0">
              <a:lnSpc>
                <a:spcPct val="100000"/>
              </a:lnSpc>
              <a:spcBef>
                <a:spcPts val="0"/>
              </a:spcBef>
              <a:spcAft>
                <a:spcPts val="0"/>
              </a:spcAft>
              <a:buClr>
                <a:srgbClr val="FFFFFF"/>
              </a:buClr>
              <a:buSzPts val="1400"/>
              <a:buNone/>
              <a:defRPr sz="1867">
                <a:solidFill>
                  <a:srgbClr val="FFFFFF"/>
                </a:solidFill>
              </a:defRPr>
            </a:lvl3pPr>
            <a:lvl4pPr lvl="3" rtl="0">
              <a:lnSpc>
                <a:spcPct val="100000"/>
              </a:lnSpc>
              <a:spcBef>
                <a:spcPts val="0"/>
              </a:spcBef>
              <a:spcAft>
                <a:spcPts val="0"/>
              </a:spcAft>
              <a:buClr>
                <a:srgbClr val="FFFFFF"/>
              </a:buClr>
              <a:buSzPts val="1400"/>
              <a:buNone/>
              <a:defRPr sz="1867">
                <a:solidFill>
                  <a:srgbClr val="FFFFFF"/>
                </a:solidFill>
              </a:defRPr>
            </a:lvl4pPr>
            <a:lvl5pPr lvl="4" rtl="0">
              <a:lnSpc>
                <a:spcPct val="100000"/>
              </a:lnSpc>
              <a:spcBef>
                <a:spcPts val="0"/>
              </a:spcBef>
              <a:spcAft>
                <a:spcPts val="0"/>
              </a:spcAft>
              <a:buClr>
                <a:srgbClr val="FFFFFF"/>
              </a:buClr>
              <a:buSzPts val="1400"/>
              <a:buNone/>
              <a:defRPr sz="1867">
                <a:solidFill>
                  <a:srgbClr val="FFFFFF"/>
                </a:solidFill>
              </a:defRPr>
            </a:lvl5pPr>
            <a:lvl6pPr lvl="5" rtl="0">
              <a:lnSpc>
                <a:spcPct val="100000"/>
              </a:lnSpc>
              <a:spcBef>
                <a:spcPts val="0"/>
              </a:spcBef>
              <a:spcAft>
                <a:spcPts val="0"/>
              </a:spcAft>
              <a:buClr>
                <a:srgbClr val="FFFFFF"/>
              </a:buClr>
              <a:buSzPts val="1400"/>
              <a:buNone/>
              <a:defRPr sz="1867">
                <a:solidFill>
                  <a:srgbClr val="FFFFFF"/>
                </a:solidFill>
              </a:defRPr>
            </a:lvl6pPr>
            <a:lvl7pPr lvl="6" rtl="0">
              <a:lnSpc>
                <a:spcPct val="100000"/>
              </a:lnSpc>
              <a:spcBef>
                <a:spcPts val="0"/>
              </a:spcBef>
              <a:spcAft>
                <a:spcPts val="0"/>
              </a:spcAft>
              <a:buClr>
                <a:srgbClr val="FFFFFF"/>
              </a:buClr>
              <a:buSzPts val="1400"/>
              <a:buNone/>
              <a:defRPr sz="1867">
                <a:solidFill>
                  <a:srgbClr val="FFFFFF"/>
                </a:solidFill>
              </a:defRPr>
            </a:lvl7pPr>
            <a:lvl8pPr lvl="7" rtl="0">
              <a:lnSpc>
                <a:spcPct val="100000"/>
              </a:lnSpc>
              <a:spcBef>
                <a:spcPts val="0"/>
              </a:spcBef>
              <a:spcAft>
                <a:spcPts val="0"/>
              </a:spcAft>
              <a:buClr>
                <a:srgbClr val="FFFFFF"/>
              </a:buClr>
              <a:buSzPts val="1400"/>
              <a:buNone/>
              <a:defRPr sz="1867">
                <a:solidFill>
                  <a:srgbClr val="FFFFFF"/>
                </a:solidFill>
              </a:defRPr>
            </a:lvl8pPr>
            <a:lvl9pPr lvl="8" rtl="0">
              <a:lnSpc>
                <a:spcPct val="100000"/>
              </a:lnSpc>
              <a:spcBef>
                <a:spcPts val="0"/>
              </a:spcBef>
              <a:spcAft>
                <a:spcPts val="0"/>
              </a:spcAft>
              <a:buClr>
                <a:srgbClr val="FFFFFF"/>
              </a:buClr>
              <a:buSzPts val="1400"/>
              <a:buNone/>
              <a:defRPr sz="1867">
                <a:solidFill>
                  <a:srgbClr val="FFFFFF"/>
                </a:solidFill>
              </a:defRPr>
            </a:lvl9pPr>
          </a:lstStyle>
          <a:p>
            <a:endParaRPr/>
          </a:p>
        </p:txBody>
      </p:sp>
      <p:cxnSp>
        <p:nvCxnSpPr>
          <p:cNvPr id="16" name="Google Shape;16;p2"/>
          <p:cNvCxnSpPr/>
          <p:nvPr/>
        </p:nvCxnSpPr>
        <p:spPr>
          <a:xfrm>
            <a:off x="1677133" y="4328333"/>
            <a:ext cx="6188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165884042"/>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TWO COLUMNS" type="titleOnly">
  <p:cSld name="TWO COLUMNS">
    <p:bg>
      <p:bgPr>
        <a:gradFill>
          <a:gsLst>
            <a:gs pos="0">
              <a:srgbClr val="10D6B6">
                <a:alpha val="70588"/>
              </a:srgbClr>
            </a:gs>
            <a:gs pos="100000">
              <a:srgbClr val="7337D4"/>
            </a:gs>
          </a:gsLst>
          <a:lin ang="0" scaled="0"/>
        </a:gradFill>
        <a:effectLst/>
      </p:bgPr>
    </p:bg>
    <p:spTree>
      <p:nvGrpSpPr>
        <p:cNvPr id="1" name="Shape 17"/>
        <p:cNvGrpSpPr/>
        <p:nvPr/>
      </p:nvGrpSpPr>
      <p:grpSpPr>
        <a:xfrm>
          <a:off x="0" y="0"/>
          <a:ext cx="0" cy="0"/>
          <a:chOff x="0" y="0"/>
          <a:chExt cx="0" cy="0"/>
        </a:xfrm>
      </p:grpSpPr>
      <p:sp>
        <p:nvSpPr>
          <p:cNvPr id="18" name="Google Shape;18;p3"/>
          <p:cNvSpPr/>
          <p:nvPr/>
        </p:nvSpPr>
        <p:spPr>
          <a:xfrm>
            <a:off x="1554000"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3"/>
          <p:cNvSpPr/>
          <p:nvPr/>
        </p:nvSpPr>
        <p:spPr>
          <a:xfrm>
            <a:off x="6188867"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0;p3"/>
          <p:cNvSpPr txBox="1">
            <a:spLocks noGrp="1"/>
          </p:cNvSpPr>
          <p:nvPr>
            <p:ph type="subTitle" idx="1"/>
          </p:nvPr>
        </p:nvSpPr>
        <p:spPr>
          <a:xfrm>
            <a:off x="2070308" y="4067333"/>
            <a:ext cx="3729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1" name="Google Shape;21;p3"/>
          <p:cNvSpPr txBox="1">
            <a:spLocks noGrp="1"/>
          </p:cNvSpPr>
          <p:nvPr>
            <p:ph type="subTitle" idx="2"/>
          </p:nvPr>
        </p:nvSpPr>
        <p:spPr>
          <a:xfrm>
            <a:off x="6392067" y="4067333"/>
            <a:ext cx="37296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2" name="Google Shape;22;p3"/>
          <p:cNvSpPr txBox="1">
            <a:spLocks noGrp="1"/>
          </p:cNvSpPr>
          <p:nvPr>
            <p:ph type="ctrTitle"/>
          </p:nvPr>
        </p:nvSpPr>
        <p:spPr>
          <a:xfrm>
            <a:off x="2070308" y="3277200"/>
            <a:ext cx="37296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3" name="Google Shape;23;p3"/>
          <p:cNvSpPr txBox="1">
            <a:spLocks noGrp="1"/>
          </p:cNvSpPr>
          <p:nvPr>
            <p:ph type="ctrTitle" idx="3"/>
          </p:nvPr>
        </p:nvSpPr>
        <p:spPr>
          <a:xfrm>
            <a:off x="6392067" y="3277200"/>
            <a:ext cx="37296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4" name="Google Shape;24;p3"/>
          <p:cNvSpPr txBox="1">
            <a:spLocks noGrp="1"/>
          </p:cNvSpPr>
          <p:nvPr>
            <p:ph type="ctrTitle" idx="4"/>
          </p:nvPr>
        </p:nvSpPr>
        <p:spPr>
          <a:xfrm>
            <a:off x="1333500" y="179733"/>
            <a:ext cx="95252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25" name="Google Shape;25;p3"/>
          <p:cNvCxnSpPr>
            <a:stCxn id="24" idx="2"/>
          </p:cNvCxnSpPr>
          <p:nvPr/>
        </p:nvCxnSpPr>
        <p:spPr>
          <a:xfrm>
            <a:off x="6096100"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133566353"/>
      </p:ext>
    </p:extLst>
  </p:cSld>
  <p:clrMapOvr>
    <a:masterClrMapping/>
  </p:clrMapOvr>
  <p:extLst mod="1">
    <p:ext uri="{DCECCB84-F9BA-43D5-87BE-67443E8EF086}">
      <p15:sldGuideLst xmlns:p15="http://schemas.microsoft.com/office/powerpoint/2012/main">
        <p15:guide id="1" orient="horz" pos="1620">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HEADLINE 1">
  <p:cSld name="HEADLINE 1">
    <p:bg>
      <p:bgPr>
        <a:gradFill>
          <a:gsLst>
            <a:gs pos="0">
              <a:srgbClr val="10D6B6">
                <a:alpha val="70588"/>
              </a:srgbClr>
            </a:gs>
            <a:gs pos="100000">
              <a:srgbClr val="7337D4"/>
            </a:gs>
          </a:gsLst>
          <a:lin ang="0" scaled="0"/>
        </a:gradFill>
        <a:effectLst/>
      </p:bgPr>
    </p:bg>
    <p:spTree>
      <p:nvGrpSpPr>
        <p:cNvPr id="1" name="Shape 49"/>
        <p:cNvGrpSpPr/>
        <p:nvPr/>
      </p:nvGrpSpPr>
      <p:grpSpPr>
        <a:xfrm>
          <a:off x="0" y="0"/>
          <a:ext cx="0" cy="0"/>
          <a:chOff x="0" y="0"/>
          <a:chExt cx="0" cy="0"/>
        </a:xfrm>
      </p:grpSpPr>
      <p:sp>
        <p:nvSpPr>
          <p:cNvPr id="50" name="Google Shape;50;p5"/>
          <p:cNvSpPr txBox="1">
            <a:spLocks noGrp="1"/>
          </p:cNvSpPr>
          <p:nvPr>
            <p:ph type="title" hasCustomPrompt="1"/>
          </p:nvPr>
        </p:nvSpPr>
        <p:spPr>
          <a:xfrm>
            <a:off x="499267"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5"/>
          <p:cNvSpPr txBox="1">
            <a:spLocks noGrp="1"/>
          </p:cNvSpPr>
          <p:nvPr>
            <p:ph type="ctrTitle" idx="2"/>
          </p:nvPr>
        </p:nvSpPr>
        <p:spPr>
          <a:xfrm>
            <a:off x="2490999"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52" name="Google Shape;52;p5"/>
          <p:cNvSpPr txBox="1">
            <a:spLocks noGrp="1"/>
          </p:cNvSpPr>
          <p:nvPr>
            <p:ph type="subTitle" idx="1"/>
          </p:nvPr>
        </p:nvSpPr>
        <p:spPr>
          <a:xfrm>
            <a:off x="2491000" y="4241021"/>
            <a:ext cx="2542000" cy="4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3" name="Google Shape;53;p5"/>
          <p:cNvCxnSpPr/>
          <p:nvPr/>
        </p:nvCxnSpPr>
        <p:spPr>
          <a:xfrm>
            <a:off x="0"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592861072"/>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TABLE OF CONTENT">
  <p:cSld name="TABLE OF CONTENT">
    <p:bg>
      <p:bgPr>
        <a:gradFill>
          <a:gsLst>
            <a:gs pos="0">
              <a:srgbClr val="10D6B6">
                <a:alpha val="70588"/>
              </a:srgbClr>
            </a:gs>
            <a:gs pos="100000">
              <a:srgbClr val="7337D4"/>
            </a:gs>
          </a:gsLst>
          <a:lin ang="0" scaled="0"/>
        </a:gra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ctrTitle"/>
          </p:nvPr>
        </p:nvSpPr>
        <p:spPr>
          <a:xfrm>
            <a:off x="3767933"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28" name="Google Shape;28;p4"/>
          <p:cNvSpPr txBox="1">
            <a:spLocks noGrp="1"/>
          </p:cNvSpPr>
          <p:nvPr>
            <p:ph type="subTitle" idx="1"/>
          </p:nvPr>
        </p:nvSpPr>
        <p:spPr>
          <a:xfrm>
            <a:off x="40454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9" name="Google Shape;29;p4"/>
          <p:cNvSpPr txBox="1">
            <a:spLocks noGrp="1"/>
          </p:cNvSpPr>
          <p:nvPr>
            <p:ph type="title" idx="2" hasCustomPrompt="1"/>
          </p:nvPr>
        </p:nvSpPr>
        <p:spPr>
          <a:xfrm>
            <a:off x="41472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4"/>
          <p:cNvSpPr txBox="1">
            <a:spLocks noGrp="1"/>
          </p:cNvSpPr>
          <p:nvPr>
            <p:ph type="ctrTitle" idx="3"/>
          </p:nvPr>
        </p:nvSpPr>
        <p:spPr>
          <a:xfrm>
            <a:off x="37682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1" name="Google Shape;31;p4"/>
          <p:cNvSpPr txBox="1">
            <a:spLocks noGrp="1"/>
          </p:cNvSpPr>
          <p:nvPr>
            <p:ph type="subTitle" idx="4"/>
          </p:nvPr>
        </p:nvSpPr>
        <p:spPr>
          <a:xfrm>
            <a:off x="39986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2" name="Google Shape;32;p4"/>
          <p:cNvSpPr txBox="1">
            <a:spLocks noGrp="1"/>
          </p:cNvSpPr>
          <p:nvPr>
            <p:ph type="title" idx="5" hasCustomPrompt="1"/>
          </p:nvPr>
        </p:nvSpPr>
        <p:spPr>
          <a:xfrm>
            <a:off x="41472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ctrTitle" idx="6"/>
          </p:nvPr>
        </p:nvSpPr>
        <p:spPr>
          <a:xfrm>
            <a:off x="6634167"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4" name="Google Shape;34;p4"/>
          <p:cNvSpPr txBox="1">
            <a:spLocks noGrp="1"/>
          </p:cNvSpPr>
          <p:nvPr>
            <p:ph type="subTitle" idx="7"/>
          </p:nvPr>
        </p:nvSpPr>
        <p:spPr>
          <a:xfrm>
            <a:off x="6911333"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5" name="Google Shape;35;p4"/>
          <p:cNvSpPr txBox="1">
            <a:spLocks noGrp="1"/>
          </p:cNvSpPr>
          <p:nvPr>
            <p:ph type="title" idx="8" hasCustomPrompt="1"/>
          </p:nvPr>
        </p:nvSpPr>
        <p:spPr>
          <a:xfrm>
            <a:off x="7013149"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4"/>
          <p:cNvSpPr txBox="1">
            <a:spLocks noGrp="1"/>
          </p:cNvSpPr>
          <p:nvPr>
            <p:ph type="ctrTitle" idx="9"/>
          </p:nvPr>
        </p:nvSpPr>
        <p:spPr>
          <a:xfrm>
            <a:off x="66341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7" name="Google Shape;37;p4"/>
          <p:cNvSpPr txBox="1">
            <a:spLocks noGrp="1"/>
          </p:cNvSpPr>
          <p:nvPr>
            <p:ph type="subTitle" idx="13"/>
          </p:nvPr>
        </p:nvSpPr>
        <p:spPr>
          <a:xfrm>
            <a:off x="6864533"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8" name="Google Shape;38;p4"/>
          <p:cNvSpPr txBox="1">
            <a:spLocks noGrp="1"/>
          </p:cNvSpPr>
          <p:nvPr>
            <p:ph type="title" idx="14" hasCustomPrompt="1"/>
          </p:nvPr>
        </p:nvSpPr>
        <p:spPr>
          <a:xfrm>
            <a:off x="7013149"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9" name="Google Shape;39;p4"/>
          <p:cNvSpPr txBox="1">
            <a:spLocks noGrp="1"/>
          </p:cNvSpPr>
          <p:nvPr>
            <p:ph type="ctrTitle" idx="15"/>
          </p:nvPr>
        </p:nvSpPr>
        <p:spPr>
          <a:xfrm rot="-5400000">
            <a:off x="8504467" y="2111600"/>
            <a:ext cx="4650000" cy="1135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40" name="Google Shape;40;p4"/>
          <p:cNvCxnSpPr/>
          <p:nvPr/>
        </p:nvCxnSpPr>
        <p:spPr>
          <a:xfrm>
            <a:off x="11388389" y="-19600"/>
            <a:ext cx="0" cy="4892000"/>
          </a:xfrm>
          <a:prstGeom prst="straightConnector1">
            <a:avLst/>
          </a:prstGeom>
          <a:noFill/>
          <a:ln w="28575" cap="flat" cmpd="sng">
            <a:solidFill>
              <a:srgbClr val="FFFFFF"/>
            </a:solidFill>
            <a:prstDash val="solid"/>
            <a:round/>
            <a:headEnd type="none" w="med" len="med"/>
            <a:tailEnd type="none" w="med" len="med"/>
          </a:ln>
        </p:spPr>
      </p:cxnSp>
      <p:sp>
        <p:nvSpPr>
          <p:cNvPr id="41" name="Google Shape;41;p4"/>
          <p:cNvSpPr txBox="1">
            <a:spLocks noGrp="1"/>
          </p:cNvSpPr>
          <p:nvPr>
            <p:ph type="ctrTitle" idx="16"/>
          </p:nvPr>
        </p:nvSpPr>
        <p:spPr>
          <a:xfrm>
            <a:off x="808233" y="2101267"/>
            <a:ext cx="319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2" name="Google Shape;42;p4"/>
          <p:cNvSpPr txBox="1">
            <a:spLocks noGrp="1"/>
          </p:cNvSpPr>
          <p:nvPr>
            <p:ph type="subTitle" idx="17"/>
          </p:nvPr>
        </p:nvSpPr>
        <p:spPr>
          <a:xfrm>
            <a:off x="11325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3" name="Google Shape;43;p4"/>
          <p:cNvSpPr txBox="1">
            <a:spLocks noGrp="1"/>
          </p:cNvSpPr>
          <p:nvPr>
            <p:ph type="title" idx="18" hasCustomPrompt="1"/>
          </p:nvPr>
        </p:nvSpPr>
        <p:spPr>
          <a:xfrm>
            <a:off x="12343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4" name="Google Shape;44;p4"/>
          <p:cNvSpPr txBox="1">
            <a:spLocks noGrp="1"/>
          </p:cNvSpPr>
          <p:nvPr>
            <p:ph type="ctrTitle" idx="19"/>
          </p:nvPr>
        </p:nvSpPr>
        <p:spPr>
          <a:xfrm>
            <a:off x="8553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5" name="Google Shape;45;p4"/>
          <p:cNvSpPr txBox="1">
            <a:spLocks noGrp="1"/>
          </p:cNvSpPr>
          <p:nvPr>
            <p:ph type="subTitle" idx="20"/>
          </p:nvPr>
        </p:nvSpPr>
        <p:spPr>
          <a:xfrm>
            <a:off x="10857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6" name="Google Shape;46;p4"/>
          <p:cNvSpPr txBox="1">
            <a:spLocks noGrp="1"/>
          </p:cNvSpPr>
          <p:nvPr>
            <p:ph type="title" idx="21" hasCustomPrompt="1"/>
          </p:nvPr>
        </p:nvSpPr>
        <p:spPr>
          <a:xfrm>
            <a:off x="12343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47" name="Google Shape;47;p4"/>
          <p:cNvCxnSpPr/>
          <p:nvPr/>
        </p:nvCxnSpPr>
        <p:spPr>
          <a:xfrm>
            <a:off x="1452633" y="2283981"/>
            <a:ext cx="7727200" cy="0"/>
          </a:xfrm>
          <a:prstGeom prst="straightConnector1">
            <a:avLst/>
          </a:prstGeom>
          <a:noFill/>
          <a:ln w="28575" cap="flat" cmpd="sng">
            <a:solidFill>
              <a:srgbClr val="FFFFFF"/>
            </a:solidFill>
            <a:prstDash val="solid"/>
            <a:round/>
            <a:headEnd type="none" w="med" len="med"/>
            <a:tailEnd type="none" w="med" len="med"/>
          </a:ln>
        </p:spPr>
      </p:cxnSp>
      <p:cxnSp>
        <p:nvCxnSpPr>
          <p:cNvPr id="48" name="Google Shape;48;p4"/>
          <p:cNvCxnSpPr/>
          <p:nvPr/>
        </p:nvCxnSpPr>
        <p:spPr>
          <a:xfrm>
            <a:off x="1452633" y="4520081"/>
            <a:ext cx="77272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08260952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HEADLINE 1">
  <p:cSld name="HEADLINE 1">
    <p:bg>
      <p:bgPr>
        <a:gradFill>
          <a:gsLst>
            <a:gs pos="0">
              <a:srgbClr val="10D6B6">
                <a:alpha val="70588"/>
              </a:srgbClr>
            </a:gs>
            <a:gs pos="100000">
              <a:srgbClr val="7337D4"/>
            </a:gs>
          </a:gsLst>
          <a:lin ang="0" scaled="0"/>
        </a:gradFill>
        <a:effectLst/>
      </p:bgPr>
    </p:bg>
    <p:spTree>
      <p:nvGrpSpPr>
        <p:cNvPr id="1" name="Shape 49"/>
        <p:cNvGrpSpPr/>
        <p:nvPr/>
      </p:nvGrpSpPr>
      <p:grpSpPr>
        <a:xfrm>
          <a:off x="0" y="0"/>
          <a:ext cx="0" cy="0"/>
          <a:chOff x="0" y="0"/>
          <a:chExt cx="0" cy="0"/>
        </a:xfrm>
      </p:grpSpPr>
      <p:sp>
        <p:nvSpPr>
          <p:cNvPr id="50" name="Google Shape;50;p5"/>
          <p:cNvSpPr txBox="1">
            <a:spLocks noGrp="1"/>
          </p:cNvSpPr>
          <p:nvPr>
            <p:ph type="title" hasCustomPrompt="1"/>
          </p:nvPr>
        </p:nvSpPr>
        <p:spPr>
          <a:xfrm>
            <a:off x="499267"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5"/>
          <p:cNvSpPr txBox="1">
            <a:spLocks noGrp="1"/>
          </p:cNvSpPr>
          <p:nvPr>
            <p:ph type="ctrTitle" idx="2"/>
          </p:nvPr>
        </p:nvSpPr>
        <p:spPr>
          <a:xfrm>
            <a:off x="2490999"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52" name="Google Shape;52;p5"/>
          <p:cNvSpPr txBox="1">
            <a:spLocks noGrp="1"/>
          </p:cNvSpPr>
          <p:nvPr>
            <p:ph type="subTitle" idx="1"/>
          </p:nvPr>
        </p:nvSpPr>
        <p:spPr>
          <a:xfrm>
            <a:off x="2491000" y="4241021"/>
            <a:ext cx="2542000" cy="4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3" name="Google Shape;53;p5"/>
          <p:cNvCxnSpPr/>
          <p:nvPr/>
        </p:nvCxnSpPr>
        <p:spPr>
          <a:xfrm>
            <a:off x="0"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874808388"/>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HEADLINE 3">
  <p:cSld name="HEADLINE 3">
    <p:bg>
      <p:bgPr>
        <a:gradFill>
          <a:gsLst>
            <a:gs pos="0">
              <a:srgbClr val="10D6B6">
                <a:alpha val="70588"/>
              </a:srgbClr>
            </a:gs>
            <a:gs pos="100000">
              <a:srgbClr val="7337D4"/>
            </a:gs>
          </a:gsLst>
          <a:lin ang="0" scaled="0"/>
        </a:gradFill>
        <a:effectLst/>
      </p:bgPr>
    </p:bg>
    <p:spTree>
      <p:nvGrpSpPr>
        <p:cNvPr id="1" name="Shape 54"/>
        <p:cNvGrpSpPr/>
        <p:nvPr/>
      </p:nvGrpSpPr>
      <p:grpSpPr>
        <a:xfrm>
          <a:off x="0" y="0"/>
          <a:ext cx="0" cy="0"/>
          <a:chOff x="0" y="0"/>
          <a:chExt cx="0" cy="0"/>
        </a:xfrm>
      </p:grpSpPr>
      <p:sp>
        <p:nvSpPr>
          <p:cNvPr id="55" name="Google Shape;55;p6"/>
          <p:cNvSpPr txBox="1">
            <a:spLocks noGrp="1"/>
          </p:cNvSpPr>
          <p:nvPr>
            <p:ph type="title" hasCustomPrompt="1"/>
          </p:nvPr>
        </p:nvSpPr>
        <p:spPr>
          <a:xfrm flipH="1">
            <a:off x="97664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6" name="Google Shape;56;p6"/>
          <p:cNvSpPr txBox="1">
            <a:spLocks noGrp="1"/>
          </p:cNvSpPr>
          <p:nvPr>
            <p:ph type="ctrTitle" idx="2"/>
          </p:nvPr>
        </p:nvSpPr>
        <p:spPr>
          <a:xfrm flipH="1">
            <a:off x="53087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57" name="Google Shape;57;p6"/>
          <p:cNvSpPr txBox="1">
            <a:spLocks noGrp="1"/>
          </p:cNvSpPr>
          <p:nvPr>
            <p:ph type="subTitle" idx="1"/>
          </p:nvPr>
        </p:nvSpPr>
        <p:spPr>
          <a:xfrm flipH="1">
            <a:off x="7159133" y="42410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8" name="Google Shape;58;p6"/>
          <p:cNvCxnSpPr/>
          <p:nvPr/>
        </p:nvCxnSpPr>
        <p:spPr>
          <a:xfrm rot="10800000">
            <a:off x="6831616"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742940528"/>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HEADLINE 4">
  <p:cSld name="HEADLINE 4">
    <p:bg>
      <p:bgPr>
        <a:gradFill>
          <a:gsLst>
            <a:gs pos="0">
              <a:srgbClr val="10D6B6">
                <a:alpha val="70588"/>
              </a:srgbClr>
            </a:gs>
            <a:gs pos="100000">
              <a:srgbClr val="7337D4"/>
            </a:gs>
          </a:gsLst>
          <a:lin ang="0" scaled="0"/>
        </a:gradFill>
        <a:effectLst/>
      </p:bgPr>
    </p:bg>
    <p:spTree>
      <p:nvGrpSpPr>
        <p:cNvPr id="1" name="Shape 59"/>
        <p:cNvGrpSpPr/>
        <p:nvPr/>
      </p:nvGrpSpPr>
      <p:grpSpPr>
        <a:xfrm>
          <a:off x="0" y="0"/>
          <a:ext cx="0" cy="0"/>
          <a:chOff x="0" y="0"/>
          <a:chExt cx="0" cy="0"/>
        </a:xfrm>
      </p:grpSpPr>
      <p:sp>
        <p:nvSpPr>
          <p:cNvPr id="60" name="Google Shape;60;p7"/>
          <p:cNvSpPr txBox="1">
            <a:spLocks noGrp="1"/>
          </p:cNvSpPr>
          <p:nvPr>
            <p:ph type="title" hasCustomPrompt="1"/>
          </p:nvPr>
        </p:nvSpPr>
        <p:spPr>
          <a:xfrm flipH="1">
            <a:off x="99696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7"/>
          <p:cNvSpPr txBox="1">
            <a:spLocks noGrp="1"/>
          </p:cNvSpPr>
          <p:nvPr>
            <p:ph type="ctrTitle" idx="2"/>
          </p:nvPr>
        </p:nvSpPr>
        <p:spPr>
          <a:xfrm flipH="1">
            <a:off x="51055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62" name="Google Shape;62;p7"/>
          <p:cNvSpPr txBox="1">
            <a:spLocks noGrp="1"/>
          </p:cNvSpPr>
          <p:nvPr>
            <p:ph type="subTitle" idx="1"/>
          </p:nvPr>
        </p:nvSpPr>
        <p:spPr>
          <a:xfrm flipH="1">
            <a:off x="6955967" y="39362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3" name="Google Shape;63;p7"/>
          <p:cNvCxnSpPr/>
          <p:nvPr/>
        </p:nvCxnSpPr>
        <p:spPr>
          <a:xfrm>
            <a:off x="97664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036705822"/>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HEADLINE 6">
  <p:cSld name="HEADLINE 6">
    <p:bg>
      <p:bgPr>
        <a:gradFill>
          <a:gsLst>
            <a:gs pos="0">
              <a:srgbClr val="10D6B6">
                <a:alpha val="70588"/>
              </a:srgbClr>
            </a:gs>
            <a:gs pos="100000">
              <a:srgbClr val="7337D4"/>
            </a:gs>
          </a:gsLst>
          <a:lin ang="0" scaled="0"/>
        </a:gradFill>
        <a:effectLst/>
      </p:bgPr>
    </p:bg>
    <p:spTree>
      <p:nvGrpSpPr>
        <p:cNvPr id="1" name="Shape 64"/>
        <p:cNvGrpSpPr/>
        <p:nvPr/>
      </p:nvGrpSpPr>
      <p:grpSpPr>
        <a:xfrm>
          <a:off x="0" y="0"/>
          <a:ext cx="0" cy="0"/>
          <a:chOff x="0" y="0"/>
          <a:chExt cx="0" cy="0"/>
        </a:xfrm>
      </p:grpSpPr>
      <p:sp>
        <p:nvSpPr>
          <p:cNvPr id="65" name="Google Shape;65;p8"/>
          <p:cNvSpPr txBox="1">
            <a:spLocks noGrp="1"/>
          </p:cNvSpPr>
          <p:nvPr>
            <p:ph type="title" hasCustomPrompt="1"/>
          </p:nvPr>
        </p:nvSpPr>
        <p:spPr>
          <a:xfrm>
            <a:off x="405251"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8"/>
          <p:cNvSpPr txBox="1">
            <a:spLocks noGrp="1"/>
          </p:cNvSpPr>
          <p:nvPr>
            <p:ph type="ctrTitle" idx="2"/>
          </p:nvPr>
        </p:nvSpPr>
        <p:spPr>
          <a:xfrm>
            <a:off x="2803383"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67" name="Google Shape;67;p8"/>
          <p:cNvSpPr txBox="1">
            <a:spLocks noGrp="1"/>
          </p:cNvSpPr>
          <p:nvPr>
            <p:ph type="subTitle" idx="1"/>
          </p:nvPr>
        </p:nvSpPr>
        <p:spPr>
          <a:xfrm>
            <a:off x="2812167" y="3936245"/>
            <a:ext cx="2542000" cy="9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8" name="Google Shape;68;p8"/>
          <p:cNvCxnSpPr/>
          <p:nvPr/>
        </p:nvCxnSpPr>
        <p:spPr>
          <a:xfrm>
            <a:off x="25348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411498273"/>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TITLE DESIGN 2">
  <p:cSld name="TITLE DESIGN 2">
    <p:bg>
      <p:bgPr>
        <a:gradFill>
          <a:gsLst>
            <a:gs pos="0">
              <a:srgbClr val="10D6B6">
                <a:alpha val="70588"/>
              </a:srgbClr>
            </a:gs>
            <a:gs pos="100000">
              <a:srgbClr val="7337D4"/>
            </a:gs>
          </a:gsLst>
          <a:lin ang="0" scaled="0"/>
        </a:gradFill>
        <a:effectLst/>
      </p:bgPr>
    </p:bg>
    <p:spTree>
      <p:nvGrpSpPr>
        <p:cNvPr id="1" name="Shape 69"/>
        <p:cNvGrpSpPr/>
        <p:nvPr/>
      </p:nvGrpSpPr>
      <p:grpSpPr>
        <a:xfrm>
          <a:off x="0" y="0"/>
          <a:ext cx="0" cy="0"/>
          <a:chOff x="0" y="0"/>
          <a:chExt cx="0" cy="0"/>
        </a:xfrm>
      </p:grpSpPr>
      <p:sp>
        <p:nvSpPr>
          <p:cNvPr id="70" name="Google Shape;70;p9"/>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71" name="Google Shape;71;p9"/>
          <p:cNvCxnSpPr>
            <a:stCxn id="70"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65183626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TITLE + SUBTITLE">
  <p:cSld name="TITLE + SUBTITLE">
    <p:bg>
      <p:bgPr>
        <a:gradFill>
          <a:gsLst>
            <a:gs pos="0">
              <a:srgbClr val="10D6B6">
                <a:alpha val="70588"/>
              </a:srgbClr>
            </a:gs>
            <a:gs pos="100000">
              <a:srgbClr val="7337D4"/>
            </a:gs>
          </a:gsLst>
          <a:lin ang="0" scaled="0"/>
        </a:gradFill>
        <a:effectLst/>
      </p:bgPr>
    </p:bg>
    <p:spTree>
      <p:nvGrpSpPr>
        <p:cNvPr id="1" name="Shape 75"/>
        <p:cNvGrpSpPr/>
        <p:nvPr/>
      </p:nvGrpSpPr>
      <p:grpSpPr>
        <a:xfrm>
          <a:off x="0" y="0"/>
          <a:ext cx="0" cy="0"/>
          <a:chOff x="0" y="0"/>
          <a:chExt cx="0" cy="0"/>
        </a:xfrm>
      </p:grpSpPr>
      <p:sp>
        <p:nvSpPr>
          <p:cNvPr id="76" name="Google Shape;76;p11"/>
          <p:cNvSpPr/>
          <p:nvPr/>
        </p:nvSpPr>
        <p:spPr>
          <a:xfrm>
            <a:off x="0" y="747400"/>
            <a:ext cx="12192000" cy="5363200"/>
          </a:xfrm>
          <a:prstGeom prst="rect">
            <a:avLst/>
          </a:prstGeom>
          <a:gradFill>
            <a:gsLst>
              <a:gs pos="0">
                <a:srgbClr val="7337D4">
                  <a:alpha val="62352"/>
                </a:srgbClr>
              </a:gs>
              <a:gs pos="100000">
                <a:srgbClr val="10D6B6">
                  <a:alpha val="46274"/>
                </a:srgbClr>
              </a:gs>
            </a:gsLst>
            <a:lin ang="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11"/>
          <p:cNvSpPr txBox="1">
            <a:spLocks noGrp="1"/>
          </p:cNvSpPr>
          <p:nvPr>
            <p:ph type="ctrTitle"/>
          </p:nvPr>
        </p:nvSpPr>
        <p:spPr>
          <a:xfrm>
            <a:off x="636035" y="2483533"/>
            <a:ext cx="5612400" cy="1135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cxnSp>
        <p:nvCxnSpPr>
          <p:cNvPr id="78" name="Google Shape;78;p11"/>
          <p:cNvCxnSpPr/>
          <p:nvPr/>
        </p:nvCxnSpPr>
        <p:spPr>
          <a:xfrm>
            <a:off x="0" y="3640600"/>
            <a:ext cx="6102000" cy="0"/>
          </a:xfrm>
          <a:prstGeom prst="straightConnector1">
            <a:avLst/>
          </a:prstGeom>
          <a:noFill/>
          <a:ln w="28575" cap="flat" cmpd="sng">
            <a:solidFill>
              <a:srgbClr val="FFFFFF"/>
            </a:solidFill>
            <a:prstDash val="solid"/>
            <a:round/>
            <a:headEnd type="none" w="med" len="med"/>
            <a:tailEnd type="none" w="med" len="med"/>
          </a:ln>
        </p:spPr>
      </p:cxnSp>
      <p:sp>
        <p:nvSpPr>
          <p:cNvPr id="79" name="Google Shape;79;p11"/>
          <p:cNvSpPr txBox="1">
            <a:spLocks noGrp="1"/>
          </p:cNvSpPr>
          <p:nvPr>
            <p:ph type="subTitle" idx="1"/>
          </p:nvPr>
        </p:nvSpPr>
        <p:spPr>
          <a:xfrm flipH="1">
            <a:off x="6102000" y="37422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0" name="Google Shape;80;p11"/>
          <p:cNvSpPr txBox="1">
            <a:spLocks noGrp="1"/>
          </p:cNvSpPr>
          <p:nvPr>
            <p:ph type="subTitle" idx="2"/>
          </p:nvPr>
        </p:nvSpPr>
        <p:spPr>
          <a:xfrm flipH="1">
            <a:off x="6102000" y="41974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1" name="Google Shape;81;p11"/>
          <p:cNvSpPr txBox="1">
            <a:spLocks noGrp="1"/>
          </p:cNvSpPr>
          <p:nvPr>
            <p:ph type="subTitle" idx="3"/>
          </p:nvPr>
        </p:nvSpPr>
        <p:spPr>
          <a:xfrm flipH="1">
            <a:off x="6102000" y="46526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2" name="Google Shape;82;p11"/>
          <p:cNvSpPr txBox="1">
            <a:spLocks noGrp="1"/>
          </p:cNvSpPr>
          <p:nvPr>
            <p:ph type="subTitle" idx="4"/>
          </p:nvPr>
        </p:nvSpPr>
        <p:spPr>
          <a:xfrm flipH="1">
            <a:off x="6102000" y="51078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Tree>
    <p:extLst>
      <p:ext uri="{BB962C8B-B14F-4D97-AF65-F5344CB8AC3E}">
        <p14:creationId xmlns:p14="http://schemas.microsoft.com/office/powerpoint/2010/main" val="3943175360"/>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10D6B6">
                <a:alpha val="70588"/>
              </a:srgbClr>
            </a:gs>
            <a:gs pos="100000">
              <a:srgbClr val="7337D4"/>
            </a:gs>
          </a:gsLst>
          <a:lin ang="0" scaled="0"/>
        </a:grad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3717800" y="4227000"/>
            <a:ext cx="4756400" cy="41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sp>
        <p:nvSpPr>
          <p:cNvPr id="90" name="Google Shape;90;p13"/>
          <p:cNvSpPr txBox="1">
            <a:spLocks noGrp="1"/>
          </p:cNvSpPr>
          <p:nvPr>
            <p:ph type="subTitle" idx="1"/>
          </p:nvPr>
        </p:nvSpPr>
        <p:spPr>
          <a:xfrm flipH="1">
            <a:off x="2753000" y="2631000"/>
            <a:ext cx="6686000" cy="15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800"/>
              <a:buNone/>
              <a:defRPr sz="2400">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91" name="Google Shape;91;p13"/>
          <p:cNvCxnSpPr/>
          <p:nvPr/>
        </p:nvCxnSpPr>
        <p:spPr>
          <a:xfrm>
            <a:off x="-9233" y="1308933"/>
            <a:ext cx="9355600" cy="3779200"/>
          </a:xfrm>
          <a:prstGeom prst="bentConnector3">
            <a:avLst>
              <a:gd name="adj1" fmla="val 12316"/>
            </a:avLst>
          </a:prstGeom>
          <a:noFill/>
          <a:ln w="28575" cap="flat" cmpd="sng">
            <a:solidFill>
              <a:srgbClr val="FFFFFF"/>
            </a:solidFill>
            <a:prstDash val="solid"/>
            <a:round/>
            <a:headEnd type="none" w="med" len="med"/>
            <a:tailEnd type="none" w="med" len="med"/>
          </a:ln>
        </p:spPr>
      </p:cxnSp>
      <p:cxnSp>
        <p:nvCxnSpPr>
          <p:cNvPr id="92" name="Google Shape;92;p13"/>
          <p:cNvCxnSpPr/>
          <p:nvPr/>
        </p:nvCxnSpPr>
        <p:spPr>
          <a:xfrm rot="10800000">
            <a:off x="2939933" y="2129533"/>
            <a:ext cx="9282800" cy="3447200"/>
          </a:xfrm>
          <a:prstGeom prst="bentConnector3">
            <a:avLst>
              <a:gd name="adj1" fmla="val 11419"/>
            </a:avLst>
          </a:prstGeom>
          <a:noFill/>
          <a:ln w="28575" cap="flat" cmpd="sng">
            <a:solidFill>
              <a:srgbClr val="FFFFFF"/>
            </a:solidFill>
            <a:prstDash val="solid"/>
            <a:round/>
            <a:headEnd type="none" w="med" len="med"/>
            <a:tailEnd type="none" w="med" len="med"/>
          </a:ln>
        </p:spPr>
      </p:cxnSp>
      <p:cxnSp>
        <p:nvCxnSpPr>
          <p:cNvPr id="93" name="Google Shape;93;p13"/>
          <p:cNvCxnSpPr>
            <a:endCxn id="89" idx="1"/>
          </p:cNvCxnSpPr>
          <p:nvPr/>
        </p:nvCxnSpPr>
        <p:spPr>
          <a:xfrm rot="-5400000">
            <a:off x="1549600" y="4782000"/>
            <a:ext cx="2517600" cy="1818800"/>
          </a:xfrm>
          <a:prstGeom prst="bentConnector2">
            <a:avLst/>
          </a:prstGeom>
          <a:noFill/>
          <a:ln w="28575" cap="flat" cmpd="sng">
            <a:solidFill>
              <a:srgbClr val="FFFFFF"/>
            </a:solidFill>
            <a:prstDash val="solid"/>
            <a:round/>
            <a:headEnd type="none" w="med" len="med"/>
            <a:tailEnd type="none" w="med" len="med"/>
          </a:ln>
        </p:spPr>
      </p:cxnSp>
      <p:cxnSp>
        <p:nvCxnSpPr>
          <p:cNvPr id="94" name="Google Shape;94;p13"/>
          <p:cNvCxnSpPr>
            <a:endCxn id="89" idx="3"/>
          </p:cNvCxnSpPr>
          <p:nvPr/>
        </p:nvCxnSpPr>
        <p:spPr>
          <a:xfrm rot="5400000" flipH="1">
            <a:off x="8112600" y="4794200"/>
            <a:ext cx="2508400" cy="1785200"/>
          </a:xfrm>
          <a:prstGeom prst="bentConnector2">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535325388"/>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TITLE + TEXT BOXES">
  <p:cSld name="TITLE + TEXT BOXES">
    <p:bg>
      <p:bgPr>
        <a:gradFill>
          <a:gsLst>
            <a:gs pos="0">
              <a:srgbClr val="10D6B6">
                <a:alpha val="70588"/>
              </a:srgbClr>
            </a:gs>
            <a:gs pos="100000">
              <a:srgbClr val="7337D4"/>
            </a:gs>
          </a:gsLst>
          <a:lin ang="0" scaled="0"/>
        </a:grad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97" name="Google Shape;97;p14"/>
          <p:cNvCxnSpPr>
            <a:stCxn id="96"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98" name="Google Shape;98;p14"/>
          <p:cNvSpPr/>
          <p:nvPr/>
        </p:nvSpPr>
        <p:spPr>
          <a:xfrm>
            <a:off x="2373867" y="1763100"/>
            <a:ext cx="2650800" cy="27536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99" name="Google Shape;99;p14"/>
          <p:cNvSpPr txBox="1">
            <a:spLocks noGrp="1"/>
          </p:cNvSpPr>
          <p:nvPr>
            <p:ph type="ctrTitle" idx="2"/>
          </p:nvPr>
        </p:nvSpPr>
        <p:spPr>
          <a:xfrm>
            <a:off x="2947912"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0" name="Google Shape;100;p14"/>
          <p:cNvSpPr txBox="1">
            <a:spLocks noGrp="1"/>
          </p:cNvSpPr>
          <p:nvPr>
            <p:ph type="subTitle" idx="1"/>
          </p:nvPr>
        </p:nvSpPr>
        <p:spPr>
          <a:xfrm>
            <a:off x="2779600"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1" name="Google Shape;101;p14"/>
          <p:cNvSpPr/>
          <p:nvPr/>
        </p:nvSpPr>
        <p:spPr>
          <a:xfrm>
            <a:off x="4770467" y="3274833"/>
            <a:ext cx="2650800" cy="2753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2" name="Google Shape;102;p14"/>
          <p:cNvSpPr txBox="1">
            <a:spLocks noGrp="1"/>
          </p:cNvSpPr>
          <p:nvPr>
            <p:ph type="ctrTitle" idx="3"/>
          </p:nvPr>
        </p:nvSpPr>
        <p:spPr>
          <a:xfrm>
            <a:off x="5344512" y="4551933"/>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3" name="Google Shape;103;p14"/>
          <p:cNvSpPr txBox="1">
            <a:spLocks noGrp="1"/>
          </p:cNvSpPr>
          <p:nvPr>
            <p:ph type="subTitle" idx="4"/>
          </p:nvPr>
        </p:nvSpPr>
        <p:spPr>
          <a:xfrm>
            <a:off x="5176200" y="4781957"/>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4" name="Google Shape;104;p14"/>
          <p:cNvSpPr/>
          <p:nvPr/>
        </p:nvSpPr>
        <p:spPr>
          <a:xfrm>
            <a:off x="7167333" y="1763100"/>
            <a:ext cx="2650800" cy="2753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5" name="Google Shape;105;p14"/>
          <p:cNvSpPr txBox="1">
            <a:spLocks noGrp="1"/>
          </p:cNvSpPr>
          <p:nvPr>
            <p:ph type="ctrTitle" idx="5"/>
          </p:nvPr>
        </p:nvSpPr>
        <p:spPr>
          <a:xfrm>
            <a:off x="7741379"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6" name="Google Shape;106;p14"/>
          <p:cNvSpPr txBox="1">
            <a:spLocks noGrp="1"/>
          </p:cNvSpPr>
          <p:nvPr>
            <p:ph type="subTitle" idx="6"/>
          </p:nvPr>
        </p:nvSpPr>
        <p:spPr>
          <a:xfrm>
            <a:off x="7573067"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Tree>
    <p:extLst>
      <p:ext uri="{BB962C8B-B14F-4D97-AF65-F5344CB8AC3E}">
        <p14:creationId xmlns:p14="http://schemas.microsoft.com/office/powerpoint/2010/main" val="3312975297"/>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NUMBERS">
  <p:cSld name="NUMBERS">
    <p:bg>
      <p:bgPr>
        <a:gradFill>
          <a:gsLst>
            <a:gs pos="0">
              <a:srgbClr val="10D6B6">
                <a:alpha val="70588"/>
              </a:srgbClr>
            </a:gs>
            <a:gs pos="100000">
              <a:srgbClr val="7337D4"/>
            </a:gs>
          </a:gsLst>
          <a:lin ang="0" scaled="0"/>
        </a:gradFill>
        <a:effectLst/>
      </p:bgPr>
    </p:bg>
    <p:spTree>
      <p:nvGrpSpPr>
        <p:cNvPr id="1" name="Shape 107"/>
        <p:cNvGrpSpPr/>
        <p:nvPr/>
      </p:nvGrpSpPr>
      <p:grpSpPr>
        <a:xfrm>
          <a:off x="0" y="0"/>
          <a:ext cx="0" cy="0"/>
          <a:chOff x="0" y="0"/>
          <a:chExt cx="0" cy="0"/>
        </a:xfrm>
      </p:grpSpPr>
      <p:sp>
        <p:nvSpPr>
          <p:cNvPr id="108" name="Google Shape;108;p15"/>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109" name="Google Shape;109;p15"/>
          <p:cNvCxnSpPr>
            <a:stCxn id="108"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110" name="Google Shape;110;p15"/>
          <p:cNvSpPr/>
          <p:nvPr/>
        </p:nvSpPr>
        <p:spPr>
          <a:xfrm>
            <a:off x="1087133" y="3804067"/>
            <a:ext cx="4793200" cy="15068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1" name="Google Shape;111;p15"/>
          <p:cNvSpPr/>
          <p:nvPr/>
        </p:nvSpPr>
        <p:spPr>
          <a:xfrm>
            <a:off x="2504267" y="2154833"/>
            <a:ext cx="7183200" cy="1845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2" name="Google Shape;112;p15"/>
          <p:cNvSpPr/>
          <p:nvPr/>
        </p:nvSpPr>
        <p:spPr>
          <a:xfrm>
            <a:off x="5624600" y="4620500"/>
            <a:ext cx="4793200" cy="1197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3" name="Google Shape;113;p15"/>
          <p:cNvSpPr txBox="1">
            <a:spLocks noGrp="1"/>
          </p:cNvSpPr>
          <p:nvPr>
            <p:ph type="title" idx="2" hasCustomPrompt="1"/>
          </p:nvPr>
        </p:nvSpPr>
        <p:spPr>
          <a:xfrm>
            <a:off x="3516467" y="2509833"/>
            <a:ext cx="5159200" cy="113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7200"/>
              <a:buNone/>
              <a:defRPr sz="9600">
                <a:solidFill>
                  <a:srgbClr val="FFFFFF"/>
                </a:solidFill>
              </a:defRPr>
            </a:lvl1pPr>
            <a:lvl2pPr lvl="1"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4" name="Google Shape;114;p15"/>
          <p:cNvSpPr txBox="1">
            <a:spLocks noGrp="1"/>
          </p:cNvSpPr>
          <p:nvPr>
            <p:ph type="title" idx="3" hasCustomPrompt="1"/>
          </p:nvPr>
        </p:nvSpPr>
        <p:spPr>
          <a:xfrm>
            <a:off x="1289968" y="4172167"/>
            <a:ext cx="43876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5" name="Google Shape;115;p15"/>
          <p:cNvSpPr txBox="1">
            <a:spLocks noGrp="1"/>
          </p:cNvSpPr>
          <p:nvPr>
            <p:ph type="title" idx="4" hasCustomPrompt="1"/>
          </p:nvPr>
        </p:nvSpPr>
        <p:spPr>
          <a:xfrm>
            <a:off x="5886601" y="4839933"/>
            <a:ext cx="42692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1437913109"/>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HEADLINE 3">
  <p:cSld name="HEADLINE 3">
    <p:bg>
      <p:bgPr>
        <a:gradFill>
          <a:gsLst>
            <a:gs pos="0">
              <a:srgbClr val="10D6B6">
                <a:alpha val="70588"/>
              </a:srgbClr>
            </a:gs>
            <a:gs pos="100000">
              <a:srgbClr val="7337D4"/>
            </a:gs>
          </a:gsLst>
          <a:lin ang="0" scaled="0"/>
        </a:gradFill>
        <a:effectLst/>
      </p:bgPr>
    </p:bg>
    <p:spTree>
      <p:nvGrpSpPr>
        <p:cNvPr id="1" name="Shape 54"/>
        <p:cNvGrpSpPr/>
        <p:nvPr/>
      </p:nvGrpSpPr>
      <p:grpSpPr>
        <a:xfrm>
          <a:off x="0" y="0"/>
          <a:ext cx="0" cy="0"/>
          <a:chOff x="0" y="0"/>
          <a:chExt cx="0" cy="0"/>
        </a:xfrm>
      </p:grpSpPr>
      <p:sp>
        <p:nvSpPr>
          <p:cNvPr id="55" name="Google Shape;55;p6"/>
          <p:cNvSpPr txBox="1">
            <a:spLocks noGrp="1"/>
          </p:cNvSpPr>
          <p:nvPr>
            <p:ph type="title" hasCustomPrompt="1"/>
          </p:nvPr>
        </p:nvSpPr>
        <p:spPr>
          <a:xfrm flipH="1">
            <a:off x="97664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6" name="Google Shape;56;p6"/>
          <p:cNvSpPr txBox="1">
            <a:spLocks noGrp="1"/>
          </p:cNvSpPr>
          <p:nvPr>
            <p:ph type="ctrTitle" idx="2"/>
          </p:nvPr>
        </p:nvSpPr>
        <p:spPr>
          <a:xfrm flipH="1">
            <a:off x="53087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57" name="Google Shape;57;p6"/>
          <p:cNvSpPr txBox="1">
            <a:spLocks noGrp="1"/>
          </p:cNvSpPr>
          <p:nvPr>
            <p:ph type="subTitle" idx="1"/>
          </p:nvPr>
        </p:nvSpPr>
        <p:spPr>
          <a:xfrm flipH="1">
            <a:off x="7159133" y="42410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8" name="Google Shape;58;p6"/>
          <p:cNvCxnSpPr/>
          <p:nvPr/>
        </p:nvCxnSpPr>
        <p:spPr>
          <a:xfrm rot="10800000">
            <a:off x="6831616"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446697928"/>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pPr>
              <a:buClr>
                <a:srgbClr val="000000"/>
              </a:buClr>
              <a:buFont typeface="Arial"/>
              <a:buNone/>
            </a:pPr>
            <a:fld id="{135B339A-178B-4169-8A69-C9D2EF8D7CD8}" type="datetimeFigureOut">
              <a:rPr lang="en-US" sz="1867" kern="0" smtClean="0">
                <a:solidFill>
                  <a:srgbClr val="000000"/>
                </a:solidFill>
                <a:cs typeface="Arial"/>
                <a:sym typeface="Arial"/>
              </a:rPr>
              <a:pPr>
                <a:buClr>
                  <a:srgbClr val="000000"/>
                </a:buClr>
                <a:buFont typeface="Arial"/>
                <a:buNone/>
              </a:pPr>
              <a:t>11/25/2020</a:t>
            </a:fld>
            <a:endParaRPr lang="en-US" sz="1867" kern="0">
              <a:solidFill>
                <a:srgbClr val="000000"/>
              </a:solidFill>
              <a:cs typeface="Arial"/>
              <a:sym typeface="Arial"/>
            </a:endParaRPr>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pPr>
              <a:buClr>
                <a:srgbClr val="000000"/>
              </a:buClr>
              <a:buFont typeface="Arial"/>
              <a:buNone/>
            </a:pPr>
            <a:endParaRPr lang="en-US" sz="1867" kern="0">
              <a:solidFill>
                <a:srgbClr val="000000"/>
              </a:solidFill>
              <a:cs typeface="Arial"/>
              <a:sym typeface="Arial"/>
            </a:endParaRPr>
          </a:p>
        </p:txBody>
      </p:sp>
      <p:sp>
        <p:nvSpPr>
          <p:cNvPr id="4" name="Slide Number Placeholder 3"/>
          <p:cNvSpPr>
            <a:spLocks noGrp="1"/>
          </p:cNvSpPr>
          <p:nvPr>
            <p:ph type="sldNum" sz="quarter" idx="12"/>
          </p:nvPr>
        </p:nvSpPr>
        <p:spPr/>
        <p:txBody>
          <a:bodyPr/>
          <a:lstStyle/>
          <a:p>
            <a:fld id="{C7FA8C7F-5E91-4EB9-A09B-9452AB47FA5B}" type="slidenum">
              <a:rPr lang="en-US" smtClean="0"/>
              <a:pPr/>
              <a:t>‹#›</a:t>
            </a:fld>
            <a:endParaRPr lang="en-US"/>
          </a:p>
        </p:txBody>
      </p:sp>
    </p:spTree>
    <p:extLst>
      <p:ext uri="{BB962C8B-B14F-4D97-AF65-F5344CB8AC3E}">
        <p14:creationId xmlns:p14="http://schemas.microsoft.com/office/powerpoint/2010/main" val="355566293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BIG TITTLE OPENING" type="title">
  <p:cSld name="BIG TITTLE OPENING">
    <p:bg>
      <p:bgPr>
        <a:gradFill>
          <a:gsLst>
            <a:gs pos="0">
              <a:srgbClr val="10D6B6">
                <a:alpha val="70588"/>
              </a:srgbClr>
            </a:gs>
            <a:gs pos="100000">
              <a:srgbClr val="7337D4"/>
            </a:gs>
          </a:gsLst>
          <a:lin ang="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24852" y="2010646"/>
            <a:ext cx="235" cy="229"/>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11;p2"/>
          <p:cNvSpPr/>
          <p:nvPr/>
        </p:nvSpPr>
        <p:spPr>
          <a:xfrm>
            <a:off x="24852" y="3225478"/>
            <a:ext cx="235" cy="229"/>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 name="Google Shape;13;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2"/>
          <p:cNvSpPr txBox="1">
            <a:spLocks noGrp="1"/>
          </p:cNvSpPr>
          <p:nvPr>
            <p:ph type="ctrTitle"/>
          </p:nvPr>
        </p:nvSpPr>
        <p:spPr>
          <a:xfrm flipH="1">
            <a:off x="1526467" y="3528100"/>
            <a:ext cx="4525600" cy="894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6000"/>
              <a:buNone/>
              <a:defRPr sz="8000">
                <a:solidFill>
                  <a:srgbClr val="FFFFFF"/>
                </a:solidFill>
              </a:defRPr>
            </a:lvl1pPr>
            <a:lvl2pPr lvl="1" rtl="0">
              <a:spcBef>
                <a:spcPts val="0"/>
              </a:spcBef>
              <a:spcAft>
                <a:spcPts val="0"/>
              </a:spcAft>
              <a:buClr>
                <a:srgbClr val="FFFFFF"/>
              </a:buClr>
              <a:buSzPts val="5200"/>
              <a:buNone/>
              <a:defRPr sz="6933">
                <a:solidFill>
                  <a:srgbClr val="FFFFFF"/>
                </a:solidFill>
              </a:defRPr>
            </a:lvl2pPr>
            <a:lvl3pPr lvl="2" rtl="0">
              <a:spcBef>
                <a:spcPts val="0"/>
              </a:spcBef>
              <a:spcAft>
                <a:spcPts val="0"/>
              </a:spcAft>
              <a:buClr>
                <a:srgbClr val="FFFFFF"/>
              </a:buClr>
              <a:buSzPts val="5200"/>
              <a:buNone/>
              <a:defRPr sz="6933">
                <a:solidFill>
                  <a:srgbClr val="FFFFFF"/>
                </a:solidFill>
              </a:defRPr>
            </a:lvl3pPr>
            <a:lvl4pPr lvl="3" rtl="0">
              <a:spcBef>
                <a:spcPts val="0"/>
              </a:spcBef>
              <a:spcAft>
                <a:spcPts val="0"/>
              </a:spcAft>
              <a:buClr>
                <a:srgbClr val="FFFFFF"/>
              </a:buClr>
              <a:buSzPts val="5200"/>
              <a:buNone/>
              <a:defRPr sz="6933">
                <a:solidFill>
                  <a:srgbClr val="FFFFFF"/>
                </a:solidFill>
              </a:defRPr>
            </a:lvl4pPr>
            <a:lvl5pPr lvl="4" rtl="0">
              <a:spcBef>
                <a:spcPts val="0"/>
              </a:spcBef>
              <a:spcAft>
                <a:spcPts val="0"/>
              </a:spcAft>
              <a:buClr>
                <a:srgbClr val="FFFFFF"/>
              </a:buClr>
              <a:buSzPts val="5200"/>
              <a:buNone/>
              <a:defRPr sz="6933">
                <a:solidFill>
                  <a:srgbClr val="FFFFFF"/>
                </a:solidFill>
              </a:defRPr>
            </a:lvl5pPr>
            <a:lvl6pPr lvl="5" rtl="0">
              <a:spcBef>
                <a:spcPts val="0"/>
              </a:spcBef>
              <a:spcAft>
                <a:spcPts val="0"/>
              </a:spcAft>
              <a:buClr>
                <a:srgbClr val="FFFFFF"/>
              </a:buClr>
              <a:buSzPts val="5200"/>
              <a:buNone/>
              <a:defRPr sz="6933">
                <a:solidFill>
                  <a:srgbClr val="FFFFFF"/>
                </a:solidFill>
              </a:defRPr>
            </a:lvl6pPr>
            <a:lvl7pPr lvl="6" rtl="0">
              <a:spcBef>
                <a:spcPts val="0"/>
              </a:spcBef>
              <a:spcAft>
                <a:spcPts val="0"/>
              </a:spcAft>
              <a:buClr>
                <a:srgbClr val="FFFFFF"/>
              </a:buClr>
              <a:buSzPts val="5200"/>
              <a:buNone/>
              <a:defRPr sz="6933">
                <a:solidFill>
                  <a:srgbClr val="FFFFFF"/>
                </a:solidFill>
              </a:defRPr>
            </a:lvl7pPr>
            <a:lvl8pPr lvl="7" rtl="0">
              <a:spcBef>
                <a:spcPts val="0"/>
              </a:spcBef>
              <a:spcAft>
                <a:spcPts val="0"/>
              </a:spcAft>
              <a:buClr>
                <a:srgbClr val="FFFFFF"/>
              </a:buClr>
              <a:buSzPts val="5200"/>
              <a:buNone/>
              <a:defRPr sz="6933">
                <a:solidFill>
                  <a:srgbClr val="FFFFFF"/>
                </a:solidFill>
              </a:defRPr>
            </a:lvl8pPr>
            <a:lvl9pPr lvl="8" rtl="0">
              <a:spcBef>
                <a:spcPts val="0"/>
              </a:spcBef>
              <a:spcAft>
                <a:spcPts val="0"/>
              </a:spcAft>
              <a:buClr>
                <a:srgbClr val="FFFFFF"/>
              </a:buClr>
              <a:buSzPts val="5200"/>
              <a:buNone/>
              <a:defRPr sz="6933">
                <a:solidFill>
                  <a:srgbClr val="FFFFFF"/>
                </a:solidFill>
              </a:defRPr>
            </a:lvl9pPr>
          </a:lstStyle>
          <a:p>
            <a:endParaRPr/>
          </a:p>
        </p:txBody>
      </p:sp>
      <p:sp>
        <p:nvSpPr>
          <p:cNvPr id="15" name="Google Shape;15;p2"/>
          <p:cNvSpPr txBox="1">
            <a:spLocks noGrp="1"/>
          </p:cNvSpPr>
          <p:nvPr>
            <p:ph type="subTitle" idx="1"/>
          </p:nvPr>
        </p:nvSpPr>
        <p:spPr>
          <a:xfrm flipH="1">
            <a:off x="1526267" y="4422100"/>
            <a:ext cx="2579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400"/>
              <a:buNone/>
              <a:defRPr sz="1867">
                <a:solidFill>
                  <a:srgbClr val="FFFFFF"/>
                </a:solidFill>
              </a:defRPr>
            </a:lvl1pPr>
            <a:lvl2pPr lvl="1" rtl="0">
              <a:lnSpc>
                <a:spcPct val="100000"/>
              </a:lnSpc>
              <a:spcBef>
                <a:spcPts val="0"/>
              </a:spcBef>
              <a:spcAft>
                <a:spcPts val="0"/>
              </a:spcAft>
              <a:buClr>
                <a:srgbClr val="FFFFFF"/>
              </a:buClr>
              <a:buSzPts val="1400"/>
              <a:buNone/>
              <a:defRPr sz="1867">
                <a:solidFill>
                  <a:srgbClr val="FFFFFF"/>
                </a:solidFill>
              </a:defRPr>
            </a:lvl2pPr>
            <a:lvl3pPr lvl="2" rtl="0">
              <a:lnSpc>
                <a:spcPct val="100000"/>
              </a:lnSpc>
              <a:spcBef>
                <a:spcPts val="0"/>
              </a:spcBef>
              <a:spcAft>
                <a:spcPts val="0"/>
              </a:spcAft>
              <a:buClr>
                <a:srgbClr val="FFFFFF"/>
              </a:buClr>
              <a:buSzPts val="1400"/>
              <a:buNone/>
              <a:defRPr sz="1867">
                <a:solidFill>
                  <a:srgbClr val="FFFFFF"/>
                </a:solidFill>
              </a:defRPr>
            </a:lvl3pPr>
            <a:lvl4pPr lvl="3" rtl="0">
              <a:lnSpc>
                <a:spcPct val="100000"/>
              </a:lnSpc>
              <a:spcBef>
                <a:spcPts val="0"/>
              </a:spcBef>
              <a:spcAft>
                <a:spcPts val="0"/>
              </a:spcAft>
              <a:buClr>
                <a:srgbClr val="FFFFFF"/>
              </a:buClr>
              <a:buSzPts val="1400"/>
              <a:buNone/>
              <a:defRPr sz="1867">
                <a:solidFill>
                  <a:srgbClr val="FFFFFF"/>
                </a:solidFill>
              </a:defRPr>
            </a:lvl4pPr>
            <a:lvl5pPr lvl="4" rtl="0">
              <a:lnSpc>
                <a:spcPct val="100000"/>
              </a:lnSpc>
              <a:spcBef>
                <a:spcPts val="0"/>
              </a:spcBef>
              <a:spcAft>
                <a:spcPts val="0"/>
              </a:spcAft>
              <a:buClr>
                <a:srgbClr val="FFFFFF"/>
              </a:buClr>
              <a:buSzPts val="1400"/>
              <a:buNone/>
              <a:defRPr sz="1867">
                <a:solidFill>
                  <a:srgbClr val="FFFFFF"/>
                </a:solidFill>
              </a:defRPr>
            </a:lvl5pPr>
            <a:lvl6pPr lvl="5" rtl="0">
              <a:lnSpc>
                <a:spcPct val="100000"/>
              </a:lnSpc>
              <a:spcBef>
                <a:spcPts val="0"/>
              </a:spcBef>
              <a:spcAft>
                <a:spcPts val="0"/>
              </a:spcAft>
              <a:buClr>
                <a:srgbClr val="FFFFFF"/>
              </a:buClr>
              <a:buSzPts val="1400"/>
              <a:buNone/>
              <a:defRPr sz="1867">
                <a:solidFill>
                  <a:srgbClr val="FFFFFF"/>
                </a:solidFill>
              </a:defRPr>
            </a:lvl6pPr>
            <a:lvl7pPr lvl="6" rtl="0">
              <a:lnSpc>
                <a:spcPct val="100000"/>
              </a:lnSpc>
              <a:spcBef>
                <a:spcPts val="0"/>
              </a:spcBef>
              <a:spcAft>
                <a:spcPts val="0"/>
              </a:spcAft>
              <a:buClr>
                <a:srgbClr val="FFFFFF"/>
              </a:buClr>
              <a:buSzPts val="1400"/>
              <a:buNone/>
              <a:defRPr sz="1867">
                <a:solidFill>
                  <a:srgbClr val="FFFFFF"/>
                </a:solidFill>
              </a:defRPr>
            </a:lvl7pPr>
            <a:lvl8pPr lvl="7" rtl="0">
              <a:lnSpc>
                <a:spcPct val="100000"/>
              </a:lnSpc>
              <a:spcBef>
                <a:spcPts val="0"/>
              </a:spcBef>
              <a:spcAft>
                <a:spcPts val="0"/>
              </a:spcAft>
              <a:buClr>
                <a:srgbClr val="FFFFFF"/>
              </a:buClr>
              <a:buSzPts val="1400"/>
              <a:buNone/>
              <a:defRPr sz="1867">
                <a:solidFill>
                  <a:srgbClr val="FFFFFF"/>
                </a:solidFill>
              </a:defRPr>
            </a:lvl8pPr>
            <a:lvl9pPr lvl="8" rtl="0">
              <a:lnSpc>
                <a:spcPct val="100000"/>
              </a:lnSpc>
              <a:spcBef>
                <a:spcPts val="0"/>
              </a:spcBef>
              <a:spcAft>
                <a:spcPts val="0"/>
              </a:spcAft>
              <a:buClr>
                <a:srgbClr val="FFFFFF"/>
              </a:buClr>
              <a:buSzPts val="1400"/>
              <a:buNone/>
              <a:defRPr sz="1867">
                <a:solidFill>
                  <a:srgbClr val="FFFFFF"/>
                </a:solidFill>
              </a:defRPr>
            </a:lvl9pPr>
          </a:lstStyle>
          <a:p>
            <a:endParaRPr/>
          </a:p>
        </p:txBody>
      </p:sp>
      <p:cxnSp>
        <p:nvCxnSpPr>
          <p:cNvPr id="16" name="Google Shape;16;p2"/>
          <p:cNvCxnSpPr/>
          <p:nvPr/>
        </p:nvCxnSpPr>
        <p:spPr>
          <a:xfrm>
            <a:off x="1677133" y="4328333"/>
            <a:ext cx="6188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16099235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TWO COLUMNS" type="titleOnly">
  <p:cSld name="TWO COLUMNS">
    <p:bg>
      <p:bgPr>
        <a:gradFill>
          <a:gsLst>
            <a:gs pos="0">
              <a:srgbClr val="10D6B6">
                <a:alpha val="70588"/>
              </a:srgbClr>
            </a:gs>
            <a:gs pos="100000">
              <a:srgbClr val="7337D4"/>
            </a:gs>
          </a:gsLst>
          <a:lin ang="0" scaled="0"/>
        </a:gradFill>
        <a:effectLst/>
      </p:bgPr>
    </p:bg>
    <p:spTree>
      <p:nvGrpSpPr>
        <p:cNvPr id="1" name="Shape 17"/>
        <p:cNvGrpSpPr/>
        <p:nvPr/>
      </p:nvGrpSpPr>
      <p:grpSpPr>
        <a:xfrm>
          <a:off x="0" y="0"/>
          <a:ext cx="0" cy="0"/>
          <a:chOff x="0" y="0"/>
          <a:chExt cx="0" cy="0"/>
        </a:xfrm>
      </p:grpSpPr>
      <p:sp>
        <p:nvSpPr>
          <p:cNvPr id="18" name="Google Shape;18;p3"/>
          <p:cNvSpPr/>
          <p:nvPr/>
        </p:nvSpPr>
        <p:spPr>
          <a:xfrm>
            <a:off x="1554000"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3"/>
          <p:cNvSpPr/>
          <p:nvPr/>
        </p:nvSpPr>
        <p:spPr>
          <a:xfrm>
            <a:off x="6188867"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0;p3"/>
          <p:cNvSpPr txBox="1">
            <a:spLocks noGrp="1"/>
          </p:cNvSpPr>
          <p:nvPr>
            <p:ph type="subTitle" idx="1"/>
          </p:nvPr>
        </p:nvSpPr>
        <p:spPr>
          <a:xfrm>
            <a:off x="2070308" y="4067333"/>
            <a:ext cx="3729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1" name="Google Shape;21;p3"/>
          <p:cNvSpPr txBox="1">
            <a:spLocks noGrp="1"/>
          </p:cNvSpPr>
          <p:nvPr>
            <p:ph type="subTitle" idx="2"/>
          </p:nvPr>
        </p:nvSpPr>
        <p:spPr>
          <a:xfrm>
            <a:off x="6392067" y="4067333"/>
            <a:ext cx="37296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2" name="Google Shape;22;p3"/>
          <p:cNvSpPr txBox="1">
            <a:spLocks noGrp="1"/>
          </p:cNvSpPr>
          <p:nvPr>
            <p:ph type="ctrTitle"/>
          </p:nvPr>
        </p:nvSpPr>
        <p:spPr>
          <a:xfrm>
            <a:off x="2070308" y="3277200"/>
            <a:ext cx="37296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3" name="Google Shape;23;p3"/>
          <p:cNvSpPr txBox="1">
            <a:spLocks noGrp="1"/>
          </p:cNvSpPr>
          <p:nvPr>
            <p:ph type="ctrTitle" idx="3"/>
          </p:nvPr>
        </p:nvSpPr>
        <p:spPr>
          <a:xfrm>
            <a:off x="6392067" y="3277200"/>
            <a:ext cx="37296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4" name="Google Shape;24;p3"/>
          <p:cNvSpPr txBox="1">
            <a:spLocks noGrp="1"/>
          </p:cNvSpPr>
          <p:nvPr>
            <p:ph type="ctrTitle" idx="4"/>
          </p:nvPr>
        </p:nvSpPr>
        <p:spPr>
          <a:xfrm>
            <a:off x="1333500" y="179733"/>
            <a:ext cx="95252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25" name="Google Shape;25;p3"/>
          <p:cNvCxnSpPr>
            <a:stCxn id="24" idx="2"/>
          </p:cNvCxnSpPr>
          <p:nvPr/>
        </p:nvCxnSpPr>
        <p:spPr>
          <a:xfrm>
            <a:off x="6096100"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4003312306"/>
      </p:ext>
    </p:extLst>
  </p:cSld>
  <p:clrMapOvr>
    <a:masterClrMapping/>
  </p:clrMapOvr>
  <p:extLst mod="1">
    <p:ext uri="{DCECCB84-F9BA-43D5-87BE-67443E8EF086}">
      <p15:sldGuideLst xmlns:p15="http://schemas.microsoft.com/office/powerpoint/2012/main">
        <p15:guide id="1" orient="horz" pos="1620">
          <p15:clr>
            <a:srgbClr val="FA7B17"/>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TABLE OF CONTENT">
  <p:cSld name="TABLE OF CONTENT">
    <p:bg>
      <p:bgPr>
        <a:gradFill>
          <a:gsLst>
            <a:gs pos="0">
              <a:srgbClr val="10D6B6">
                <a:alpha val="70588"/>
              </a:srgbClr>
            </a:gs>
            <a:gs pos="100000">
              <a:srgbClr val="7337D4"/>
            </a:gs>
          </a:gsLst>
          <a:lin ang="0" scaled="0"/>
        </a:gra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ctrTitle"/>
          </p:nvPr>
        </p:nvSpPr>
        <p:spPr>
          <a:xfrm>
            <a:off x="3767933"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28" name="Google Shape;28;p4"/>
          <p:cNvSpPr txBox="1">
            <a:spLocks noGrp="1"/>
          </p:cNvSpPr>
          <p:nvPr>
            <p:ph type="subTitle" idx="1"/>
          </p:nvPr>
        </p:nvSpPr>
        <p:spPr>
          <a:xfrm>
            <a:off x="40454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9" name="Google Shape;29;p4"/>
          <p:cNvSpPr txBox="1">
            <a:spLocks noGrp="1"/>
          </p:cNvSpPr>
          <p:nvPr>
            <p:ph type="title" idx="2" hasCustomPrompt="1"/>
          </p:nvPr>
        </p:nvSpPr>
        <p:spPr>
          <a:xfrm>
            <a:off x="41472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4"/>
          <p:cNvSpPr txBox="1">
            <a:spLocks noGrp="1"/>
          </p:cNvSpPr>
          <p:nvPr>
            <p:ph type="ctrTitle" idx="3"/>
          </p:nvPr>
        </p:nvSpPr>
        <p:spPr>
          <a:xfrm>
            <a:off x="37682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1" name="Google Shape;31;p4"/>
          <p:cNvSpPr txBox="1">
            <a:spLocks noGrp="1"/>
          </p:cNvSpPr>
          <p:nvPr>
            <p:ph type="subTitle" idx="4"/>
          </p:nvPr>
        </p:nvSpPr>
        <p:spPr>
          <a:xfrm>
            <a:off x="39986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2" name="Google Shape;32;p4"/>
          <p:cNvSpPr txBox="1">
            <a:spLocks noGrp="1"/>
          </p:cNvSpPr>
          <p:nvPr>
            <p:ph type="title" idx="5" hasCustomPrompt="1"/>
          </p:nvPr>
        </p:nvSpPr>
        <p:spPr>
          <a:xfrm>
            <a:off x="41472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ctrTitle" idx="6"/>
          </p:nvPr>
        </p:nvSpPr>
        <p:spPr>
          <a:xfrm>
            <a:off x="6634167"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4" name="Google Shape;34;p4"/>
          <p:cNvSpPr txBox="1">
            <a:spLocks noGrp="1"/>
          </p:cNvSpPr>
          <p:nvPr>
            <p:ph type="subTitle" idx="7"/>
          </p:nvPr>
        </p:nvSpPr>
        <p:spPr>
          <a:xfrm>
            <a:off x="6911333"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5" name="Google Shape;35;p4"/>
          <p:cNvSpPr txBox="1">
            <a:spLocks noGrp="1"/>
          </p:cNvSpPr>
          <p:nvPr>
            <p:ph type="title" idx="8" hasCustomPrompt="1"/>
          </p:nvPr>
        </p:nvSpPr>
        <p:spPr>
          <a:xfrm>
            <a:off x="7013149"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4"/>
          <p:cNvSpPr txBox="1">
            <a:spLocks noGrp="1"/>
          </p:cNvSpPr>
          <p:nvPr>
            <p:ph type="ctrTitle" idx="9"/>
          </p:nvPr>
        </p:nvSpPr>
        <p:spPr>
          <a:xfrm>
            <a:off x="66341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7" name="Google Shape;37;p4"/>
          <p:cNvSpPr txBox="1">
            <a:spLocks noGrp="1"/>
          </p:cNvSpPr>
          <p:nvPr>
            <p:ph type="subTitle" idx="13"/>
          </p:nvPr>
        </p:nvSpPr>
        <p:spPr>
          <a:xfrm>
            <a:off x="6864533"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8" name="Google Shape;38;p4"/>
          <p:cNvSpPr txBox="1">
            <a:spLocks noGrp="1"/>
          </p:cNvSpPr>
          <p:nvPr>
            <p:ph type="title" idx="14" hasCustomPrompt="1"/>
          </p:nvPr>
        </p:nvSpPr>
        <p:spPr>
          <a:xfrm>
            <a:off x="7013149"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9" name="Google Shape;39;p4"/>
          <p:cNvSpPr txBox="1">
            <a:spLocks noGrp="1"/>
          </p:cNvSpPr>
          <p:nvPr>
            <p:ph type="ctrTitle" idx="15"/>
          </p:nvPr>
        </p:nvSpPr>
        <p:spPr>
          <a:xfrm rot="-5400000">
            <a:off x="8504467" y="2111600"/>
            <a:ext cx="4650000" cy="1135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40" name="Google Shape;40;p4"/>
          <p:cNvCxnSpPr/>
          <p:nvPr/>
        </p:nvCxnSpPr>
        <p:spPr>
          <a:xfrm>
            <a:off x="11388389" y="-19600"/>
            <a:ext cx="0" cy="4892000"/>
          </a:xfrm>
          <a:prstGeom prst="straightConnector1">
            <a:avLst/>
          </a:prstGeom>
          <a:noFill/>
          <a:ln w="28575" cap="flat" cmpd="sng">
            <a:solidFill>
              <a:srgbClr val="FFFFFF"/>
            </a:solidFill>
            <a:prstDash val="solid"/>
            <a:round/>
            <a:headEnd type="none" w="med" len="med"/>
            <a:tailEnd type="none" w="med" len="med"/>
          </a:ln>
        </p:spPr>
      </p:cxnSp>
      <p:sp>
        <p:nvSpPr>
          <p:cNvPr id="41" name="Google Shape;41;p4"/>
          <p:cNvSpPr txBox="1">
            <a:spLocks noGrp="1"/>
          </p:cNvSpPr>
          <p:nvPr>
            <p:ph type="ctrTitle" idx="16"/>
          </p:nvPr>
        </p:nvSpPr>
        <p:spPr>
          <a:xfrm>
            <a:off x="808233" y="2101267"/>
            <a:ext cx="319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2" name="Google Shape;42;p4"/>
          <p:cNvSpPr txBox="1">
            <a:spLocks noGrp="1"/>
          </p:cNvSpPr>
          <p:nvPr>
            <p:ph type="subTitle" idx="17"/>
          </p:nvPr>
        </p:nvSpPr>
        <p:spPr>
          <a:xfrm>
            <a:off x="11325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3" name="Google Shape;43;p4"/>
          <p:cNvSpPr txBox="1">
            <a:spLocks noGrp="1"/>
          </p:cNvSpPr>
          <p:nvPr>
            <p:ph type="title" idx="18" hasCustomPrompt="1"/>
          </p:nvPr>
        </p:nvSpPr>
        <p:spPr>
          <a:xfrm>
            <a:off x="12343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4" name="Google Shape;44;p4"/>
          <p:cNvSpPr txBox="1">
            <a:spLocks noGrp="1"/>
          </p:cNvSpPr>
          <p:nvPr>
            <p:ph type="ctrTitle" idx="19"/>
          </p:nvPr>
        </p:nvSpPr>
        <p:spPr>
          <a:xfrm>
            <a:off x="8553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5" name="Google Shape;45;p4"/>
          <p:cNvSpPr txBox="1">
            <a:spLocks noGrp="1"/>
          </p:cNvSpPr>
          <p:nvPr>
            <p:ph type="subTitle" idx="20"/>
          </p:nvPr>
        </p:nvSpPr>
        <p:spPr>
          <a:xfrm>
            <a:off x="10857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6" name="Google Shape;46;p4"/>
          <p:cNvSpPr txBox="1">
            <a:spLocks noGrp="1"/>
          </p:cNvSpPr>
          <p:nvPr>
            <p:ph type="title" idx="21" hasCustomPrompt="1"/>
          </p:nvPr>
        </p:nvSpPr>
        <p:spPr>
          <a:xfrm>
            <a:off x="12343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47" name="Google Shape;47;p4"/>
          <p:cNvCxnSpPr/>
          <p:nvPr/>
        </p:nvCxnSpPr>
        <p:spPr>
          <a:xfrm>
            <a:off x="1452633" y="2283981"/>
            <a:ext cx="7727200" cy="0"/>
          </a:xfrm>
          <a:prstGeom prst="straightConnector1">
            <a:avLst/>
          </a:prstGeom>
          <a:noFill/>
          <a:ln w="28575" cap="flat" cmpd="sng">
            <a:solidFill>
              <a:srgbClr val="FFFFFF"/>
            </a:solidFill>
            <a:prstDash val="solid"/>
            <a:round/>
            <a:headEnd type="none" w="med" len="med"/>
            <a:tailEnd type="none" w="med" len="med"/>
          </a:ln>
        </p:spPr>
      </p:cxnSp>
      <p:cxnSp>
        <p:nvCxnSpPr>
          <p:cNvPr id="48" name="Google Shape;48;p4"/>
          <p:cNvCxnSpPr/>
          <p:nvPr/>
        </p:nvCxnSpPr>
        <p:spPr>
          <a:xfrm>
            <a:off x="1452633" y="4520081"/>
            <a:ext cx="77272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871499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HEADLINE 1">
  <p:cSld name="HEADLINE 1">
    <p:bg>
      <p:bgPr>
        <a:gradFill>
          <a:gsLst>
            <a:gs pos="0">
              <a:srgbClr val="10D6B6">
                <a:alpha val="70588"/>
              </a:srgbClr>
            </a:gs>
            <a:gs pos="100000">
              <a:srgbClr val="7337D4"/>
            </a:gs>
          </a:gsLst>
          <a:lin ang="0" scaled="0"/>
        </a:gradFill>
        <a:effectLst/>
      </p:bgPr>
    </p:bg>
    <p:spTree>
      <p:nvGrpSpPr>
        <p:cNvPr id="1" name="Shape 49"/>
        <p:cNvGrpSpPr/>
        <p:nvPr/>
      </p:nvGrpSpPr>
      <p:grpSpPr>
        <a:xfrm>
          <a:off x="0" y="0"/>
          <a:ext cx="0" cy="0"/>
          <a:chOff x="0" y="0"/>
          <a:chExt cx="0" cy="0"/>
        </a:xfrm>
      </p:grpSpPr>
      <p:sp>
        <p:nvSpPr>
          <p:cNvPr id="50" name="Google Shape;50;p5"/>
          <p:cNvSpPr txBox="1">
            <a:spLocks noGrp="1"/>
          </p:cNvSpPr>
          <p:nvPr>
            <p:ph type="title" hasCustomPrompt="1"/>
          </p:nvPr>
        </p:nvSpPr>
        <p:spPr>
          <a:xfrm>
            <a:off x="499267"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5"/>
          <p:cNvSpPr txBox="1">
            <a:spLocks noGrp="1"/>
          </p:cNvSpPr>
          <p:nvPr>
            <p:ph type="ctrTitle" idx="2"/>
          </p:nvPr>
        </p:nvSpPr>
        <p:spPr>
          <a:xfrm>
            <a:off x="2490999"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52" name="Google Shape;52;p5"/>
          <p:cNvSpPr txBox="1">
            <a:spLocks noGrp="1"/>
          </p:cNvSpPr>
          <p:nvPr>
            <p:ph type="subTitle" idx="1"/>
          </p:nvPr>
        </p:nvSpPr>
        <p:spPr>
          <a:xfrm>
            <a:off x="2491000" y="4241021"/>
            <a:ext cx="2542000" cy="4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3" name="Google Shape;53;p5"/>
          <p:cNvCxnSpPr/>
          <p:nvPr/>
        </p:nvCxnSpPr>
        <p:spPr>
          <a:xfrm>
            <a:off x="0"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94120241"/>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HEADLINE 3">
  <p:cSld name="HEADLINE 3">
    <p:bg>
      <p:bgPr>
        <a:gradFill>
          <a:gsLst>
            <a:gs pos="0">
              <a:srgbClr val="10D6B6">
                <a:alpha val="70588"/>
              </a:srgbClr>
            </a:gs>
            <a:gs pos="100000">
              <a:srgbClr val="7337D4"/>
            </a:gs>
          </a:gsLst>
          <a:lin ang="0" scaled="0"/>
        </a:gradFill>
        <a:effectLst/>
      </p:bgPr>
    </p:bg>
    <p:spTree>
      <p:nvGrpSpPr>
        <p:cNvPr id="1" name="Shape 54"/>
        <p:cNvGrpSpPr/>
        <p:nvPr/>
      </p:nvGrpSpPr>
      <p:grpSpPr>
        <a:xfrm>
          <a:off x="0" y="0"/>
          <a:ext cx="0" cy="0"/>
          <a:chOff x="0" y="0"/>
          <a:chExt cx="0" cy="0"/>
        </a:xfrm>
      </p:grpSpPr>
      <p:sp>
        <p:nvSpPr>
          <p:cNvPr id="55" name="Google Shape;55;p6"/>
          <p:cNvSpPr txBox="1">
            <a:spLocks noGrp="1"/>
          </p:cNvSpPr>
          <p:nvPr>
            <p:ph type="title" hasCustomPrompt="1"/>
          </p:nvPr>
        </p:nvSpPr>
        <p:spPr>
          <a:xfrm flipH="1">
            <a:off x="97664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6" name="Google Shape;56;p6"/>
          <p:cNvSpPr txBox="1">
            <a:spLocks noGrp="1"/>
          </p:cNvSpPr>
          <p:nvPr>
            <p:ph type="ctrTitle" idx="2"/>
          </p:nvPr>
        </p:nvSpPr>
        <p:spPr>
          <a:xfrm flipH="1">
            <a:off x="53087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57" name="Google Shape;57;p6"/>
          <p:cNvSpPr txBox="1">
            <a:spLocks noGrp="1"/>
          </p:cNvSpPr>
          <p:nvPr>
            <p:ph type="subTitle" idx="1"/>
          </p:nvPr>
        </p:nvSpPr>
        <p:spPr>
          <a:xfrm flipH="1">
            <a:off x="7159133" y="42410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8" name="Google Shape;58;p6"/>
          <p:cNvCxnSpPr/>
          <p:nvPr/>
        </p:nvCxnSpPr>
        <p:spPr>
          <a:xfrm rot="10800000">
            <a:off x="6831616"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636357931"/>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HEADLINE 4">
  <p:cSld name="HEADLINE 4">
    <p:bg>
      <p:bgPr>
        <a:gradFill>
          <a:gsLst>
            <a:gs pos="0">
              <a:srgbClr val="10D6B6">
                <a:alpha val="70588"/>
              </a:srgbClr>
            </a:gs>
            <a:gs pos="100000">
              <a:srgbClr val="7337D4"/>
            </a:gs>
          </a:gsLst>
          <a:lin ang="0" scaled="0"/>
        </a:gradFill>
        <a:effectLst/>
      </p:bgPr>
    </p:bg>
    <p:spTree>
      <p:nvGrpSpPr>
        <p:cNvPr id="1" name="Shape 59"/>
        <p:cNvGrpSpPr/>
        <p:nvPr/>
      </p:nvGrpSpPr>
      <p:grpSpPr>
        <a:xfrm>
          <a:off x="0" y="0"/>
          <a:ext cx="0" cy="0"/>
          <a:chOff x="0" y="0"/>
          <a:chExt cx="0" cy="0"/>
        </a:xfrm>
      </p:grpSpPr>
      <p:sp>
        <p:nvSpPr>
          <p:cNvPr id="60" name="Google Shape;60;p7"/>
          <p:cNvSpPr txBox="1">
            <a:spLocks noGrp="1"/>
          </p:cNvSpPr>
          <p:nvPr>
            <p:ph type="title" hasCustomPrompt="1"/>
          </p:nvPr>
        </p:nvSpPr>
        <p:spPr>
          <a:xfrm flipH="1">
            <a:off x="99696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7"/>
          <p:cNvSpPr txBox="1">
            <a:spLocks noGrp="1"/>
          </p:cNvSpPr>
          <p:nvPr>
            <p:ph type="ctrTitle" idx="2"/>
          </p:nvPr>
        </p:nvSpPr>
        <p:spPr>
          <a:xfrm flipH="1">
            <a:off x="51055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62" name="Google Shape;62;p7"/>
          <p:cNvSpPr txBox="1">
            <a:spLocks noGrp="1"/>
          </p:cNvSpPr>
          <p:nvPr>
            <p:ph type="subTitle" idx="1"/>
          </p:nvPr>
        </p:nvSpPr>
        <p:spPr>
          <a:xfrm flipH="1">
            <a:off x="6955967" y="39362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3" name="Google Shape;63;p7"/>
          <p:cNvCxnSpPr/>
          <p:nvPr/>
        </p:nvCxnSpPr>
        <p:spPr>
          <a:xfrm>
            <a:off x="97664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928880446"/>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HEADLINE 6">
  <p:cSld name="HEADLINE 6">
    <p:bg>
      <p:bgPr>
        <a:gradFill>
          <a:gsLst>
            <a:gs pos="0">
              <a:srgbClr val="10D6B6">
                <a:alpha val="70588"/>
              </a:srgbClr>
            </a:gs>
            <a:gs pos="100000">
              <a:srgbClr val="7337D4"/>
            </a:gs>
          </a:gsLst>
          <a:lin ang="0" scaled="0"/>
        </a:gradFill>
        <a:effectLst/>
      </p:bgPr>
    </p:bg>
    <p:spTree>
      <p:nvGrpSpPr>
        <p:cNvPr id="1" name="Shape 64"/>
        <p:cNvGrpSpPr/>
        <p:nvPr/>
      </p:nvGrpSpPr>
      <p:grpSpPr>
        <a:xfrm>
          <a:off x="0" y="0"/>
          <a:ext cx="0" cy="0"/>
          <a:chOff x="0" y="0"/>
          <a:chExt cx="0" cy="0"/>
        </a:xfrm>
      </p:grpSpPr>
      <p:sp>
        <p:nvSpPr>
          <p:cNvPr id="65" name="Google Shape;65;p8"/>
          <p:cNvSpPr txBox="1">
            <a:spLocks noGrp="1"/>
          </p:cNvSpPr>
          <p:nvPr>
            <p:ph type="title" hasCustomPrompt="1"/>
          </p:nvPr>
        </p:nvSpPr>
        <p:spPr>
          <a:xfrm>
            <a:off x="405251"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8"/>
          <p:cNvSpPr txBox="1">
            <a:spLocks noGrp="1"/>
          </p:cNvSpPr>
          <p:nvPr>
            <p:ph type="ctrTitle" idx="2"/>
          </p:nvPr>
        </p:nvSpPr>
        <p:spPr>
          <a:xfrm>
            <a:off x="2803383"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67" name="Google Shape;67;p8"/>
          <p:cNvSpPr txBox="1">
            <a:spLocks noGrp="1"/>
          </p:cNvSpPr>
          <p:nvPr>
            <p:ph type="subTitle" idx="1"/>
          </p:nvPr>
        </p:nvSpPr>
        <p:spPr>
          <a:xfrm>
            <a:off x="2812167" y="3936245"/>
            <a:ext cx="2542000" cy="9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8" name="Google Shape;68;p8"/>
          <p:cNvCxnSpPr/>
          <p:nvPr/>
        </p:nvCxnSpPr>
        <p:spPr>
          <a:xfrm>
            <a:off x="25348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203758767"/>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TITLE DESIGN 2">
  <p:cSld name="TITLE DESIGN 2">
    <p:bg>
      <p:bgPr>
        <a:gradFill>
          <a:gsLst>
            <a:gs pos="0">
              <a:srgbClr val="10D6B6">
                <a:alpha val="70588"/>
              </a:srgbClr>
            </a:gs>
            <a:gs pos="100000">
              <a:srgbClr val="7337D4"/>
            </a:gs>
          </a:gsLst>
          <a:lin ang="0" scaled="0"/>
        </a:gradFill>
        <a:effectLst/>
      </p:bgPr>
    </p:bg>
    <p:spTree>
      <p:nvGrpSpPr>
        <p:cNvPr id="1" name="Shape 69"/>
        <p:cNvGrpSpPr/>
        <p:nvPr/>
      </p:nvGrpSpPr>
      <p:grpSpPr>
        <a:xfrm>
          <a:off x="0" y="0"/>
          <a:ext cx="0" cy="0"/>
          <a:chOff x="0" y="0"/>
          <a:chExt cx="0" cy="0"/>
        </a:xfrm>
      </p:grpSpPr>
      <p:sp>
        <p:nvSpPr>
          <p:cNvPr id="70" name="Google Shape;70;p9"/>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71" name="Google Shape;71;p9"/>
          <p:cNvCxnSpPr>
            <a:stCxn id="70"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423109977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TITLE + SUBTITLE">
  <p:cSld name="TITLE + SUBTITLE">
    <p:bg>
      <p:bgPr>
        <a:gradFill>
          <a:gsLst>
            <a:gs pos="0">
              <a:srgbClr val="10D6B6">
                <a:alpha val="70588"/>
              </a:srgbClr>
            </a:gs>
            <a:gs pos="100000">
              <a:srgbClr val="7337D4"/>
            </a:gs>
          </a:gsLst>
          <a:lin ang="0" scaled="0"/>
        </a:gradFill>
        <a:effectLst/>
      </p:bgPr>
    </p:bg>
    <p:spTree>
      <p:nvGrpSpPr>
        <p:cNvPr id="1" name="Shape 75"/>
        <p:cNvGrpSpPr/>
        <p:nvPr/>
      </p:nvGrpSpPr>
      <p:grpSpPr>
        <a:xfrm>
          <a:off x="0" y="0"/>
          <a:ext cx="0" cy="0"/>
          <a:chOff x="0" y="0"/>
          <a:chExt cx="0" cy="0"/>
        </a:xfrm>
      </p:grpSpPr>
      <p:sp>
        <p:nvSpPr>
          <p:cNvPr id="76" name="Google Shape;76;p11"/>
          <p:cNvSpPr/>
          <p:nvPr/>
        </p:nvSpPr>
        <p:spPr>
          <a:xfrm>
            <a:off x="0" y="747400"/>
            <a:ext cx="12192000" cy="5363200"/>
          </a:xfrm>
          <a:prstGeom prst="rect">
            <a:avLst/>
          </a:prstGeom>
          <a:gradFill>
            <a:gsLst>
              <a:gs pos="0">
                <a:srgbClr val="7337D4">
                  <a:alpha val="62352"/>
                </a:srgbClr>
              </a:gs>
              <a:gs pos="100000">
                <a:srgbClr val="10D6B6">
                  <a:alpha val="46274"/>
                </a:srgbClr>
              </a:gs>
            </a:gsLst>
            <a:lin ang="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11"/>
          <p:cNvSpPr txBox="1">
            <a:spLocks noGrp="1"/>
          </p:cNvSpPr>
          <p:nvPr>
            <p:ph type="ctrTitle"/>
          </p:nvPr>
        </p:nvSpPr>
        <p:spPr>
          <a:xfrm>
            <a:off x="636035" y="2483533"/>
            <a:ext cx="5612400" cy="1135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cxnSp>
        <p:nvCxnSpPr>
          <p:cNvPr id="78" name="Google Shape;78;p11"/>
          <p:cNvCxnSpPr/>
          <p:nvPr/>
        </p:nvCxnSpPr>
        <p:spPr>
          <a:xfrm>
            <a:off x="0" y="3640600"/>
            <a:ext cx="6102000" cy="0"/>
          </a:xfrm>
          <a:prstGeom prst="straightConnector1">
            <a:avLst/>
          </a:prstGeom>
          <a:noFill/>
          <a:ln w="28575" cap="flat" cmpd="sng">
            <a:solidFill>
              <a:srgbClr val="FFFFFF"/>
            </a:solidFill>
            <a:prstDash val="solid"/>
            <a:round/>
            <a:headEnd type="none" w="med" len="med"/>
            <a:tailEnd type="none" w="med" len="med"/>
          </a:ln>
        </p:spPr>
      </p:cxnSp>
      <p:sp>
        <p:nvSpPr>
          <p:cNvPr id="79" name="Google Shape;79;p11"/>
          <p:cNvSpPr txBox="1">
            <a:spLocks noGrp="1"/>
          </p:cNvSpPr>
          <p:nvPr>
            <p:ph type="subTitle" idx="1"/>
          </p:nvPr>
        </p:nvSpPr>
        <p:spPr>
          <a:xfrm flipH="1">
            <a:off x="6102000" y="37422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0" name="Google Shape;80;p11"/>
          <p:cNvSpPr txBox="1">
            <a:spLocks noGrp="1"/>
          </p:cNvSpPr>
          <p:nvPr>
            <p:ph type="subTitle" idx="2"/>
          </p:nvPr>
        </p:nvSpPr>
        <p:spPr>
          <a:xfrm flipH="1">
            <a:off x="6102000" y="41974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1" name="Google Shape;81;p11"/>
          <p:cNvSpPr txBox="1">
            <a:spLocks noGrp="1"/>
          </p:cNvSpPr>
          <p:nvPr>
            <p:ph type="subTitle" idx="3"/>
          </p:nvPr>
        </p:nvSpPr>
        <p:spPr>
          <a:xfrm flipH="1">
            <a:off x="6102000" y="46526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2" name="Google Shape;82;p11"/>
          <p:cNvSpPr txBox="1">
            <a:spLocks noGrp="1"/>
          </p:cNvSpPr>
          <p:nvPr>
            <p:ph type="subTitle" idx="4"/>
          </p:nvPr>
        </p:nvSpPr>
        <p:spPr>
          <a:xfrm flipH="1">
            <a:off x="6102000" y="51078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Tree>
    <p:extLst>
      <p:ext uri="{BB962C8B-B14F-4D97-AF65-F5344CB8AC3E}">
        <p14:creationId xmlns:p14="http://schemas.microsoft.com/office/powerpoint/2010/main" val="3764204362"/>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HEADLINE 4">
  <p:cSld name="HEADLINE 4">
    <p:bg>
      <p:bgPr>
        <a:gradFill>
          <a:gsLst>
            <a:gs pos="0">
              <a:srgbClr val="10D6B6">
                <a:alpha val="70588"/>
              </a:srgbClr>
            </a:gs>
            <a:gs pos="100000">
              <a:srgbClr val="7337D4"/>
            </a:gs>
          </a:gsLst>
          <a:lin ang="0" scaled="0"/>
        </a:gradFill>
        <a:effectLst/>
      </p:bgPr>
    </p:bg>
    <p:spTree>
      <p:nvGrpSpPr>
        <p:cNvPr id="1" name="Shape 59"/>
        <p:cNvGrpSpPr/>
        <p:nvPr/>
      </p:nvGrpSpPr>
      <p:grpSpPr>
        <a:xfrm>
          <a:off x="0" y="0"/>
          <a:ext cx="0" cy="0"/>
          <a:chOff x="0" y="0"/>
          <a:chExt cx="0" cy="0"/>
        </a:xfrm>
      </p:grpSpPr>
      <p:sp>
        <p:nvSpPr>
          <p:cNvPr id="60" name="Google Shape;60;p7"/>
          <p:cNvSpPr txBox="1">
            <a:spLocks noGrp="1"/>
          </p:cNvSpPr>
          <p:nvPr>
            <p:ph type="title" hasCustomPrompt="1"/>
          </p:nvPr>
        </p:nvSpPr>
        <p:spPr>
          <a:xfrm flipH="1">
            <a:off x="99696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7"/>
          <p:cNvSpPr txBox="1">
            <a:spLocks noGrp="1"/>
          </p:cNvSpPr>
          <p:nvPr>
            <p:ph type="ctrTitle" idx="2"/>
          </p:nvPr>
        </p:nvSpPr>
        <p:spPr>
          <a:xfrm flipH="1">
            <a:off x="51055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62" name="Google Shape;62;p7"/>
          <p:cNvSpPr txBox="1">
            <a:spLocks noGrp="1"/>
          </p:cNvSpPr>
          <p:nvPr>
            <p:ph type="subTitle" idx="1"/>
          </p:nvPr>
        </p:nvSpPr>
        <p:spPr>
          <a:xfrm flipH="1">
            <a:off x="6955967" y="39362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3" name="Google Shape;63;p7"/>
          <p:cNvCxnSpPr/>
          <p:nvPr/>
        </p:nvCxnSpPr>
        <p:spPr>
          <a:xfrm>
            <a:off x="97664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755087901"/>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10D6B6">
                <a:alpha val="70588"/>
              </a:srgbClr>
            </a:gs>
            <a:gs pos="100000">
              <a:srgbClr val="7337D4"/>
            </a:gs>
          </a:gsLst>
          <a:lin ang="0" scaled="0"/>
        </a:grad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3717800" y="4227000"/>
            <a:ext cx="4756400" cy="41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sp>
        <p:nvSpPr>
          <p:cNvPr id="90" name="Google Shape;90;p13"/>
          <p:cNvSpPr txBox="1">
            <a:spLocks noGrp="1"/>
          </p:cNvSpPr>
          <p:nvPr>
            <p:ph type="subTitle" idx="1"/>
          </p:nvPr>
        </p:nvSpPr>
        <p:spPr>
          <a:xfrm flipH="1">
            <a:off x="2753000" y="2631000"/>
            <a:ext cx="6686000" cy="15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800"/>
              <a:buNone/>
              <a:defRPr sz="2400">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91" name="Google Shape;91;p13"/>
          <p:cNvCxnSpPr/>
          <p:nvPr/>
        </p:nvCxnSpPr>
        <p:spPr>
          <a:xfrm>
            <a:off x="-9233" y="1308933"/>
            <a:ext cx="9355600" cy="3779200"/>
          </a:xfrm>
          <a:prstGeom prst="bentConnector3">
            <a:avLst>
              <a:gd name="adj1" fmla="val 12316"/>
            </a:avLst>
          </a:prstGeom>
          <a:noFill/>
          <a:ln w="28575" cap="flat" cmpd="sng">
            <a:solidFill>
              <a:srgbClr val="FFFFFF"/>
            </a:solidFill>
            <a:prstDash val="solid"/>
            <a:round/>
            <a:headEnd type="none" w="med" len="med"/>
            <a:tailEnd type="none" w="med" len="med"/>
          </a:ln>
        </p:spPr>
      </p:cxnSp>
      <p:cxnSp>
        <p:nvCxnSpPr>
          <p:cNvPr id="92" name="Google Shape;92;p13"/>
          <p:cNvCxnSpPr/>
          <p:nvPr/>
        </p:nvCxnSpPr>
        <p:spPr>
          <a:xfrm rot="10800000">
            <a:off x="2939933" y="2129533"/>
            <a:ext cx="9282800" cy="3447200"/>
          </a:xfrm>
          <a:prstGeom prst="bentConnector3">
            <a:avLst>
              <a:gd name="adj1" fmla="val 11419"/>
            </a:avLst>
          </a:prstGeom>
          <a:noFill/>
          <a:ln w="28575" cap="flat" cmpd="sng">
            <a:solidFill>
              <a:srgbClr val="FFFFFF"/>
            </a:solidFill>
            <a:prstDash val="solid"/>
            <a:round/>
            <a:headEnd type="none" w="med" len="med"/>
            <a:tailEnd type="none" w="med" len="med"/>
          </a:ln>
        </p:spPr>
      </p:cxnSp>
      <p:cxnSp>
        <p:nvCxnSpPr>
          <p:cNvPr id="93" name="Google Shape;93;p13"/>
          <p:cNvCxnSpPr>
            <a:endCxn id="89" idx="1"/>
          </p:cNvCxnSpPr>
          <p:nvPr/>
        </p:nvCxnSpPr>
        <p:spPr>
          <a:xfrm rot="-5400000">
            <a:off x="1549600" y="4782000"/>
            <a:ext cx="2517600" cy="1818800"/>
          </a:xfrm>
          <a:prstGeom prst="bentConnector2">
            <a:avLst/>
          </a:prstGeom>
          <a:noFill/>
          <a:ln w="28575" cap="flat" cmpd="sng">
            <a:solidFill>
              <a:srgbClr val="FFFFFF"/>
            </a:solidFill>
            <a:prstDash val="solid"/>
            <a:round/>
            <a:headEnd type="none" w="med" len="med"/>
            <a:tailEnd type="none" w="med" len="med"/>
          </a:ln>
        </p:spPr>
      </p:cxnSp>
      <p:cxnSp>
        <p:nvCxnSpPr>
          <p:cNvPr id="94" name="Google Shape;94;p13"/>
          <p:cNvCxnSpPr>
            <a:endCxn id="89" idx="3"/>
          </p:cNvCxnSpPr>
          <p:nvPr/>
        </p:nvCxnSpPr>
        <p:spPr>
          <a:xfrm rot="5400000" flipH="1">
            <a:off x="8112600" y="4794200"/>
            <a:ext cx="2508400" cy="1785200"/>
          </a:xfrm>
          <a:prstGeom prst="bentConnector2">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4155460216"/>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TITLE + TEXT BOXES">
  <p:cSld name="TITLE + TEXT BOXES">
    <p:bg>
      <p:bgPr>
        <a:gradFill>
          <a:gsLst>
            <a:gs pos="0">
              <a:srgbClr val="10D6B6">
                <a:alpha val="70588"/>
              </a:srgbClr>
            </a:gs>
            <a:gs pos="100000">
              <a:srgbClr val="7337D4"/>
            </a:gs>
          </a:gsLst>
          <a:lin ang="0" scaled="0"/>
        </a:grad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97" name="Google Shape;97;p14"/>
          <p:cNvCxnSpPr>
            <a:stCxn id="96"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98" name="Google Shape;98;p14"/>
          <p:cNvSpPr/>
          <p:nvPr/>
        </p:nvSpPr>
        <p:spPr>
          <a:xfrm>
            <a:off x="2373867" y="1763100"/>
            <a:ext cx="2650800" cy="27536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99" name="Google Shape;99;p14"/>
          <p:cNvSpPr txBox="1">
            <a:spLocks noGrp="1"/>
          </p:cNvSpPr>
          <p:nvPr>
            <p:ph type="ctrTitle" idx="2"/>
          </p:nvPr>
        </p:nvSpPr>
        <p:spPr>
          <a:xfrm>
            <a:off x="2947912"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0" name="Google Shape;100;p14"/>
          <p:cNvSpPr txBox="1">
            <a:spLocks noGrp="1"/>
          </p:cNvSpPr>
          <p:nvPr>
            <p:ph type="subTitle" idx="1"/>
          </p:nvPr>
        </p:nvSpPr>
        <p:spPr>
          <a:xfrm>
            <a:off x="2779600"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1" name="Google Shape;101;p14"/>
          <p:cNvSpPr/>
          <p:nvPr/>
        </p:nvSpPr>
        <p:spPr>
          <a:xfrm>
            <a:off x="4770467" y="3274833"/>
            <a:ext cx="2650800" cy="2753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2" name="Google Shape;102;p14"/>
          <p:cNvSpPr txBox="1">
            <a:spLocks noGrp="1"/>
          </p:cNvSpPr>
          <p:nvPr>
            <p:ph type="ctrTitle" idx="3"/>
          </p:nvPr>
        </p:nvSpPr>
        <p:spPr>
          <a:xfrm>
            <a:off x="5344512" y="4551933"/>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3" name="Google Shape;103;p14"/>
          <p:cNvSpPr txBox="1">
            <a:spLocks noGrp="1"/>
          </p:cNvSpPr>
          <p:nvPr>
            <p:ph type="subTitle" idx="4"/>
          </p:nvPr>
        </p:nvSpPr>
        <p:spPr>
          <a:xfrm>
            <a:off x="5176200" y="4781957"/>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4" name="Google Shape;104;p14"/>
          <p:cNvSpPr/>
          <p:nvPr/>
        </p:nvSpPr>
        <p:spPr>
          <a:xfrm>
            <a:off x="7167333" y="1763100"/>
            <a:ext cx="2650800" cy="2753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5" name="Google Shape;105;p14"/>
          <p:cNvSpPr txBox="1">
            <a:spLocks noGrp="1"/>
          </p:cNvSpPr>
          <p:nvPr>
            <p:ph type="ctrTitle" idx="5"/>
          </p:nvPr>
        </p:nvSpPr>
        <p:spPr>
          <a:xfrm>
            <a:off x="7741379"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6" name="Google Shape;106;p14"/>
          <p:cNvSpPr txBox="1">
            <a:spLocks noGrp="1"/>
          </p:cNvSpPr>
          <p:nvPr>
            <p:ph type="subTitle" idx="6"/>
          </p:nvPr>
        </p:nvSpPr>
        <p:spPr>
          <a:xfrm>
            <a:off x="7573067"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Tree>
    <p:extLst>
      <p:ext uri="{BB962C8B-B14F-4D97-AF65-F5344CB8AC3E}">
        <p14:creationId xmlns:p14="http://schemas.microsoft.com/office/powerpoint/2010/main" val="3304331200"/>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NUMBERS">
  <p:cSld name="NUMBERS">
    <p:bg>
      <p:bgPr>
        <a:gradFill>
          <a:gsLst>
            <a:gs pos="0">
              <a:srgbClr val="10D6B6">
                <a:alpha val="70588"/>
              </a:srgbClr>
            </a:gs>
            <a:gs pos="100000">
              <a:srgbClr val="7337D4"/>
            </a:gs>
          </a:gsLst>
          <a:lin ang="0" scaled="0"/>
        </a:gradFill>
        <a:effectLst/>
      </p:bgPr>
    </p:bg>
    <p:spTree>
      <p:nvGrpSpPr>
        <p:cNvPr id="1" name="Shape 107"/>
        <p:cNvGrpSpPr/>
        <p:nvPr/>
      </p:nvGrpSpPr>
      <p:grpSpPr>
        <a:xfrm>
          <a:off x="0" y="0"/>
          <a:ext cx="0" cy="0"/>
          <a:chOff x="0" y="0"/>
          <a:chExt cx="0" cy="0"/>
        </a:xfrm>
      </p:grpSpPr>
      <p:sp>
        <p:nvSpPr>
          <p:cNvPr id="108" name="Google Shape;108;p15"/>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109" name="Google Shape;109;p15"/>
          <p:cNvCxnSpPr>
            <a:stCxn id="108"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110" name="Google Shape;110;p15"/>
          <p:cNvSpPr/>
          <p:nvPr/>
        </p:nvSpPr>
        <p:spPr>
          <a:xfrm>
            <a:off x="1087133" y="3804067"/>
            <a:ext cx="4793200" cy="15068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1" name="Google Shape;111;p15"/>
          <p:cNvSpPr/>
          <p:nvPr/>
        </p:nvSpPr>
        <p:spPr>
          <a:xfrm>
            <a:off x="2504267" y="2154833"/>
            <a:ext cx="7183200" cy="1845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2" name="Google Shape;112;p15"/>
          <p:cNvSpPr/>
          <p:nvPr/>
        </p:nvSpPr>
        <p:spPr>
          <a:xfrm>
            <a:off x="5624600" y="4620500"/>
            <a:ext cx="4793200" cy="1197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3" name="Google Shape;113;p15"/>
          <p:cNvSpPr txBox="1">
            <a:spLocks noGrp="1"/>
          </p:cNvSpPr>
          <p:nvPr>
            <p:ph type="title" idx="2" hasCustomPrompt="1"/>
          </p:nvPr>
        </p:nvSpPr>
        <p:spPr>
          <a:xfrm>
            <a:off x="3516467" y="2509833"/>
            <a:ext cx="5159200" cy="113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7200"/>
              <a:buNone/>
              <a:defRPr sz="9600">
                <a:solidFill>
                  <a:srgbClr val="FFFFFF"/>
                </a:solidFill>
              </a:defRPr>
            </a:lvl1pPr>
            <a:lvl2pPr lvl="1"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4" name="Google Shape;114;p15"/>
          <p:cNvSpPr txBox="1">
            <a:spLocks noGrp="1"/>
          </p:cNvSpPr>
          <p:nvPr>
            <p:ph type="title" idx="3" hasCustomPrompt="1"/>
          </p:nvPr>
        </p:nvSpPr>
        <p:spPr>
          <a:xfrm>
            <a:off x="1289968" y="4172167"/>
            <a:ext cx="43876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5" name="Google Shape;115;p15"/>
          <p:cNvSpPr txBox="1">
            <a:spLocks noGrp="1"/>
          </p:cNvSpPr>
          <p:nvPr>
            <p:ph type="title" idx="4" hasCustomPrompt="1"/>
          </p:nvPr>
        </p:nvSpPr>
        <p:spPr>
          <a:xfrm>
            <a:off x="5886601" y="4839933"/>
            <a:ext cx="42692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1169061427"/>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pPr>
              <a:buClr>
                <a:srgbClr val="000000"/>
              </a:buClr>
              <a:buFont typeface="Arial"/>
              <a:buNone/>
            </a:pPr>
            <a:fld id="{135B339A-178B-4169-8A69-C9D2EF8D7CD8}" type="datetimeFigureOut">
              <a:rPr lang="en-US" sz="1867" kern="0" smtClean="0">
                <a:solidFill>
                  <a:srgbClr val="000000"/>
                </a:solidFill>
                <a:cs typeface="Arial"/>
                <a:sym typeface="Arial"/>
              </a:rPr>
              <a:pPr>
                <a:buClr>
                  <a:srgbClr val="000000"/>
                </a:buClr>
                <a:buFont typeface="Arial"/>
                <a:buNone/>
              </a:pPr>
              <a:t>11/25/2020</a:t>
            </a:fld>
            <a:endParaRPr lang="en-US" sz="1867" kern="0">
              <a:solidFill>
                <a:srgbClr val="000000"/>
              </a:solidFill>
              <a:cs typeface="Arial"/>
              <a:sym typeface="Arial"/>
            </a:endParaRPr>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pPr>
              <a:buClr>
                <a:srgbClr val="000000"/>
              </a:buClr>
              <a:buFont typeface="Arial"/>
              <a:buNone/>
            </a:pPr>
            <a:endParaRPr lang="en-US" sz="1867" kern="0">
              <a:solidFill>
                <a:srgbClr val="000000"/>
              </a:solidFill>
              <a:cs typeface="Arial"/>
              <a:sym typeface="Arial"/>
            </a:endParaRPr>
          </a:p>
        </p:txBody>
      </p:sp>
      <p:sp>
        <p:nvSpPr>
          <p:cNvPr id="4" name="Slide Number Placeholder 3"/>
          <p:cNvSpPr>
            <a:spLocks noGrp="1"/>
          </p:cNvSpPr>
          <p:nvPr>
            <p:ph type="sldNum" sz="quarter" idx="12"/>
          </p:nvPr>
        </p:nvSpPr>
        <p:spPr/>
        <p:txBody>
          <a:bodyPr/>
          <a:lstStyle/>
          <a:p>
            <a:fld id="{C7FA8C7F-5E91-4EB9-A09B-9452AB47FA5B}" type="slidenum">
              <a:rPr lang="en-US" smtClean="0"/>
              <a:pPr/>
              <a:t>‹#›</a:t>
            </a:fld>
            <a:endParaRPr lang="en-US"/>
          </a:p>
        </p:txBody>
      </p:sp>
    </p:spTree>
    <p:extLst>
      <p:ext uri="{BB962C8B-B14F-4D97-AF65-F5344CB8AC3E}">
        <p14:creationId xmlns:p14="http://schemas.microsoft.com/office/powerpoint/2010/main" val="244033727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BIG TITTLE OPENING" type="title">
  <p:cSld name="BIG TITTLE OPENING">
    <p:bg>
      <p:bgPr>
        <a:gradFill>
          <a:gsLst>
            <a:gs pos="0">
              <a:srgbClr val="10D6B6">
                <a:alpha val="70588"/>
              </a:srgbClr>
            </a:gs>
            <a:gs pos="100000">
              <a:srgbClr val="7337D4"/>
            </a:gs>
          </a:gsLst>
          <a:lin ang="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24852" y="2010646"/>
            <a:ext cx="235" cy="229"/>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11;p2"/>
          <p:cNvSpPr/>
          <p:nvPr/>
        </p:nvSpPr>
        <p:spPr>
          <a:xfrm>
            <a:off x="24852" y="3225478"/>
            <a:ext cx="235" cy="229"/>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 name="Google Shape;13;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2"/>
          <p:cNvSpPr txBox="1">
            <a:spLocks noGrp="1"/>
          </p:cNvSpPr>
          <p:nvPr>
            <p:ph type="ctrTitle"/>
          </p:nvPr>
        </p:nvSpPr>
        <p:spPr>
          <a:xfrm flipH="1">
            <a:off x="1526467" y="3528100"/>
            <a:ext cx="4525600" cy="894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6000"/>
              <a:buNone/>
              <a:defRPr sz="8000">
                <a:solidFill>
                  <a:srgbClr val="FFFFFF"/>
                </a:solidFill>
              </a:defRPr>
            </a:lvl1pPr>
            <a:lvl2pPr lvl="1" rtl="0">
              <a:spcBef>
                <a:spcPts val="0"/>
              </a:spcBef>
              <a:spcAft>
                <a:spcPts val="0"/>
              </a:spcAft>
              <a:buClr>
                <a:srgbClr val="FFFFFF"/>
              </a:buClr>
              <a:buSzPts val="5200"/>
              <a:buNone/>
              <a:defRPr sz="6933">
                <a:solidFill>
                  <a:srgbClr val="FFFFFF"/>
                </a:solidFill>
              </a:defRPr>
            </a:lvl2pPr>
            <a:lvl3pPr lvl="2" rtl="0">
              <a:spcBef>
                <a:spcPts val="0"/>
              </a:spcBef>
              <a:spcAft>
                <a:spcPts val="0"/>
              </a:spcAft>
              <a:buClr>
                <a:srgbClr val="FFFFFF"/>
              </a:buClr>
              <a:buSzPts val="5200"/>
              <a:buNone/>
              <a:defRPr sz="6933">
                <a:solidFill>
                  <a:srgbClr val="FFFFFF"/>
                </a:solidFill>
              </a:defRPr>
            </a:lvl3pPr>
            <a:lvl4pPr lvl="3" rtl="0">
              <a:spcBef>
                <a:spcPts val="0"/>
              </a:spcBef>
              <a:spcAft>
                <a:spcPts val="0"/>
              </a:spcAft>
              <a:buClr>
                <a:srgbClr val="FFFFFF"/>
              </a:buClr>
              <a:buSzPts val="5200"/>
              <a:buNone/>
              <a:defRPr sz="6933">
                <a:solidFill>
                  <a:srgbClr val="FFFFFF"/>
                </a:solidFill>
              </a:defRPr>
            </a:lvl4pPr>
            <a:lvl5pPr lvl="4" rtl="0">
              <a:spcBef>
                <a:spcPts val="0"/>
              </a:spcBef>
              <a:spcAft>
                <a:spcPts val="0"/>
              </a:spcAft>
              <a:buClr>
                <a:srgbClr val="FFFFFF"/>
              </a:buClr>
              <a:buSzPts val="5200"/>
              <a:buNone/>
              <a:defRPr sz="6933">
                <a:solidFill>
                  <a:srgbClr val="FFFFFF"/>
                </a:solidFill>
              </a:defRPr>
            </a:lvl5pPr>
            <a:lvl6pPr lvl="5" rtl="0">
              <a:spcBef>
                <a:spcPts val="0"/>
              </a:spcBef>
              <a:spcAft>
                <a:spcPts val="0"/>
              </a:spcAft>
              <a:buClr>
                <a:srgbClr val="FFFFFF"/>
              </a:buClr>
              <a:buSzPts val="5200"/>
              <a:buNone/>
              <a:defRPr sz="6933">
                <a:solidFill>
                  <a:srgbClr val="FFFFFF"/>
                </a:solidFill>
              </a:defRPr>
            </a:lvl6pPr>
            <a:lvl7pPr lvl="6" rtl="0">
              <a:spcBef>
                <a:spcPts val="0"/>
              </a:spcBef>
              <a:spcAft>
                <a:spcPts val="0"/>
              </a:spcAft>
              <a:buClr>
                <a:srgbClr val="FFFFFF"/>
              </a:buClr>
              <a:buSzPts val="5200"/>
              <a:buNone/>
              <a:defRPr sz="6933">
                <a:solidFill>
                  <a:srgbClr val="FFFFFF"/>
                </a:solidFill>
              </a:defRPr>
            </a:lvl7pPr>
            <a:lvl8pPr lvl="7" rtl="0">
              <a:spcBef>
                <a:spcPts val="0"/>
              </a:spcBef>
              <a:spcAft>
                <a:spcPts val="0"/>
              </a:spcAft>
              <a:buClr>
                <a:srgbClr val="FFFFFF"/>
              </a:buClr>
              <a:buSzPts val="5200"/>
              <a:buNone/>
              <a:defRPr sz="6933">
                <a:solidFill>
                  <a:srgbClr val="FFFFFF"/>
                </a:solidFill>
              </a:defRPr>
            </a:lvl8pPr>
            <a:lvl9pPr lvl="8" rtl="0">
              <a:spcBef>
                <a:spcPts val="0"/>
              </a:spcBef>
              <a:spcAft>
                <a:spcPts val="0"/>
              </a:spcAft>
              <a:buClr>
                <a:srgbClr val="FFFFFF"/>
              </a:buClr>
              <a:buSzPts val="5200"/>
              <a:buNone/>
              <a:defRPr sz="6933">
                <a:solidFill>
                  <a:srgbClr val="FFFFFF"/>
                </a:solidFill>
              </a:defRPr>
            </a:lvl9pPr>
          </a:lstStyle>
          <a:p>
            <a:endParaRPr/>
          </a:p>
        </p:txBody>
      </p:sp>
      <p:sp>
        <p:nvSpPr>
          <p:cNvPr id="15" name="Google Shape;15;p2"/>
          <p:cNvSpPr txBox="1">
            <a:spLocks noGrp="1"/>
          </p:cNvSpPr>
          <p:nvPr>
            <p:ph type="subTitle" idx="1"/>
          </p:nvPr>
        </p:nvSpPr>
        <p:spPr>
          <a:xfrm flipH="1">
            <a:off x="1526267" y="4422100"/>
            <a:ext cx="2579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400"/>
              <a:buNone/>
              <a:defRPr sz="1867">
                <a:solidFill>
                  <a:srgbClr val="FFFFFF"/>
                </a:solidFill>
              </a:defRPr>
            </a:lvl1pPr>
            <a:lvl2pPr lvl="1" rtl="0">
              <a:lnSpc>
                <a:spcPct val="100000"/>
              </a:lnSpc>
              <a:spcBef>
                <a:spcPts val="0"/>
              </a:spcBef>
              <a:spcAft>
                <a:spcPts val="0"/>
              </a:spcAft>
              <a:buClr>
                <a:srgbClr val="FFFFFF"/>
              </a:buClr>
              <a:buSzPts val="1400"/>
              <a:buNone/>
              <a:defRPr sz="1867">
                <a:solidFill>
                  <a:srgbClr val="FFFFFF"/>
                </a:solidFill>
              </a:defRPr>
            </a:lvl2pPr>
            <a:lvl3pPr lvl="2" rtl="0">
              <a:lnSpc>
                <a:spcPct val="100000"/>
              </a:lnSpc>
              <a:spcBef>
                <a:spcPts val="0"/>
              </a:spcBef>
              <a:spcAft>
                <a:spcPts val="0"/>
              </a:spcAft>
              <a:buClr>
                <a:srgbClr val="FFFFFF"/>
              </a:buClr>
              <a:buSzPts val="1400"/>
              <a:buNone/>
              <a:defRPr sz="1867">
                <a:solidFill>
                  <a:srgbClr val="FFFFFF"/>
                </a:solidFill>
              </a:defRPr>
            </a:lvl3pPr>
            <a:lvl4pPr lvl="3" rtl="0">
              <a:lnSpc>
                <a:spcPct val="100000"/>
              </a:lnSpc>
              <a:spcBef>
                <a:spcPts val="0"/>
              </a:spcBef>
              <a:spcAft>
                <a:spcPts val="0"/>
              </a:spcAft>
              <a:buClr>
                <a:srgbClr val="FFFFFF"/>
              </a:buClr>
              <a:buSzPts val="1400"/>
              <a:buNone/>
              <a:defRPr sz="1867">
                <a:solidFill>
                  <a:srgbClr val="FFFFFF"/>
                </a:solidFill>
              </a:defRPr>
            </a:lvl4pPr>
            <a:lvl5pPr lvl="4" rtl="0">
              <a:lnSpc>
                <a:spcPct val="100000"/>
              </a:lnSpc>
              <a:spcBef>
                <a:spcPts val="0"/>
              </a:spcBef>
              <a:spcAft>
                <a:spcPts val="0"/>
              </a:spcAft>
              <a:buClr>
                <a:srgbClr val="FFFFFF"/>
              </a:buClr>
              <a:buSzPts val="1400"/>
              <a:buNone/>
              <a:defRPr sz="1867">
                <a:solidFill>
                  <a:srgbClr val="FFFFFF"/>
                </a:solidFill>
              </a:defRPr>
            </a:lvl5pPr>
            <a:lvl6pPr lvl="5" rtl="0">
              <a:lnSpc>
                <a:spcPct val="100000"/>
              </a:lnSpc>
              <a:spcBef>
                <a:spcPts val="0"/>
              </a:spcBef>
              <a:spcAft>
                <a:spcPts val="0"/>
              </a:spcAft>
              <a:buClr>
                <a:srgbClr val="FFFFFF"/>
              </a:buClr>
              <a:buSzPts val="1400"/>
              <a:buNone/>
              <a:defRPr sz="1867">
                <a:solidFill>
                  <a:srgbClr val="FFFFFF"/>
                </a:solidFill>
              </a:defRPr>
            </a:lvl6pPr>
            <a:lvl7pPr lvl="6" rtl="0">
              <a:lnSpc>
                <a:spcPct val="100000"/>
              </a:lnSpc>
              <a:spcBef>
                <a:spcPts val="0"/>
              </a:spcBef>
              <a:spcAft>
                <a:spcPts val="0"/>
              </a:spcAft>
              <a:buClr>
                <a:srgbClr val="FFFFFF"/>
              </a:buClr>
              <a:buSzPts val="1400"/>
              <a:buNone/>
              <a:defRPr sz="1867">
                <a:solidFill>
                  <a:srgbClr val="FFFFFF"/>
                </a:solidFill>
              </a:defRPr>
            </a:lvl7pPr>
            <a:lvl8pPr lvl="7" rtl="0">
              <a:lnSpc>
                <a:spcPct val="100000"/>
              </a:lnSpc>
              <a:spcBef>
                <a:spcPts val="0"/>
              </a:spcBef>
              <a:spcAft>
                <a:spcPts val="0"/>
              </a:spcAft>
              <a:buClr>
                <a:srgbClr val="FFFFFF"/>
              </a:buClr>
              <a:buSzPts val="1400"/>
              <a:buNone/>
              <a:defRPr sz="1867">
                <a:solidFill>
                  <a:srgbClr val="FFFFFF"/>
                </a:solidFill>
              </a:defRPr>
            </a:lvl8pPr>
            <a:lvl9pPr lvl="8" rtl="0">
              <a:lnSpc>
                <a:spcPct val="100000"/>
              </a:lnSpc>
              <a:spcBef>
                <a:spcPts val="0"/>
              </a:spcBef>
              <a:spcAft>
                <a:spcPts val="0"/>
              </a:spcAft>
              <a:buClr>
                <a:srgbClr val="FFFFFF"/>
              </a:buClr>
              <a:buSzPts val="1400"/>
              <a:buNone/>
              <a:defRPr sz="1867">
                <a:solidFill>
                  <a:srgbClr val="FFFFFF"/>
                </a:solidFill>
              </a:defRPr>
            </a:lvl9pPr>
          </a:lstStyle>
          <a:p>
            <a:endParaRPr/>
          </a:p>
        </p:txBody>
      </p:sp>
      <p:cxnSp>
        <p:nvCxnSpPr>
          <p:cNvPr id="16" name="Google Shape;16;p2"/>
          <p:cNvCxnSpPr/>
          <p:nvPr/>
        </p:nvCxnSpPr>
        <p:spPr>
          <a:xfrm>
            <a:off x="1677133" y="4328333"/>
            <a:ext cx="6188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42533395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TWO COLUMNS" type="titleOnly">
  <p:cSld name="TWO COLUMNS">
    <p:bg>
      <p:bgPr>
        <a:gradFill>
          <a:gsLst>
            <a:gs pos="0">
              <a:srgbClr val="10D6B6">
                <a:alpha val="70588"/>
              </a:srgbClr>
            </a:gs>
            <a:gs pos="100000">
              <a:srgbClr val="7337D4"/>
            </a:gs>
          </a:gsLst>
          <a:lin ang="0" scaled="0"/>
        </a:gradFill>
        <a:effectLst/>
      </p:bgPr>
    </p:bg>
    <p:spTree>
      <p:nvGrpSpPr>
        <p:cNvPr id="1" name="Shape 17"/>
        <p:cNvGrpSpPr/>
        <p:nvPr/>
      </p:nvGrpSpPr>
      <p:grpSpPr>
        <a:xfrm>
          <a:off x="0" y="0"/>
          <a:ext cx="0" cy="0"/>
          <a:chOff x="0" y="0"/>
          <a:chExt cx="0" cy="0"/>
        </a:xfrm>
      </p:grpSpPr>
      <p:sp>
        <p:nvSpPr>
          <p:cNvPr id="18" name="Google Shape;18;p3"/>
          <p:cNvSpPr/>
          <p:nvPr/>
        </p:nvSpPr>
        <p:spPr>
          <a:xfrm>
            <a:off x="1554000"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3"/>
          <p:cNvSpPr/>
          <p:nvPr/>
        </p:nvSpPr>
        <p:spPr>
          <a:xfrm>
            <a:off x="6188867"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0;p3"/>
          <p:cNvSpPr txBox="1">
            <a:spLocks noGrp="1"/>
          </p:cNvSpPr>
          <p:nvPr>
            <p:ph type="subTitle" idx="1"/>
          </p:nvPr>
        </p:nvSpPr>
        <p:spPr>
          <a:xfrm>
            <a:off x="2070308" y="4067333"/>
            <a:ext cx="3729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1" name="Google Shape;21;p3"/>
          <p:cNvSpPr txBox="1">
            <a:spLocks noGrp="1"/>
          </p:cNvSpPr>
          <p:nvPr>
            <p:ph type="subTitle" idx="2"/>
          </p:nvPr>
        </p:nvSpPr>
        <p:spPr>
          <a:xfrm>
            <a:off x="6392067" y="4067333"/>
            <a:ext cx="37296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2" name="Google Shape;22;p3"/>
          <p:cNvSpPr txBox="1">
            <a:spLocks noGrp="1"/>
          </p:cNvSpPr>
          <p:nvPr>
            <p:ph type="ctrTitle"/>
          </p:nvPr>
        </p:nvSpPr>
        <p:spPr>
          <a:xfrm>
            <a:off x="2070308" y="3277200"/>
            <a:ext cx="37296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3" name="Google Shape;23;p3"/>
          <p:cNvSpPr txBox="1">
            <a:spLocks noGrp="1"/>
          </p:cNvSpPr>
          <p:nvPr>
            <p:ph type="ctrTitle" idx="3"/>
          </p:nvPr>
        </p:nvSpPr>
        <p:spPr>
          <a:xfrm>
            <a:off x="6392067" y="3277200"/>
            <a:ext cx="37296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4" name="Google Shape;24;p3"/>
          <p:cNvSpPr txBox="1">
            <a:spLocks noGrp="1"/>
          </p:cNvSpPr>
          <p:nvPr>
            <p:ph type="ctrTitle" idx="4"/>
          </p:nvPr>
        </p:nvSpPr>
        <p:spPr>
          <a:xfrm>
            <a:off x="1333500" y="179733"/>
            <a:ext cx="95252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25" name="Google Shape;25;p3"/>
          <p:cNvCxnSpPr>
            <a:stCxn id="24" idx="2"/>
          </p:cNvCxnSpPr>
          <p:nvPr/>
        </p:nvCxnSpPr>
        <p:spPr>
          <a:xfrm>
            <a:off x="6096100"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757476716"/>
      </p:ext>
    </p:extLst>
  </p:cSld>
  <p:clrMapOvr>
    <a:masterClrMapping/>
  </p:clrMapOvr>
  <p:extLst mod="1">
    <p:ext uri="{DCECCB84-F9BA-43D5-87BE-67443E8EF086}">
      <p15:sldGuideLst xmlns:p15="http://schemas.microsoft.com/office/powerpoint/2012/main">
        <p15:guide id="1" orient="horz" pos="1620">
          <p15:clr>
            <a:srgbClr val="FA7B17"/>
          </p15:clr>
        </p15:guide>
      </p15:sldGuideLst>
    </p:ext>
  </p:extLst>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TABLE OF CONTENT">
  <p:cSld name="TABLE OF CONTENT">
    <p:bg>
      <p:bgPr>
        <a:gradFill>
          <a:gsLst>
            <a:gs pos="0">
              <a:srgbClr val="10D6B6">
                <a:alpha val="70588"/>
              </a:srgbClr>
            </a:gs>
            <a:gs pos="100000">
              <a:srgbClr val="7337D4"/>
            </a:gs>
          </a:gsLst>
          <a:lin ang="0" scaled="0"/>
        </a:gra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ctrTitle"/>
          </p:nvPr>
        </p:nvSpPr>
        <p:spPr>
          <a:xfrm>
            <a:off x="3767933"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28" name="Google Shape;28;p4"/>
          <p:cNvSpPr txBox="1">
            <a:spLocks noGrp="1"/>
          </p:cNvSpPr>
          <p:nvPr>
            <p:ph type="subTitle" idx="1"/>
          </p:nvPr>
        </p:nvSpPr>
        <p:spPr>
          <a:xfrm>
            <a:off x="40454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9" name="Google Shape;29;p4"/>
          <p:cNvSpPr txBox="1">
            <a:spLocks noGrp="1"/>
          </p:cNvSpPr>
          <p:nvPr>
            <p:ph type="title" idx="2" hasCustomPrompt="1"/>
          </p:nvPr>
        </p:nvSpPr>
        <p:spPr>
          <a:xfrm>
            <a:off x="41472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4"/>
          <p:cNvSpPr txBox="1">
            <a:spLocks noGrp="1"/>
          </p:cNvSpPr>
          <p:nvPr>
            <p:ph type="ctrTitle" idx="3"/>
          </p:nvPr>
        </p:nvSpPr>
        <p:spPr>
          <a:xfrm>
            <a:off x="37682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1" name="Google Shape;31;p4"/>
          <p:cNvSpPr txBox="1">
            <a:spLocks noGrp="1"/>
          </p:cNvSpPr>
          <p:nvPr>
            <p:ph type="subTitle" idx="4"/>
          </p:nvPr>
        </p:nvSpPr>
        <p:spPr>
          <a:xfrm>
            <a:off x="39986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2" name="Google Shape;32;p4"/>
          <p:cNvSpPr txBox="1">
            <a:spLocks noGrp="1"/>
          </p:cNvSpPr>
          <p:nvPr>
            <p:ph type="title" idx="5" hasCustomPrompt="1"/>
          </p:nvPr>
        </p:nvSpPr>
        <p:spPr>
          <a:xfrm>
            <a:off x="41472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ctrTitle" idx="6"/>
          </p:nvPr>
        </p:nvSpPr>
        <p:spPr>
          <a:xfrm>
            <a:off x="6634167"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4" name="Google Shape;34;p4"/>
          <p:cNvSpPr txBox="1">
            <a:spLocks noGrp="1"/>
          </p:cNvSpPr>
          <p:nvPr>
            <p:ph type="subTitle" idx="7"/>
          </p:nvPr>
        </p:nvSpPr>
        <p:spPr>
          <a:xfrm>
            <a:off x="6911333"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5" name="Google Shape;35;p4"/>
          <p:cNvSpPr txBox="1">
            <a:spLocks noGrp="1"/>
          </p:cNvSpPr>
          <p:nvPr>
            <p:ph type="title" idx="8" hasCustomPrompt="1"/>
          </p:nvPr>
        </p:nvSpPr>
        <p:spPr>
          <a:xfrm>
            <a:off x="7013149"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4"/>
          <p:cNvSpPr txBox="1">
            <a:spLocks noGrp="1"/>
          </p:cNvSpPr>
          <p:nvPr>
            <p:ph type="ctrTitle" idx="9"/>
          </p:nvPr>
        </p:nvSpPr>
        <p:spPr>
          <a:xfrm>
            <a:off x="66341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7" name="Google Shape;37;p4"/>
          <p:cNvSpPr txBox="1">
            <a:spLocks noGrp="1"/>
          </p:cNvSpPr>
          <p:nvPr>
            <p:ph type="subTitle" idx="13"/>
          </p:nvPr>
        </p:nvSpPr>
        <p:spPr>
          <a:xfrm>
            <a:off x="6864533"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8" name="Google Shape;38;p4"/>
          <p:cNvSpPr txBox="1">
            <a:spLocks noGrp="1"/>
          </p:cNvSpPr>
          <p:nvPr>
            <p:ph type="title" idx="14" hasCustomPrompt="1"/>
          </p:nvPr>
        </p:nvSpPr>
        <p:spPr>
          <a:xfrm>
            <a:off x="7013149"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9" name="Google Shape;39;p4"/>
          <p:cNvSpPr txBox="1">
            <a:spLocks noGrp="1"/>
          </p:cNvSpPr>
          <p:nvPr>
            <p:ph type="ctrTitle" idx="15"/>
          </p:nvPr>
        </p:nvSpPr>
        <p:spPr>
          <a:xfrm rot="-5400000">
            <a:off x="8504467" y="2111600"/>
            <a:ext cx="4650000" cy="1135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40" name="Google Shape;40;p4"/>
          <p:cNvCxnSpPr/>
          <p:nvPr/>
        </p:nvCxnSpPr>
        <p:spPr>
          <a:xfrm>
            <a:off x="11388389" y="-19600"/>
            <a:ext cx="0" cy="4892000"/>
          </a:xfrm>
          <a:prstGeom prst="straightConnector1">
            <a:avLst/>
          </a:prstGeom>
          <a:noFill/>
          <a:ln w="28575" cap="flat" cmpd="sng">
            <a:solidFill>
              <a:srgbClr val="FFFFFF"/>
            </a:solidFill>
            <a:prstDash val="solid"/>
            <a:round/>
            <a:headEnd type="none" w="med" len="med"/>
            <a:tailEnd type="none" w="med" len="med"/>
          </a:ln>
        </p:spPr>
      </p:cxnSp>
      <p:sp>
        <p:nvSpPr>
          <p:cNvPr id="41" name="Google Shape;41;p4"/>
          <p:cNvSpPr txBox="1">
            <a:spLocks noGrp="1"/>
          </p:cNvSpPr>
          <p:nvPr>
            <p:ph type="ctrTitle" idx="16"/>
          </p:nvPr>
        </p:nvSpPr>
        <p:spPr>
          <a:xfrm>
            <a:off x="808233" y="2101267"/>
            <a:ext cx="319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2" name="Google Shape;42;p4"/>
          <p:cNvSpPr txBox="1">
            <a:spLocks noGrp="1"/>
          </p:cNvSpPr>
          <p:nvPr>
            <p:ph type="subTitle" idx="17"/>
          </p:nvPr>
        </p:nvSpPr>
        <p:spPr>
          <a:xfrm>
            <a:off x="11325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3" name="Google Shape;43;p4"/>
          <p:cNvSpPr txBox="1">
            <a:spLocks noGrp="1"/>
          </p:cNvSpPr>
          <p:nvPr>
            <p:ph type="title" idx="18" hasCustomPrompt="1"/>
          </p:nvPr>
        </p:nvSpPr>
        <p:spPr>
          <a:xfrm>
            <a:off x="12343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4" name="Google Shape;44;p4"/>
          <p:cNvSpPr txBox="1">
            <a:spLocks noGrp="1"/>
          </p:cNvSpPr>
          <p:nvPr>
            <p:ph type="ctrTitle" idx="19"/>
          </p:nvPr>
        </p:nvSpPr>
        <p:spPr>
          <a:xfrm>
            <a:off x="8553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5" name="Google Shape;45;p4"/>
          <p:cNvSpPr txBox="1">
            <a:spLocks noGrp="1"/>
          </p:cNvSpPr>
          <p:nvPr>
            <p:ph type="subTitle" idx="20"/>
          </p:nvPr>
        </p:nvSpPr>
        <p:spPr>
          <a:xfrm>
            <a:off x="10857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6" name="Google Shape;46;p4"/>
          <p:cNvSpPr txBox="1">
            <a:spLocks noGrp="1"/>
          </p:cNvSpPr>
          <p:nvPr>
            <p:ph type="title" idx="21" hasCustomPrompt="1"/>
          </p:nvPr>
        </p:nvSpPr>
        <p:spPr>
          <a:xfrm>
            <a:off x="12343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47" name="Google Shape;47;p4"/>
          <p:cNvCxnSpPr/>
          <p:nvPr/>
        </p:nvCxnSpPr>
        <p:spPr>
          <a:xfrm>
            <a:off x="1452633" y="2283981"/>
            <a:ext cx="7727200" cy="0"/>
          </a:xfrm>
          <a:prstGeom prst="straightConnector1">
            <a:avLst/>
          </a:prstGeom>
          <a:noFill/>
          <a:ln w="28575" cap="flat" cmpd="sng">
            <a:solidFill>
              <a:srgbClr val="FFFFFF"/>
            </a:solidFill>
            <a:prstDash val="solid"/>
            <a:round/>
            <a:headEnd type="none" w="med" len="med"/>
            <a:tailEnd type="none" w="med" len="med"/>
          </a:ln>
        </p:spPr>
      </p:cxnSp>
      <p:cxnSp>
        <p:nvCxnSpPr>
          <p:cNvPr id="48" name="Google Shape;48;p4"/>
          <p:cNvCxnSpPr/>
          <p:nvPr/>
        </p:nvCxnSpPr>
        <p:spPr>
          <a:xfrm>
            <a:off x="1452633" y="4520081"/>
            <a:ext cx="77272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56595960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HEADLINE 1">
  <p:cSld name="HEADLINE 1">
    <p:bg>
      <p:bgPr>
        <a:gradFill>
          <a:gsLst>
            <a:gs pos="0">
              <a:srgbClr val="10D6B6">
                <a:alpha val="70588"/>
              </a:srgbClr>
            </a:gs>
            <a:gs pos="100000">
              <a:srgbClr val="7337D4"/>
            </a:gs>
          </a:gsLst>
          <a:lin ang="0" scaled="0"/>
        </a:gradFill>
        <a:effectLst/>
      </p:bgPr>
    </p:bg>
    <p:spTree>
      <p:nvGrpSpPr>
        <p:cNvPr id="1" name="Shape 49"/>
        <p:cNvGrpSpPr/>
        <p:nvPr/>
      </p:nvGrpSpPr>
      <p:grpSpPr>
        <a:xfrm>
          <a:off x="0" y="0"/>
          <a:ext cx="0" cy="0"/>
          <a:chOff x="0" y="0"/>
          <a:chExt cx="0" cy="0"/>
        </a:xfrm>
      </p:grpSpPr>
      <p:sp>
        <p:nvSpPr>
          <p:cNvPr id="50" name="Google Shape;50;p5"/>
          <p:cNvSpPr txBox="1">
            <a:spLocks noGrp="1"/>
          </p:cNvSpPr>
          <p:nvPr>
            <p:ph type="title" hasCustomPrompt="1"/>
          </p:nvPr>
        </p:nvSpPr>
        <p:spPr>
          <a:xfrm>
            <a:off x="499267"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5"/>
          <p:cNvSpPr txBox="1">
            <a:spLocks noGrp="1"/>
          </p:cNvSpPr>
          <p:nvPr>
            <p:ph type="ctrTitle" idx="2"/>
          </p:nvPr>
        </p:nvSpPr>
        <p:spPr>
          <a:xfrm>
            <a:off x="2490999"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52" name="Google Shape;52;p5"/>
          <p:cNvSpPr txBox="1">
            <a:spLocks noGrp="1"/>
          </p:cNvSpPr>
          <p:nvPr>
            <p:ph type="subTitle" idx="1"/>
          </p:nvPr>
        </p:nvSpPr>
        <p:spPr>
          <a:xfrm>
            <a:off x="2491000" y="4241021"/>
            <a:ext cx="2542000" cy="4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3" name="Google Shape;53;p5"/>
          <p:cNvCxnSpPr/>
          <p:nvPr/>
        </p:nvCxnSpPr>
        <p:spPr>
          <a:xfrm>
            <a:off x="0"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553712926"/>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HEADLINE 3">
  <p:cSld name="HEADLINE 3">
    <p:bg>
      <p:bgPr>
        <a:gradFill>
          <a:gsLst>
            <a:gs pos="0">
              <a:srgbClr val="10D6B6">
                <a:alpha val="70588"/>
              </a:srgbClr>
            </a:gs>
            <a:gs pos="100000">
              <a:srgbClr val="7337D4"/>
            </a:gs>
          </a:gsLst>
          <a:lin ang="0" scaled="0"/>
        </a:gradFill>
        <a:effectLst/>
      </p:bgPr>
    </p:bg>
    <p:spTree>
      <p:nvGrpSpPr>
        <p:cNvPr id="1" name="Shape 54"/>
        <p:cNvGrpSpPr/>
        <p:nvPr/>
      </p:nvGrpSpPr>
      <p:grpSpPr>
        <a:xfrm>
          <a:off x="0" y="0"/>
          <a:ext cx="0" cy="0"/>
          <a:chOff x="0" y="0"/>
          <a:chExt cx="0" cy="0"/>
        </a:xfrm>
      </p:grpSpPr>
      <p:sp>
        <p:nvSpPr>
          <p:cNvPr id="55" name="Google Shape;55;p6"/>
          <p:cNvSpPr txBox="1">
            <a:spLocks noGrp="1"/>
          </p:cNvSpPr>
          <p:nvPr>
            <p:ph type="title" hasCustomPrompt="1"/>
          </p:nvPr>
        </p:nvSpPr>
        <p:spPr>
          <a:xfrm flipH="1">
            <a:off x="97664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6" name="Google Shape;56;p6"/>
          <p:cNvSpPr txBox="1">
            <a:spLocks noGrp="1"/>
          </p:cNvSpPr>
          <p:nvPr>
            <p:ph type="ctrTitle" idx="2"/>
          </p:nvPr>
        </p:nvSpPr>
        <p:spPr>
          <a:xfrm flipH="1">
            <a:off x="53087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57" name="Google Shape;57;p6"/>
          <p:cNvSpPr txBox="1">
            <a:spLocks noGrp="1"/>
          </p:cNvSpPr>
          <p:nvPr>
            <p:ph type="subTitle" idx="1"/>
          </p:nvPr>
        </p:nvSpPr>
        <p:spPr>
          <a:xfrm flipH="1">
            <a:off x="7159133" y="42410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8" name="Google Shape;58;p6"/>
          <p:cNvCxnSpPr/>
          <p:nvPr/>
        </p:nvCxnSpPr>
        <p:spPr>
          <a:xfrm rot="10800000">
            <a:off x="6831616"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482765447"/>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HEADLINE 4">
  <p:cSld name="HEADLINE 4">
    <p:bg>
      <p:bgPr>
        <a:gradFill>
          <a:gsLst>
            <a:gs pos="0">
              <a:srgbClr val="10D6B6">
                <a:alpha val="70588"/>
              </a:srgbClr>
            </a:gs>
            <a:gs pos="100000">
              <a:srgbClr val="7337D4"/>
            </a:gs>
          </a:gsLst>
          <a:lin ang="0" scaled="0"/>
        </a:gradFill>
        <a:effectLst/>
      </p:bgPr>
    </p:bg>
    <p:spTree>
      <p:nvGrpSpPr>
        <p:cNvPr id="1" name="Shape 59"/>
        <p:cNvGrpSpPr/>
        <p:nvPr/>
      </p:nvGrpSpPr>
      <p:grpSpPr>
        <a:xfrm>
          <a:off x="0" y="0"/>
          <a:ext cx="0" cy="0"/>
          <a:chOff x="0" y="0"/>
          <a:chExt cx="0" cy="0"/>
        </a:xfrm>
      </p:grpSpPr>
      <p:sp>
        <p:nvSpPr>
          <p:cNvPr id="60" name="Google Shape;60;p7"/>
          <p:cNvSpPr txBox="1">
            <a:spLocks noGrp="1"/>
          </p:cNvSpPr>
          <p:nvPr>
            <p:ph type="title" hasCustomPrompt="1"/>
          </p:nvPr>
        </p:nvSpPr>
        <p:spPr>
          <a:xfrm flipH="1">
            <a:off x="99696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7"/>
          <p:cNvSpPr txBox="1">
            <a:spLocks noGrp="1"/>
          </p:cNvSpPr>
          <p:nvPr>
            <p:ph type="ctrTitle" idx="2"/>
          </p:nvPr>
        </p:nvSpPr>
        <p:spPr>
          <a:xfrm flipH="1">
            <a:off x="51055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62" name="Google Shape;62;p7"/>
          <p:cNvSpPr txBox="1">
            <a:spLocks noGrp="1"/>
          </p:cNvSpPr>
          <p:nvPr>
            <p:ph type="subTitle" idx="1"/>
          </p:nvPr>
        </p:nvSpPr>
        <p:spPr>
          <a:xfrm flipH="1">
            <a:off x="6955967" y="39362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3" name="Google Shape;63;p7"/>
          <p:cNvCxnSpPr/>
          <p:nvPr/>
        </p:nvCxnSpPr>
        <p:spPr>
          <a:xfrm>
            <a:off x="97664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752102804"/>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EADLINE 6">
  <p:cSld name="HEADLINE 6">
    <p:bg>
      <p:bgPr>
        <a:gradFill>
          <a:gsLst>
            <a:gs pos="0">
              <a:srgbClr val="10D6B6">
                <a:alpha val="70588"/>
              </a:srgbClr>
            </a:gs>
            <a:gs pos="100000">
              <a:srgbClr val="7337D4"/>
            </a:gs>
          </a:gsLst>
          <a:lin ang="0" scaled="0"/>
        </a:gradFill>
        <a:effectLst/>
      </p:bgPr>
    </p:bg>
    <p:spTree>
      <p:nvGrpSpPr>
        <p:cNvPr id="1" name="Shape 64"/>
        <p:cNvGrpSpPr/>
        <p:nvPr/>
      </p:nvGrpSpPr>
      <p:grpSpPr>
        <a:xfrm>
          <a:off x="0" y="0"/>
          <a:ext cx="0" cy="0"/>
          <a:chOff x="0" y="0"/>
          <a:chExt cx="0" cy="0"/>
        </a:xfrm>
      </p:grpSpPr>
      <p:sp>
        <p:nvSpPr>
          <p:cNvPr id="65" name="Google Shape;65;p8"/>
          <p:cNvSpPr txBox="1">
            <a:spLocks noGrp="1"/>
          </p:cNvSpPr>
          <p:nvPr>
            <p:ph type="title" hasCustomPrompt="1"/>
          </p:nvPr>
        </p:nvSpPr>
        <p:spPr>
          <a:xfrm>
            <a:off x="405251"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8"/>
          <p:cNvSpPr txBox="1">
            <a:spLocks noGrp="1"/>
          </p:cNvSpPr>
          <p:nvPr>
            <p:ph type="ctrTitle" idx="2"/>
          </p:nvPr>
        </p:nvSpPr>
        <p:spPr>
          <a:xfrm>
            <a:off x="2803383"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67" name="Google Shape;67;p8"/>
          <p:cNvSpPr txBox="1">
            <a:spLocks noGrp="1"/>
          </p:cNvSpPr>
          <p:nvPr>
            <p:ph type="subTitle" idx="1"/>
          </p:nvPr>
        </p:nvSpPr>
        <p:spPr>
          <a:xfrm>
            <a:off x="2812167" y="3936245"/>
            <a:ext cx="2542000" cy="9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8" name="Google Shape;68;p8"/>
          <p:cNvCxnSpPr/>
          <p:nvPr/>
        </p:nvCxnSpPr>
        <p:spPr>
          <a:xfrm>
            <a:off x="25348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635066496"/>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HEADLINE 6">
  <p:cSld name="HEADLINE 6">
    <p:bg>
      <p:bgPr>
        <a:gradFill>
          <a:gsLst>
            <a:gs pos="0">
              <a:srgbClr val="10D6B6">
                <a:alpha val="70588"/>
              </a:srgbClr>
            </a:gs>
            <a:gs pos="100000">
              <a:srgbClr val="7337D4"/>
            </a:gs>
          </a:gsLst>
          <a:lin ang="0" scaled="0"/>
        </a:gradFill>
        <a:effectLst/>
      </p:bgPr>
    </p:bg>
    <p:spTree>
      <p:nvGrpSpPr>
        <p:cNvPr id="1" name="Shape 64"/>
        <p:cNvGrpSpPr/>
        <p:nvPr/>
      </p:nvGrpSpPr>
      <p:grpSpPr>
        <a:xfrm>
          <a:off x="0" y="0"/>
          <a:ext cx="0" cy="0"/>
          <a:chOff x="0" y="0"/>
          <a:chExt cx="0" cy="0"/>
        </a:xfrm>
      </p:grpSpPr>
      <p:sp>
        <p:nvSpPr>
          <p:cNvPr id="65" name="Google Shape;65;p8"/>
          <p:cNvSpPr txBox="1">
            <a:spLocks noGrp="1"/>
          </p:cNvSpPr>
          <p:nvPr>
            <p:ph type="title" hasCustomPrompt="1"/>
          </p:nvPr>
        </p:nvSpPr>
        <p:spPr>
          <a:xfrm>
            <a:off x="405251"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8"/>
          <p:cNvSpPr txBox="1">
            <a:spLocks noGrp="1"/>
          </p:cNvSpPr>
          <p:nvPr>
            <p:ph type="ctrTitle" idx="2"/>
          </p:nvPr>
        </p:nvSpPr>
        <p:spPr>
          <a:xfrm>
            <a:off x="2803383"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67" name="Google Shape;67;p8"/>
          <p:cNvSpPr txBox="1">
            <a:spLocks noGrp="1"/>
          </p:cNvSpPr>
          <p:nvPr>
            <p:ph type="subTitle" idx="1"/>
          </p:nvPr>
        </p:nvSpPr>
        <p:spPr>
          <a:xfrm>
            <a:off x="2812167" y="3936245"/>
            <a:ext cx="2542000" cy="9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8" name="Google Shape;68;p8"/>
          <p:cNvCxnSpPr/>
          <p:nvPr/>
        </p:nvCxnSpPr>
        <p:spPr>
          <a:xfrm>
            <a:off x="25348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214177741"/>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TITLE DESIGN 2">
  <p:cSld name="TITLE DESIGN 2">
    <p:bg>
      <p:bgPr>
        <a:gradFill>
          <a:gsLst>
            <a:gs pos="0">
              <a:srgbClr val="10D6B6">
                <a:alpha val="70588"/>
              </a:srgbClr>
            </a:gs>
            <a:gs pos="100000">
              <a:srgbClr val="7337D4"/>
            </a:gs>
          </a:gsLst>
          <a:lin ang="0" scaled="0"/>
        </a:gradFill>
        <a:effectLst/>
      </p:bgPr>
    </p:bg>
    <p:spTree>
      <p:nvGrpSpPr>
        <p:cNvPr id="1" name="Shape 69"/>
        <p:cNvGrpSpPr/>
        <p:nvPr/>
      </p:nvGrpSpPr>
      <p:grpSpPr>
        <a:xfrm>
          <a:off x="0" y="0"/>
          <a:ext cx="0" cy="0"/>
          <a:chOff x="0" y="0"/>
          <a:chExt cx="0" cy="0"/>
        </a:xfrm>
      </p:grpSpPr>
      <p:sp>
        <p:nvSpPr>
          <p:cNvPr id="70" name="Google Shape;70;p9"/>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71" name="Google Shape;71;p9"/>
          <p:cNvCxnSpPr>
            <a:stCxn id="70"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820186724"/>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TITLE + SUBTITLE">
  <p:cSld name="TITLE + SUBTITLE">
    <p:bg>
      <p:bgPr>
        <a:gradFill>
          <a:gsLst>
            <a:gs pos="0">
              <a:srgbClr val="10D6B6">
                <a:alpha val="70588"/>
              </a:srgbClr>
            </a:gs>
            <a:gs pos="100000">
              <a:srgbClr val="7337D4"/>
            </a:gs>
          </a:gsLst>
          <a:lin ang="0" scaled="0"/>
        </a:gradFill>
        <a:effectLst/>
      </p:bgPr>
    </p:bg>
    <p:spTree>
      <p:nvGrpSpPr>
        <p:cNvPr id="1" name="Shape 75"/>
        <p:cNvGrpSpPr/>
        <p:nvPr/>
      </p:nvGrpSpPr>
      <p:grpSpPr>
        <a:xfrm>
          <a:off x="0" y="0"/>
          <a:ext cx="0" cy="0"/>
          <a:chOff x="0" y="0"/>
          <a:chExt cx="0" cy="0"/>
        </a:xfrm>
      </p:grpSpPr>
      <p:sp>
        <p:nvSpPr>
          <p:cNvPr id="76" name="Google Shape;76;p11"/>
          <p:cNvSpPr/>
          <p:nvPr/>
        </p:nvSpPr>
        <p:spPr>
          <a:xfrm>
            <a:off x="0" y="747400"/>
            <a:ext cx="12192000" cy="5363200"/>
          </a:xfrm>
          <a:prstGeom prst="rect">
            <a:avLst/>
          </a:prstGeom>
          <a:gradFill>
            <a:gsLst>
              <a:gs pos="0">
                <a:srgbClr val="7337D4">
                  <a:alpha val="62352"/>
                </a:srgbClr>
              </a:gs>
              <a:gs pos="100000">
                <a:srgbClr val="10D6B6">
                  <a:alpha val="46274"/>
                </a:srgbClr>
              </a:gs>
            </a:gsLst>
            <a:lin ang="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11"/>
          <p:cNvSpPr txBox="1">
            <a:spLocks noGrp="1"/>
          </p:cNvSpPr>
          <p:nvPr>
            <p:ph type="ctrTitle"/>
          </p:nvPr>
        </p:nvSpPr>
        <p:spPr>
          <a:xfrm>
            <a:off x="636035" y="2483533"/>
            <a:ext cx="5612400" cy="1135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cxnSp>
        <p:nvCxnSpPr>
          <p:cNvPr id="78" name="Google Shape;78;p11"/>
          <p:cNvCxnSpPr/>
          <p:nvPr/>
        </p:nvCxnSpPr>
        <p:spPr>
          <a:xfrm>
            <a:off x="0" y="3640600"/>
            <a:ext cx="6102000" cy="0"/>
          </a:xfrm>
          <a:prstGeom prst="straightConnector1">
            <a:avLst/>
          </a:prstGeom>
          <a:noFill/>
          <a:ln w="28575" cap="flat" cmpd="sng">
            <a:solidFill>
              <a:srgbClr val="FFFFFF"/>
            </a:solidFill>
            <a:prstDash val="solid"/>
            <a:round/>
            <a:headEnd type="none" w="med" len="med"/>
            <a:tailEnd type="none" w="med" len="med"/>
          </a:ln>
        </p:spPr>
      </p:cxnSp>
      <p:sp>
        <p:nvSpPr>
          <p:cNvPr id="79" name="Google Shape;79;p11"/>
          <p:cNvSpPr txBox="1">
            <a:spLocks noGrp="1"/>
          </p:cNvSpPr>
          <p:nvPr>
            <p:ph type="subTitle" idx="1"/>
          </p:nvPr>
        </p:nvSpPr>
        <p:spPr>
          <a:xfrm flipH="1">
            <a:off x="6102000" y="37422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0" name="Google Shape;80;p11"/>
          <p:cNvSpPr txBox="1">
            <a:spLocks noGrp="1"/>
          </p:cNvSpPr>
          <p:nvPr>
            <p:ph type="subTitle" idx="2"/>
          </p:nvPr>
        </p:nvSpPr>
        <p:spPr>
          <a:xfrm flipH="1">
            <a:off x="6102000" y="41974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1" name="Google Shape;81;p11"/>
          <p:cNvSpPr txBox="1">
            <a:spLocks noGrp="1"/>
          </p:cNvSpPr>
          <p:nvPr>
            <p:ph type="subTitle" idx="3"/>
          </p:nvPr>
        </p:nvSpPr>
        <p:spPr>
          <a:xfrm flipH="1">
            <a:off x="6102000" y="46526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2" name="Google Shape;82;p11"/>
          <p:cNvSpPr txBox="1">
            <a:spLocks noGrp="1"/>
          </p:cNvSpPr>
          <p:nvPr>
            <p:ph type="subTitle" idx="4"/>
          </p:nvPr>
        </p:nvSpPr>
        <p:spPr>
          <a:xfrm flipH="1">
            <a:off x="6102000" y="51078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Tree>
    <p:extLst>
      <p:ext uri="{BB962C8B-B14F-4D97-AF65-F5344CB8AC3E}">
        <p14:creationId xmlns:p14="http://schemas.microsoft.com/office/powerpoint/2010/main" val="865758519"/>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93.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10D6B6">
                <a:alpha val="70588"/>
              </a:srgbClr>
            </a:gs>
            <a:gs pos="100000">
              <a:srgbClr val="7337D4"/>
            </a:gs>
          </a:gsLst>
          <a:lin ang="0" scaled="0"/>
        </a:grad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3717800" y="4227000"/>
            <a:ext cx="4756400" cy="41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sp>
        <p:nvSpPr>
          <p:cNvPr id="90" name="Google Shape;90;p13"/>
          <p:cNvSpPr txBox="1">
            <a:spLocks noGrp="1"/>
          </p:cNvSpPr>
          <p:nvPr>
            <p:ph type="subTitle" idx="1"/>
          </p:nvPr>
        </p:nvSpPr>
        <p:spPr>
          <a:xfrm flipH="1">
            <a:off x="2753000" y="2631000"/>
            <a:ext cx="6686000" cy="15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800"/>
              <a:buNone/>
              <a:defRPr sz="2400">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91" name="Google Shape;91;p13"/>
          <p:cNvCxnSpPr/>
          <p:nvPr/>
        </p:nvCxnSpPr>
        <p:spPr>
          <a:xfrm>
            <a:off x="-9233" y="1308933"/>
            <a:ext cx="9355600" cy="3779200"/>
          </a:xfrm>
          <a:prstGeom prst="bentConnector3">
            <a:avLst>
              <a:gd name="adj1" fmla="val 12316"/>
            </a:avLst>
          </a:prstGeom>
          <a:noFill/>
          <a:ln w="28575" cap="flat" cmpd="sng">
            <a:solidFill>
              <a:srgbClr val="FFFFFF"/>
            </a:solidFill>
            <a:prstDash val="solid"/>
            <a:round/>
            <a:headEnd type="none" w="med" len="med"/>
            <a:tailEnd type="none" w="med" len="med"/>
          </a:ln>
        </p:spPr>
      </p:cxnSp>
      <p:cxnSp>
        <p:nvCxnSpPr>
          <p:cNvPr id="92" name="Google Shape;92;p13"/>
          <p:cNvCxnSpPr/>
          <p:nvPr/>
        </p:nvCxnSpPr>
        <p:spPr>
          <a:xfrm rot="10800000">
            <a:off x="2939933" y="2129533"/>
            <a:ext cx="9282800" cy="3447200"/>
          </a:xfrm>
          <a:prstGeom prst="bentConnector3">
            <a:avLst>
              <a:gd name="adj1" fmla="val 11419"/>
            </a:avLst>
          </a:prstGeom>
          <a:noFill/>
          <a:ln w="28575" cap="flat" cmpd="sng">
            <a:solidFill>
              <a:srgbClr val="FFFFFF"/>
            </a:solidFill>
            <a:prstDash val="solid"/>
            <a:round/>
            <a:headEnd type="none" w="med" len="med"/>
            <a:tailEnd type="none" w="med" len="med"/>
          </a:ln>
        </p:spPr>
      </p:cxnSp>
      <p:cxnSp>
        <p:nvCxnSpPr>
          <p:cNvPr id="93" name="Google Shape;93;p13"/>
          <p:cNvCxnSpPr>
            <a:endCxn id="89" idx="1"/>
          </p:cNvCxnSpPr>
          <p:nvPr/>
        </p:nvCxnSpPr>
        <p:spPr>
          <a:xfrm rot="-5400000">
            <a:off x="1549600" y="4782000"/>
            <a:ext cx="2517600" cy="1818800"/>
          </a:xfrm>
          <a:prstGeom prst="bentConnector2">
            <a:avLst/>
          </a:prstGeom>
          <a:noFill/>
          <a:ln w="28575" cap="flat" cmpd="sng">
            <a:solidFill>
              <a:srgbClr val="FFFFFF"/>
            </a:solidFill>
            <a:prstDash val="solid"/>
            <a:round/>
            <a:headEnd type="none" w="med" len="med"/>
            <a:tailEnd type="none" w="med" len="med"/>
          </a:ln>
        </p:spPr>
      </p:cxnSp>
      <p:cxnSp>
        <p:nvCxnSpPr>
          <p:cNvPr id="94" name="Google Shape;94;p13"/>
          <p:cNvCxnSpPr>
            <a:endCxn id="89" idx="3"/>
          </p:cNvCxnSpPr>
          <p:nvPr/>
        </p:nvCxnSpPr>
        <p:spPr>
          <a:xfrm rot="5400000" flipH="1">
            <a:off x="8112600" y="4794200"/>
            <a:ext cx="2508400" cy="1785200"/>
          </a:xfrm>
          <a:prstGeom prst="bentConnector2">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388201451"/>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matchingName="TITLE + TEXT BOXES">
  <p:cSld name="TITLE + TEXT BOXES">
    <p:bg>
      <p:bgPr>
        <a:gradFill>
          <a:gsLst>
            <a:gs pos="0">
              <a:srgbClr val="10D6B6">
                <a:alpha val="70588"/>
              </a:srgbClr>
            </a:gs>
            <a:gs pos="100000">
              <a:srgbClr val="7337D4"/>
            </a:gs>
          </a:gsLst>
          <a:lin ang="0" scaled="0"/>
        </a:grad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97" name="Google Shape;97;p14"/>
          <p:cNvCxnSpPr>
            <a:stCxn id="96"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98" name="Google Shape;98;p14"/>
          <p:cNvSpPr/>
          <p:nvPr/>
        </p:nvSpPr>
        <p:spPr>
          <a:xfrm>
            <a:off x="2373867" y="1763100"/>
            <a:ext cx="2650800" cy="27536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99" name="Google Shape;99;p14"/>
          <p:cNvSpPr txBox="1">
            <a:spLocks noGrp="1"/>
          </p:cNvSpPr>
          <p:nvPr>
            <p:ph type="ctrTitle" idx="2"/>
          </p:nvPr>
        </p:nvSpPr>
        <p:spPr>
          <a:xfrm>
            <a:off x="2947912"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0" name="Google Shape;100;p14"/>
          <p:cNvSpPr txBox="1">
            <a:spLocks noGrp="1"/>
          </p:cNvSpPr>
          <p:nvPr>
            <p:ph type="subTitle" idx="1"/>
          </p:nvPr>
        </p:nvSpPr>
        <p:spPr>
          <a:xfrm>
            <a:off x="2779600"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1" name="Google Shape;101;p14"/>
          <p:cNvSpPr/>
          <p:nvPr/>
        </p:nvSpPr>
        <p:spPr>
          <a:xfrm>
            <a:off x="4770467" y="3274833"/>
            <a:ext cx="2650800" cy="2753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2" name="Google Shape;102;p14"/>
          <p:cNvSpPr txBox="1">
            <a:spLocks noGrp="1"/>
          </p:cNvSpPr>
          <p:nvPr>
            <p:ph type="ctrTitle" idx="3"/>
          </p:nvPr>
        </p:nvSpPr>
        <p:spPr>
          <a:xfrm>
            <a:off x="5344512" y="4551933"/>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3" name="Google Shape;103;p14"/>
          <p:cNvSpPr txBox="1">
            <a:spLocks noGrp="1"/>
          </p:cNvSpPr>
          <p:nvPr>
            <p:ph type="subTitle" idx="4"/>
          </p:nvPr>
        </p:nvSpPr>
        <p:spPr>
          <a:xfrm>
            <a:off x="5176200" y="4781957"/>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4" name="Google Shape;104;p14"/>
          <p:cNvSpPr/>
          <p:nvPr/>
        </p:nvSpPr>
        <p:spPr>
          <a:xfrm>
            <a:off x="7167333" y="1763100"/>
            <a:ext cx="2650800" cy="2753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5" name="Google Shape;105;p14"/>
          <p:cNvSpPr txBox="1">
            <a:spLocks noGrp="1"/>
          </p:cNvSpPr>
          <p:nvPr>
            <p:ph type="ctrTitle" idx="5"/>
          </p:nvPr>
        </p:nvSpPr>
        <p:spPr>
          <a:xfrm>
            <a:off x="7741379"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6" name="Google Shape;106;p14"/>
          <p:cNvSpPr txBox="1">
            <a:spLocks noGrp="1"/>
          </p:cNvSpPr>
          <p:nvPr>
            <p:ph type="subTitle" idx="6"/>
          </p:nvPr>
        </p:nvSpPr>
        <p:spPr>
          <a:xfrm>
            <a:off x="7573067"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Tree>
    <p:extLst>
      <p:ext uri="{BB962C8B-B14F-4D97-AF65-F5344CB8AC3E}">
        <p14:creationId xmlns:p14="http://schemas.microsoft.com/office/powerpoint/2010/main" val="2208795759"/>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matchingName="NUMBERS">
  <p:cSld name="NUMBERS">
    <p:bg>
      <p:bgPr>
        <a:gradFill>
          <a:gsLst>
            <a:gs pos="0">
              <a:srgbClr val="10D6B6">
                <a:alpha val="70588"/>
              </a:srgbClr>
            </a:gs>
            <a:gs pos="100000">
              <a:srgbClr val="7337D4"/>
            </a:gs>
          </a:gsLst>
          <a:lin ang="0" scaled="0"/>
        </a:gradFill>
        <a:effectLst/>
      </p:bgPr>
    </p:bg>
    <p:spTree>
      <p:nvGrpSpPr>
        <p:cNvPr id="1" name="Shape 107"/>
        <p:cNvGrpSpPr/>
        <p:nvPr/>
      </p:nvGrpSpPr>
      <p:grpSpPr>
        <a:xfrm>
          <a:off x="0" y="0"/>
          <a:ext cx="0" cy="0"/>
          <a:chOff x="0" y="0"/>
          <a:chExt cx="0" cy="0"/>
        </a:xfrm>
      </p:grpSpPr>
      <p:sp>
        <p:nvSpPr>
          <p:cNvPr id="108" name="Google Shape;108;p15"/>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109" name="Google Shape;109;p15"/>
          <p:cNvCxnSpPr>
            <a:stCxn id="108"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110" name="Google Shape;110;p15"/>
          <p:cNvSpPr/>
          <p:nvPr/>
        </p:nvSpPr>
        <p:spPr>
          <a:xfrm>
            <a:off x="1087133" y="3804067"/>
            <a:ext cx="4793200" cy="15068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1" name="Google Shape;111;p15"/>
          <p:cNvSpPr/>
          <p:nvPr/>
        </p:nvSpPr>
        <p:spPr>
          <a:xfrm>
            <a:off x="2504267" y="2154833"/>
            <a:ext cx="7183200" cy="1845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2" name="Google Shape;112;p15"/>
          <p:cNvSpPr/>
          <p:nvPr/>
        </p:nvSpPr>
        <p:spPr>
          <a:xfrm>
            <a:off x="5624600" y="4620500"/>
            <a:ext cx="4793200" cy="1197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3" name="Google Shape;113;p15"/>
          <p:cNvSpPr txBox="1">
            <a:spLocks noGrp="1"/>
          </p:cNvSpPr>
          <p:nvPr>
            <p:ph type="title" idx="2" hasCustomPrompt="1"/>
          </p:nvPr>
        </p:nvSpPr>
        <p:spPr>
          <a:xfrm>
            <a:off x="3516467" y="2509833"/>
            <a:ext cx="5159200" cy="113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7200"/>
              <a:buNone/>
              <a:defRPr sz="9600">
                <a:solidFill>
                  <a:srgbClr val="FFFFFF"/>
                </a:solidFill>
              </a:defRPr>
            </a:lvl1pPr>
            <a:lvl2pPr lvl="1"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4" name="Google Shape;114;p15"/>
          <p:cNvSpPr txBox="1">
            <a:spLocks noGrp="1"/>
          </p:cNvSpPr>
          <p:nvPr>
            <p:ph type="title" idx="3" hasCustomPrompt="1"/>
          </p:nvPr>
        </p:nvSpPr>
        <p:spPr>
          <a:xfrm>
            <a:off x="1289968" y="4172167"/>
            <a:ext cx="43876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5" name="Google Shape;115;p15"/>
          <p:cNvSpPr txBox="1">
            <a:spLocks noGrp="1"/>
          </p:cNvSpPr>
          <p:nvPr>
            <p:ph type="title" idx="4" hasCustomPrompt="1"/>
          </p:nvPr>
        </p:nvSpPr>
        <p:spPr>
          <a:xfrm>
            <a:off x="5886601" y="4839933"/>
            <a:ext cx="42692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360487599"/>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pPr>
              <a:buClr>
                <a:srgbClr val="000000"/>
              </a:buClr>
              <a:buFont typeface="Arial"/>
              <a:buNone/>
            </a:pPr>
            <a:fld id="{135B339A-178B-4169-8A69-C9D2EF8D7CD8}" type="datetimeFigureOut">
              <a:rPr lang="en-US" sz="1867" kern="0" smtClean="0">
                <a:solidFill>
                  <a:srgbClr val="000000"/>
                </a:solidFill>
                <a:cs typeface="Arial"/>
                <a:sym typeface="Arial"/>
              </a:rPr>
              <a:pPr>
                <a:buClr>
                  <a:srgbClr val="000000"/>
                </a:buClr>
                <a:buFont typeface="Arial"/>
                <a:buNone/>
              </a:pPr>
              <a:t>11/25/2020</a:t>
            </a:fld>
            <a:endParaRPr lang="en-US" sz="1867" kern="0">
              <a:solidFill>
                <a:srgbClr val="000000"/>
              </a:solidFill>
              <a:cs typeface="Arial"/>
              <a:sym typeface="Arial"/>
            </a:endParaRPr>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pPr>
              <a:buClr>
                <a:srgbClr val="000000"/>
              </a:buClr>
              <a:buFont typeface="Arial"/>
              <a:buNone/>
            </a:pPr>
            <a:endParaRPr lang="en-US" sz="1867" kern="0">
              <a:solidFill>
                <a:srgbClr val="000000"/>
              </a:solidFill>
              <a:cs typeface="Arial"/>
              <a:sym typeface="Arial"/>
            </a:endParaRPr>
          </a:p>
        </p:txBody>
      </p:sp>
      <p:sp>
        <p:nvSpPr>
          <p:cNvPr id="4" name="Slide Number Placeholder 3"/>
          <p:cNvSpPr>
            <a:spLocks noGrp="1"/>
          </p:cNvSpPr>
          <p:nvPr>
            <p:ph type="sldNum" sz="quarter" idx="12"/>
          </p:nvPr>
        </p:nvSpPr>
        <p:spPr/>
        <p:txBody>
          <a:bodyPr/>
          <a:lstStyle/>
          <a:p>
            <a:fld id="{C7FA8C7F-5E91-4EB9-A09B-9452AB47FA5B}" type="slidenum">
              <a:rPr lang="en-US" smtClean="0"/>
              <a:pPr/>
              <a:t>‹#›</a:t>
            </a:fld>
            <a:endParaRPr lang="en-US"/>
          </a:p>
        </p:txBody>
      </p:sp>
    </p:spTree>
    <p:extLst>
      <p:ext uri="{BB962C8B-B14F-4D97-AF65-F5344CB8AC3E}">
        <p14:creationId xmlns:p14="http://schemas.microsoft.com/office/powerpoint/2010/main" val="161152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LUMNS" type="titleOnly">
  <p:cSld name="TWO COLUMNS">
    <p:bg>
      <p:bgPr>
        <a:gradFill>
          <a:gsLst>
            <a:gs pos="0">
              <a:srgbClr val="10D6B6">
                <a:alpha val="70588"/>
              </a:srgbClr>
            </a:gs>
            <a:gs pos="100000">
              <a:srgbClr val="7337D4"/>
            </a:gs>
          </a:gsLst>
          <a:lin ang="0" scaled="0"/>
        </a:gradFill>
        <a:effectLst/>
      </p:bgPr>
    </p:bg>
    <p:spTree>
      <p:nvGrpSpPr>
        <p:cNvPr id="1" name="Shape 17"/>
        <p:cNvGrpSpPr/>
        <p:nvPr/>
      </p:nvGrpSpPr>
      <p:grpSpPr>
        <a:xfrm>
          <a:off x="0" y="0"/>
          <a:ext cx="0" cy="0"/>
          <a:chOff x="0" y="0"/>
          <a:chExt cx="0" cy="0"/>
        </a:xfrm>
      </p:grpSpPr>
      <p:sp>
        <p:nvSpPr>
          <p:cNvPr id="18" name="Google Shape;18;p3"/>
          <p:cNvSpPr/>
          <p:nvPr/>
        </p:nvSpPr>
        <p:spPr>
          <a:xfrm>
            <a:off x="1554000"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3"/>
          <p:cNvSpPr/>
          <p:nvPr/>
        </p:nvSpPr>
        <p:spPr>
          <a:xfrm>
            <a:off x="6188867"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0;p3"/>
          <p:cNvSpPr txBox="1">
            <a:spLocks noGrp="1"/>
          </p:cNvSpPr>
          <p:nvPr>
            <p:ph type="subTitle" idx="1"/>
          </p:nvPr>
        </p:nvSpPr>
        <p:spPr>
          <a:xfrm>
            <a:off x="2070308" y="4067333"/>
            <a:ext cx="3729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1" name="Google Shape;21;p3"/>
          <p:cNvSpPr txBox="1">
            <a:spLocks noGrp="1"/>
          </p:cNvSpPr>
          <p:nvPr>
            <p:ph type="subTitle" idx="2"/>
          </p:nvPr>
        </p:nvSpPr>
        <p:spPr>
          <a:xfrm>
            <a:off x="6392067" y="4067333"/>
            <a:ext cx="37296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2" name="Google Shape;22;p3"/>
          <p:cNvSpPr txBox="1">
            <a:spLocks noGrp="1"/>
          </p:cNvSpPr>
          <p:nvPr>
            <p:ph type="ctrTitle"/>
          </p:nvPr>
        </p:nvSpPr>
        <p:spPr>
          <a:xfrm>
            <a:off x="2070308" y="3277200"/>
            <a:ext cx="37296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3" name="Google Shape;23;p3"/>
          <p:cNvSpPr txBox="1">
            <a:spLocks noGrp="1"/>
          </p:cNvSpPr>
          <p:nvPr>
            <p:ph type="ctrTitle" idx="3"/>
          </p:nvPr>
        </p:nvSpPr>
        <p:spPr>
          <a:xfrm>
            <a:off x="6392067" y="3277200"/>
            <a:ext cx="37296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4" name="Google Shape;24;p3"/>
          <p:cNvSpPr txBox="1">
            <a:spLocks noGrp="1"/>
          </p:cNvSpPr>
          <p:nvPr>
            <p:ph type="ctrTitle" idx="4"/>
          </p:nvPr>
        </p:nvSpPr>
        <p:spPr>
          <a:xfrm>
            <a:off x="1333500" y="179733"/>
            <a:ext cx="95252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25" name="Google Shape;25;p3"/>
          <p:cNvCxnSpPr>
            <a:stCxn id="24" idx="2"/>
          </p:cNvCxnSpPr>
          <p:nvPr/>
        </p:nvCxnSpPr>
        <p:spPr>
          <a:xfrm>
            <a:off x="6096100"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53462366"/>
      </p:ext>
    </p:extLst>
  </p:cSld>
  <p:clrMapOvr>
    <a:masterClrMapping/>
  </p:clrMapOvr>
  <p:extLst mod="1">
    <p:ext uri="{DCECCB84-F9BA-43D5-87BE-67443E8EF086}">
      <p15:sldGuideLst xmlns:p15="http://schemas.microsoft.com/office/powerpoint/2012/main">
        <p15:guide id="1" orient="horz" pos="1620">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DESIGN 2">
  <p:cSld name="TITLE DESIGN 2">
    <p:bg>
      <p:bgPr>
        <a:gradFill>
          <a:gsLst>
            <a:gs pos="0">
              <a:srgbClr val="10D6B6">
                <a:alpha val="70588"/>
              </a:srgbClr>
            </a:gs>
            <a:gs pos="100000">
              <a:srgbClr val="7337D4"/>
            </a:gs>
          </a:gsLst>
          <a:lin ang="0" scaled="0"/>
        </a:gradFill>
        <a:effectLst/>
      </p:bgPr>
    </p:bg>
    <p:spTree>
      <p:nvGrpSpPr>
        <p:cNvPr id="1" name="Shape 69"/>
        <p:cNvGrpSpPr/>
        <p:nvPr/>
      </p:nvGrpSpPr>
      <p:grpSpPr>
        <a:xfrm>
          <a:off x="0" y="0"/>
          <a:ext cx="0" cy="0"/>
          <a:chOff x="0" y="0"/>
          <a:chExt cx="0" cy="0"/>
        </a:xfrm>
      </p:grpSpPr>
      <p:sp>
        <p:nvSpPr>
          <p:cNvPr id="70" name="Google Shape;70;p9"/>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71" name="Google Shape;71;p9"/>
          <p:cNvCxnSpPr>
            <a:stCxn id="70"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351659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TITLE">
  <p:cSld name="TITLE + SUBTITLE">
    <p:bg>
      <p:bgPr>
        <a:gradFill>
          <a:gsLst>
            <a:gs pos="0">
              <a:srgbClr val="10D6B6">
                <a:alpha val="70588"/>
              </a:srgbClr>
            </a:gs>
            <a:gs pos="100000">
              <a:srgbClr val="7337D4"/>
            </a:gs>
          </a:gsLst>
          <a:lin ang="0" scaled="0"/>
        </a:gradFill>
        <a:effectLst/>
      </p:bgPr>
    </p:bg>
    <p:spTree>
      <p:nvGrpSpPr>
        <p:cNvPr id="1" name="Shape 75"/>
        <p:cNvGrpSpPr/>
        <p:nvPr/>
      </p:nvGrpSpPr>
      <p:grpSpPr>
        <a:xfrm>
          <a:off x="0" y="0"/>
          <a:ext cx="0" cy="0"/>
          <a:chOff x="0" y="0"/>
          <a:chExt cx="0" cy="0"/>
        </a:xfrm>
      </p:grpSpPr>
      <p:sp>
        <p:nvSpPr>
          <p:cNvPr id="76" name="Google Shape;76;p11"/>
          <p:cNvSpPr/>
          <p:nvPr/>
        </p:nvSpPr>
        <p:spPr>
          <a:xfrm>
            <a:off x="0" y="747400"/>
            <a:ext cx="12192000" cy="5363200"/>
          </a:xfrm>
          <a:prstGeom prst="rect">
            <a:avLst/>
          </a:prstGeom>
          <a:gradFill>
            <a:gsLst>
              <a:gs pos="0">
                <a:srgbClr val="7337D4">
                  <a:alpha val="62352"/>
                </a:srgbClr>
              </a:gs>
              <a:gs pos="100000">
                <a:srgbClr val="10D6B6">
                  <a:alpha val="46274"/>
                </a:srgbClr>
              </a:gs>
            </a:gsLst>
            <a:lin ang="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11"/>
          <p:cNvSpPr txBox="1">
            <a:spLocks noGrp="1"/>
          </p:cNvSpPr>
          <p:nvPr>
            <p:ph type="ctrTitle"/>
          </p:nvPr>
        </p:nvSpPr>
        <p:spPr>
          <a:xfrm>
            <a:off x="636035" y="2483533"/>
            <a:ext cx="5612400" cy="1135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cxnSp>
        <p:nvCxnSpPr>
          <p:cNvPr id="78" name="Google Shape;78;p11"/>
          <p:cNvCxnSpPr/>
          <p:nvPr/>
        </p:nvCxnSpPr>
        <p:spPr>
          <a:xfrm>
            <a:off x="0" y="3640600"/>
            <a:ext cx="6102000" cy="0"/>
          </a:xfrm>
          <a:prstGeom prst="straightConnector1">
            <a:avLst/>
          </a:prstGeom>
          <a:noFill/>
          <a:ln w="28575" cap="flat" cmpd="sng">
            <a:solidFill>
              <a:srgbClr val="FFFFFF"/>
            </a:solidFill>
            <a:prstDash val="solid"/>
            <a:round/>
            <a:headEnd type="none" w="med" len="med"/>
            <a:tailEnd type="none" w="med" len="med"/>
          </a:ln>
        </p:spPr>
      </p:cxnSp>
      <p:sp>
        <p:nvSpPr>
          <p:cNvPr id="79" name="Google Shape;79;p11"/>
          <p:cNvSpPr txBox="1">
            <a:spLocks noGrp="1"/>
          </p:cNvSpPr>
          <p:nvPr>
            <p:ph type="subTitle" idx="1"/>
          </p:nvPr>
        </p:nvSpPr>
        <p:spPr>
          <a:xfrm flipH="1">
            <a:off x="6102000" y="37422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0" name="Google Shape;80;p11"/>
          <p:cNvSpPr txBox="1">
            <a:spLocks noGrp="1"/>
          </p:cNvSpPr>
          <p:nvPr>
            <p:ph type="subTitle" idx="2"/>
          </p:nvPr>
        </p:nvSpPr>
        <p:spPr>
          <a:xfrm flipH="1">
            <a:off x="6102000" y="41974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1" name="Google Shape;81;p11"/>
          <p:cNvSpPr txBox="1">
            <a:spLocks noGrp="1"/>
          </p:cNvSpPr>
          <p:nvPr>
            <p:ph type="subTitle" idx="3"/>
          </p:nvPr>
        </p:nvSpPr>
        <p:spPr>
          <a:xfrm flipH="1">
            <a:off x="6102000" y="46526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2" name="Google Shape;82;p11"/>
          <p:cNvSpPr txBox="1">
            <a:spLocks noGrp="1"/>
          </p:cNvSpPr>
          <p:nvPr>
            <p:ph type="subTitle" idx="4"/>
          </p:nvPr>
        </p:nvSpPr>
        <p:spPr>
          <a:xfrm flipH="1">
            <a:off x="6102000" y="51078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Tree>
    <p:extLst>
      <p:ext uri="{BB962C8B-B14F-4D97-AF65-F5344CB8AC3E}">
        <p14:creationId xmlns:p14="http://schemas.microsoft.com/office/powerpoint/2010/main" val="1740241853"/>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10D6B6">
                <a:alpha val="70588"/>
              </a:srgbClr>
            </a:gs>
            <a:gs pos="100000">
              <a:srgbClr val="7337D4"/>
            </a:gs>
          </a:gsLst>
          <a:lin ang="0" scaled="0"/>
        </a:grad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3717800" y="4227000"/>
            <a:ext cx="4756400" cy="41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sp>
        <p:nvSpPr>
          <p:cNvPr id="90" name="Google Shape;90;p13"/>
          <p:cNvSpPr txBox="1">
            <a:spLocks noGrp="1"/>
          </p:cNvSpPr>
          <p:nvPr>
            <p:ph type="subTitle" idx="1"/>
          </p:nvPr>
        </p:nvSpPr>
        <p:spPr>
          <a:xfrm flipH="1">
            <a:off x="2753000" y="2631000"/>
            <a:ext cx="6686000" cy="15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800"/>
              <a:buNone/>
              <a:defRPr sz="2400">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91" name="Google Shape;91;p13"/>
          <p:cNvCxnSpPr/>
          <p:nvPr/>
        </p:nvCxnSpPr>
        <p:spPr>
          <a:xfrm>
            <a:off x="-9233" y="1308933"/>
            <a:ext cx="9355600" cy="3779200"/>
          </a:xfrm>
          <a:prstGeom prst="bentConnector3">
            <a:avLst>
              <a:gd name="adj1" fmla="val 12316"/>
            </a:avLst>
          </a:prstGeom>
          <a:noFill/>
          <a:ln w="28575" cap="flat" cmpd="sng">
            <a:solidFill>
              <a:srgbClr val="FFFFFF"/>
            </a:solidFill>
            <a:prstDash val="solid"/>
            <a:round/>
            <a:headEnd type="none" w="med" len="med"/>
            <a:tailEnd type="none" w="med" len="med"/>
          </a:ln>
        </p:spPr>
      </p:cxnSp>
      <p:cxnSp>
        <p:nvCxnSpPr>
          <p:cNvPr id="92" name="Google Shape;92;p13"/>
          <p:cNvCxnSpPr/>
          <p:nvPr/>
        </p:nvCxnSpPr>
        <p:spPr>
          <a:xfrm rot="10800000">
            <a:off x="2939933" y="2129533"/>
            <a:ext cx="9282800" cy="3447200"/>
          </a:xfrm>
          <a:prstGeom prst="bentConnector3">
            <a:avLst>
              <a:gd name="adj1" fmla="val 11419"/>
            </a:avLst>
          </a:prstGeom>
          <a:noFill/>
          <a:ln w="28575" cap="flat" cmpd="sng">
            <a:solidFill>
              <a:srgbClr val="FFFFFF"/>
            </a:solidFill>
            <a:prstDash val="solid"/>
            <a:round/>
            <a:headEnd type="none" w="med" len="med"/>
            <a:tailEnd type="none" w="med" len="med"/>
          </a:ln>
        </p:spPr>
      </p:cxnSp>
      <p:cxnSp>
        <p:nvCxnSpPr>
          <p:cNvPr id="93" name="Google Shape;93;p13"/>
          <p:cNvCxnSpPr>
            <a:endCxn id="89" idx="1"/>
          </p:cNvCxnSpPr>
          <p:nvPr/>
        </p:nvCxnSpPr>
        <p:spPr>
          <a:xfrm rot="-5400000">
            <a:off x="1549600" y="4782000"/>
            <a:ext cx="2517600" cy="1818800"/>
          </a:xfrm>
          <a:prstGeom prst="bentConnector2">
            <a:avLst/>
          </a:prstGeom>
          <a:noFill/>
          <a:ln w="28575" cap="flat" cmpd="sng">
            <a:solidFill>
              <a:srgbClr val="FFFFFF"/>
            </a:solidFill>
            <a:prstDash val="solid"/>
            <a:round/>
            <a:headEnd type="none" w="med" len="med"/>
            <a:tailEnd type="none" w="med" len="med"/>
          </a:ln>
        </p:spPr>
      </p:cxnSp>
      <p:cxnSp>
        <p:nvCxnSpPr>
          <p:cNvPr id="94" name="Google Shape;94;p13"/>
          <p:cNvCxnSpPr>
            <a:endCxn id="89" idx="3"/>
          </p:cNvCxnSpPr>
          <p:nvPr/>
        </p:nvCxnSpPr>
        <p:spPr>
          <a:xfrm rot="5400000" flipH="1">
            <a:off x="8112600" y="4794200"/>
            <a:ext cx="2508400" cy="1785200"/>
          </a:xfrm>
          <a:prstGeom prst="bentConnector2">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524442284"/>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TEXT BOXES">
  <p:cSld name="TITLE + TEXT BOXES">
    <p:bg>
      <p:bgPr>
        <a:gradFill>
          <a:gsLst>
            <a:gs pos="0">
              <a:srgbClr val="10D6B6">
                <a:alpha val="70588"/>
              </a:srgbClr>
            </a:gs>
            <a:gs pos="100000">
              <a:srgbClr val="7337D4"/>
            </a:gs>
          </a:gsLst>
          <a:lin ang="0" scaled="0"/>
        </a:grad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97" name="Google Shape;97;p14"/>
          <p:cNvCxnSpPr>
            <a:stCxn id="96"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98" name="Google Shape;98;p14"/>
          <p:cNvSpPr/>
          <p:nvPr/>
        </p:nvSpPr>
        <p:spPr>
          <a:xfrm>
            <a:off x="2373867" y="1763100"/>
            <a:ext cx="2650800" cy="27536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99" name="Google Shape;99;p14"/>
          <p:cNvSpPr txBox="1">
            <a:spLocks noGrp="1"/>
          </p:cNvSpPr>
          <p:nvPr>
            <p:ph type="ctrTitle" idx="2"/>
          </p:nvPr>
        </p:nvSpPr>
        <p:spPr>
          <a:xfrm>
            <a:off x="2947912"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0" name="Google Shape;100;p14"/>
          <p:cNvSpPr txBox="1">
            <a:spLocks noGrp="1"/>
          </p:cNvSpPr>
          <p:nvPr>
            <p:ph type="subTitle" idx="1"/>
          </p:nvPr>
        </p:nvSpPr>
        <p:spPr>
          <a:xfrm>
            <a:off x="2779600"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1" name="Google Shape;101;p14"/>
          <p:cNvSpPr/>
          <p:nvPr/>
        </p:nvSpPr>
        <p:spPr>
          <a:xfrm>
            <a:off x="4770467" y="3274833"/>
            <a:ext cx="2650800" cy="2753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2" name="Google Shape;102;p14"/>
          <p:cNvSpPr txBox="1">
            <a:spLocks noGrp="1"/>
          </p:cNvSpPr>
          <p:nvPr>
            <p:ph type="ctrTitle" idx="3"/>
          </p:nvPr>
        </p:nvSpPr>
        <p:spPr>
          <a:xfrm>
            <a:off x="5344512" y="4551933"/>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3" name="Google Shape;103;p14"/>
          <p:cNvSpPr txBox="1">
            <a:spLocks noGrp="1"/>
          </p:cNvSpPr>
          <p:nvPr>
            <p:ph type="subTitle" idx="4"/>
          </p:nvPr>
        </p:nvSpPr>
        <p:spPr>
          <a:xfrm>
            <a:off x="5176200" y="4781957"/>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4" name="Google Shape;104;p14"/>
          <p:cNvSpPr/>
          <p:nvPr/>
        </p:nvSpPr>
        <p:spPr>
          <a:xfrm>
            <a:off x="7167333" y="1763100"/>
            <a:ext cx="2650800" cy="2753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5" name="Google Shape;105;p14"/>
          <p:cNvSpPr txBox="1">
            <a:spLocks noGrp="1"/>
          </p:cNvSpPr>
          <p:nvPr>
            <p:ph type="ctrTitle" idx="5"/>
          </p:nvPr>
        </p:nvSpPr>
        <p:spPr>
          <a:xfrm>
            <a:off x="7741379"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6" name="Google Shape;106;p14"/>
          <p:cNvSpPr txBox="1">
            <a:spLocks noGrp="1"/>
          </p:cNvSpPr>
          <p:nvPr>
            <p:ph type="subTitle" idx="6"/>
          </p:nvPr>
        </p:nvSpPr>
        <p:spPr>
          <a:xfrm>
            <a:off x="7573067"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Tree>
    <p:extLst>
      <p:ext uri="{BB962C8B-B14F-4D97-AF65-F5344CB8AC3E}">
        <p14:creationId xmlns:p14="http://schemas.microsoft.com/office/powerpoint/2010/main" val="859799703"/>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p:cSld name="NUMBERS">
    <p:bg>
      <p:bgPr>
        <a:gradFill>
          <a:gsLst>
            <a:gs pos="0">
              <a:srgbClr val="10D6B6">
                <a:alpha val="70588"/>
              </a:srgbClr>
            </a:gs>
            <a:gs pos="100000">
              <a:srgbClr val="7337D4"/>
            </a:gs>
          </a:gsLst>
          <a:lin ang="0" scaled="0"/>
        </a:gradFill>
        <a:effectLst/>
      </p:bgPr>
    </p:bg>
    <p:spTree>
      <p:nvGrpSpPr>
        <p:cNvPr id="1" name="Shape 107"/>
        <p:cNvGrpSpPr/>
        <p:nvPr/>
      </p:nvGrpSpPr>
      <p:grpSpPr>
        <a:xfrm>
          <a:off x="0" y="0"/>
          <a:ext cx="0" cy="0"/>
          <a:chOff x="0" y="0"/>
          <a:chExt cx="0" cy="0"/>
        </a:xfrm>
      </p:grpSpPr>
      <p:sp>
        <p:nvSpPr>
          <p:cNvPr id="108" name="Google Shape;108;p15"/>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109" name="Google Shape;109;p15"/>
          <p:cNvCxnSpPr>
            <a:stCxn id="108"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110" name="Google Shape;110;p15"/>
          <p:cNvSpPr/>
          <p:nvPr/>
        </p:nvSpPr>
        <p:spPr>
          <a:xfrm>
            <a:off x="1087133" y="3804067"/>
            <a:ext cx="4793200" cy="15068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1" name="Google Shape;111;p15"/>
          <p:cNvSpPr/>
          <p:nvPr/>
        </p:nvSpPr>
        <p:spPr>
          <a:xfrm>
            <a:off x="2504267" y="2154833"/>
            <a:ext cx="7183200" cy="1845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2" name="Google Shape;112;p15"/>
          <p:cNvSpPr/>
          <p:nvPr/>
        </p:nvSpPr>
        <p:spPr>
          <a:xfrm>
            <a:off x="5624600" y="4620500"/>
            <a:ext cx="4793200" cy="1197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3" name="Google Shape;113;p15"/>
          <p:cNvSpPr txBox="1">
            <a:spLocks noGrp="1"/>
          </p:cNvSpPr>
          <p:nvPr>
            <p:ph type="title" idx="2" hasCustomPrompt="1"/>
          </p:nvPr>
        </p:nvSpPr>
        <p:spPr>
          <a:xfrm>
            <a:off x="3516467" y="2509833"/>
            <a:ext cx="5159200" cy="113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7200"/>
              <a:buNone/>
              <a:defRPr sz="9600">
                <a:solidFill>
                  <a:srgbClr val="FFFFFF"/>
                </a:solidFill>
              </a:defRPr>
            </a:lvl1pPr>
            <a:lvl2pPr lvl="1"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4" name="Google Shape;114;p15"/>
          <p:cNvSpPr txBox="1">
            <a:spLocks noGrp="1"/>
          </p:cNvSpPr>
          <p:nvPr>
            <p:ph type="title" idx="3" hasCustomPrompt="1"/>
          </p:nvPr>
        </p:nvSpPr>
        <p:spPr>
          <a:xfrm>
            <a:off x="1289968" y="4172167"/>
            <a:ext cx="43876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5" name="Google Shape;115;p15"/>
          <p:cNvSpPr txBox="1">
            <a:spLocks noGrp="1"/>
          </p:cNvSpPr>
          <p:nvPr>
            <p:ph type="title" idx="4" hasCustomPrompt="1"/>
          </p:nvPr>
        </p:nvSpPr>
        <p:spPr>
          <a:xfrm>
            <a:off x="5886601" y="4839933"/>
            <a:ext cx="42692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489215902"/>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pPr>
              <a:buClr>
                <a:srgbClr val="000000"/>
              </a:buClr>
              <a:buFont typeface="Arial"/>
              <a:buNone/>
            </a:pPr>
            <a:fld id="{135B339A-178B-4169-8A69-C9D2EF8D7CD8}" type="datetimeFigureOut">
              <a:rPr lang="en-US" sz="1867" kern="0" smtClean="0">
                <a:solidFill>
                  <a:srgbClr val="000000"/>
                </a:solidFill>
                <a:cs typeface="Arial"/>
                <a:sym typeface="Arial"/>
              </a:rPr>
              <a:pPr>
                <a:buClr>
                  <a:srgbClr val="000000"/>
                </a:buClr>
                <a:buFont typeface="Arial"/>
                <a:buNone/>
              </a:pPr>
              <a:t>11/25/2020</a:t>
            </a:fld>
            <a:endParaRPr lang="en-US" sz="1867" kern="0">
              <a:solidFill>
                <a:srgbClr val="000000"/>
              </a:solidFill>
              <a:cs typeface="Arial"/>
              <a:sym typeface="Arial"/>
            </a:endParaRPr>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pPr>
              <a:buClr>
                <a:srgbClr val="000000"/>
              </a:buClr>
              <a:buFont typeface="Arial"/>
              <a:buNone/>
            </a:pPr>
            <a:endParaRPr lang="en-US" sz="1867" kern="0">
              <a:solidFill>
                <a:srgbClr val="000000"/>
              </a:solidFill>
              <a:cs typeface="Arial"/>
              <a:sym typeface="Arial"/>
            </a:endParaRPr>
          </a:p>
        </p:txBody>
      </p:sp>
      <p:sp>
        <p:nvSpPr>
          <p:cNvPr id="4" name="Slide Number Placeholder 3"/>
          <p:cNvSpPr>
            <a:spLocks noGrp="1"/>
          </p:cNvSpPr>
          <p:nvPr>
            <p:ph type="sldNum" sz="quarter" idx="12"/>
          </p:nvPr>
        </p:nvSpPr>
        <p:spPr/>
        <p:txBody>
          <a:bodyPr/>
          <a:lstStyle/>
          <a:p>
            <a:fld id="{C7FA8C7F-5E91-4EB9-A09B-9452AB47FA5B}" type="slidenum">
              <a:rPr lang="en-US" smtClean="0"/>
              <a:pPr/>
              <a:t>‹#›</a:t>
            </a:fld>
            <a:endParaRPr lang="en-US"/>
          </a:p>
        </p:txBody>
      </p:sp>
    </p:spTree>
    <p:extLst>
      <p:ext uri="{BB962C8B-B14F-4D97-AF65-F5344CB8AC3E}">
        <p14:creationId xmlns:p14="http://schemas.microsoft.com/office/powerpoint/2010/main" val="33610533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G TITTLE OPENING" type="title">
  <p:cSld name="BIG TITTLE OPENING">
    <p:bg>
      <p:bgPr>
        <a:gradFill>
          <a:gsLst>
            <a:gs pos="0">
              <a:srgbClr val="10D6B6">
                <a:alpha val="70588"/>
              </a:srgbClr>
            </a:gs>
            <a:gs pos="100000">
              <a:srgbClr val="7337D4"/>
            </a:gs>
          </a:gsLst>
          <a:lin ang="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24852" y="2010646"/>
            <a:ext cx="235" cy="229"/>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11;p2"/>
          <p:cNvSpPr/>
          <p:nvPr/>
        </p:nvSpPr>
        <p:spPr>
          <a:xfrm>
            <a:off x="24852" y="3225478"/>
            <a:ext cx="235" cy="229"/>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 name="Google Shape;13;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2"/>
          <p:cNvSpPr txBox="1">
            <a:spLocks noGrp="1"/>
          </p:cNvSpPr>
          <p:nvPr>
            <p:ph type="ctrTitle"/>
          </p:nvPr>
        </p:nvSpPr>
        <p:spPr>
          <a:xfrm flipH="1">
            <a:off x="1526467" y="3528100"/>
            <a:ext cx="4525600" cy="894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6000"/>
              <a:buNone/>
              <a:defRPr sz="8000">
                <a:solidFill>
                  <a:srgbClr val="FFFFFF"/>
                </a:solidFill>
              </a:defRPr>
            </a:lvl1pPr>
            <a:lvl2pPr lvl="1" rtl="0">
              <a:spcBef>
                <a:spcPts val="0"/>
              </a:spcBef>
              <a:spcAft>
                <a:spcPts val="0"/>
              </a:spcAft>
              <a:buClr>
                <a:srgbClr val="FFFFFF"/>
              </a:buClr>
              <a:buSzPts val="5200"/>
              <a:buNone/>
              <a:defRPr sz="6933">
                <a:solidFill>
                  <a:srgbClr val="FFFFFF"/>
                </a:solidFill>
              </a:defRPr>
            </a:lvl2pPr>
            <a:lvl3pPr lvl="2" rtl="0">
              <a:spcBef>
                <a:spcPts val="0"/>
              </a:spcBef>
              <a:spcAft>
                <a:spcPts val="0"/>
              </a:spcAft>
              <a:buClr>
                <a:srgbClr val="FFFFFF"/>
              </a:buClr>
              <a:buSzPts val="5200"/>
              <a:buNone/>
              <a:defRPr sz="6933">
                <a:solidFill>
                  <a:srgbClr val="FFFFFF"/>
                </a:solidFill>
              </a:defRPr>
            </a:lvl3pPr>
            <a:lvl4pPr lvl="3" rtl="0">
              <a:spcBef>
                <a:spcPts val="0"/>
              </a:spcBef>
              <a:spcAft>
                <a:spcPts val="0"/>
              </a:spcAft>
              <a:buClr>
                <a:srgbClr val="FFFFFF"/>
              </a:buClr>
              <a:buSzPts val="5200"/>
              <a:buNone/>
              <a:defRPr sz="6933">
                <a:solidFill>
                  <a:srgbClr val="FFFFFF"/>
                </a:solidFill>
              </a:defRPr>
            </a:lvl4pPr>
            <a:lvl5pPr lvl="4" rtl="0">
              <a:spcBef>
                <a:spcPts val="0"/>
              </a:spcBef>
              <a:spcAft>
                <a:spcPts val="0"/>
              </a:spcAft>
              <a:buClr>
                <a:srgbClr val="FFFFFF"/>
              </a:buClr>
              <a:buSzPts val="5200"/>
              <a:buNone/>
              <a:defRPr sz="6933">
                <a:solidFill>
                  <a:srgbClr val="FFFFFF"/>
                </a:solidFill>
              </a:defRPr>
            </a:lvl5pPr>
            <a:lvl6pPr lvl="5" rtl="0">
              <a:spcBef>
                <a:spcPts val="0"/>
              </a:spcBef>
              <a:spcAft>
                <a:spcPts val="0"/>
              </a:spcAft>
              <a:buClr>
                <a:srgbClr val="FFFFFF"/>
              </a:buClr>
              <a:buSzPts val="5200"/>
              <a:buNone/>
              <a:defRPr sz="6933">
                <a:solidFill>
                  <a:srgbClr val="FFFFFF"/>
                </a:solidFill>
              </a:defRPr>
            </a:lvl6pPr>
            <a:lvl7pPr lvl="6" rtl="0">
              <a:spcBef>
                <a:spcPts val="0"/>
              </a:spcBef>
              <a:spcAft>
                <a:spcPts val="0"/>
              </a:spcAft>
              <a:buClr>
                <a:srgbClr val="FFFFFF"/>
              </a:buClr>
              <a:buSzPts val="5200"/>
              <a:buNone/>
              <a:defRPr sz="6933">
                <a:solidFill>
                  <a:srgbClr val="FFFFFF"/>
                </a:solidFill>
              </a:defRPr>
            </a:lvl7pPr>
            <a:lvl8pPr lvl="7" rtl="0">
              <a:spcBef>
                <a:spcPts val="0"/>
              </a:spcBef>
              <a:spcAft>
                <a:spcPts val="0"/>
              </a:spcAft>
              <a:buClr>
                <a:srgbClr val="FFFFFF"/>
              </a:buClr>
              <a:buSzPts val="5200"/>
              <a:buNone/>
              <a:defRPr sz="6933">
                <a:solidFill>
                  <a:srgbClr val="FFFFFF"/>
                </a:solidFill>
              </a:defRPr>
            </a:lvl8pPr>
            <a:lvl9pPr lvl="8" rtl="0">
              <a:spcBef>
                <a:spcPts val="0"/>
              </a:spcBef>
              <a:spcAft>
                <a:spcPts val="0"/>
              </a:spcAft>
              <a:buClr>
                <a:srgbClr val="FFFFFF"/>
              </a:buClr>
              <a:buSzPts val="5200"/>
              <a:buNone/>
              <a:defRPr sz="6933">
                <a:solidFill>
                  <a:srgbClr val="FFFFFF"/>
                </a:solidFill>
              </a:defRPr>
            </a:lvl9pPr>
          </a:lstStyle>
          <a:p>
            <a:endParaRPr/>
          </a:p>
        </p:txBody>
      </p:sp>
      <p:sp>
        <p:nvSpPr>
          <p:cNvPr id="15" name="Google Shape;15;p2"/>
          <p:cNvSpPr txBox="1">
            <a:spLocks noGrp="1"/>
          </p:cNvSpPr>
          <p:nvPr>
            <p:ph type="subTitle" idx="1"/>
          </p:nvPr>
        </p:nvSpPr>
        <p:spPr>
          <a:xfrm flipH="1">
            <a:off x="1526267" y="4422100"/>
            <a:ext cx="2579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400"/>
              <a:buNone/>
              <a:defRPr sz="1867">
                <a:solidFill>
                  <a:srgbClr val="FFFFFF"/>
                </a:solidFill>
              </a:defRPr>
            </a:lvl1pPr>
            <a:lvl2pPr lvl="1" rtl="0">
              <a:lnSpc>
                <a:spcPct val="100000"/>
              </a:lnSpc>
              <a:spcBef>
                <a:spcPts val="0"/>
              </a:spcBef>
              <a:spcAft>
                <a:spcPts val="0"/>
              </a:spcAft>
              <a:buClr>
                <a:srgbClr val="FFFFFF"/>
              </a:buClr>
              <a:buSzPts val="1400"/>
              <a:buNone/>
              <a:defRPr sz="1867">
                <a:solidFill>
                  <a:srgbClr val="FFFFFF"/>
                </a:solidFill>
              </a:defRPr>
            </a:lvl2pPr>
            <a:lvl3pPr lvl="2" rtl="0">
              <a:lnSpc>
                <a:spcPct val="100000"/>
              </a:lnSpc>
              <a:spcBef>
                <a:spcPts val="0"/>
              </a:spcBef>
              <a:spcAft>
                <a:spcPts val="0"/>
              </a:spcAft>
              <a:buClr>
                <a:srgbClr val="FFFFFF"/>
              </a:buClr>
              <a:buSzPts val="1400"/>
              <a:buNone/>
              <a:defRPr sz="1867">
                <a:solidFill>
                  <a:srgbClr val="FFFFFF"/>
                </a:solidFill>
              </a:defRPr>
            </a:lvl3pPr>
            <a:lvl4pPr lvl="3" rtl="0">
              <a:lnSpc>
                <a:spcPct val="100000"/>
              </a:lnSpc>
              <a:spcBef>
                <a:spcPts val="0"/>
              </a:spcBef>
              <a:spcAft>
                <a:spcPts val="0"/>
              </a:spcAft>
              <a:buClr>
                <a:srgbClr val="FFFFFF"/>
              </a:buClr>
              <a:buSzPts val="1400"/>
              <a:buNone/>
              <a:defRPr sz="1867">
                <a:solidFill>
                  <a:srgbClr val="FFFFFF"/>
                </a:solidFill>
              </a:defRPr>
            </a:lvl4pPr>
            <a:lvl5pPr lvl="4" rtl="0">
              <a:lnSpc>
                <a:spcPct val="100000"/>
              </a:lnSpc>
              <a:spcBef>
                <a:spcPts val="0"/>
              </a:spcBef>
              <a:spcAft>
                <a:spcPts val="0"/>
              </a:spcAft>
              <a:buClr>
                <a:srgbClr val="FFFFFF"/>
              </a:buClr>
              <a:buSzPts val="1400"/>
              <a:buNone/>
              <a:defRPr sz="1867">
                <a:solidFill>
                  <a:srgbClr val="FFFFFF"/>
                </a:solidFill>
              </a:defRPr>
            </a:lvl5pPr>
            <a:lvl6pPr lvl="5" rtl="0">
              <a:lnSpc>
                <a:spcPct val="100000"/>
              </a:lnSpc>
              <a:spcBef>
                <a:spcPts val="0"/>
              </a:spcBef>
              <a:spcAft>
                <a:spcPts val="0"/>
              </a:spcAft>
              <a:buClr>
                <a:srgbClr val="FFFFFF"/>
              </a:buClr>
              <a:buSzPts val="1400"/>
              <a:buNone/>
              <a:defRPr sz="1867">
                <a:solidFill>
                  <a:srgbClr val="FFFFFF"/>
                </a:solidFill>
              </a:defRPr>
            </a:lvl6pPr>
            <a:lvl7pPr lvl="6" rtl="0">
              <a:lnSpc>
                <a:spcPct val="100000"/>
              </a:lnSpc>
              <a:spcBef>
                <a:spcPts val="0"/>
              </a:spcBef>
              <a:spcAft>
                <a:spcPts val="0"/>
              </a:spcAft>
              <a:buClr>
                <a:srgbClr val="FFFFFF"/>
              </a:buClr>
              <a:buSzPts val="1400"/>
              <a:buNone/>
              <a:defRPr sz="1867">
                <a:solidFill>
                  <a:srgbClr val="FFFFFF"/>
                </a:solidFill>
              </a:defRPr>
            </a:lvl7pPr>
            <a:lvl8pPr lvl="7" rtl="0">
              <a:lnSpc>
                <a:spcPct val="100000"/>
              </a:lnSpc>
              <a:spcBef>
                <a:spcPts val="0"/>
              </a:spcBef>
              <a:spcAft>
                <a:spcPts val="0"/>
              </a:spcAft>
              <a:buClr>
                <a:srgbClr val="FFFFFF"/>
              </a:buClr>
              <a:buSzPts val="1400"/>
              <a:buNone/>
              <a:defRPr sz="1867">
                <a:solidFill>
                  <a:srgbClr val="FFFFFF"/>
                </a:solidFill>
              </a:defRPr>
            </a:lvl8pPr>
            <a:lvl9pPr lvl="8" rtl="0">
              <a:lnSpc>
                <a:spcPct val="100000"/>
              </a:lnSpc>
              <a:spcBef>
                <a:spcPts val="0"/>
              </a:spcBef>
              <a:spcAft>
                <a:spcPts val="0"/>
              </a:spcAft>
              <a:buClr>
                <a:srgbClr val="FFFFFF"/>
              </a:buClr>
              <a:buSzPts val="1400"/>
              <a:buNone/>
              <a:defRPr sz="1867">
                <a:solidFill>
                  <a:srgbClr val="FFFFFF"/>
                </a:solidFill>
              </a:defRPr>
            </a:lvl9pPr>
          </a:lstStyle>
          <a:p>
            <a:endParaRPr/>
          </a:p>
        </p:txBody>
      </p:sp>
      <p:cxnSp>
        <p:nvCxnSpPr>
          <p:cNvPr id="16" name="Google Shape;16;p2"/>
          <p:cNvCxnSpPr/>
          <p:nvPr/>
        </p:nvCxnSpPr>
        <p:spPr>
          <a:xfrm>
            <a:off x="1677133" y="4328333"/>
            <a:ext cx="6188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7381239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LUMNS" type="titleOnly">
  <p:cSld name="TWO COLUMNS">
    <p:bg>
      <p:bgPr>
        <a:gradFill>
          <a:gsLst>
            <a:gs pos="0">
              <a:srgbClr val="10D6B6">
                <a:alpha val="70588"/>
              </a:srgbClr>
            </a:gs>
            <a:gs pos="100000">
              <a:srgbClr val="7337D4"/>
            </a:gs>
          </a:gsLst>
          <a:lin ang="0" scaled="0"/>
        </a:gradFill>
        <a:effectLst/>
      </p:bgPr>
    </p:bg>
    <p:spTree>
      <p:nvGrpSpPr>
        <p:cNvPr id="1" name="Shape 17"/>
        <p:cNvGrpSpPr/>
        <p:nvPr/>
      </p:nvGrpSpPr>
      <p:grpSpPr>
        <a:xfrm>
          <a:off x="0" y="0"/>
          <a:ext cx="0" cy="0"/>
          <a:chOff x="0" y="0"/>
          <a:chExt cx="0" cy="0"/>
        </a:xfrm>
      </p:grpSpPr>
      <p:sp>
        <p:nvSpPr>
          <p:cNvPr id="18" name="Google Shape;18;p3"/>
          <p:cNvSpPr/>
          <p:nvPr/>
        </p:nvSpPr>
        <p:spPr>
          <a:xfrm>
            <a:off x="1554000"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3"/>
          <p:cNvSpPr/>
          <p:nvPr/>
        </p:nvSpPr>
        <p:spPr>
          <a:xfrm>
            <a:off x="6188867"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0;p3"/>
          <p:cNvSpPr txBox="1">
            <a:spLocks noGrp="1"/>
          </p:cNvSpPr>
          <p:nvPr>
            <p:ph type="subTitle" idx="1"/>
          </p:nvPr>
        </p:nvSpPr>
        <p:spPr>
          <a:xfrm>
            <a:off x="2070308" y="4067333"/>
            <a:ext cx="3729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1" name="Google Shape;21;p3"/>
          <p:cNvSpPr txBox="1">
            <a:spLocks noGrp="1"/>
          </p:cNvSpPr>
          <p:nvPr>
            <p:ph type="subTitle" idx="2"/>
          </p:nvPr>
        </p:nvSpPr>
        <p:spPr>
          <a:xfrm>
            <a:off x="6392067" y="4067333"/>
            <a:ext cx="37296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2" name="Google Shape;22;p3"/>
          <p:cNvSpPr txBox="1">
            <a:spLocks noGrp="1"/>
          </p:cNvSpPr>
          <p:nvPr>
            <p:ph type="ctrTitle"/>
          </p:nvPr>
        </p:nvSpPr>
        <p:spPr>
          <a:xfrm>
            <a:off x="2070308" y="3277200"/>
            <a:ext cx="37296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3" name="Google Shape;23;p3"/>
          <p:cNvSpPr txBox="1">
            <a:spLocks noGrp="1"/>
          </p:cNvSpPr>
          <p:nvPr>
            <p:ph type="ctrTitle" idx="3"/>
          </p:nvPr>
        </p:nvSpPr>
        <p:spPr>
          <a:xfrm>
            <a:off x="6392067" y="3277200"/>
            <a:ext cx="37296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4" name="Google Shape;24;p3"/>
          <p:cNvSpPr txBox="1">
            <a:spLocks noGrp="1"/>
          </p:cNvSpPr>
          <p:nvPr>
            <p:ph type="ctrTitle" idx="4"/>
          </p:nvPr>
        </p:nvSpPr>
        <p:spPr>
          <a:xfrm>
            <a:off x="1333500" y="179733"/>
            <a:ext cx="95252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25" name="Google Shape;25;p3"/>
          <p:cNvCxnSpPr>
            <a:stCxn id="24" idx="2"/>
          </p:cNvCxnSpPr>
          <p:nvPr/>
        </p:nvCxnSpPr>
        <p:spPr>
          <a:xfrm>
            <a:off x="6096100"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61659691"/>
      </p:ext>
    </p:extLst>
  </p:cSld>
  <p:clrMapOvr>
    <a:masterClrMapping/>
  </p:clrMapOvr>
  <p:extLst mod="1">
    <p:ext uri="{DCECCB84-F9BA-43D5-87BE-67443E8EF086}">
      <p15:sldGuideLst xmlns:p15="http://schemas.microsoft.com/office/powerpoint/2012/main">
        <p15:guide id="1" orient="horz" pos="1620">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ABLE OF CONTENT">
  <p:cSld name="TABLE OF CONTENT">
    <p:bg>
      <p:bgPr>
        <a:gradFill>
          <a:gsLst>
            <a:gs pos="0">
              <a:srgbClr val="10D6B6">
                <a:alpha val="70588"/>
              </a:srgbClr>
            </a:gs>
            <a:gs pos="100000">
              <a:srgbClr val="7337D4"/>
            </a:gs>
          </a:gsLst>
          <a:lin ang="0" scaled="0"/>
        </a:gra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ctrTitle"/>
          </p:nvPr>
        </p:nvSpPr>
        <p:spPr>
          <a:xfrm>
            <a:off x="3767933"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28" name="Google Shape;28;p4"/>
          <p:cNvSpPr txBox="1">
            <a:spLocks noGrp="1"/>
          </p:cNvSpPr>
          <p:nvPr>
            <p:ph type="subTitle" idx="1"/>
          </p:nvPr>
        </p:nvSpPr>
        <p:spPr>
          <a:xfrm>
            <a:off x="40454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9" name="Google Shape;29;p4"/>
          <p:cNvSpPr txBox="1">
            <a:spLocks noGrp="1"/>
          </p:cNvSpPr>
          <p:nvPr>
            <p:ph type="title" idx="2" hasCustomPrompt="1"/>
          </p:nvPr>
        </p:nvSpPr>
        <p:spPr>
          <a:xfrm>
            <a:off x="41472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4"/>
          <p:cNvSpPr txBox="1">
            <a:spLocks noGrp="1"/>
          </p:cNvSpPr>
          <p:nvPr>
            <p:ph type="ctrTitle" idx="3"/>
          </p:nvPr>
        </p:nvSpPr>
        <p:spPr>
          <a:xfrm>
            <a:off x="37682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1" name="Google Shape;31;p4"/>
          <p:cNvSpPr txBox="1">
            <a:spLocks noGrp="1"/>
          </p:cNvSpPr>
          <p:nvPr>
            <p:ph type="subTitle" idx="4"/>
          </p:nvPr>
        </p:nvSpPr>
        <p:spPr>
          <a:xfrm>
            <a:off x="39986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2" name="Google Shape;32;p4"/>
          <p:cNvSpPr txBox="1">
            <a:spLocks noGrp="1"/>
          </p:cNvSpPr>
          <p:nvPr>
            <p:ph type="title" idx="5" hasCustomPrompt="1"/>
          </p:nvPr>
        </p:nvSpPr>
        <p:spPr>
          <a:xfrm>
            <a:off x="41472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ctrTitle" idx="6"/>
          </p:nvPr>
        </p:nvSpPr>
        <p:spPr>
          <a:xfrm>
            <a:off x="6634167"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4" name="Google Shape;34;p4"/>
          <p:cNvSpPr txBox="1">
            <a:spLocks noGrp="1"/>
          </p:cNvSpPr>
          <p:nvPr>
            <p:ph type="subTitle" idx="7"/>
          </p:nvPr>
        </p:nvSpPr>
        <p:spPr>
          <a:xfrm>
            <a:off x="6911333"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5" name="Google Shape;35;p4"/>
          <p:cNvSpPr txBox="1">
            <a:spLocks noGrp="1"/>
          </p:cNvSpPr>
          <p:nvPr>
            <p:ph type="title" idx="8" hasCustomPrompt="1"/>
          </p:nvPr>
        </p:nvSpPr>
        <p:spPr>
          <a:xfrm>
            <a:off x="7013149"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4"/>
          <p:cNvSpPr txBox="1">
            <a:spLocks noGrp="1"/>
          </p:cNvSpPr>
          <p:nvPr>
            <p:ph type="ctrTitle" idx="9"/>
          </p:nvPr>
        </p:nvSpPr>
        <p:spPr>
          <a:xfrm>
            <a:off x="66341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7" name="Google Shape;37;p4"/>
          <p:cNvSpPr txBox="1">
            <a:spLocks noGrp="1"/>
          </p:cNvSpPr>
          <p:nvPr>
            <p:ph type="subTitle" idx="13"/>
          </p:nvPr>
        </p:nvSpPr>
        <p:spPr>
          <a:xfrm>
            <a:off x="6864533"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8" name="Google Shape;38;p4"/>
          <p:cNvSpPr txBox="1">
            <a:spLocks noGrp="1"/>
          </p:cNvSpPr>
          <p:nvPr>
            <p:ph type="title" idx="14" hasCustomPrompt="1"/>
          </p:nvPr>
        </p:nvSpPr>
        <p:spPr>
          <a:xfrm>
            <a:off x="7013149"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9" name="Google Shape;39;p4"/>
          <p:cNvSpPr txBox="1">
            <a:spLocks noGrp="1"/>
          </p:cNvSpPr>
          <p:nvPr>
            <p:ph type="ctrTitle" idx="15"/>
          </p:nvPr>
        </p:nvSpPr>
        <p:spPr>
          <a:xfrm rot="-5400000">
            <a:off x="8504467" y="2111600"/>
            <a:ext cx="4650000" cy="1135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40" name="Google Shape;40;p4"/>
          <p:cNvCxnSpPr/>
          <p:nvPr/>
        </p:nvCxnSpPr>
        <p:spPr>
          <a:xfrm>
            <a:off x="11388389" y="-19600"/>
            <a:ext cx="0" cy="4892000"/>
          </a:xfrm>
          <a:prstGeom prst="straightConnector1">
            <a:avLst/>
          </a:prstGeom>
          <a:noFill/>
          <a:ln w="28575" cap="flat" cmpd="sng">
            <a:solidFill>
              <a:srgbClr val="FFFFFF"/>
            </a:solidFill>
            <a:prstDash val="solid"/>
            <a:round/>
            <a:headEnd type="none" w="med" len="med"/>
            <a:tailEnd type="none" w="med" len="med"/>
          </a:ln>
        </p:spPr>
      </p:cxnSp>
      <p:sp>
        <p:nvSpPr>
          <p:cNvPr id="41" name="Google Shape;41;p4"/>
          <p:cNvSpPr txBox="1">
            <a:spLocks noGrp="1"/>
          </p:cNvSpPr>
          <p:nvPr>
            <p:ph type="ctrTitle" idx="16"/>
          </p:nvPr>
        </p:nvSpPr>
        <p:spPr>
          <a:xfrm>
            <a:off x="808233" y="2101267"/>
            <a:ext cx="319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2" name="Google Shape;42;p4"/>
          <p:cNvSpPr txBox="1">
            <a:spLocks noGrp="1"/>
          </p:cNvSpPr>
          <p:nvPr>
            <p:ph type="subTitle" idx="17"/>
          </p:nvPr>
        </p:nvSpPr>
        <p:spPr>
          <a:xfrm>
            <a:off x="11325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3" name="Google Shape;43;p4"/>
          <p:cNvSpPr txBox="1">
            <a:spLocks noGrp="1"/>
          </p:cNvSpPr>
          <p:nvPr>
            <p:ph type="title" idx="18" hasCustomPrompt="1"/>
          </p:nvPr>
        </p:nvSpPr>
        <p:spPr>
          <a:xfrm>
            <a:off x="12343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4" name="Google Shape;44;p4"/>
          <p:cNvSpPr txBox="1">
            <a:spLocks noGrp="1"/>
          </p:cNvSpPr>
          <p:nvPr>
            <p:ph type="ctrTitle" idx="19"/>
          </p:nvPr>
        </p:nvSpPr>
        <p:spPr>
          <a:xfrm>
            <a:off x="8553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5" name="Google Shape;45;p4"/>
          <p:cNvSpPr txBox="1">
            <a:spLocks noGrp="1"/>
          </p:cNvSpPr>
          <p:nvPr>
            <p:ph type="subTitle" idx="20"/>
          </p:nvPr>
        </p:nvSpPr>
        <p:spPr>
          <a:xfrm>
            <a:off x="10857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6" name="Google Shape;46;p4"/>
          <p:cNvSpPr txBox="1">
            <a:spLocks noGrp="1"/>
          </p:cNvSpPr>
          <p:nvPr>
            <p:ph type="title" idx="21" hasCustomPrompt="1"/>
          </p:nvPr>
        </p:nvSpPr>
        <p:spPr>
          <a:xfrm>
            <a:off x="12343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47" name="Google Shape;47;p4"/>
          <p:cNvCxnSpPr/>
          <p:nvPr/>
        </p:nvCxnSpPr>
        <p:spPr>
          <a:xfrm>
            <a:off x="1452633" y="2283981"/>
            <a:ext cx="7727200" cy="0"/>
          </a:xfrm>
          <a:prstGeom prst="straightConnector1">
            <a:avLst/>
          </a:prstGeom>
          <a:noFill/>
          <a:ln w="28575" cap="flat" cmpd="sng">
            <a:solidFill>
              <a:srgbClr val="FFFFFF"/>
            </a:solidFill>
            <a:prstDash val="solid"/>
            <a:round/>
            <a:headEnd type="none" w="med" len="med"/>
            <a:tailEnd type="none" w="med" len="med"/>
          </a:ln>
        </p:spPr>
      </p:cxnSp>
      <p:cxnSp>
        <p:nvCxnSpPr>
          <p:cNvPr id="48" name="Google Shape;48;p4"/>
          <p:cNvCxnSpPr/>
          <p:nvPr/>
        </p:nvCxnSpPr>
        <p:spPr>
          <a:xfrm>
            <a:off x="1452633" y="4520081"/>
            <a:ext cx="77272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904661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HEADLINE 1">
  <p:cSld name="HEADLINE 1">
    <p:bg>
      <p:bgPr>
        <a:gradFill>
          <a:gsLst>
            <a:gs pos="0">
              <a:srgbClr val="10D6B6">
                <a:alpha val="70588"/>
              </a:srgbClr>
            </a:gs>
            <a:gs pos="100000">
              <a:srgbClr val="7337D4"/>
            </a:gs>
          </a:gsLst>
          <a:lin ang="0" scaled="0"/>
        </a:gradFill>
        <a:effectLst/>
      </p:bgPr>
    </p:bg>
    <p:spTree>
      <p:nvGrpSpPr>
        <p:cNvPr id="1" name="Shape 49"/>
        <p:cNvGrpSpPr/>
        <p:nvPr/>
      </p:nvGrpSpPr>
      <p:grpSpPr>
        <a:xfrm>
          <a:off x="0" y="0"/>
          <a:ext cx="0" cy="0"/>
          <a:chOff x="0" y="0"/>
          <a:chExt cx="0" cy="0"/>
        </a:xfrm>
      </p:grpSpPr>
      <p:sp>
        <p:nvSpPr>
          <p:cNvPr id="50" name="Google Shape;50;p5"/>
          <p:cNvSpPr txBox="1">
            <a:spLocks noGrp="1"/>
          </p:cNvSpPr>
          <p:nvPr>
            <p:ph type="title" hasCustomPrompt="1"/>
          </p:nvPr>
        </p:nvSpPr>
        <p:spPr>
          <a:xfrm>
            <a:off x="499267"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5"/>
          <p:cNvSpPr txBox="1">
            <a:spLocks noGrp="1"/>
          </p:cNvSpPr>
          <p:nvPr>
            <p:ph type="ctrTitle" idx="2"/>
          </p:nvPr>
        </p:nvSpPr>
        <p:spPr>
          <a:xfrm>
            <a:off x="2490999"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52" name="Google Shape;52;p5"/>
          <p:cNvSpPr txBox="1">
            <a:spLocks noGrp="1"/>
          </p:cNvSpPr>
          <p:nvPr>
            <p:ph type="subTitle" idx="1"/>
          </p:nvPr>
        </p:nvSpPr>
        <p:spPr>
          <a:xfrm>
            <a:off x="2491000" y="4241021"/>
            <a:ext cx="2542000" cy="4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3" name="Google Shape;53;p5"/>
          <p:cNvCxnSpPr/>
          <p:nvPr/>
        </p:nvCxnSpPr>
        <p:spPr>
          <a:xfrm>
            <a:off x="0"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4211472767"/>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
  <p:cSld name="TABLE OF CONTENT">
    <p:bg>
      <p:bgPr>
        <a:gradFill>
          <a:gsLst>
            <a:gs pos="0">
              <a:srgbClr val="10D6B6">
                <a:alpha val="70588"/>
              </a:srgbClr>
            </a:gs>
            <a:gs pos="100000">
              <a:srgbClr val="7337D4"/>
            </a:gs>
          </a:gsLst>
          <a:lin ang="0" scaled="0"/>
        </a:gra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ctrTitle"/>
          </p:nvPr>
        </p:nvSpPr>
        <p:spPr>
          <a:xfrm>
            <a:off x="3767933"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28" name="Google Shape;28;p4"/>
          <p:cNvSpPr txBox="1">
            <a:spLocks noGrp="1"/>
          </p:cNvSpPr>
          <p:nvPr>
            <p:ph type="subTitle" idx="1"/>
          </p:nvPr>
        </p:nvSpPr>
        <p:spPr>
          <a:xfrm>
            <a:off x="40454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9" name="Google Shape;29;p4"/>
          <p:cNvSpPr txBox="1">
            <a:spLocks noGrp="1"/>
          </p:cNvSpPr>
          <p:nvPr>
            <p:ph type="title" idx="2" hasCustomPrompt="1"/>
          </p:nvPr>
        </p:nvSpPr>
        <p:spPr>
          <a:xfrm>
            <a:off x="41472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4"/>
          <p:cNvSpPr txBox="1">
            <a:spLocks noGrp="1"/>
          </p:cNvSpPr>
          <p:nvPr>
            <p:ph type="ctrTitle" idx="3"/>
          </p:nvPr>
        </p:nvSpPr>
        <p:spPr>
          <a:xfrm>
            <a:off x="37682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1" name="Google Shape;31;p4"/>
          <p:cNvSpPr txBox="1">
            <a:spLocks noGrp="1"/>
          </p:cNvSpPr>
          <p:nvPr>
            <p:ph type="subTitle" idx="4"/>
          </p:nvPr>
        </p:nvSpPr>
        <p:spPr>
          <a:xfrm>
            <a:off x="39986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2" name="Google Shape;32;p4"/>
          <p:cNvSpPr txBox="1">
            <a:spLocks noGrp="1"/>
          </p:cNvSpPr>
          <p:nvPr>
            <p:ph type="title" idx="5" hasCustomPrompt="1"/>
          </p:nvPr>
        </p:nvSpPr>
        <p:spPr>
          <a:xfrm>
            <a:off x="41472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ctrTitle" idx="6"/>
          </p:nvPr>
        </p:nvSpPr>
        <p:spPr>
          <a:xfrm>
            <a:off x="6634167"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4" name="Google Shape;34;p4"/>
          <p:cNvSpPr txBox="1">
            <a:spLocks noGrp="1"/>
          </p:cNvSpPr>
          <p:nvPr>
            <p:ph type="subTitle" idx="7"/>
          </p:nvPr>
        </p:nvSpPr>
        <p:spPr>
          <a:xfrm>
            <a:off x="6911333"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5" name="Google Shape;35;p4"/>
          <p:cNvSpPr txBox="1">
            <a:spLocks noGrp="1"/>
          </p:cNvSpPr>
          <p:nvPr>
            <p:ph type="title" idx="8" hasCustomPrompt="1"/>
          </p:nvPr>
        </p:nvSpPr>
        <p:spPr>
          <a:xfrm>
            <a:off x="7013149"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4"/>
          <p:cNvSpPr txBox="1">
            <a:spLocks noGrp="1"/>
          </p:cNvSpPr>
          <p:nvPr>
            <p:ph type="ctrTitle" idx="9"/>
          </p:nvPr>
        </p:nvSpPr>
        <p:spPr>
          <a:xfrm>
            <a:off x="66341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7" name="Google Shape;37;p4"/>
          <p:cNvSpPr txBox="1">
            <a:spLocks noGrp="1"/>
          </p:cNvSpPr>
          <p:nvPr>
            <p:ph type="subTitle" idx="13"/>
          </p:nvPr>
        </p:nvSpPr>
        <p:spPr>
          <a:xfrm>
            <a:off x="6864533"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8" name="Google Shape;38;p4"/>
          <p:cNvSpPr txBox="1">
            <a:spLocks noGrp="1"/>
          </p:cNvSpPr>
          <p:nvPr>
            <p:ph type="title" idx="14" hasCustomPrompt="1"/>
          </p:nvPr>
        </p:nvSpPr>
        <p:spPr>
          <a:xfrm>
            <a:off x="7013149"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9" name="Google Shape;39;p4"/>
          <p:cNvSpPr txBox="1">
            <a:spLocks noGrp="1"/>
          </p:cNvSpPr>
          <p:nvPr>
            <p:ph type="ctrTitle" idx="15"/>
          </p:nvPr>
        </p:nvSpPr>
        <p:spPr>
          <a:xfrm rot="-5400000">
            <a:off x="8504467" y="2111600"/>
            <a:ext cx="4650000" cy="1135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40" name="Google Shape;40;p4"/>
          <p:cNvCxnSpPr/>
          <p:nvPr/>
        </p:nvCxnSpPr>
        <p:spPr>
          <a:xfrm>
            <a:off x="11388389" y="-19600"/>
            <a:ext cx="0" cy="4892000"/>
          </a:xfrm>
          <a:prstGeom prst="straightConnector1">
            <a:avLst/>
          </a:prstGeom>
          <a:noFill/>
          <a:ln w="28575" cap="flat" cmpd="sng">
            <a:solidFill>
              <a:srgbClr val="FFFFFF"/>
            </a:solidFill>
            <a:prstDash val="solid"/>
            <a:round/>
            <a:headEnd type="none" w="med" len="med"/>
            <a:tailEnd type="none" w="med" len="med"/>
          </a:ln>
        </p:spPr>
      </p:cxnSp>
      <p:sp>
        <p:nvSpPr>
          <p:cNvPr id="41" name="Google Shape;41;p4"/>
          <p:cNvSpPr txBox="1">
            <a:spLocks noGrp="1"/>
          </p:cNvSpPr>
          <p:nvPr>
            <p:ph type="ctrTitle" idx="16"/>
          </p:nvPr>
        </p:nvSpPr>
        <p:spPr>
          <a:xfrm>
            <a:off x="808233" y="2101267"/>
            <a:ext cx="319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2" name="Google Shape;42;p4"/>
          <p:cNvSpPr txBox="1">
            <a:spLocks noGrp="1"/>
          </p:cNvSpPr>
          <p:nvPr>
            <p:ph type="subTitle" idx="17"/>
          </p:nvPr>
        </p:nvSpPr>
        <p:spPr>
          <a:xfrm>
            <a:off x="11325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3" name="Google Shape;43;p4"/>
          <p:cNvSpPr txBox="1">
            <a:spLocks noGrp="1"/>
          </p:cNvSpPr>
          <p:nvPr>
            <p:ph type="title" idx="18" hasCustomPrompt="1"/>
          </p:nvPr>
        </p:nvSpPr>
        <p:spPr>
          <a:xfrm>
            <a:off x="12343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4" name="Google Shape;44;p4"/>
          <p:cNvSpPr txBox="1">
            <a:spLocks noGrp="1"/>
          </p:cNvSpPr>
          <p:nvPr>
            <p:ph type="ctrTitle" idx="19"/>
          </p:nvPr>
        </p:nvSpPr>
        <p:spPr>
          <a:xfrm>
            <a:off x="8553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5" name="Google Shape;45;p4"/>
          <p:cNvSpPr txBox="1">
            <a:spLocks noGrp="1"/>
          </p:cNvSpPr>
          <p:nvPr>
            <p:ph type="subTitle" idx="20"/>
          </p:nvPr>
        </p:nvSpPr>
        <p:spPr>
          <a:xfrm>
            <a:off x="10857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6" name="Google Shape;46;p4"/>
          <p:cNvSpPr txBox="1">
            <a:spLocks noGrp="1"/>
          </p:cNvSpPr>
          <p:nvPr>
            <p:ph type="title" idx="21" hasCustomPrompt="1"/>
          </p:nvPr>
        </p:nvSpPr>
        <p:spPr>
          <a:xfrm>
            <a:off x="12343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47" name="Google Shape;47;p4"/>
          <p:cNvCxnSpPr/>
          <p:nvPr/>
        </p:nvCxnSpPr>
        <p:spPr>
          <a:xfrm>
            <a:off x="1452633" y="2283981"/>
            <a:ext cx="7727200" cy="0"/>
          </a:xfrm>
          <a:prstGeom prst="straightConnector1">
            <a:avLst/>
          </a:prstGeom>
          <a:noFill/>
          <a:ln w="28575" cap="flat" cmpd="sng">
            <a:solidFill>
              <a:srgbClr val="FFFFFF"/>
            </a:solidFill>
            <a:prstDash val="solid"/>
            <a:round/>
            <a:headEnd type="none" w="med" len="med"/>
            <a:tailEnd type="none" w="med" len="med"/>
          </a:ln>
        </p:spPr>
      </p:cxnSp>
      <p:cxnSp>
        <p:nvCxnSpPr>
          <p:cNvPr id="48" name="Google Shape;48;p4"/>
          <p:cNvCxnSpPr/>
          <p:nvPr/>
        </p:nvCxnSpPr>
        <p:spPr>
          <a:xfrm>
            <a:off x="1452633" y="4520081"/>
            <a:ext cx="77272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7402639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HEADLINE 3">
  <p:cSld name="HEADLINE 3">
    <p:bg>
      <p:bgPr>
        <a:gradFill>
          <a:gsLst>
            <a:gs pos="0">
              <a:srgbClr val="10D6B6">
                <a:alpha val="70588"/>
              </a:srgbClr>
            </a:gs>
            <a:gs pos="100000">
              <a:srgbClr val="7337D4"/>
            </a:gs>
          </a:gsLst>
          <a:lin ang="0" scaled="0"/>
        </a:gradFill>
        <a:effectLst/>
      </p:bgPr>
    </p:bg>
    <p:spTree>
      <p:nvGrpSpPr>
        <p:cNvPr id="1" name="Shape 54"/>
        <p:cNvGrpSpPr/>
        <p:nvPr/>
      </p:nvGrpSpPr>
      <p:grpSpPr>
        <a:xfrm>
          <a:off x="0" y="0"/>
          <a:ext cx="0" cy="0"/>
          <a:chOff x="0" y="0"/>
          <a:chExt cx="0" cy="0"/>
        </a:xfrm>
      </p:grpSpPr>
      <p:sp>
        <p:nvSpPr>
          <p:cNvPr id="55" name="Google Shape;55;p6"/>
          <p:cNvSpPr txBox="1">
            <a:spLocks noGrp="1"/>
          </p:cNvSpPr>
          <p:nvPr>
            <p:ph type="title" hasCustomPrompt="1"/>
          </p:nvPr>
        </p:nvSpPr>
        <p:spPr>
          <a:xfrm flipH="1">
            <a:off x="97664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6" name="Google Shape;56;p6"/>
          <p:cNvSpPr txBox="1">
            <a:spLocks noGrp="1"/>
          </p:cNvSpPr>
          <p:nvPr>
            <p:ph type="ctrTitle" idx="2"/>
          </p:nvPr>
        </p:nvSpPr>
        <p:spPr>
          <a:xfrm flipH="1">
            <a:off x="53087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57" name="Google Shape;57;p6"/>
          <p:cNvSpPr txBox="1">
            <a:spLocks noGrp="1"/>
          </p:cNvSpPr>
          <p:nvPr>
            <p:ph type="subTitle" idx="1"/>
          </p:nvPr>
        </p:nvSpPr>
        <p:spPr>
          <a:xfrm flipH="1">
            <a:off x="7159133" y="42410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8" name="Google Shape;58;p6"/>
          <p:cNvCxnSpPr/>
          <p:nvPr/>
        </p:nvCxnSpPr>
        <p:spPr>
          <a:xfrm rot="10800000">
            <a:off x="6831616"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4219669648"/>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HEADLINE 4">
  <p:cSld name="HEADLINE 4">
    <p:bg>
      <p:bgPr>
        <a:gradFill>
          <a:gsLst>
            <a:gs pos="0">
              <a:srgbClr val="10D6B6">
                <a:alpha val="70588"/>
              </a:srgbClr>
            </a:gs>
            <a:gs pos="100000">
              <a:srgbClr val="7337D4"/>
            </a:gs>
          </a:gsLst>
          <a:lin ang="0" scaled="0"/>
        </a:gradFill>
        <a:effectLst/>
      </p:bgPr>
    </p:bg>
    <p:spTree>
      <p:nvGrpSpPr>
        <p:cNvPr id="1" name="Shape 59"/>
        <p:cNvGrpSpPr/>
        <p:nvPr/>
      </p:nvGrpSpPr>
      <p:grpSpPr>
        <a:xfrm>
          <a:off x="0" y="0"/>
          <a:ext cx="0" cy="0"/>
          <a:chOff x="0" y="0"/>
          <a:chExt cx="0" cy="0"/>
        </a:xfrm>
      </p:grpSpPr>
      <p:sp>
        <p:nvSpPr>
          <p:cNvPr id="60" name="Google Shape;60;p7"/>
          <p:cNvSpPr txBox="1">
            <a:spLocks noGrp="1"/>
          </p:cNvSpPr>
          <p:nvPr>
            <p:ph type="title" hasCustomPrompt="1"/>
          </p:nvPr>
        </p:nvSpPr>
        <p:spPr>
          <a:xfrm flipH="1">
            <a:off x="99696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7"/>
          <p:cNvSpPr txBox="1">
            <a:spLocks noGrp="1"/>
          </p:cNvSpPr>
          <p:nvPr>
            <p:ph type="ctrTitle" idx="2"/>
          </p:nvPr>
        </p:nvSpPr>
        <p:spPr>
          <a:xfrm flipH="1">
            <a:off x="51055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62" name="Google Shape;62;p7"/>
          <p:cNvSpPr txBox="1">
            <a:spLocks noGrp="1"/>
          </p:cNvSpPr>
          <p:nvPr>
            <p:ph type="subTitle" idx="1"/>
          </p:nvPr>
        </p:nvSpPr>
        <p:spPr>
          <a:xfrm flipH="1">
            <a:off x="6955967" y="39362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3" name="Google Shape;63;p7"/>
          <p:cNvCxnSpPr/>
          <p:nvPr/>
        </p:nvCxnSpPr>
        <p:spPr>
          <a:xfrm>
            <a:off x="97664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4062463942"/>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HEADLINE 6">
  <p:cSld name="HEADLINE 6">
    <p:bg>
      <p:bgPr>
        <a:gradFill>
          <a:gsLst>
            <a:gs pos="0">
              <a:srgbClr val="10D6B6">
                <a:alpha val="70588"/>
              </a:srgbClr>
            </a:gs>
            <a:gs pos="100000">
              <a:srgbClr val="7337D4"/>
            </a:gs>
          </a:gsLst>
          <a:lin ang="0" scaled="0"/>
        </a:gradFill>
        <a:effectLst/>
      </p:bgPr>
    </p:bg>
    <p:spTree>
      <p:nvGrpSpPr>
        <p:cNvPr id="1" name="Shape 64"/>
        <p:cNvGrpSpPr/>
        <p:nvPr/>
      </p:nvGrpSpPr>
      <p:grpSpPr>
        <a:xfrm>
          <a:off x="0" y="0"/>
          <a:ext cx="0" cy="0"/>
          <a:chOff x="0" y="0"/>
          <a:chExt cx="0" cy="0"/>
        </a:xfrm>
      </p:grpSpPr>
      <p:sp>
        <p:nvSpPr>
          <p:cNvPr id="65" name="Google Shape;65;p8"/>
          <p:cNvSpPr txBox="1">
            <a:spLocks noGrp="1"/>
          </p:cNvSpPr>
          <p:nvPr>
            <p:ph type="title" hasCustomPrompt="1"/>
          </p:nvPr>
        </p:nvSpPr>
        <p:spPr>
          <a:xfrm>
            <a:off x="405251"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8"/>
          <p:cNvSpPr txBox="1">
            <a:spLocks noGrp="1"/>
          </p:cNvSpPr>
          <p:nvPr>
            <p:ph type="ctrTitle" idx="2"/>
          </p:nvPr>
        </p:nvSpPr>
        <p:spPr>
          <a:xfrm>
            <a:off x="2803383"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67" name="Google Shape;67;p8"/>
          <p:cNvSpPr txBox="1">
            <a:spLocks noGrp="1"/>
          </p:cNvSpPr>
          <p:nvPr>
            <p:ph type="subTitle" idx="1"/>
          </p:nvPr>
        </p:nvSpPr>
        <p:spPr>
          <a:xfrm>
            <a:off x="2812167" y="3936245"/>
            <a:ext cx="2542000" cy="9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8" name="Google Shape;68;p8"/>
          <p:cNvCxnSpPr/>
          <p:nvPr/>
        </p:nvCxnSpPr>
        <p:spPr>
          <a:xfrm>
            <a:off x="25348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941131397"/>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DESIGN 2">
  <p:cSld name="TITLE DESIGN 2">
    <p:bg>
      <p:bgPr>
        <a:gradFill>
          <a:gsLst>
            <a:gs pos="0">
              <a:srgbClr val="10D6B6">
                <a:alpha val="70588"/>
              </a:srgbClr>
            </a:gs>
            <a:gs pos="100000">
              <a:srgbClr val="7337D4"/>
            </a:gs>
          </a:gsLst>
          <a:lin ang="0" scaled="0"/>
        </a:gradFill>
        <a:effectLst/>
      </p:bgPr>
    </p:bg>
    <p:spTree>
      <p:nvGrpSpPr>
        <p:cNvPr id="1" name="Shape 69"/>
        <p:cNvGrpSpPr/>
        <p:nvPr/>
      </p:nvGrpSpPr>
      <p:grpSpPr>
        <a:xfrm>
          <a:off x="0" y="0"/>
          <a:ext cx="0" cy="0"/>
          <a:chOff x="0" y="0"/>
          <a:chExt cx="0" cy="0"/>
        </a:xfrm>
      </p:grpSpPr>
      <p:sp>
        <p:nvSpPr>
          <p:cNvPr id="70" name="Google Shape;70;p9"/>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71" name="Google Shape;71;p9"/>
          <p:cNvCxnSpPr>
            <a:stCxn id="70"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8144155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SUBTITLE">
  <p:cSld name="TITLE + SUBTITLE">
    <p:bg>
      <p:bgPr>
        <a:gradFill>
          <a:gsLst>
            <a:gs pos="0">
              <a:srgbClr val="10D6B6">
                <a:alpha val="70588"/>
              </a:srgbClr>
            </a:gs>
            <a:gs pos="100000">
              <a:srgbClr val="7337D4"/>
            </a:gs>
          </a:gsLst>
          <a:lin ang="0" scaled="0"/>
        </a:gradFill>
        <a:effectLst/>
      </p:bgPr>
    </p:bg>
    <p:spTree>
      <p:nvGrpSpPr>
        <p:cNvPr id="1" name="Shape 75"/>
        <p:cNvGrpSpPr/>
        <p:nvPr/>
      </p:nvGrpSpPr>
      <p:grpSpPr>
        <a:xfrm>
          <a:off x="0" y="0"/>
          <a:ext cx="0" cy="0"/>
          <a:chOff x="0" y="0"/>
          <a:chExt cx="0" cy="0"/>
        </a:xfrm>
      </p:grpSpPr>
      <p:sp>
        <p:nvSpPr>
          <p:cNvPr id="76" name="Google Shape;76;p11"/>
          <p:cNvSpPr/>
          <p:nvPr/>
        </p:nvSpPr>
        <p:spPr>
          <a:xfrm>
            <a:off x="0" y="747400"/>
            <a:ext cx="12192000" cy="5363200"/>
          </a:xfrm>
          <a:prstGeom prst="rect">
            <a:avLst/>
          </a:prstGeom>
          <a:gradFill>
            <a:gsLst>
              <a:gs pos="0">
                <a:srgbClr val="7337D4">
                  <a:alpha val="62352"/>
                </a:srgbClr>
              </a:gs>
              <a:gs pos="100000">
                <a:srgbClr val="10D6B6">
                  <a:alpha val="46274"/>
                </a:srgbClr>
              </a:gs>
            </a:gsLst>
            <a:lin ang="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11"/>
          <p:cNvSpPr txBox="1">
            <a:spLocks noGrp="1"/>
          </p:cNvSpPr>
          <p:nvPr>
            <p:ph type="ctrTitle"/>
          </p:nvPr>
        </p:nvSpPr>
        <p:spPr>
          <a:xfrm>
            <a:off x="636035" y="2483533"/>
            <a:ext cx="5612400" cy="1135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cxnSp>
        <p:nvCxnSpPr>
          <p:cNvPr id="78" name="Google Shape;78;p11"/>
          <p:cNvCxnSpPr/>
          <p:nvPr/>
        </p:nvCxnSpPr>
        <p:spPr>
          <a:xfrm>
            <a:off x="0" y="3640600"/>
            <a:ext cx="6102000" cy="0"/>
          </a:xfrm>
          <a:prstGeom prst="straightConnector1">
            <a:avLst/>
          </a:prstGeom>
          <a:noFill/>
          <a:ln w="28575" cap="flat" cmpd="sng">
            <a:solidFill>
              <a:srgbClr val="FFFFFF"/>
            </a:solidFill>
            <a:prstDash val="solid"/>
            <a:round/>
            <a:headEnd type="none" w="med" len="med"/>
            <a:tailEnd type="none" w="med" len="med"/>
          </a:ln>
        </p:spPr>
      </p:cxnSp>
      <p:sp>
        <p:nvSpPr>
          <p:cNvPr id="79" name="Google Shape;79;p11"/>
          <p:cNvSpPr txBox="1">
            <a:spLocks noGrp="1"/>
          </p:cNvSpPr>
          <p:nvPr>
            <p:ph type="subTitle" idx="1"/>
          </p:nvPr>
        </p:nvSpPr>
        <p:spPr>
          <a:xfrm flipH="1">
            <a:off x="6102000" y="37422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0" name="Google Shape;80;p11"/>
          <p:cNvSpPr txBox="1">
            <a:spLocks noGrp="1"/>
          </p:cNvSpPr>
          <p:nvPr>
            <p:ph type="subTitle" idx="2"/>
          </p:nvPr>
        </p:nvSpPr>
        <p:spPr>
          <a:xfrm flipH="1">
            <a:off x="6102000" y="41974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1" name="Google Shape;81;p11"/>
          <p:cNvSpPr txBox="1">
            <a:spLocks noGrp="1"/>
          </p:cNvSpPr>
          <p:nvPr>
            <p:ph type="subTitle" idx="3"/>
          </p:nvPr>
        </p:nvSpPr>
        <p:spPr>
          <a:xfrm flipH="1">
            <a:off x="6102000" y="46526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2" name="Google Shape;82;p11"/>
          <p:cNvSpPr txBox="1">
            <a:spLocks noGrp="1"/>
          </p:cNvSpPr>
          <p:nvPr>
            <p:ph type="subTitle" idx="4"/>
          </p:nvPr>
        </p:nvSpPr>
        <p:spPr>
          <a:xfrm flipH="1">
            <a:off x="6102000" y="51078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Tree>
    <p:extLst>
      <p:ext uri="{BB962C8B-B14F-4D97-AF65-F5344CB8AC3E}">
        <p14:creationId xmlns:p14="http://schemas.microsoft.com/office/powerpoint/2010/main" val="978485750"/>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10D6B6">
                <a:alpha val="70588"/>
              </a:srgbClr>
            </a:gs>
            <a:gs pos="100000">
              <a:srgbClr val="7337D4"/>
            </a:gs>
          </a:gsLst>
          <a:lin ang="0" scaled="0"/>
        </a:grad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3717800" y="4227000"/>
            <a:ext cx="4756400" cy="41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sp>
        <p:nvSpPr>
          <p:cNvPr id="90" name="Google Shape;90;p13"/>
          <p:cNvSpPr txBox="1">
            <a:spLocks noGrp="1"/>
          </p:cNvSpPr>
          <p:nvPr>
            <p:ph type="subTitle" idx="1"/>
          </p:nvPr>
        </p:nvSpPr>
        <p:spPr>
          <a:xfrm flipH="1">
            <a:off x="2753000" y="2631000"/>
            <a:ext cx="6686000" cy="15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800"/>
              <a:buNone/>
              <a:defRPr sz="2400">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91" name="Google Shape;91;p13"/>
          <p:cNvCxnSpPr/>
          <p:nvPr/>
        </p:nvCxnSpPr>
        <p:spPr>
          <a:xfrm>
            <a:off x="-9233" y="1308933"/>
            <a:ext cx="9355600" cy="3779200"/>
          </a:xfrm>
          <a:prstGeom prst="bentConnector3">
            <a:avLst>
              <a:gd name="adj1" fmla="val 12316"/>
            </a:avLst>
          </a:prstGeom>
          <a:noFill/>
          <a:ln w="28575" cap="flat" cmpd="sng">
            <a:solidFill>
              <a:srgbClr val="FFFFFF"/>
            </a:solidFill>
            <a:prstDash val="solid"/>
            <a:round/>
            <a:headEnd type="none" w="med" len="med"/>
            <a:tailEnd type="none" w="med" len="med"/>
          </a:ln>
        </p:spPr>
      </p:cxnSp>
      <p:cxnSp>
        <p:nvCxnSpPr>
          <p:cNvPr id="92" name="Google Shape;92;p13"/>
          <p:cNvCxnSpPr/>
          <p:nvPr/>
        </p:nvCxnSpPr>
        <p:spPr>
          <a:xfrm rot="10800000">
            <a:off x="2939933" y="2129533"/>
            <a:ext cx="9282800" cy="3447200"/>
          </a:xfrm>
          <a:prstGeom prst="bentConnector3">
            <a:avLst>
              <a:gd name="adj1" fmla="val 11419"/>
            </a:avLst>
          </a:prstGeom>
          <a:noFill/>
          <a:ln w="28575" cap="flat" cmpd="sng">
            <a:solidFill>
              <a:srgbClr val="FFFFFF"/>
            </a:solidFill>
            <a:prstDash val="solid"/>
            <a:round/>
            <a:headEnd type="none" w="med" len="med"/>
            <a:tailEnd type="none" w="med" len="med"/>
          </a:ln>
        </p:spPr>
      </p:cxnSp>
      <p:cxnSp>
        <p:nvCxnSpPr>
          <p:cNvPr id="93" name="Google Shape;93;p13"/>
          <p:cNvCxnSpPr>
            <a:endCxn id="89" idx="1"/>
          </p:cNvCxnSpPr>
          <p:nvPr/>
        </p:nvCxnSpPr>
        <p:spPr>
          <a:xfrm rot="-5400000">
            <a:off x="1549600" y="4782000"/>
            <a:ext cx="2517600" cy="1818800"/>
          </a:xfrm>
          <a:prstGeom prst="bentConnector2">
            <a:avLst/>
          </a:prstGeom>
          <a:noFill/>
          <a:ln w="28575" cap="flat" cmpd="sng">
            <a:solidFill>
              <a:srgbClr val="FFFFFF"/>
            </a:solidFill>
            <a:prstDash val="solid"/>
            <a:round/>
            <a:headEnd type="none" w="med" len="med"/>
            <a:tailEnd type="none" w="med" len="med"/>
          </a:ln>
        </p:spPr>
      </p:cxnSp>
      <p:cxnSp>
        <p:nvCxnSpPr>
          <p:cNvPr id="94" name="Google Shape;94;p13"/>
          <p:cNvCxnSpPr>
            <a:endCxn id="89" idx="3"/>
          </p:cNvCxnSpPr>
          <p:nvPr/>
        </p:nvCxnSpPr>
        <p:spPr>
          <a:xfrm rot="5400000" flipH="1">
            <a:off x="8112600" y="4794200"/>
            <a:ext cx="2508400" cy="1785200"/>
          </a:xfrm>
          <a:prstGeom prst="bentConnector2">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613094392"/>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TEXT BOXES">
  <p:cSld name="TITLE + TEXT BOXES">
    <p:bg>
      <p:bgPr>
        <a:gradFill>
          <a:gsLst>
            <a:gs pos="0">
              <a:srgbClr val="10D6B6">
                <a:alpha val="70588"/>
              </a:srgbClr>
            </a:gs>
            <a:gs pos="100000">
              <a:srgbClr val="7337D4"/>
            </a:gs>
          </a:gsLst>
          <a:lin ang="0" scaled="0"/>
        </a:grad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97" name="Google Shape;97;p14"/>
          <p:cNvCxnSpPr>
            <a:stCxn id="96"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98" name="Google Shape;98;p14"/>
          <p:cNvSpPr/>
          <p:nvPr/>
        </p:nvSpPr>
        <p:spPr>
          <a:xfrm>
            <a:off x="2373867" y="1763100"/>
            <a:ext cx="2650800" cy="27536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99" name="Google Shape;99;p14"/>
          <p:cNvSpPr txBox="1">
            <a:spLocks noGrp="1"/>
          </p:cNvSpPr>
          <p:nvPr>
            <p:ph type="ctrTitle" idx="2"/>
          </p:nvPr>
        </p:nvSpPr>
        <p:spPr>
          <a:xfrm>
            <a:off x="2947912"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0" name="Google Shape;100;p14"/>
          <p:cNvSpPr txBox="1">
            <a:spLocks noGrp="1"/>
          </p:cNvSpPr>
          <p:nvPr>
            <p:ph type="subTitle" idx="1"/>
          </p:nvPr>
        </p:nvSpPr>
        <p:spPr>
          <a:xfrm>
            <a:off x="2779600"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1" name="Google Shape;101;p14"/>
          <p:cNvSpPr/>
          <p:nvPr/>
        </p:nvSpPr>
        <p:spPr>
          <a:xfrm>
            <a:off x="4770467" y="3274833"/>
            <a:ext cx="2650800" cy="2753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2" name="Google Shape;102;p14"/>
          <p:cNvSpPr txBox="1">
            <a:spLocks noGrp="1"/>
          </p:cNvSpPr>
          <p:nvPr>
            <p:ph type="ctrTitle" idx="3"/>
          </p:nvPr>
        </p:nvSpPr>
        <p:spPr>
          <a:xfrm>
            <a:off x="5344512" y="4551933"/>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3" name="Google Shape;103;p14"/>
          <p:cNvSpPr txBox="1">
            <a:spLocks noGrp="1"/>
          </p:cNvSpPr>
          <p:nvPr>
            <p:ph type="subTitle" idx="4"/>
          </p:nvPr>
        </p:nvSpPr>
        <p:spPr>
          <a:xfrm>
            <a:off x="5176200" y="4781957"/>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4" name="Google Shape;104;p14"/>
          <p:cNvSpPr/>
          <p:nvPr/>
        </p:nvSpPr>
        <p:spPr>
          <a:xfrm>
            <a:off x="7167333" y="1763100"/>
            <a:ext cx="2650800" cy="2753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5" name="Google Shape;105;p14"/>
          <p:cNvSpPr txBox="1">
            <a:spLocks noGrp="1"/>
          </p:cNvSpPr>
          <p:nvPr>
            <p:ph type="ctrTitle" idx="5"/>
          </p:nvPr>
        </p:nvSpPr>
        <p:spPr>
          <a:xfrm>
            <a:off x="7741379"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6" name="Google Shape;106;p14"/>
          <p:cNvSpPr txBox="1">
            <a:spLocks noGrp="1"/>
          </p:cNvSpPr>
          <p:nvPr>
            <p:ph type="subTitle" idx="6"/>
          </p:nvPr>
        </p:nvSpPr>
        <p:spPr>
          <a:xfrm>
            <a:off x="7573067"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Tree>
    <p:extLst>
      <p:ext uri="{BB962C8B-B14F-4D97-AF65-F5344CB8AC3E}">
        <p14:creationId xmlns:p14="http://schemas.microsoft.com/office/powerpoint/2010/main" val="1537736500"/>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UMBERS">
  <p:cSld name="NUMBERS">
    <p:bg>
      <p:bgPr>
        <a:gradFill>
          <a:gsLst>
            <a:gs pos="0">
              <a:srgbClr val="10D6B6">
                <a:alpha val="70588"/>
              </a:srgbClr>
            </a:gs>
            <a:gs pos="100000">
              <a:srgbClr val="7337D4"/>
            </a:gs>
          </a:gsLst>
          <a:lin ang="0" scaled="0"/>
        </a:gradFill>
        <a:effectLst/>
      </p:bgPr>
    </p:bg>
    <p:spTree>
      <p:nvGrpSpPr>
        <p:cNvPr id="1" name="Shape 107"/>
        <p:cNvGrpSpPr/>
        <p:nvPr/>
      </p:nvGrpSpPr>
      <p:grpSpPr>
        <a:xfrm>
          <a:off x="0" y="0"/>
          <a:ext cx="0" cy="0"/>
          <a:chOff x="0" y="0"/>
          <a:chExt cx="0" cy="0"/>
        </a:xfrm>
      </p:grpSpPr>
      <p:sp>
        <p:nvSpPr>
          <p:cNvPr id="108" name="Google Shape;108;p15"/>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109" name="Google Shape;109;p15"/>
          <p:cNvCxnSpPr>
            <a:stCxn id="108"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110" name="Google Shape;110;p15"/>
          <p:cNvSpPr/>
          <p:nvPr/>
        </p:nvSpPr>
        <p:spPr>
          <a:xfrm>
            <a:off x="1087133" y="3804067"/>
            <a:ext cx="4793200" cy="15068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1" name="Google Shape;111;p15"/>
          <p:cNvSpPr/>
          <p:nvPr/>
        </p:nvSpPr>
        <p:spPr>
          <a:xfrm>
            <a:off x="2504267" y="2154833"/>
            <a:ext cx="7183200" cy="1845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2" name="Google Shape;112;p15"/>
          <p:cNvSpPr/>
          <p:nvPr/>
        </p:nvSpPr>
        <p:spPr>
          <a:xfrm>
            <a:off x="5624600" y="4620500"/>
            <a:ext cx="4793200" cy="1197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3" name="Google Shape;113;p15"/>
          <p:cNvSpPr txBox="1">
            <a:spLocks noGrp="1"/>
          </p:cNvSpPr>
          <p:nvPr>
            <p:ph type="title" idx="2" hasCustomPrompt="1"/>
          </p:nvPr>
        </p:nvSpPr>
        <p:spPr>
          <a:xfrm>
            <a:off x="3516467" y="2509833"/>
            <a:ext cx="5159200" cy="113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7200"/>
              <a:buNone/>
              <a:defRPr sz="9600">
                <a:solidFill>
                  <a:srgbClr val="FFFFFF"/>
                </a:solidFill>
              </a:defRPr>
            </a:lvl1pPr>
            <a:lvl2pPr lvl="1"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4" name="Google Shape;114;p15"/>
          <p:cNvSpPr txBox="1">
            <a:spLocks noGrp="1"/>
          </p:cNvSpPr>
          <p:nvPr>
            <p:ph type="title" idx="3" hasCustomPrompt="1"/>
          </p:nvPr>
        </p:nvSpPr>
        <p:spPr>
          <a:xfrm>
            <a:off x="1289968" y="4172167"/>
            <a:ext cx="43876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5" name="Google Shape;115;p15"/>
          <p:cNvSpPr txBox="1">
            <a:spLocks noGrp="1"/>
          </p:cNvSpPr>
          <p:nvPr>
            <p:ph type="title" idx="4" hasCustomPrompt="1"/>
          </p:nvPr>
        </p:nvSpPr>
        <p:spPr>
          <a:xfrm>
            <a:off x="5886601" y="4839933"/>
            <a:ext cx="42692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487865844"/>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pPr>
              <a:buClr>
                <a:srgbClr val="000000"/>
              </a:buClr>
              <a:buFont typeface="Arial"/>
              <a:buNone/>
            </a:pPr>
            <a:fld id="{135B339A-178B-4169-8A69-C9D2EF8D7CD8}" type="datetimeFigureOut">
              <a:rPr lang="en-US" sz="1867" kern="0" smtClean="0">
                <a:solidFill>
                  <a:srgbClr val="000000"/>
                </a:solidFill>
                <a:cs typeface="Arial"/>
                <a:sym typeface="Arial"/>
              </a:rPr>
              <a:pPr>
                <a:buClr>
                  <a:srgbClr val="000000"/>
                </a:buClr>
                <a:buFont typeface="Arial"/>
                <a:buNone/>
              </a:pPr>
              <a:t>11/25/2020</a:t>
            </a:fld>
            <a:endParaRPr lang="en-US" sz="1867" kern="0">
              <a:solidFill>
                <a:srgbClr val="000000"/>
              </a:solidFill>
              <a:cs typeface="Arial"/>
              <a:sym typeface="Arial"/>
            </a:endParaRPr>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pPr>
              <a:buClr>
                <a:srgbClr val="000000"/>
              </a:buClr>
              <a:buFont typeface="Arial"/>
              <a:buNone/>
            </a:pPr>
            <a:endParaRPr lang="en-US" sz="1867" kern="0">
              <a:solidFill>
                <a:srgbClr val="000000"/>
              </a:solidFill>
              <a:cs typeface="Arial"/>
              <a:sym typeface="Arial"/>
            </a:endParaRPr>
          </a:p>
        </p:txBody>
      </p:sp>
      <p:sp>
        <p:nvSpPr>
          <p:cNvPr id="4" name="Slide Number Placeholder 3"/>
          <p:cNvSpPr>
            <a:spLocks noGrp="1"/>
          </p:cNvSpPr>
          <p:nvPr>
            <p:ph type="sldNum" sz="quarter" idx="12"/>
          </p:nvPr>
        </p:nvSpPr>
        <p:spPr/>
        <p:txBody>
          <a:bodyPr/>
          <a:lstStyle/>
          <a:p>
            <a:fld id="{C7FA8C7F-5E91-4EB9-A09B-9452AB47FA5B}" type="slidenum">
              <a:rPr lang="en-US" smtClean="0"/>
              <a:pPr/>
              <a:t>‹#›</a:t>
            </a:fld>
            <a:endParaRPr lang="en-US"/>
          </a:p>
        </p:txBody>
      </p:sp>
    </p:spTree>
    <p:extLst>
      <p:ext uri="{BB962C8B-B14F-4D97-AF65-F5344CB8AC3E}">
        <p14:creationId xmlns:p14="http://schemas.microsoft.com/office/powerpoint/2010/main" val="39868409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IG TITTLE OPENING" type="title">
  <p:cSld name="BIG TITTLE OPENING">
    <p:bg>
      <p:bgPr>
        <a:gradFill>
          <a:gsLst>
            <a:gs pos="0">
              <a:srgbClr val="10D6B6">
                <a:alpha val="70588"/>
              </a:srgbClr>
            </a:gs>
            <a:gs pos="100000">
              <a:srgbClr val="7337D4"/>
            </a:gs>
          </a:gsLst>
          <a:lin ang="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24852" y="2010646"/>
            <a:ext cx="235" cy="229"/>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11;p2"/>
          <p:cNvSpPr/>
          <p:nvPr/>
        </p:nvSpPr>
        <p:spPr>
          <a:xfrm>
            <a:off x="24852" y="3225478"/>
            <a:ext cx="235" cy="229"/>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 name="Google Shape;13;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2"/>
          <p:cNvSpPr txBox="1">
            <a:spLocks noGrp="1"/>
          </p:cNvSpPr>
          <p:nvPr>
            <p:ph type="ctrTitle"/>
          </p:nvPr>
        </p:nvSpPr>
        <p:spPr>
          <a:xfrm flipH="1">
            <a:off x="1526467" y="3528100"/>
            <a:ext cx="4525600" cy="894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6000"/>
              <a:buNone/>
              <a:defRPr sz="8000">
                <a:solidFill>
                  <a:srgbClr val="FFFFFF"/>
                </a:solidFill>
              </a:defRPr>
            </a:lvl1pPr>
            <a:lvl2pPr lvl="1" rtl="0">
              <a:spcBef>
                <a:spcPts val="0"/>
              </a:spcBef>
              <a:spcAft>
                <a:spcPts val="0"/>
              </a:spcAft>
              <a:buClr>
                <a:srgbClr val="FFFFFF"/>
              </a:buClr>
              <a:buSzPts val="5200"/>
              <a:buNone/>
              <a:defRPr sz="6933">
                <a:solidFill>
                  <a:srgbClr val="FFFFFF"/>
                </a:solidFill>
              </a:defRPr>
            </a:lvl2pPr>
            <a:lvl3pPr lvl="2" rtl="0">
              <a:spcBef>
                <a:spcPts val="0"/>
              </a:spcBef>
              <a:spcAft>
                <a:spcPts val="0"/>
              </a:spcAft>
              <a:buClr>
                <a:srgbClr val="FFFFFF"/>
              </a:buClr>
              <a:buSzPts val="5200"/>
              <a:buNone/>
              <a:defRPr sz="6933">
                <a:solidFill>
                  <a:srgbClr val="FFFFFF"/>
                </a:solidFill>
              </a:defRPr>
            </a:lvl3pPr>
            <a:lvl4pPr lvl="3" rtl="0">
              <a:spcBef>
                <a:spcPts val="0"/>
              </a:spcBef>
              <a:spcAft>
                <a:spcPts val="0"/>
              </a:spcAft>
              <a:buClr>
                <a:srgbClr val="FFFFFF"/>
              </a:buClr>
              <a:buSzPts val="5200"/>
              <a:buNone/>
              <a:defRPr sz="6933">
                <a:solidFill>
                  <a:srgbClr val="FFFFFF"/>
                </a:solidFill>
              </a:defRPr>
            </a:lvl4pPr>
            <a:lvl5pPr lvl="4" rtl="0">
              <a:spcBef>
                <a:spcPts val="0"/>
              </a:spcBef>
              <a:spcAft>
                <a:spcPts val="0"/>
              </a:spcAft>
              <a:buClr>
                <a:srgbClr val="FFFFFF"/>
              </a:buClr>
              <a:buSzPts val="5200"/>
              <a:buNone/>
              <a:defRPr sz="6933">
                <a:solidFill>
                  <a:srgbClr val="FFFFFF"/>
                </a:solidFill>
              </a:defRPr>
            </a:lvl5pPr>
            <a:lvl6pPr lvl="5" rtl="0">
              <a:spcBef>
                <a:spcPts val="0"/>
              </a:spcBef>
              <a:spcAft>
                <a:spcPts val="0"/>
              </a:spcAft>
              <a:buClr>
                <a:srgbClr val="FFFFFF"/>
              </a:buClr>
              <a:buSzPts val="5200"/>
              <a:buNone/>
              <a:defRPr sz="6933">
                <a:solidFill>
                  <a:srgbClr val="FFFFFF"/>
                </a:solidFill>
              </a:defRPr>
            </a:lvl6pPr>
            <a:lvl7pPr lvl="6" rtl="0">
              <a:spcBef>
                <a:spcPts val="0"/>
              </a:spcBef>
              <a:spcAft>
                <a:spcPts val="0"/>
              </a:spcAft>
              <a:buClr>
                <a:srgbClr val="FFFFFF"/>
              </a:buClr>
              <a:buSzPts val="5200"/>
              <a:buNone/>
              <a:defRPr sz="6933">
                <a:solidFill>
                  <a:srgbClr val="FFFFFF"/>
                </a:solidFill>
              </a:defRPr>
            </a:lvl7pPr>
            <a:lvl8pPr lvl="7" rtl="0">
              <a:spcBef>
                <a:spcPts val="0"/>
              </a:spcBef>
              <a:spcAft>
                <a:spcPts val="0"/>
              </a:spcAft>
              <a:buClr>
                <a:srgbClr val="FFFFFF"/>
              </a:buClr>
              <a:buSzPts val="5200"/>
              <a:buNone/>
              <a:defRPr sz="6933">
                <a:solidFill>
                  <a:srgbClr val="FFFFFF"/>
                </a:solidFill>
              </a:defRPr>
            </a:lvl8pPr>
            <a:lvl9pPr lvl="8" rtl="0">
              <a:spcBef>
                <a:spcPts val="0"/>
              </a:spcBef>
              <a:spcAft>
                <a:spcPts val="0"/>
              </a:spcAft>
              <a:buClr>
                <a:srgbClr val="FFFFFF"/>
              </a:buClr>
              <a:buSzPts val="5200"/>
              <a:buNone/>
              <a:defRPr sz="6933">
                <a:solidFill>
                  <a:srgbClr val="FFFFFF"/>
                </a:solidFill>
              </a:defRPr>
            </a:lvl9pPr>
          </a:lstStyle>
          <a:p>
            <a:endParaRPr/>
          </a:p>
        </p:txBody>
      </p:sp>
      <p:sp>
        <p:nvSpPr>
          <p:cNvPr id="15" name="Google Shape;15;p2"/>
          <p:cNvSpPr txBox="1">
            <a:spLocks noGrp="1"/>
          </p:cNvSpPr>
          <p:nvPr>
            <p:ph type="subTitle" idx="1"/>
          </p:nvPr>
        </p:nvSpPr>
        <p:spPr>
          <a:xfrm flipH="1">
            <a:off x="1526267" y="4422100"/>
            <a:ext cx="2579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400"/>
              <a:buNone/>
              <a:defRPr sz="1867">
                <a:solidFill>
                  <a:srgbClr val="FFFFFF"/>
                </a:solidFill>
              </a:defRPr>
            </a:lvl1pPr>
            <a:lvl2pPr lvl="1" rtl="0">
              <a:lnSpc>
                <a:spcPct val="100000"/>
              </a:lnSpc>
              <a:spcBef>
                <a:spcPts val="0"/>
              </a:spcBef>
              <a:spcAft>
                <a:spcPts val="0"/>
              </a:spcAft>
              <a:buClr>
                <a:srgbClr val="FFFFFF"/>
              </a:buClr>
              <a:buSzPts val="1400"/>
              <a:buNone/>
              <a:defRPr sz="1867">
                <a:solidFill>
                  <a:srgbClr val="FFFFFF"/>
                </a:solidFill>
              </a:defRPr>
            </a:lvl2pPr>
            <a:lvl3pPr lvl="2" rtl="0">
              <a:lnSpc>
                <a:spcPct val="100000"/>
              </a:lnSpc>
              <a:spcBef>
                <a:spcPts val="0"/>
              </a:spcBef>
              <a:spcAft>
                <a:spcPts val="0"/>
              </a:spcAft>
              <a:buClr>
                <a:srgbClr val="FFFFFF"/>
              </a:buClr>
              <a:buSzPts val="1400"/>
              <a:buNone/>
              <a:defRPr sz="1867">
                <a:solidFill>
                  <a:srgbClr val="FFFFFF"/>
                </a:solidFill>
              </a:defRPr>
            </a:lvl3pPr>
            <a:lvl4pPr lvl="3" rtl="0">
              <a:lnSpc>
                <a:spcPct val="100000"/>
              </a:lnSpc>
              <a:spcBef>
                <a:spcPts val="0"/>
              </a:spcBef>
              <a:spcAft>
                <a:spcPts val="0"/>
              </a:spcAft>
              <a:buClr>
                <a:srgbClr val="FFFFFF"/>
              </a:buClr>
              <a:buSzPts val="1400"/>
              <a:buNone/>
              <a:defRPr sz="1867">
                <a:solidFill>
                  <a:srgbClr val="FFFFFF"/>
                </a:solidFill>
              </a:defRPr>
            </a:lvl4pPr>
            <a:lvl5pPr lvl="4" rtl="0">
              <a:lnSpc>
                <a:spcPct val="100000"/>
              </a:lnSpc>
              <a:spcBef>
                <a:spcPts val="0"/>
              </a:spcBef>
              <a:spcAft>
                <a:spcPts val="0"/>
              </a:spcAft>
              <a:buClr>
                <a:srgbClr val="FFFFFF"/>
              </a:buClr>
              <a:buSzPts val="1400"/>
              <a:buNone/>
              <a:defRPr sz="1867">
                <a:solidFill>
                  <a:srgbClr val="FFFFFF"/>
                </a:solidFill>
              </a:defRPr>
            </a:lvl5pPr>
            <a:lvl6pPr lvl="5" rtl="0">
              <a:lnSpc>
                <a:spcPct val="100000"/>
              </a:lnSpc>
              <a:spcBef>
                <a:spcPts val="0"/>
              </a:spcBef>
              <a:spcAft>
                <a:spcPts val="0"/>
              </a:spcAft>
              <a:buClr>
                <a:srgbClr val="FFFFFF"/>
              </a:buClr>
              <a:buSzPts val="1400"/>
              <a:buNone/>
              <a:defRPr sz="1867">
                <a:solidFill>
                  <a:srgbClr val="FFFFFF"/>
                </a:solidFill>
              </a:defRPr>
            </a:lvl6pPr>
            <a:lvl7pPr lvl="6" rtl="0">
              <a:lnSpc>
                <a:spcPct val="100000"/>
              </a:lnSpc>
              <a:spcBef>
                <a:spcPts val="0"/>
              </a:spcBef>
              <a:spcAft>
                <a:spcPts val="0"/>
              </a:spcAft>
              <a:buClr>
                <a:srgbClr val="FFFFFF"/>
              </a:buClr>
              <a:buSzPts val="1400"/>
              <a:buNone/>
              <a:defRPr sz="1867">
                <a:solidFill>
                  <a:srgbClr val="FFFFFF"/>
                </a:solidFill>
              </a:defRPr>
            </a:lvl7pPr>
            <a:lvl8pPr lvl="7" rtl="0">
              <a:lnSpc>
                <a:spcPct val="100000"/>
              </a:lnSpc>
              <a:spcBef>
                <a:spcPts val="0"/>
              </a:spcBef>
              <a:spcAft>
                <a:spcPts val="0"/>
              </a:spcAft>
              <a:buClr>
                <a:srgbClr val="FFFFFF"/>
              </a:buClr>
              <a:buSzPts val="1400"/>
              <a:buNone/>
              <a:defRPr sz="1867">
                <a:solidFill>
                  <a:srgbClr val="FFFFFF"/>
                </a:solidFill>
              </a:defRPr>
            </a:lvl8pPr>
            <a:lvl9pPr lvl="8" rtl="0">
              <a:lnSpc>
                <a:spcPct val="100000"/>
              </a:lnSpc>
              <a:spcBef>
                <a:spcPts val="0"/>
              </a:spcBef>
              <a:spcAft>
                <a:spcPts val="0"/>
              </a:spcAft>
              <a:buClr>
                <a:srgbClr val="FFFFFF"/>
              </a:buClr>
              <a:buSzPts val="1400"/>
              <a:buNone/>
              <a:defRPr sz="1867">
                <a:solidFill>
                  <a:srgbClr val="FFFFFF"/>
                </a:solidFill>
              </a:defRPr>
            </a:lvl9pPr>
          </a:lstStyle>
          <a:p>
            <a:endParaRPr/>
          </a:p>
        </p:txBody>
      </p:sp>
      <p:cxnSp>
        <p:nvCxnSpPr>
          <p:cNvPr id="16" name="Google Shape;16;p2"/>
          <p:cNvCxnSpPr/>
          <p:nvPr/>
        </p:nvCxnSpPr>
        <p:spPr>
          <a:xfrm>
            <a:off x="1677133" y="4328333"/>
            <a:ext cx="6188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145573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LINE 1">
  <p:cSld name="HEADLINE 1">
    <p:bg>
      <p:bgPr>
        <a:gradFill>
          <a:gsLst>
            <a:gs pos="0">
              <a:srgbClr val="10D6B6">
                <a:alpha val="70588"/>
              </a:srgbClr>
            </a:gs>
            <a:gs pos="100000">
              <a:srgbClr val="7337D4"/>
            </a:gs>
          </a:gsLst>
          <a:lin ang="0" scaled="0"/>
        </a:gradFill>
        <a:effectLst/>
      </p:bgPr>
    </p:bg>
    <p:spTree>
      <p:nvGrpSpPr>
        <p:cNvPr id="1" name="Shape 49"/>
        <p:cNvGrpSpPr/>
        <p:nvPr/>
      </p:nvGrpSpPr>
      <p:grpSpPr>
        <a:xfrm>
          <a:off x="0" y="0"/>
          <a:ext cx="0" cy="0"/>
          <a:chOff x="0" y="0"/>
          <a:chExt cx="0" cy="0"/>
        </a:xfrm>
      </p:grpSpPr>
      <p:sp>
        <p:nvSpPr>
          <p:cNvPr id="50" name="Google Shape;50;p5"/>
          <p:cNvSpPr txBox="1">
            <a:spLocks noGrp="1"/>
          </p:cNvSpPr>
          <p:nvPr>
            <p:ph type="title" hasCustomPrompt="1"/>
          </p:nvPr>
        </p:nvSpPr>
        <p:spPr>
          <a:xfrm>
            <a:off x="499267"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5"/>
          <p:cNvSpPr txBox="1">
            <a:spLocks noGrp="1"/>
          </p:cNvSpPr>
          <p:nvPr>
            <p:ph type="ctrTitle" idx="2"/>
          </p:nvPr>
        </p:nvSpPr>
        <p:spPr>
          <a:xfrm>
            <a:off x="2490999"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52" name="Google Shape;52;p5"/>
          <p:cNvSpPr txBox="1">
            <a:spLocks noGrp="1"/>
          </p:cNvSpPr>
          <p:nvPr>
            <p:ph type="subTitle" idx="1"/>
          </p:nvPr>
        </p:nvSpPr>
        <p:spPr>
          <a:xfrm>
            <a:off x="2491000" y="4241021"/>
            <a:ext cx="2542000" cy="4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3" name="Google Shape;53;p5"/>
          <p:cNvCxnSpPr/>
          <p:nvPr/>
        </p:nvCxnSpPr>
        <p:spPr>
          <a:xfrm>
            <a:off x="0"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551866975"/>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WO COLUMNS" type="titleOnly">
  <p:cSld name="TWO COLUMNS">
    <p:bg>
      <p:bgPr>
        <a:gradFill>
          <a:gsLst>
            <a:gs pos="0">
              <a:srgbClr val="10D6B6">
                <a:alpha val="70588"/>
              </a:srgbClr>
            </a:gs>
            <a:gs pos="100000">
              <a:srgbClr val="7337D4"/>
            </a:gs>
          </a:gsLst>
          <a:lin ang="0" scaled="0"/>
        </a:gradFill>
        <a:effectLst/>
      </p:bgPr>
    </p:bg>
    <p:spTree>
      <p:nvGrpSpPr>
        <p:cNvPr id="1" name="Shape 17"/>
        <p:cNvGrpSpPr/>
        <p:nvPr/>
      </p:nvGrpSpPr>
      <p:grpSpPr>
        <a:xfrm>
          <a:off x="0" y="0"/>
          <a:ext cx="0" cy="0"/>
          <a:chOff x="0" y="0"/>
          <a:chExt cx="0" cy="0"/>
        </a:xfrm>
      </p:grpSpPr>
      <p:sp>
        <p:nvSpPr>
          <p:cNvPr id="18" name="Google Shape;18;p3"/>
          <p:cNvSpPr/>
          <p:nvPr/>
        </p:nvSpPr>
        <p:spPr>
          <a:xfrm>
            <a:off x="1554000"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3"/>
          <p:cNvSpPr/>
          <p:nvPr/>
        </p:nvSpPr>
        <p:spPr>
          <a:xfrm>
            <a:off x="6188867"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0;p3"/>
          <p:cNvSpPr txBox="1">
            <a:spLocks noGrp="1"/>
          </p:cNvSpPr>
          <p:nvPr>
            <p:ph type="subTitle" idx="1"/>
          </p:nvPr>
        </p:nvSpPr>
        <p:spPr>
          <a:xfrm>
            <a:off x="2070308" y="4067333"/>
            <a:ext cx="3729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1" name="Google Shape;21;p3"/>
          <p:cNvSpPr txBox="1">
            <a:spLocks noGrp="1"/>
          </p:cNvSpPr>
          <p:nvPr>
            <p:ph type="subTitle" idx="2"/>
          </p:nvPr>
        </p:nvSpPr>
        <p:spPr>
          <a:xfrm>
            <a:off x="6392067" y="4067333"/>
            <a:ext cx="37296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2" name="Google Shape;22;p3"/>
          <p:cNvSpPr txBox="1">
            <a:spLocks noGrp="1"/>
          </p:cNvSpPr>
          <p:nvPr>
            <p:ph type="ctrTitle"/>
          </p:nvPr>
        </p:nvSpPr>
        <p:spPr>
          <a:xfrm>
            <a:off x="2070308" y="3277200"/>
            <a:ext cx="37296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3" name="Google Shape;23;p3"/>
          <p:cNvSpPr txBox="1">
            <a:spLocks noGrp="1"/>
          </p:cNvSpPr>
          <p:nvPr>
            <p:ph type="ctrTitle" idx="3"/>
          </p:nvPr>
        </p:nvSpPr>
        <p:spPr>
          <a:xfrm>
            <a:off x="6392067" y="3277200"/>
            <a:ext cx="37296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4" name="Google Shape;24;p3"/>
          <p:cNvSpPr txBox="1">
            <a:spLocks noGrp="1"/>
          </p:cNvSpPr>
          <p:nvPr>
            <p:ph type="ctrTitle" idx="4"/>
          </p:nvPr>
        </p:nvSpPr>
        <p:spPr>
          <a:xfrm>
            <a:off x="1333500" y="179733"/>
            <a:ext cx="95252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25" name="Google Shape;25;p3"/>
          <p:cNvCxnSpPr>
            <a:stCxn id="24" idx="2"/>
          </p:cNvCxnSpPr>
          <p:nvPr/>
        </p:nvCxnSpPr>
        <p:spPr>
          <a:xfrm>
            <a:off x="6096100"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472888011"/>
      </p:ext>
    </p:extLst>
  </p:cSld>
  <p:clrMapOvr>
    <a:masterClrMapping/>
  </p:clrMapOvr>
  <p:extLst mod="1">
    <p:ext uri="{DCECCB84-F9BA-43D5-87BE-67443E8EF086}">
      <p15:sldGuideLst xmlns:p15="http://schemas.microsoft.com/office/powerpoint/2012/main">
        <p15:guide id="1" orient="horz" pos="1620">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ABLE OF CONTENT">
  <p:cSld name="TABLE OF CONTENT">
    <p:bg>
      <p:bgPr>
        <a:gradFill>
          <a:gsLst>
            <a:gs pos="0">
              <a:srgbClr val="10D6B6">
                <a:alpha val="70588"/>
              </a:srgbClr>
            </a:gs>
            <a:gs pos="100000">
              <a:srgbClr val="7337D4"/>
            </a:gs>
          </a:gsLst>
          <a:lin ang="0" scaled="0"/>
        </a:gra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ctrTitle"/>
          </p:nvPr>
        </p:nvSpPr>
        <p:spPr>
          <a:xfrm>
            <a:off x="3767933"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28" name="Google Shape;28;p4"/>
          <p:cNvSpPr txBox="1">
            <a:spLocks noGrp="1"/>
          </p:cNvSpPr>
          <p:nvPr>
            <p:ph type="subTitle" idx="1"/>
          </p:nvPr>
        </p:nvSpPr>
        <p:spPr>
          <a:xfrm>
            <a:off x="40454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9" name="Google Shape;29;p4"/>
          <p:cNvSpPr txBox="1">
            <a:spLocks noGrp="1"/>
          </p:cNvSpPr>
          <p:nvPr>
            <p:ph type="title" idx="2" hasCustomPrompt="1"/>
          </p:nvPr>
        </p:nvSpPr>
        <p:spPr>
          <a:xfrm>
            <a:off x="41472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4"/>
          <p:cNvSpPr txBox="1">
            <a:spLocks noGrp="1"/>
          </p:cNvSpPr>
          <p:nvPr>
            <p:ph type="ctrTitle" idx="3"/>
          </p:nvPr>
        </p:nvSpPr>
        <p:spPr>
          <a:xfrm>
            <a:off x="37682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1" name="Google Shape;31;p4"/>
          <p:cNvSpPr txBox="1">
            <a:spLocks noGrp="1"/>
          </p:cNvSpPr>
          <p:nvPr>
            <p:ph type="subTitle" idx="4"/>
          </p:nvPr>
        </p:nvSpPr>
        <p:spPr>
          <a:xfrm>
            <a:off x="39986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2" name="Google Shape;32;p4"/>
          <p:cNvSpPr txBox="1">
            <a:spLocks noGrp="1"/>
          </p:cNvSpPr>
          <p:nvPr>
            <p:ph type="title" idx="5" hasCustomPrompt="1"/>
          </p:nvPr>
        </p:nvSpPr>
        <p:spPr>
          <a:xfrm>
            <a:off x="41472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ctrTitle" idx="6"/>
          </p:nvPr>
        </p:nvSpPr>
        <p:spPr>
          <a:xfrm>
            <a:off x="6634167"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4" name="Google Shape;34;p4"/>
          <p:cNvSpPr txBox="1">
            <a:spLocks noGrp="1"/>
          </p:cNvSpPr>
          <p:nvPr>
            <p:ph type="subTitle" idx="7"/>
          </p:nvPr>
        </p:nvSpPr>
        <p:spPr>
          <a:xfrm>
            <a:off x="6911333"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5" name="Google Shape;35;p4"/>
          <p:cNvSpPr txBox="1">
            <a:spLocks noGrp="1"/>
          </p:cNvSpPr>
          <p:nvPr>
            <p:ph type="title" idx="8" hasCustomPrompt="1"/>
          </p:nvPr>
        </p:nvSpPr>
        <p:spPr>
          <a:xfrm>
            <a:off x="7013149"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4"/>
          <p:cNvSpPr txBox="1">
            <a:spLocks noGrp="1"/>
          </p:cNvSpPr>
          <p:nvPr>
            <p:ph type="ctrTitle" idx="9"/>
          </p:nvPr>
        </p:nvSpPr>
        <p:spPr>
          <a:xfrm>
            <a:off x="66341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7" name="Google Shape;37;p4"/>
          <p:cNvSpPr txBox="1">
            <a:spLocks noGrp="1"/>
          </p:cNvSpPr>
          <p:nvPr>
            <p:ph type="subTitle" idx="13"/>
          </p:nvPr>
        </p:nvSpPr>
        <p:spPr>
          <a:xfrm>
            <a:off x="6864533"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8" name="Google Shape;38;p4"/>
          <p:cNvSpPr txBox="1">
            <a:spLocks noGrp="1"/>
          </p:cNvSpPr>
          <p:nvPr>
            <p:ph type="title" idx="14" hasCustomPrompt="1"/>
          </p:nvPr>
        </p:nvSpPr>
        <p:spPr>
          <a:xfrm>
            <a:off x="7013149"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9" name="Google Shape;39;p4"/>
          <p:cNvSpPr txBox="1">
            <a:spLocks noGrp="1"/>
          </p:cNvSpPr>
          <p:nvPr>
            <p:ph type="ctrTitle" idx="15"/>
          </p:nvPr>
        </p:nvSpPr>
        <p:spPr>
          <a:xfrm rot="-5400000">
            <a:off x="8504467" y="2111600"/>
            <a:ext cx="4650000" cy="1135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40" name="Google Shape;40;p4"/>
          <p:cNvCxnSpPr/>
          <p:nvPr/>
        </p:nvCxnSpPr>
        <p:spPr>
          <a:xfrm>
            <a:off x="11388389" y="-19600"/>
            <a:ext cx="0" cy="4892000"/>
          </a:xfrm>
          <a:prstGeom prst="straightConnector1">
            <a:avLst/>
          </a:prstGeom>
          <a:noFill/>
          <a:ln w="28575" cap="flat" cmpd="sng">
            <a:solidFill>
              <a:srgbClr val="FFFFFF"/>
            </a:solidFill>
            <a:prstDash val="solid"/>
            <a:round/>
            <a:headEnd type="none" w="med" len="med"/>
            <a:tailEnd type="none" w="med" len="med"/>
          </a:ln>
        </p:spPr>
      </p:cxnSp>
      <p:sp>
        <p:nvSpPr>
          <p:cNvPr id="41" name="Google Shape;41;p4"/>
          <p:cNvSpPr txBox="1">
            <a:spLocks noGrp="1"/>
          </p:cNvSpPr>
          <p:nvPr>
            <p:ph type="ctrTitle" idx="16"/>
          </p:nvPr>
        </p:nvSpPr>
        <p:spPr>
          <a:xfrm>
            <a:off x="808233" y="2101267"/>
            <a:ext cx="319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2" name="Google Shape;42;p4"/>
          <p:cNvSpPr txBox="1">
            <a:spLocks noGrp="1"/>
          </p:cNvSpPr>
          <p:nvPr>
            <p:ph type="subTitle" idx="17"/>
          </p:nvPr>
        </p:nvSpPr>
        <p:spPr>
          <a:xfrm>
            <a:off x="11325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3" name="Google Shape;43;p4"/>
          <p:cNvSpPr txBox="1">
            <a:spLocks noGrp="1"/>
          </p:cNvSpPr>
          <p:nvPr>
            <p:ph type="title" idx="18" hasCustomPrompt="1"/>
          </p:nvPr>
        </p:nvSpPr>
        <p:spPr>
          <a:xfrm>
            <a:off x="12343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4" name="Google Shape;44;p4"/>
          <p:cNvSpPr txBox="1">
            <a:spLocks noGrp="1"/>
          </p:cNvSpPr>
          <p:nvPr>
            <p:ph type="ctrTitle" idx="19"/>
          </p:nvPr>
        </p:nvSpPr>
        <p:spPr>
          <a:xfrm>
            <a:off x="8553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5" name="Google Shape;45;p4"/>
          <p:cNvSpPr txBox="1">
            <a:spLocks noGrp="1"/>
          </p:cNvSpPr>
          <p:nvPr>
            <p:ph type="subTitle" idx="20"/>
          </p:nvPr>
        </p:nvSpPr>
        <p:spPr>
          <a:xfrm>
            <a:off x="10857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6" name="Google Shape;46;p4"/>
          <p:cNvSpPr txBox="1">
            <a:spLocks noGrp="1"/>
          </p:cNvSpPr>
          <p:nvPr>
            <p:ph type="title" idx="21" hasCustomPrompt="1"/>
          </p:nvPr>
        </p:nvSpPr>
        <p:spPr>
          <a:xfrm>
            <a:off x="12343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47" name="Google Shape;47;p4"/>
          <p:cNvCxnSpPr/>
          <p:nvPr/>
        </p:nvCxnSpPr>
        <p:spPr>
          <a:xfrm>
            <a:off x="1452633" y="2283981"/>
            <a:ext cx="7727200" cy="0"/>
          </a:xfrm>
          <a:prstGeom prst="straightConnector1">
            <a:avLst/>
          </a:prstGeom>
          <a:noFill/>
          <a:ln w="28575" cap="flat" cmpd="sng">
            <a:solidFill>
              <a:srgbClr val="FFFFFF"/>
            </a:solidFill>
            <a:prstDash val="solid"/>
            <a:round/>
            <a:headEnd type="none" w="med" len="med"/>
            <a:tailEnd type="none" w="med" len="med"/>
          </a:ln>
        </p:spPr>
      </p:cxnSp>
      <p:cxnSp>
        <p:nvCxnSpPr>
          <p:cNvPr id="48" name="Google Shape;48;p4"/>
          <p:cNvCxnSpPr/>
          <p:nvPr/>
        </p:nvCxnSpPr>
        <p:spPr>
          <a:xfrm>
            <a:off x="1452633" y="4520081"/>
            <a:ext cx="77272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918794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HEADLINE 1">
  <p:cSld name="HEADLINE 1">
    <p:bg>
      <p:bgPr>
        <a:gradFill>
          <a:gsLst>
            <a:gs pos="0">
              <a:srgbClr val="10D6B6">
                <a:alpha val="70588"/>
              </a:srgbClr>
            </a:gs>
            <a:gs pos="100000">
              <a:srgbClr val="7337D4"/>
            </a:gs>
          </a:gsLst>
          <a:lin ang="0" scaled="0"/>
        </a:gradFill>
        <a:effectLst/>
      </p:bgPr>
    </p:bg>
    <p:spTree>
      <p:nvGrpSpPr>
        <p:cNvPr id="1" name="Shape 49"/>
        <p:cNvGrpSpPr/>
        <p:nvPr/>
      </p:nvGrpSpPr>
      <p:grpSpPr>
        <a:xfrm>
          <a:off x="0" y="0"/>
          <a:ext cx="0" cy="0"/>
          <a:chOff x="0" y="0"/>
          <a:chExt cx="0" cy="0"/>
        </a:xfrm>
      </p:grpSpPr>
      <p:sp>
        <p:nvSpPr>
          <p:cNvPr id="50" name="Google Shape;50;p5"/>
          <p:cNvSpPr txBox="1">
            <a:spLocks noGrp="1"/>
          </p:cNvSpPr>
          <p:nvPr>
            <p:ph type="title" hasCustomPrompt="1"/>
          </p:nvPr>
        </p:nvSpPr>
        <p:spPr>
          <a:xfrm>
            <a:off x="499267"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5"/>
          <p:cNvSpPr txBox="1">
            <a:spLocks noGrp="1"/>
          </p:cNvSpPr>
          <p:nvPr>
            <p:ph type="ctrTitle" idx="2"/>
          </p:nvPr>
        </p:nvSpPr>
        <p:spPr>
          <a:xfrm>
            <a:off x="2490999"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52" name="Google Shape;52;p5"/>
          <p:cNvSpPr txBox="1">
            <a:spLocks noGrp="1"/>
          </p:cNvSpPr>
          <p:nvPr>
            <p:ph type="subTitle" idx="1"/>
          </p:nvPr>
        </p:nvSpPr>
        <p:spPr>
          <a:xfrm>
            <a:off x="2491000" y="4241021"/>
            <a:ext cx="2542000" cy="4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3" name="Google Shape;53;p5"/>
          <p:cNvCxnSpPr/>
          <p:nvPr/>
        </p:nvCxnSpPr>
        <p:spPr>
          <a:xfrm>
            <a:off x="0"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920100416"/>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HEADLINE 3">
  <p:cSld name="HEADLINE 3">
    <p:bg>
      <p:bgPr>
        <a:gradFill>
          <a:gsLst>
            <a:gs pos="0">
              <a:srgbClr val="10D6B6">
                <a:alpha val="70588"/>
              </a:srgbClr>
            </a:gs>
            <a:gs pos="100000">
              <a:srgbClr val="7337D4"/>
            </a:gs>
          </a:gsLst>
          <a:lin ang="0" scaled="0"/>
        </a:gradFill>
        <a:effectLst/>
      </p:bgPr>
    </p:bg>
    <p:spTree>
      <p:nvGrpSpPr>
        <p:cNvPr id="1" name="Shape 54"/>
        <p:cNvGrpSpPr/>
        <p:nvPr/>
      </p:nvGrpSpPr>
      <p:grpSpPr>
        <a:xfrm>
          <a:off x="0" y="0"/>
          <a:ext cx="0" cy="0"/>
          <a:chOff x="0" y="0"/>
          <a:chExt cx="0" cy="0"/>
        </a:xfrm>
      </p:grpSpPr>
      <p:sp>
        <p:nvSpPr>
          <p:cNvPr id="55" name="Google Shape;55;p6"/>
          <p:cNvSpPr txBox="1">
            <a:spLocks noGrp="1"/>
          </p:cNvSpPr>
          <p:nvPr>
            <p:ph type="title" hasCustomPrompt="1"/>
          </p:nvPr>
        </p:nvSpPr>
        <p:spPr>
          <a:xfrm flipH="1">
            <a:off x="97664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6" name="Google Shape;56;p6"/>
          <p:cNvSpPr txBox="1">
            <a:spLocks noGrp="1"/>
          </p:cNvSpPr>
          <p:nvPr>
            <p:ph type="ctrTitle" idx="2"/>
          </p:nvPr>
        </p:nvSpPr>
        <p:spPr>
          <a:xfrm flipH="1">
            <a:off x="53087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57" name="Google Shape;57;p6"/>
          <p:cNvSpPr txBox="1">
            <a:spLocks noGrp="1"/>
          </p:cNvSpPr>
          <p:nvPr>
            <p:ph type="subTitle" idx="1"/>
          </p:nvPr>
        </p:nvSpPr>
        <p:spPr>
          <a:xfrm flipH="1">
            <a:off x="7159133" y="42410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8" name="Google Shape;58;p6"/>
          <p:cNvCxnSpPr/>
          <p:nvPr/>
        </p:nvCxnSpPr>
        <p:spPr>
          <a:xfrm rot="10800000">
            <a:off x="6831616"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487287226"/>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HEADLINE 4">
  <p:cSld name="HEADLINE 4">
    <p:bg>
      <p:bgPr>
        <a:gradFill>
          <a:gsLst>
            <a:gs pos="0">
              <a:srgbClr val="10D6B6">
                <a:alpha val="70588"/>
              </a:srgbClr>
            </a:gs>
            <a:gs pos="100000">
              <a:srgbClr val="7337D4"/>
            </a:gs>
          </a:gsLst>
          <a:lin ang="0" scaled="0"/>
        </a:gradFill>
        <a:effectLst/>
      </p:bgPr>
    </p:bg>
    <p:spTree>
      <p:nvGrpSpPr>
        <p:cNvPr id="1" name="Shape 59"/>
        <p:cNvGrpSpPr/>
        <p:nvPr/>
      </p:nvGrpSpPr>
      <p:grpSpPr>
        <a:xfrm>
          <a:off x="0" y="0"/>
          <a:ext cx="0" cy="0"/>
          <a:chOff x="0" y="0"/>
          <a:chExt cx="0" cy="0"/>
        </a:xfrm>
      </p:grpSpPr>
      <p:sp>
        <p:nvSpPr>
          <p:cNvPr id="60" name="Google Shape;60;p7"/>
          <p:cNvSpPr txBox="1">
            <a:spLocks noGrp="1"/>
          </p:cNvSpPr>
          <p:nvPr>
            <p:ph type="title" hasCustomPrompt="1"/>
          </p:nvPr>
        </p:nvSpPr>
        <p:spPr>
          <a:xfrm flipH="1">
            <a:off x="99696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7"/>
          <p:cNvSpPr txBox="1">
            <a:spLocks noGrp="1"/>
          </p:cNvSpPr>
          <p:nvPr>
            <p:ph type="ctrTitle" idx="2"/>
          </p:nvPr>
        </p:nvSpPr>
        <p:spPr>
          <a:xfrm flipH="1">
            <a:off x="51055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62" name="Google Shape;62;p7"/>
          <p:cNvSpPr txBox="1">
            <a:spLocks noGrp="1"/>
          </p:cNvSpPr>
          <p:nvPr>
            <p:ph type="subTitle" idx="1"/>
          </p:nvPr>
        </p:nvSpPr>
        <p:spPr>
          <a:xfrm flipH="1">
            <a:off x="6955967" y="39362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3" name="Google Shape;63;p7"/>
          <p:cNvCxnSpPr/>
          <p:nvPr/>
        </p:nvCxnSpPr>
        <p:spPr>
          <a:xfrm>
            <a:off x="97664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187027352"/>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HEADLINE 6">
  <p:cSld name="HEADLINE 6">
    <p:bg>
      <p:bgPr>
        <a:gradFill>
          <a:gsLst>
            <a:gs pos="0">
              <a:srgbClr val="10D6B6">
                <a:alpha val="70588"/>
              </a:srgbClr>
            </a:gs>
            <a:gs pos="100000">
              <a:srgbClr val="7337D4"/>
            </a:gs>
          </a:gsLst>
          <a:lin ang="0" scaled="0"/>
        </a:gradFill>
        <a:effectLst/>
      </p:bgPr>
    </p:bg>
    <p:spTree>
      <p:nvGrpSpPr>
        <p:cNvPr id="1" name="Shape 64"/>
        <p:cNvGrpSpPr/>
        <p:nvPr/>
      </p:nvGrpSpPr>
      <p:grpSpPr>
        <a:xfrm>
          <a:off x="0" y="0"/>
          <a:ext cx="0" cy="0"/>
          <a:chOff x="0" y="0"/>
          <a:chExt cx="0" cy="0"/>
        </a:xfrm>
      </p:grpSpPr>
      <p:sp>
        <p:nvSpPr>
          <p:cNvPr id="65" name="Google Shape;65;p8"/>
          <p:cNvSpPr txBox="1">
            <a:spLocks noGrp="1"/>
          </p:cNvSpPr>
          <p:nvPr>
            <p:ph type="title" hasCustomPrompt="1"/>
          </p:nvPr>
        </p:nvSpPr>
        <p:spPr>
          <a:xfrm>
            <a:off x="405251"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8"/>
          <p:cNvSpPr txBox="1">
            <a:spLocks noGrp="1"/>
          </p:cNvSpPr>
          <p:nvPr>
            <p:ph type="ctrTitle" idx="2"/>
          </p:nvPr>
        </p:nvSpPr>
        <p:spPr>
          <a:xfrm>
            <a:off x="2803383"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67" name="Google Shape;67;p8"/>
          <p:cNvSpPr txBox="1">
            <a:spLocks noGrp="1"/>
          </p:cNvSpPr>
          <p:nvPr>
            <p:ph type="subTitle" idx="1"/>
          </p:nvPr>
        </p:nvSpPr>
        <p:spPr>
          <a:xfrm>
            <a:off x="2812167" y="3936245"/>
            <a:ext cx="2542000" cy="9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8" name="Google Shape;68;p8"/>
          <p:cNvCxnSpPr/>
          <p:nvPr/>
        </p:nvCxnSpPr>
        <p:spPr>
          <a:xfrm>
            <a:off x="25348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398327512"/>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DESIGN 2">
  <p:cSld name="TITLE DESIGN 2">
    <p:bg>
      <p:bgPr>
        <a:gradFill>
          <a:gsLst>
            <a:gs pos="0">
              <a:srgbClr val="10D6B6">
                <a:alpha val="70588"/>
              </a:srgbClr>
            </a:gs>
            <a:gs pos="100000">
              <a:srgbClr val="7337D4"/>
            </a:gs>
          </a:gsLst>
          <a:lin ang="0" scaled="0"/>
        </a:gradFill>
        <a:effectLst/>
      </p:bgPr>
    </p:bg>
    <p:spTree>
      <p:nvGrpSpPr>
        <p:cNvPr id="1" name="Shape 69"/>
        <p:cNvGrpSpPr/>
        <p:nvPr/>
      </p:nvGrpSpPr>
      <p:grpSpPr>
        <a:xfrm>
          <a:off x="0" y="0"/>
          <a:ext cx="0" cy="0"/>
          <a:chOff x="0" y="0"/>
          <a:chExt cx="0" cy="0"/>
        </a:xfrm>
      </p:grpSpPr>
      <p:sp>
        <p:nvSpPr>
          <p:cNvPr id="70" name="Google Shape;70;p9"/>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71" name="Google Shape;71;p9"/>
          <p:cNvCxnSpPr>
            <a:stCxn id="70"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7891195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TITLE">
  <p:cSld name="TITLE + SUBTITLE">
    <p:bg>
      <p:bgPr>
        <a:gradFill>
          <a:gsLst>
            <a:gs pos="0">
              <a:srgbClr val="10D6B6">
                <a:alpha val="70588"/>
              </a:srgbClr>
            </a:gs>
            <a:gs pos="100000">
              <a:srgbClr val="7337D4"/>
            </a:gs>
          </a:gsLst>
          <a:lin ang="0" scaled="0"/>
        </a:gradFill>
        <a:effectLst/>
      </p:bgPr>
    </p:bg>
    <p:spTree>
      <p:nvGrpSpPr>
        <p:cNvPr id="1" name="Shape 75"/>
        <p:cNvGrpSpPr/>
        <p:nvPr/>
      </p:nvGrpSpPr>
      <p:grpSpPr>
        <a:xfrm>
          <a:off x="0" y="0"/>
          <a:ext cx="0" cy="0"/>
          <a:chOff x="0" y="0"/>
          <a:chExt cx="0" cy="0"/>
        </a:xfrm>
      </p:grpSpPr>
      <p:sp>
        <p:nvSpPr>
          <p:cNvPr id="76" name="Google Shape;76;p11"/>
          <p:cNvSpPr/>
          <p:nvPr/>
        </p:nvSpPr>
        <p:spPr>
          <a:xfrm>
            <a:off x="0" y="747400"/>
            <a:ext cx="12192000" cy="5363200"/>
          </a:xfrm>
          <a:prstGeom prst="rect">
            <a:avLst/>
          </a:prstGeom>
          <a:gradFill>
            <a:gsLst>
              <a:gs pos="0">
                <a:srgbClr val="7337D4">
                  <a:alpha val="62352"/>
                </a:srgbClr>
              </a:gs>
              <a:gs pos="100000">
                <a:srgbClr val="10D6B6">
                  <a:alpha val="46274"/>
                </a:srgbClr>
              </a:gs>
            </a:gsLst>
            <a:lin ang="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11"/>
          <p:cNvSpPr txBox="1">
            <a:spLocks noGrp="1"/>
          </p:cNvSpPr>
          <p:nvPr>
            <p:ph type="ctrTitle"/>
          </p:nvPr>
        </p:nvSpPr>
        <p:spPr>
          <a:xfrm>
            <a:off x="636035" y="2483533"/>
            <a:ext cx="5612400" cy="1135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cxnSp>
        <p:nvCxnSpPr>
          <p:cNvPr id="78" name="Google Shape;78;p11"/>
          <p:cNvCxnSpPr/>
          <p:nvPr/>
        </p:nvCxnSpPr>
        <p:spPr>
          <a:xfrm>
            <a:off x="0" y="3640600"/>
            <a:ext cx="6102000" cy="0"/>
          </a:xfrm>
          <a:prstGeom prst="straightConnector1">
            <a:avLst/>
          </a:prstGeom>
          <a:noFill/>
          <a:ln w="28575" cap="flat" cmpd="sng">
            <a:solidFill>
              <a:srgbClr val="FFFFFF"/>
            </a:solidFill>
            <a:prstDash val="solid"/>
            <a:round/>
            <a:headEnd type="none" w="med" len="med"/>
            <a:tailEnd type="none" w="med" len="med"/>
          </a:ln>
        </p:spPr>
      </p:cxnSp>
      <p:sp>
        <p:nvSpPr>
          <p:cNvPr id="79" name="Google Shape;79;p11"/>
          <p:cNvSpPr txBox="1">
            <a:spLocks noGrp="1"/>
          </p:cNvSpPr>
          <p:nvPr>
            <p:ph type="subTitle" idx="1"/>
          </p:nvPr>
        </p:nvSpPr>
        <p:spPr>
          <a:xfrm flipH="1">
            <a:off x="6102000" y="37422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0" name="Google Shape;80;p11"/>
          <p:cNvSpPr txBox="1">
            <a:spLocks noGrp="1"/>
          </p:cNvSpPr>
          <p:nvPr>
            <p:ph type="subTitle" idx="2"/>
          </p:nvPr>
        </p:nvSpPr>
        <p:spPr>
          <a:xfrm flipH="1">
            <a:off x="6102000" y="41974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1" name="Google Shape;81;p11"/>
          <p:cNvSpPr txBox="1">
            <a:spLocks noGrp="1"/>
          </p:cNvSpPr>
          <p:nvPr>
            <p:ph type="subTitle" idx="3"/>
          </p:nvPr>
        </p:nvSpPr>
        <p:spPr>
          <a:xfrm flipH="1">
            <a:off x="6102000" y="46526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2" name="Google Shape;82;p11"/>
          <p:cNvSpPr txBox="1">
            <a:spLocks noGrp="1"/>
          </p:cNvSpPr>
          <p:nvPr>
            <p:ph type="subTitle" idx="4"/>
          </p:nvPr>
        </p:nvSpPr>
        <p:spPr>
          <a:xfrm flipH="1">
            <a:off x="6102000" y="51078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Tree>
    <p:extLst>
      <p:ext uri="{BB962C8B-B14F-4D97-AF65-F5344CB8AC3E}">
        <p14:creationId xmlns:p14="http://schemas.microsoft.com/office/powerpoint/2010/main" val="3557014624"/>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10D6B6">
                <a:alpha val="70588"/>
              </a:srgbClr>
            </a:gs>
            <a:gs pos="100000">
              <a:srgbClr val="7337D4"/>
            </a:gs>
          </a:gsLst>
          <a:lin ang="0" scaled="0"/>
        </a:grad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3717800" y="4227000"/>
            <a:ext cx="4756400" cy="41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sp>
        <p:nvSpPr>
          <p:cNvPr id="90" name="Google Shape;90;p13"/>
          <p:cNvSpPr txBox="1">
            <a:spLocks noGrp="1"/>
          </p:cNvSpPr>
          <p:nvPr>
            <p:ph type="subTitle" idx="1"/>
          </p:nvPr>
        </p:nvSpPr>
        <p:spPr>
          <a:xfrm flipH="1">
            <a:off x="2753000" y="2631000"/>
            <a:ext cx="6686000" cy="15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800"/>
              <a:buNone/>
              <a:defRPr sz="2400">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91" name="Google Shape;91;p13"/>
          <p:cNvCxnSpPr/>
          <p:nvPr/>
        </p:nvCxnSpPr>
        <p:spPr>
          <a:xfrm>
            <a:off x="-9233" y="1308933"/>
            <a:ext cx="9355600" cy="3779200"/>
          </a:xfrm>
          <a:prstGeom prst="bentConnector3">
            <a:avLst>
              <a:gd name="adj1" fmla="val 12316"/>
            </a:avLst>
          </a:prstGeom>
          <a:noFill/>
          <a:ln w="28575" cap="flat" cmpd="sng">
            <a:solidFill>
              <a:srgbClr val="FFFFFF"/>
            </a:solidFill>
            <a:prstDash val="solid"/>
            <a:round/>
            <a:headEnd type="none" w="med" len="med"/>
            <a:tailEnd type="none" w="med" len="med"/>
          </a:ln>
        </p:spPr>
      </p:cxnSp>
      <p:cxnSp>
        <p:nvCxnSpPr>
          <p:cNvPr id="92" name="Google Shape;92;p13"/>
          <p:cNvCxnSpPr/>
          <p:nvPr/>
        </p:nvCxnSpPr>
        <p:spPr>
          <a:xfrm rot="10800000">
            <a:off x="2939933" y="2129533"/>
            <a:ext cx="9282800" cy="3447200"/>
          </a:xfrm>
          <a:prstGeom prst="bentConnector3">
            <a:avLst>
              <a:gd name="adj1" fmla="val 11419"/>
            </a:avLst>
          </a:prstGeom>
          <a:noFill/>
          <a:ln w="28575" cap="flat" cmpd="sng">
            <a:solidFill>
              <a:srgbClr val="FFFFFF"/>
            </a:solidFill>
            <a:prstDash val="solid"/>
            <a:round/>
            <a:headEnd type="none" w="med" len="med"/>
            <a:tailEnd type="none" w="med" len="med"/>
          </a:ln>
        </p:spPr>
      </p:cxnSp>
      <p:cxnSp>
        <p:nvCxnSpPr>
          <p:cNvPr id="93" name="Google Shape;93;p13"/>
          <p:cNvCxnSpPr>
            <a:endCxn id="89" idx="1"/>
          </p:cNvCxnSpPr>
          <p:nvPr/>
        </p:nvCxnSpPr>
        <p:spPr>
          <a:xfrm rot="-5400000">
            <a:off x="1549600" y="4782000"/>
            <a:ext cx="2517600" cy="1818800"/>
          </a:xfrm>
          <a:prstGeom prst="bentConnector2">
            <a:avLst/>
          </a:prstGeom>
          <a:noFill/>
          <a:ln w="28575" cap="flat" cmpd="sng">
            <a:solidFill>
              <a:srgbClr val="FFFFFF"/>
            </a:solidFill>
            <a:prstDash val="solid"/>
            <a:round/>
            <a:headEnd type="none" w="med" len="med"/>
            <a:tailEnd type="none" w="med" len="med"/>
          </a:ln>
        </p:spPr>
      </p:cxnSp>
      <p:cxnSp>
        <p:nvCxnSpPr>
          <p:cNvPr id="94" name="Google Shape;94;p13"/>
          <p:cNvCxnSpPr>
            <a:endCxn id="89" idx="3"/>
          </p:cNvCxnSpPr>
          <p:nvPr/>
        </p:nvCxnSpPr>
        <p:spPr>
          <a:xfrm rot="5400000" flipH="1">
            <a:off x="8112600" y="4794200"/>
            <a:ext cx="2508400" cy="1785200"/>
          </a:xfrm>
          <a:prstGeom prst="bentConnector2">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689197644"/>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 TEXT BOXES">
  <p:cSld name="TITLE + TEXT BOXES">
    <p:bg>
      <p:bgPr>
        <a:gradFill>
          <a:gsLst>
            <a:gs pos="0">
              <a:srgbClr val="10D6B6">
                <a:alpha val="70588"/>
              </a:srgbClr>
            </a:gs>
            <a:gs pos="100000">
              <a:srgbClr val="7337D4"/>
            </a:gs>
          </a:gsLst>
          <a:lin ang="0" scaled="0"/>
        </a:grad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97" name="Google Shape;97;p14"/>
          <p:cNvCxnSpPr>
            <a:stCxn id="96"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98" name="Google Shape;98;p14"/>
          <p:cNvSpPr/>
          <p:nvPr/>
        </p:nvSpPr>
        <p:spPr>
          <a:xfrm>
            <a:off x="2373867" y="1763100"/>
            <a:ext cx="2650800" cy="27536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99" name="Google Shape;99;p14"/>
          <p:cNvSpPr txBox="1">
            <a:spLocks noGrp="1"/>
          </p:cNvSpPr>
          <p:nvPr>
            <p:ph type="ctrTitle" idx="2"/>
          </p:nvPr>
        </p:nvSpPr>
        <p:spPr>
          <a:xfrm>
            <a:off x="2947912"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0" name="Google Shape;100;p14"/>
          <p:cNvSpPr txBox="1">
            <a:spLocks noGrp="1"/>
          </p:cNvSpPr>
          <p:nvPr>
            <p:ph type="subTitle" idx="1"/>
          </p:nvPr>
        </p:nvSpPr>
        <p:spPr>
          <a:xfrm>
            <a:off x="2779600"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1" name="Google Shape;101;p14"/>
          <p:cNvSpPr/>
          <p:nvPr/>
        </p:nvSpPr>
        <p:spPr>
          <a:xfrm>
            <a:off x="4770467" y="3274833"/>
            <a:ext cx="2650800" cy="2753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2" name="Google Shape;102;p14"/>
          <p:cNvSpPr txBox="1">
            <a:spLocks noGrp="1"/>
          </p:cNvSpPr>
          <p:nvPr>
            <p:ph type="ctrTitle" idx="3"/>
          </p:nvPr>
        </p:nvSpPr>
        <p:spPr>
          <a:xfrm>
            <a:off x="5344512" y="4551933"/>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3" name="Google Shape;103;p14"/>
          <p:cNvSpPr txBox="1">
            <a:spLocks noGrp="1"/>
          </p:cNvSpPr>
          <p:nvPr>
            <p:ph type="subTitle" idx="4"/>
          </p:nvPr>
        </p:nvSpPr>
        <p:spPr>
          <a:xfrm>
            <a:off x="5176200" y="4781957"/>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4" name="Google Shape;104;p14"/>
          <p:cNvSpPr/>
          <p:nvPr/>
        </p:nvSpPr>
        <p:spPr>
          <a:xfrm>
            <a:off x="7167333" y="1763100"/>
            <a:ext cx="2650800" cy="2753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5" name="Google Shape;105;p14"/>
          <p:cNvSpPr txBox="1">
            <a:spLocks noGrp="1"/>
          </p:cNvSpPr>
          <p:nvPr>
            <p:ph type="ctrTitle" idx="5"/>
          </p:nvPr>
        </p:nvSpPr>
        <p:spPr>
          <a:xfrm>
            <a:off x="7741379"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6" name="Google Shape;106;p14"/>
          <p:cNvSpPr txBox="1">
            <a:spLocks noGrp="1"/>
          </p:cNvSpPr>
          <p:nvPr>
            <p:ph type="subTitle" idx="6"/>
          </p:nvPr>
        </p:nvSpPr>
        <p:spPr>
          <a:xfrm>
            <a:off x="7573067"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Tree>
    <p:extLst>
      <p:ext uri="{BB962C8B-B14F-4D97-AF65-F5344CB8AC3E}">
        <p14:creationId xmlns:p14="http://schemas.microsoft.com/office/powerpoint/2010/main" val="595518736"/>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EADLINE 3">
  <p:cSld name="HEADLINE 3">
    <p:bg>
      <p:bgPr>
        <a:gradFill>
          <a:gsLst>
            <a:gs pos="0">
              <a:srgbClr val="10D6B6">
                <a:alpha val="70588"/>
              </a:srgbClr>
            </a:gs>
            <a:gs pos="100000">
              <a:srgbClr val="7337D4"/>
            </a:gs>
          </a:gsLst>
          <a:lin ang="0" scaled="0"/>
        </a:gradFill>
        <a:effectLst/>
      </p:bgPr>
    </p:bg>
    <p:spTree>
      <p:nvGrpSpPr>
        <p:cNvPr id="1" name="Shape 54"/>
        <p:cNvGrpSpPr/>
        <p:nvPr/>
      </p:nvGrpSpPr>
      <p:grpSpPr>
        <a:xfrm>
          <a:off x="0" y="0"/>
          <a:ext cx="0" cy="0"/>
          <a:chOff x="0" y="0"/>
          <a:chExt cx="0" cy="0"/>
        </a:xfrm>
      </p:grpSpPr>
      <p:sp>
        <p:nvSpPr>
          <p:cNvPr id="55" name="Google Shape;55;p6"/>
          <p:cNvSpPr txBox="1">
            <a:spLocks noGrp="1"/>
          </p:cNvSpPr>
          <p:nvPr>
            <p:ph type="title" hasCustomPrompt="1"/>
          </p:nvPr>
        </p:nvSpPr>
        <p:spPr>
          <a:xfrm flipH="1">
            <a:off x="97664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6" name="Google Shape;56;p6"/>
          <p:cNvSpPr txBox="1">
            <a:spLocks noGrp="1"/>
          </p:cNvSpPr>
          <p:nvPr>
            <p:ph type="ctrTitle" idx="2"/>
          </p:nvPr>
        </p:nvSpPr>
        <p:spPr>
          <a:xfrm flipH="1">
            <a:off x="53087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57" name="Google Shape;57;p6"/>
          <p:cNvSpPr txBox="1">
            <a:spLocks noGrp="1"/>
          </p:cNvSpPr>
          <p:nvPr>
            <p:ph type="subTitle" idx="1"/>
          </p:nvPr>
        </p:nvSpPr>
        <p:spPr>
          <a:xfrm flipH="1">
            <a:off x="7159133" y="42410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8" name="Google Shape;58;p6"/>
          <p:cNvCxnSpPr/>
          <p:nvPr/>
        </p:nvCxnSpPr>
        <p:spPr>
          <a:xfrm rot="10800000">
            <a:off x="6831616"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02829316"/>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NUMBERS">
  <p:cSld name="NUMBERS">
    <p:bg>
      <p:bgPr>
        <a:gradFill>
          <a:gsLst>
            <a:gs pos="0">
              <a:srgbClr val="10D6B6">
                <a:alpha val="70588"/>
              </a:srgbClr>
            </a:gs>
            <a:gs pos="100000">
              <a:srgbClr val="7337D4"/>
            </a:gs>
          </a:gsLst>
          <a:lin ang="0" scaled="0"/>
        </a:gradFill>
        <a:effectLst/>
      </p:bgPr>
    </p:bg>
    <p:spTree>
      <p:nvGrpSpPr>
        <p:cNvPr id="1" name="Shape 107"/>
        <p:cNvGrpSpPr/>
        <p:nvPr/>
      </p:nvGrpSpPr>
      <p:grpSpPr>
        <a:xfrm>
          <a:off x="0" y="0"/>
          <a:ext cx="0" cy="0"/>
          <a:chOff x="0" y="0"/>
          <a:chExt cx="0" cy="0"/>
        </a:xfrm>
      </p:grpSpPr>
      <p:sp>
        <p:nvSpPr>
          <p:cNvPr id="108" name="Google Shape;108;p15"/>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109" name="Google Shape;109;p15"/>
          <p:cNvCxnSpPr>
            <a:stCxn id="108"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110" name="Google Shape;110;p15"/>
          <p:cNvSpPr/>
          <p:nvPr/>
        </p:nvSpPr>
        <p:spPr>
          <a:xfrm>
            <a:off x="1087133" y="3804067"/>
            <a:ext cx="4793200" cy="15068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1" name="Google Shape;111;p15"/>
          <p:cNvSpPr/>
          <p:nvPr/>
        </p:nvSpPr>
        <p:spPr>
          <a:xfrm>
            <a:off x="2504267" y="2154833"/>
            <a:ext cx="7183200" cy="1845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2" name="Google Shape;112;p15"/>
          <p:cNvSpPr/>
          <p:nvPr/>
        </p:nvSpPr>
        <p:spPr>
          <a:xfrm>
            <a:off x="5624600" y="4620500"/>
            <a:ext cx="4793200" cy="1197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3" name="Google Shape;113;p15"/>
          <p:cNvSpPr txBox="1">
            <a:spLocks noGrp="1"/>
          </p:cNvSpPr>
          <p:nvPr>
            <p:ph type="title" idx="2" hasCustomPrompt="1"/>
          </p:nvPr>
        </p:nvSpPr>
        <p:spPr>
          <a:xfrm>
            <a:off x="3516467" y="2509833"/>
            <a:ext cx="5159200" cy="113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7200"/>
              <a:buNone/>
              <a:defRPr sz="9600">
                <a:solidFill>
                  <a:srgbClr val="FFFFFF"/>
                </a:solidFill>
              </a:defRPr>
            </a:lvl1pPr>
            <a:lvl2pPr lvl="1"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4" name="Google Shape;114;p15"/>
          <p:cNvSpPr txBox="1">
            <a:spLocks noGrp="1"/>
          </p:cNvSpPr>
          <p:nvPr>
            <p:ph type="title" idx="3" hasCustomPrompt="1"/>
          </p:nvPr>
        </p:nvSpPr>
        <p:spPr>
          <a:xfrm>
            <a:off x="1289968" y="4172167"/>
            <a:ext cx="43876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5" name="Google Shape;115;p15"/>
          <p:cNvSpPr txBox="1">
            <a:spLocks noGrp="1"/>
          </p:cNvSpPr>
          <p:nvPr>
            <p:ph type="title" idx="4" hasCustomPrompt="1"/>
          </p:nvPr>
        </p:nvSpPr>
        <p:spPr>
          <a:xfrm>
            <a:off x="5886601" y="4839933"/>
            <a:ext cx="42692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934459048"/>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pPr>
              <a:buClr>
                <a:srgbClr val="000000"/>
              </a:buClr>
              <a:buFont typeface="Arial"/>
              <a:buNone/>
            </a:pPr>
            <a:fld id="{135B339A-178B-4169-8A69-C9D2EF8D7CD8}" type="datetimeFigureOut">
              <a:rPr lang="en-US" sz="1867" kern="0" smtClean="0">
                <a:solidFill>
                  <a:srgbClr val="000000"/>
                </a:solidFill>
                <a:cs typeface="Arial"/>
                <a:sym typeface="Arial"/>
              </a:rPr>
              <a:pPr>
                <a:buClr>
                  <a:srgbClr val="000000"/>
                </a:buClr>
                <a:buFont typeface="Arial"/>
                <a:buNone/>
              </a:pPr>
              <a:t>11/25/2020</a:t>
            </a:fld>
            <a:endParaRPr lang="en-US" sz="1867" kern="0">
              <a:solidFill>
                <a:srgbClr val="000000"/>
              </a:solidFill>
              <a:cs typeface="Arial"/>
              <a:sym typeface="Arial"/>
            </a:endParaRPr>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pPr>
              <a:buClr>
                <a:srgbClr val="000000"/>
              </a:buClr>
              <a:buFont typeface="Arial"/>
              <a:buNone/>
            </a:pPr>
            <a:endParaRPr lang="en-US" sz="1867" kern="0">
              <a:solidFill>
                <a:srgbClr val="000000"/>
              </a:solidFill>
              <a:cs typeface="Arial"/>
              <a:sym typeface="Arial"/>
            </a:endParaRPr>
          </a:p>
        </p:txBody>
      </p:sp>
      <p:sp>
        <p:nvSpPr>
          <p:cNvPr id="4" name="Slide Number Placeholder 3"/>
          <p:cNvSpPr>
            <a:spLocks noGrp="1"/>
          </p:cNvSpPr>
          <p:nvPr>
            <p:ph type="sldNum" sz="quarter" idx="12"/>
          </p:nvPr>
        </p:nvSpPr>
        <p:spPr/>
        <p:txBody>
          <a:bodyPr/>
          <a:lstStyle/>
          <a:p>
            <a:fld id="{C7FA8C7F-5E91-4EB9-A09B-9452AB47FA5B}" type="slidenum">
              <a:rPr lang="en-US" smtClean="0"/>
              <a:pPr/>
              <a:t>‹#›</a:t>
            </a:fld>
            <a:endParaRPr lang="en-US"/>
          </a:p>
        </p:txBody>
      </p:sp>
    </p:spTree>
    <p:extLst>
      <p:ext uri="{BB962C8B-B14F-4D97-AF65-F5344CB8AC3E}">
        <p14:creationId xmlns:p14="http://schemas.microsoft.com/office/powerpoint/2010/main" val="14871040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IG TITTLE OPENING" type="title">
  <p:cSld name="BIG TITTLE OPENING">
    <p:bg>
      <p:bgPr>
        <a:gradFill>
          <a:gsLst>
            <a:gs pos="0">
              <a:srgbClr val="10D6B6">
                <a:alpha val="70588"/>
              </a:srgbClr>
            </a:gs>
            <a:gs pos="100000">
              <a:srgbClr val="7337D4"/>
            </a:gs>
          </a:gsLst>
          <a:lin ang="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24852" y="2010646"/>
            <a:ext cx="235" cy="229"/>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11;p2"/>
          <p:cNvSpPr/>
          <p:nvPr/>
        </p:nvSpPr>
        <p:spPr>
          <a:xfrm>
            <a:off x="24852" y="3225478"/>
            <a:ext cx="235" cy="229"/>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 name="Google Shape;13;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2"/>
          <p:cNvSpPr txBox="1">
            <a:spLocks noGrp="1"/>
          </p:cNvSpPr>
          <p:nvPr>
            <p:ph type="ctrTitle"/>
          </p:nvPr>
        </p:nvSpPr>
        <p:spPr>
          <a:xfrm flipH="1">
            <a:off x="1526467" y="3528100"/>
            <a:ext cx="4525600" cy="894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6000"/>
              <a:buNone/>
              <a:defRPr sz="8000">
                <a:solidFill>
                  <a:srgbClr val="FFFFFF"/>
                </a:solidFill>
              </a:defRPr>
            </a:lvl1pPr>
            <a:lvl2pPr lvl="1" rtl="0">
              <a:spcBef>
                <a:spcPts val="0"/>
              </a:spcBef>
              <a:spcAft>
                <a:spcPts val="0"/>
              </a:spcAft>
              <a:buClr>
                <a:srgbClr val="FFFFFF"/>
              </a:buClr>
              <a:buSzPts val="5200"/>
              <a:buNone/>
              <a:defRPr sz="6933">
                <a:solidFill>
                  <a:srgbClr val="FFFFFF"/>
                </a:solidFill>
              </a:defRPr>
            </a:lvl2pPr>
            <a:lvl3pPr lvl="2" rtl="0">
              <a:spcBef>
                <a:spcPts val="0"/>
              </a:spcBef>
              <a:spcAft>
                <a:spcPts val="0"/>
              </a:spcAft>
              <a:buClr>
                <a:srgbClr val="FFFFFF"/>
              </a:buClr>
              <a:buSzPts val="5200"/>
              <a:buNone/>
              <a:defRPr sz="6933">
                <a:solidFill>
                  <a:srgbClr val="FFFFFF"/>
                </a:solidFill>
              </a:defRPr>
            </a:lvl3pPr>
            <a:lvl4pPr lvl="3" rtl="0">
              <a:spcBef>
                <a:spcPts val="0"/>
              </a:spcBef>
              <a:spcAft>
                <a:spcPts val="0"/>
              </a:spcAft>
              <a:buClr>
                <a:srgbClr val="FFFFFF"/>
              </a:buClr>
              <a:buSzPts val="5200"/>
              <a:buNone/>
              <a:defRPr sz="6933">
                <a:solidFill>
                  <a:srgbClr val="FFFFFF"/>
                </a:solidFill>
              </a:defRPr>
            </a:lvl4pPr>
            <a:lvl5pPr lvl="4" rtl="0">
              <a:spcBef>
                <a:spcPts val="0"/>
              </a:spcBef>
              <a:spcAft>
                <a:spcPts val="0"/>
              </a:spcAft>
              <a:buClr>
                <a:srgbClr val="FFFFFF"/>
              </a:buClr>
              <a:buSzPts val="5200"/>
              <a:buNone/>
              <a:defRPr sz="6933">
                <a:solidFill>
                  <a:srgbClr val="FFFFFF"/>
                </a:solidFill>
              </a:defRPr>
            </a:lvl5pPr>
            <a:lvl6pPr lvl="5" rtl="0">
              <a:spcBef>
                <a:spcPts val="0"/>
              </a:spcBef>
              <a:spcAft>
                <a:spcPts val="0"/>
              </a:spcAft>
              <a:buClr>
                <a:srgbClr val="FFFFFF"/>
              </a:buClr>
              <a:buSzPts val="5200"/>
              <a:buNone/>
              <a:defRPr sz="6933">
                <a:solidFill>
                  <a:srgbClr val="FFFFFF"/>
                </a:solidFill>
              </a:defRPr>
            </a:lvl6pPr>
            <a:lvl7pPr lvl="6" rtl="0">
              <a:spcBef>
                <a:spcPts val="0"/>
              </a:spcBef>
              <a:spcAft>
                <a:spcPts val="0"/>
              </a:spcAft>
              <a:buClr>
                <a:srgbClr val="FFFFFF"/>
              </a:buClr>
              <a:buSzPts val="5200"/>
              <a:buNone/>
              <a:defRPr sz="6933">
                <a:solidFill>
                  <a:srgbClr val="FFFFFF"/>
                </a:solidFill>
              </a:defRPr>
            </a:lvl7pPr>
            <a:lvl8pPr lvl="7" rtl="0">
              <a:spcBef>
                <a:spcPts val="0"/>
              </a:spcBef>
              <a:spcAft>
                <a:spcPts val="0"/>
              </a:spcAft>
              <a:buClr>
                <a:srgbClr val="FFFFFF"/>
              </a:buClr>
              <a:buSzPts val="5200"/>
              <a:buNone/>
              <a:defRPr sz="6933">
                <a:solidFill>
                  <a:srgbClr val="FFFFFF"/>
                </a:solidFill>
              </a:defRPr>
            </a:lvl8pPr>
            <a:lvl9pPr lvl="8" rtl="0">
              <a:spcBef>
                <a:spcPts val="0"/>
              </a:spcBef>
              <a:spcAft>
                <a:spcPts val="0"/>
              </a:spcAft>
              <a:buClr>
                <a:srgbClr val="FFFFFF"/>
              </a:buClr>
              <a:buSzPts val="5200"/>
              <a:buNone/>
              <a:defRPr sz="6933">
                <a:solidFill>
                  <a:srgbClr val="FFFFFF"/>
                </a:solidFill>
              </a:defRPr>
            </a:lvl9pPr>
          </a:lstStyle>
          <a:p>
            <a:endParaRPr/>
          </a:p>
        </p:txBody>
      </p:sp>
      <p:sp>
        <p:nvSpPr>
          <p:cNvPr id="15" name="Google Shape;15;p2"/>
          <p:cNvSpPr txBox="1">
            <a:spLocks noGrp="1"/>
          </p:cNvSpPr>
          <p:nvPr>
            <p:ph type="subTitle" idx="1"/>
          </p:nvPr>
        </p:nvSpPr>
        <p:spPr>
          <a:xfrm flipH="1">
            <a:off x="1526267" y="4422100"/>
            <a:ext cx="2579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400"/>
              <a:buNone/>
              <a:defRPr sz="1867">
                <a:solidFill>
                  <a:srgbClr val="FFFFFF"/>
                </a:solidFill>
              </a:defRPr>
            </a:lvl1pPr>
            <a:lvl2pPr lvl="1" rtl="0">
              <a:lnSpc>
                <a:spcPct val="100000"/>
              </a:lnSpc>
              <a:spcBef>
                <a:spcPts val="0"/>
              </a:spcBef>
              <a:spcAft>
                <a:spcPts val="0"/>
              </a:spcAft>
              <a:buClr>
                <a:srgbClr val="FFFFFF"/>
              </a:buClr>
              <a:buSzPts val="1400"/>
              <a:buNone/>
              <a:defRPr sz="1867">
                <a:solidFill>
                  <a:srgbClr val="FFFFFF"/>
                </a:solidFill>
              </a:defRPr>
            </a:lvl2pPr>
            <a:lvl3pPr lvl="2" rtl="0">
              <a:lnSpc>
                <a:spcPct val="100000"/>
              </a:lnSpc>
              <a:spcBef>
                <a:spcPts val="0"/>
              </a:spcBef>
              <a:spcAft>
                <a:spcPts val="0"/>
              </a:spcAft>
              <a:buClr>
                <a:srgbClr val="FFFFFF"/>
              </a:buClr>
              <a:buSzPts val="1400"/>
              <a:buNone/>
              <a:defRPr sz="1867">
                <a:solidFill>
                  <a:srgbClr val="FFFFFF"/>
                </a:solidFill>
              </a:defRPr>
            </a:lvl3pPr>
            <a:lvl4pPr lvl="3" rtl="0">
              <a:lnSpc>
                <a:spcPct val="100000"/>
              </a:lnSpc>
              <a:spcBef>
                <a:spcPts val="0"/>
              </a:spcBef>
              <a:spcAft>
                <a:spcPts val="0"/>
              </a:spcAft>
              <a:buClr>
                <a:srgbClr val="FFFFFF"/>
              </a:buClr>
              <a:buSzPts val="1400"/>
              <a:buNone/>
              <a:defRPr sz="1867">
                <a:solidFill>
                  <a:srgbClr val="FFFFFF"/>
                </a:solidFill>
              </a:defRPr>
            </a:lvl4pPr>
            <a:lvl5pPr lvl="4" rtl="0">
              <a:lnSpc>
                <a:spcPct val="100000"/>
              </a:lnSpc>
              <a:spcBef>
                <a:spcPts val="0"/>
              </a:spcBef>
              <a:spcAft>
                <a:spcPts val="0"/>
              </a:spcAft>
              <a:buClr>
                <a:srgbClr val="FFFFFF"/>
              </a:buClr>
              <a:buSzPts val="1400"/>
              <a:buNone/>
              <a:defRPr sz="1867">
                <a:solidFill>
                  <a:srgbClr val="FFFFFF"/>
                </a:solidFill>
              </a:defRPr>
            </a:lvl5pPr>
            <a:lvl6pPr lvl="5" rtl="0">
              <a:lnSpc>
                <a:spcPct val="100000"/>
              </a:lnSpc>
              <a:spcBef>
                <a:spcPts val="0"/>
              </a:spcBef>
              <a:spcAft>
                <a:spcPts val="0"/>
              </a:spcAft>
              <a:buClr>
                <a:srgbClr val="FFFFFF"/>
              </a:buClr>
              <a:buSzPts val="1400"/>
              <a:buNone/>
              <a:defRPr sz="1867">
                <a:solidFill>
                  <a:srgbClr val="FFFFFF"/>
                </a:solidFill>
              </a:defRPr>
            </a:lvl6pPr>
            <a:lvl7pPr lvl="6" rtl="0">
              <a:lnSpc>
                <a:spcPct val="100000"/>
              </a:lnSpc>
              <a:spcBef>
                <a:spcPts val="0"/>
              </a:spcBef>
              <a:spcAft>
                <a:spcPts val="0"/>
              </a:spcAft>
              <a:buClr>
                <a:srgbClr val="FFFFFF"/>
              </a:buClr>
              <a:buSzPts val="1400"/>
              <a:buNone/>
              <a:defRPr sz="1867">
                <a:solidFill>
                  <a:srgbClr val="FFFFFF"/>
                </a:solidFill>
              </a:defRPr>
            </a:lvl7pPr>
            <a:lvl8pPr lvl="7" rtl="0">
              <a:lnSpc>
                <a:spcPct val="100000"/>
              </a:lnSpc>
              <a:spcBef>
                <a:spcPts val="0"/>
              </a:spcBef>
              <a:spcAft>
                <a:spcPts val="0"/>
              </a:spcAft>
              <a:buClr>
                <a:srgbClr val="FFFFFF"/>
              </a:buClr>
              <a:buSzPts val="1400"/>
              <a:buNone/>
              <a:defRPr sz="1867">
                <a:solidFill>
                  <a:srgbClr val="FFFFFF"/>
                </a:solidFill>
              </a:defRPr>
            </a:lvl8pPr>
            <a:lvl9pPr lvl="8" rtl="0">
              <a:lnSpc>
                <a:spcPct val="100000"/>
              </a:lnSpc>
              <a:spcBef>
                <a:spcPts val="0"/>
              </a:spcBef>
              <a:spcAft>
                <a:spcPts val="0"/>
              </a:spcAft>
              <a:buClr>
                <a:srgbClr val="FFFFFF"/>
              </a:buClr>
              <a:buSzPts val="1400"/>
              <a:buNone/>
              <a:defRPr sz="1867">
                <a:solidFill>
                  <a:srgbClr val="FFFFFF"/>
                </a:solidFill>
              </a:defRPr>
            </a:lvl9pPr>
          </a:lstStyle>
          <a:p>
            <a:endParaRPr/>
          </a:p>
        </p:txBody>
      </p:sp>
      <p:cxnSp>
        <p:nvCxnSpPr>
          <p:cNvPr id="16" name="Google Shape;16;p2"/>
          <p:cNvCxnSpPr/>
          <p:nvPr/>
        </p:nvCxnSpPr>
        <p:spPr>
          <a:xfrm>
            <a:off x="1677133" y="4328333"/>
            <a:ext cx="6188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3726602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WO COLUMNS" type="titleOnly">
  <p:cSld name="TWO COLUMNS">
    <p:bg>
      <p:bgPr>
        <a:gradFill>
          <a:gsLst>
            <a:gs pos="0">
              <a:srgbClr val="10D6B6">
                <a:alpha val="70588"/>
              </a:srgbClr>
            </a:gs>
            <a:gs pos="100000">
              <a:srgbClr val="7337D4"/>
            </a:gs>
          </a:gsLst>
          <a:lin ang="0" scaled="0"/>
        </a:gradFill>
        <a:effectLst/>
      </p:bgPr>
    </p:bg>
    <p:spTree>
      <p:nvGrpSpPr>
        <p:cNvPr id="1" name="Shape 17"/>
        <p:cNvGrpSpPr/>
        <p:nvPr/>
      </p:nvGrpSpPr>
      <p:grpSpPr>
        <a:xfrm>
          <a:off x="0" y="0"/>
          <a:ext cx="0" cy="0"/>
          <a:chOff x="0" y="0"/>
          <a:chExt cx="0" cy="0"/>
        </a:xfrm>
      </p:grpSpPr>
      <p:sp>
        <p:nvSpPr>
          <p:cNvPr id="18" name="Google Shape;18;p3"/>
          <p:cNvSpPr/>
          <p:nvPr/>
        </p:nvSpPr>
        <p:spPr>
          <a:xfrm>
            <a:off x="1554000"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3"/>
          <p:cNvSpPr/>
          <p:nvPr/>
        </p:nvSpPr>
        <p:spPr>
          <a:xfrm>
            <a:off x="6188867"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0;p3"/>
          <p:cNvSpPr txBox="1">
            <a:spLocks noGrp="1"/>
          </p:cNvSpPr>
          <p:nvPr>
            <p:ph type="subTitle" idx="1"/>
          </p:nvPr>
        </p:nvSpPr>
        <p:spPr>
          <a:xfrm>
            <a:off x="2070308" y="4067333"/>
            <a:ext cx="3729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1" name="Google Shape;21;p3"/>
          <p:cNvSpPr txBox="1">
            <a:spLocks noGrp="1"/>
          </p:cNvSpPr>
          <p:nvPr>
            <p:ph type="subTitle" idx="2"/>
          </p:nvPr>
        </p:nvSpPr>
        <p:spPr>
          <a:xfrm>
            <a:off x="6392067" y="4067333"/>
            <a:ext cx="37296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2" name="Google Shape;22;p3"/>
          <p:cNvSpPr txBox="1">
            <a:spLocks noGrp="1"/>
          </p:cNvSpPr>
          <p:nvPr>
            <p:ph type="ctrTitle"/>
          </p:nvPr>
        </p:nvSpPr>
        <p:spPr>
          <a:xfrm>
            <a:off x="2070308" y="3277200"/>
            <a:ext cx="37296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3" name="Google Shape;23;p3"/>
          <p:cNvSpPr txBox="1">
            <a:spLocks noGrp="1"/>
          </p:cNvSpPr>
          <p:nvPr>
            <p:ph type="ctrTitle" idx="3"/>
          </p:nvPr>
        </p:nvSpPr>
        <p:spPr>
          <a:xfrm>
            <a:off x="6392067" y="3277200"/>
            <a:ext cx="37296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4" name="Google Shape;24;p3"/>
          <p:cNvSpPr txBox="1">
            <a:spLocks noGrp="1"/>
          </p:cNvSpPr>
          <p:nvPr>
            <p:ph type="ctrTitle" idx="4"/>
          </p:nvPr>
        </p:nvSpPr>
        <p:spPr>
          <a:xfrm>
            <a:off x="1333500" y="179733"/>
            <a:ext cx="95252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25" name="Google Shape;25;p3"/>
          <p:cNvCxnSpPr>
            <a:stCxn id="24" idx="2"/>
          </p:cNvCxnSpPr>
          <p:nvPr/>
        </p:nvCxnSpPr>
        <p:spPr>
          <a:xfrm>
            <a:off x="6096100"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804413630"/>
      </p:ext>
    </p:extLst>
  </p:cSld>
  <p:clrMapOvr>
    <a:masterClrMapping/>
  </p:clrMapOvr>
  <p:extLst mod="1">
    <p:ext uri="{DCECCB84-F9BA-43D5-87BE-67443E8EF086}">
      <p15:sldGuideLst xmlns:p15="http://schemas.microsoft.com/office/powerpoint/2012/main">
        <p15:guide id="1" orient="horz" pos="1620">
          <p15:clr>
            <a:srgbClr val="FA7B17"/>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ABLE OF CONTENT">
  <p:cSld name="TABLE OF CONTENT">
    <p:bg>
      <p:bgPr>
        <a:gradFill>
          <a:gsLst>
            <a:gs pos="0">
              <a:srgbClr val="10D6B6">
                <a:alpha val="70588"/>
              </a:srgbClr>
            </a:gs>
            <a:gs pos="100000">
              <a:srgbClr val="7337D4"/>
            </a:gs>
          </a:gsLst>
          <a:lin ang="0" scaled="0"/>
        </a:gra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ctrTitle"/>
          </p:nvPr>
        </p:nvSpPr>
        <p:spPr>
          <a:xfrm>
            <a:off x="3767933"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28" name="Google Shape;28;p4"/>
          <p:cNvSpPr txBox="1">
            <a:spLocks noGrp="1"/>
          </p:cNvSpPr>
          <p:nvPr>
            <p:ph type="subTitle" idx="1"/>
          </p:nvPr>
        </p:nvSpPr>
        <p:spPr>
          <a:xfrm>
            <a:off x="40454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9" name="Google Shape;29;p4"/>
          <p:cNvSpPr txBox="1">
            <a:spLocks noGrp="1"/>
          </p:cNvSpPr>
          <p:nvPr>
            <p:ph type="title" idx="2" hasCustomPrompt="1"/>
          </p:nvPr>
        </p:nvSpPr>
        <p:spPr>
          <a:xfrm>
            <a:off x="41472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4"/>
          <p:cNvSpPr txBox="1">
            <a:spLocks noGrp="1"/>
          </p:cNvSpPr>
          <p:nvPr>
            <p:ph type="ctrTitle" idx="3"/>
          </p:nvPr>
        </p:nvSpPr>
        <p:spPr>
          <a:xfrm>
            <a:off x="37682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1" name="Google Shape;31;p4"/>
          <p:cNvSpPr txBox="1">
            <a:spLocks noGrp="1"/>
          </p:cNvSpPr>
          <p:nvPr>
            <p:ph type="subTitle" idx="4"/>
          </p:nvPr>
        </p:nvSpPr>
        <p:spPr>
          <a:xfrm>
            <a:off x="39986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2" name="Google Shape;32;p4"/>
          <p:cNvSpPr txBox="1">
            <a:spLocks noGrp="1"/>
          </p:cNvSpPr>
          <p:nvPr>
            <p:ph type="title" idx="5" hasCustomPrompt="1"/>
          </p:nvPr>
        </p:nvSpPr>
        <p:spPr>
          <a:xfrm>
            <a:off x="41472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ctrTitle" idx="6"/>
          </p:nvPr>
        </p:nvSpPr>
        <p:spPr>
          <a:xfrm>
            <a:off x="6634167"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4" name="Google Shape;34;p4"/>
          <p:cNvSpPr txBox="1">
            <a:spLocks noGrp="1"/>
          </p:cNvSpPr>
          <p:nvPr>
            <p:ph type="subTitle" idx="7"/>
          </p:nvPr>
        </p:nvSpPr>
        <p:spPr>
          <a:xfrm>
            <a:off x="6911333"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5" name="Google Shape;35;p4"/>
          <p:cNvSpPr txBox="1">
            <a:spLocks noGrp="1"/>
          </p:cNvSpPr>
          <p:nvPr>
            <p:ph type="title" idx="8" hasCustomPrompt="1"/>
          </p:nvPr>
        </p:nvSpPr>
        <p:spPr>
          <a:xfrm>
            <a:off x="7013149"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4"/>
          <p:cNvSpPr txBox="1">
            <a:spLocks noGrp="1"/>
          </p:cNvSpPr>
          <p:nvPr>
            <p:ph type="ctrTitle" idx="9"/>
          </p:nvPr>
        </p:nvSpPr>
        <p:spPr>
          <a:xfrm>
            <a:off x="66341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7" name="Google Shape;37;p4"/>
          <p:cNvSpPr txBox="1">
            <a:spLocks noGrp="1"/>
          </p:cNvSpPr>
          <p:nvPr>
            <p:ph type="subTitle" idx="13"/>
          </p:nvPr>
        </p:nvSpPr>
        <p:spPr>
          <a:xfrm>
            <a:off x="6864533"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8" name="Google Shape;38;p4"/>
          <p:cNvSpPr txBox="1">
            <a:spLocks noGrp="1"/>
          </p:cNvSpPr>
          <p:nvPr>
            <p:ph type="title" idx="14" hasCustomPrompt="1"/>
          </p:nvPr>
        </p:nvSpPr>
        <p:spPr>
          <a:xfrm>
            <a:off x="7013149"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9" name="Google Shape;39;p4"/>
          <p:cNvSpPr txBox="1">
            <a:spLocks noGrp="1"/>
          </p:cNvSpPr>
          <p:nvPr>
            <p:ph type="ctrTitle" idx="15"/>
          </p:nvPr>
        </p:nvSpPr>
        <p:spPr>
          <a:xfrm rot="-5400000">
            <a:off x="8504467" y="2111600"/>
            <a:ext cx="4650000" cy="1135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40" name="Google Shape;40;p4"/>
          <p:cNvCxnSpPr/>
          <p:nvPr/>
        </p:nvCxnSpPr>
        <p:spPr>
          <a:xfrm>
            <a:off x="11388389" y="-19600"/>
            <a:ext cx="0" cy="4892000"/>
          </a:xfrm>
          <a:prstGeom prst="straightConnector1">
            <a:avLst/>
          </a:prstGeom>
          <a:noFill/>
          <a:ln w="28575" cap="flat" cmpd="sng">
            <a:solidFill>
              <a:srgbClr val="FFFFFF"/>
            </a:solidFill>
            <a:prstDash val="solid"/>
            <a:round/>
            <a:headEnd type="none" w="med" len="med"/>
            <a:tailEnd type="none" w="med" len="med"/>
          </a:ln>
        </p:spPr>
      </p:cxnSp>
      <p:sp>
        <p:nvSpPr>
          <p:cNvPr id="41" name="Google Shape;41;p4"/>
          <p:cNvSpPr txBox="1">
            <a:spLocks noGrp="1"/>
          </p:cNvSpPr>
          <p:nvPr>
            <p:ph type="ctrTitle" idx="16"/>
          </p:nvPr>
        </p:nvSpPr>
        <p:spPr>
          <a:xfrm>
            <a:off x="808233" y="2101267"/>
            <a:ext cx="319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2" name="Google Shape;42;p4"/>
          <p:cNvSpPr txBox="1">
            <a:spLocks noGrp="1"/>
          </p:cNvSpPr>
          <p:nvPr>
            <p:ph type="subTitle" idx="17"/>
          </p:nvPr>
        </p:nvSpPr>
        <p:spPr>
          <a:xfrm>
            <a:off x="11325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3" name="Google Shape;43;p4"/>
          <p:cNvSpPr txBox="1">
            <a:spLocks noGrp="1"/>
          </p:cNvSpPr>
          <p:nvPr>
            <p:ph type="title" idx="18" hasCustomPrompt="1"/>
          </p:nvPr>
        </p:nvSpPr>
        <p:spPr>
          <a:xfrm>
            <a:off x="12343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4" name="Google Shape;44;p4"/>
          <p:cNvSpPr txBox="1">
            <a:spLocks noGrp="1"/>
          </p:cNvSpPr>
          <p:nvPr>
            <p:ph type="ctrTitle" idx="19"/>
          </p:nvPr>
        </p:nvSpPr>
        <p:spPr>
          <a:xfrm>
            <a:off x="8553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5" name="Google Shape;45;p4"/>
          <p:cNvSpPr txBox="1">
            <a:spLocks noGrp="1"/>
          </p:cNvSpPr>
          <p:nvPr>
            <p:ph type="subTitle" idx="20"/>
          </p:nvPr>
        </p:nvSpPr>
        <p:spPr>
          <a:xfrm>
            <a:off x="10857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6" name="Google Shape;46;p4"/>
          <p:cNvSpPr txBox="1">
            <a:spLocks noGrp="1"/>
          </p:cNvSpPr>
          <p:nvPr>
            <p:ph type="title" idx="21" hasCustomPrompt="1"/>
          </p:nvPr>
        </p:nvSpPr>
        <p:spPr>
          <a:xfrm>
            <a:off x="12343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47" name="Google Shape;47;p4"/>
          <p:cNvCxnSpPr/>
          <p:nvPr/>
        </p:nvCxnSpPr>
        <p:spPr>
          <a:xfrm>
            <a:off x="1452633" y="2283981"/>
            <a:ext cx="7727200" cy="0"/>
          </a:xfrm>
          <a:prstGeom prst="straightConnector1">
            <a:avLst/>
          </a:prstGeom>
          <a:noFill/>
          <a:ln w="28575" cap="flat" cmpd="sng">
            <a:solidFill>
              <a:srgbClr val="FFFFFF"/>
            </a:solidFill>
            <a:prstDash val="solid"/>
            <a:round/>
            <a:headEnd type="none" w="med" len="med"/>
            <a:tailEnd type="none" w="med" len="med"/>
          </a:ln>
        </p:spPr>
      </p:cxnSp>
      <p:cxnSp>
        <p:nvCxnSpPr>
          <p:cNvPr id="48" name="Google Shape;48;p4"/>
          <p:cNvCxnSpPr/>
          <p:nvPr/>
        </p:nvCxnSpPr>
        <p:spPr>
          <a:xfrm>
            <a:off x="1452633" y="4520081"/>
            <a:ext cx="77272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1353570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HEADLINE 1">
  <p:cSld name="HEADLINE 1">
    <p:bg>
      <p:bgPr>
        <a:gradFill>
          <a:gsLst>
            <a:gs pos="0">
              <a:srgbClr val="10D6B6">
                <a:alpha val="70588"/>
              </a:srgbClr>
            </a:gs>
            <a:gs pos="100000">
              <a:srgbClr val="7337D4"/>
            </a:gs>
          </a:gsLst>
          <a:lin ang="0" scaled="0"/>
        </a:gradFill>
        <a:effectLst/>
      </p:bgPr>
    </p:bg>
    <p:spTree>
      <p:nvGrpSpPr>
        <p:cNvPr id="1" name="Shape 49"/>
        <p:cNvGrpSpPr/>
        <p:nvPr/>
      </p:nvGrpSpPr>
      <p:grpSpPr>
        <a:xfrm>
          <a:off x="0" y="0"/>
          <a:ext cx="0" cy="0"/>
          <a:chOff x="0" y="0"/>
          <a:chExt cx="0" cy="0"/>
        </a:xfrm>
      </p:grpSpPr>
      <p:sp>
        <p:nvSpPr>
          <p:cNvPr id="50" name="Google Shape;50;p5"/>
          <p:cNvSpPr txBox="1">
            <a:spLocks noGrp="1"/>
          </p:cNvSpPr>
          <p:nvPr>
            <p:ph type="title" hasCustomPrompt="1"/>
          </p:nvPr>
        </p:nvSpPr>
        <p:spPr>
          <a:xfrm>
            <a:off x="499267"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5"/>
          <p:cNvSpPr txBox="1">
            <a:spLocks noGrp="1"/>
          </p:cNvSpPr>
          <p:nvPr>
            <p:ph type="ctrTitle" idx="2"/>
          </p:nvPr>
        </p:nvSpPr>
        <p:spPr>
          <a:xfrm>
            <a:off x="2490999"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52" name="Google Shape;52;p5"/>
          <p:cNvSpPr txBox="1">
            <a:spLocks noGrp="1"/>
          </p:cNvSpPr>
          <p:nvPr>
            <p:ph type="subTitle" idx="1"/>
          </p:nvPr>
        </p:nvSpPr>
        <p:spPr>
          <a:xfrm>
            <a:off x="2491000" y="4241021"/>
            <a:ext cx="2542000" cy="4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3" name="Google Shape;53;p5"/>
          <p:cNvCxnSpPr/>
          <p:nvPr/>
        </p:nvCxnSpPr>
        <p:spPr>
          <a:xfrm>
            <a:off x="0"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837375704"/>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HEADLINE 3">
  <p:cSld name="HEADLINE 3">
    <p:bg>
      <p:bgPr>
        <a:gradFill>
          <a:gsLst>
            <a:gs pos="0">
              <a:srgbClr val="10D6B6">
                <a:alpha val="70588"/>
              </a:srgbClr>
            </a:gs>
            <a:gs pos="100000">
              <a:srgbClr val="7337D4"/>
            </a:gs>
          </a:gsLst>
          <a:lin ang="0" scaled="0"/>
        </a:gradFill>
        <a:effectLst/>
      </p:bgPr>
    </p:bg>
    <p:spTree>
      <p:nvGrpSpPr>
        <p:cNvPr id="1" name="Shape 54"/>
        <p:cNvGrpSpPr/>
        <p:nvPr/>
      </p:nvGrpSpPr>
      <p:grpSpPr>
        <a:xfrm>
          <a:off x="0" y="0"/>
          <a:ext cx="0" cy="0"/>
          <a:chOff x="0" y="0"/>
          <a:chExt cx="0" cy="0"/>
        </a:xfrm>
      </p:grpSpPr>
      <p:sp>
        <p:nvSpPr>
          <p:cNvPr id="55" name="Google Shape;55;p6"/>
          <p:cNvSpPr txBox="1">
            <a:spLocks noGrp="1"/>
          </p:cNvSpPr>
          <p:nvPr>
            <p:ph type="title" hasCustomPrompt="1"/>
          </p:nvPr>
        </p:nvSpPr>
        <p:spPr>
          <a:xfrm flipH="1">
            <a:off x="97664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6" name="Google Shape;56;p6"/>
          <p:cNvSpPr txBox="1">
            <a:spLocks noGrp="1"/>
          </p:cNvSpPr>
          <p:nvPr>
            <p:ph type="ctrTitle" idx="2"/>
          </p:nvPr>
        </p:nvSpPr>
        <p:spPr>
          <a:xfrm flipH="1">
            <a:off x="53087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57" name="Google Shape;57;p6"/>
          <p:cNvSpPr txBox="1">
            <a:spLocks noGrp="1"/>
          </p:cNvSpPr>
          <p:nvPr>
            <p:ph type="subTitle" idx="1"/>
          </p:nvPr>
        </p:nvSpPr>
        <p:spPr>
          <a:xfrm flipH="1">
            <a:off x="7159133" y="42410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8" name="Google Shape;58;p6"/>
          <p:cNvCxnSpPr/>
          <p:nvPr/>
        </p:nvCxnSpPr>
        <p:spPr>
          <a:xfrm rot="10800000">
            <a:off x="6831616"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285233195"/>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HEADLINE 4">
  <p:cSld name="HEADLINE 4">
    <p:bg>
      <p:bgPr>
        <a:gradFill>
          <a:gsLst>
            <a:gs pos="0">
              <a:srgbClr val="10D6B6">
                <a:alpha val="70588"/>
              </a:srgbClr>
            </a:gs>
            <a:gs pos="100000">
              <a:srgbClr val="7337D4"/>
            </a:gs>
          </a:gsLst>
          <a:lin ang="0" scaled="0"/>
        </a:gradFill>
        <a:effectLst/>
      </p:bgPr>
    </p:bg>
    <p:spTree>
      <p:nvGrpSpPr>
        <p:cNvPr id="1" name="Shape 59"/>
        <p:cNvGrpSpPr/>
        <p:nvPr/>
      </p:nvGrpSpPr>
      <p:grpSpPr>
        <a:xfrm>
          <a:off x="0" y="0"/>
          <a:ext cx="0" cy="0"/>
          <a:chOff x="0" y="0"/>
          <a:chExt cx="0" cy="0"/>
        </a:xfrm>
      </p:grpSpPr>
      <p:sp>
        <p:nvSpPr>
          <p:cNvPr id="60" name="Google Shape;60;p7"/>
          <p:cNvSpPr txBox="1">
            <a:spLocks noGrp="1"/>
          </p:cNvSpPr>
          <p:nvPr>
            <p:ph type="title" hasCustomPrompt="1"/>
          </p:nvPr>
        </p:nvSpPr>
        <p:spPr>
          <a:xfrm flipH="1">
            <a:off x="99696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7"/>
          <p:cNvSpPr txBox="1">
            <a:spLocks noGrp="1"/>
          </p:cNvSpPr>
          <p:nvPr>
            <p:ph type="ctrTitle" idx="2"/>
          </p:nvPr>
        </p:nvSpPr>
        <p:spPr>
          <a:xfrm flipH="1">
            <a:off x="51055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62" name="Google Shape;62;p7"/>
          <p:cNvSpPr txBox="1">
            <a:spLocks noGrp="1"/>
          </p:cNvSpPr>
          <p:nvPr>
            <p:ph type="subTitle" idx="1"/>
          </p:nvPr>
        </p:nvSpPr>
        <p:spPr>
          <a:xfrm flipH="1">
            <a:off x="6955967" y="39362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3" name="Google Shape;63;p7"/>
          <p:cNvCxnSpPr/>
          <p:nvPr/>
        </p:nvCxnSpPr>
        <p:spPr>
          <a:xfrm>
            <a:off x="97664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52422472"/>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HEADLINE 6">
  <p:cSld name="HEADLINE 6">
    <p:bg>
      <p:bgPr>
        <a:gradFill>
          <a:gsLst>
            <a:gs pos="0">
              <a:srgbClr val="10D6B6">
                <a:alpha val="70588"/>
              </a:srgbClr>
            </a:gs>
            <a:gs pos="100000">
              <a:srgbClr val="7337D4"/>
            </a:gs>
          </a:gsLst>
          <a:lin ang="0" scaled="0"/>
        </a:gradFill>
        <a:effectLst/>
      </p:bgPr>
    </p:bg>
    <p:spTree>
      <p:nvGrpSpPr>
        <p:cNvPr id="1" name="Shape 64"/>
        <p:cNvGrpSpPr/>
        <p:nvPr/>
      </p:nvGrpSpPr>
      <p:grpSpPr>
        <a:xfrm>
          <a:off x="0" y="0"/>
          <a:ext cx="0" cy="0"/>
          <a:chOff x="0" y="0"/>
          <a:chExt cx="0" cy="0"/>
        </a:xfrm>
      </p:grpSpPr>
      <p:sp>
        <p:nvSpPr>
          <p:cNvPr id="65" name="Google Shape;65;p8"/>
          <p:cNvSpPr txBox="1">
            <a:spLocks noGrp="1"/>
          </p:cNvSpPr>
          <p:nvPr>
            <p:ph type="title" hasCustomPrompt="1"/>
          </p:nvPr>
        </p:nvSpPr>
        <p:spPr>
          <a:xfrm>
            <a:off x="405251"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8"/>
          <p:cNvSpPr txBox="1">
            <a:spLocks noGrp="1"/>
          </p:cNvSpPr>
          <p:nvPr>
            <p:ph type="ctrTitle" idx="2"/>
          </p:nvPr>
        </p:nvSpPr>
        <p:spPr>
          <a:xfrm>
            <a:off x="2803383"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67" name="Google Shape;67;p8"/>
          <p:cNvSpPr txBox="1">
            <a:spLocks noGrp="1"/>
          </p:cNvSpPr>
          <p:nvPr>
            <p:ph type="subTitle" idx="1"/>
          </p:nvPr>
        </p:nvSpPr>
        <p:spPr>
          <a:xfrm>
            <a:off x="2812167" y="3936245"/>
            <a:ext cx="2542000" cy="9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8" name="Google Shape;68;p8"/>
          <p:cNvCxnSpPr/>
          <p:nvPr/>
        </p:nvCxnSpPr>
        <p:spPr>
          <a:xfrm>
            <a:off x="25348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215107977"/>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DESIGN 2">
  <p:cSld name="TITLE DESIGN 2">
    <p:bg>
      <p:bgPr>
        <a:gradFill>
          <a:gsLst>
            <a:gs pos="0">
              <a:srgbClr val="10D6B6">
                <a:alpha val="70588"/>
              </a:srgbClr>
            </a:gs>
            <a:gs pos="100000">
              <a:srgbClr val="7337D4"/>
            </a:gs>
          </a:gsLst>
          <a:lin ang="0" scaled="0"/>
        </a:gradFill>
        <a:effectLst/>
      </p:bgPr>
    </p:bg>
    <p:spTree>
      <p:nvGrpSpPr>
        <p:cNvPr id="1" name="Shape 69"/>
        <p:cNvGrpSpPr/>
        <p:nvPr/>
      </p:nvGrpSpPr>
      <p:grpSpPr>
        <a:xfrm>
          <a:off x="0" y="0"/>
          <a:ext cx="0" cy="0"/>
          <a:chOff x="0" y="0"/>
          <a:chExt cx="0" cy="0"/>
        </a:xfrm>
      </p:grpSpPr>
      <p:sp>
        <p:nvSpPr>
          <p:cNvPr id="70" name="Google Shape;70;p9"/>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71" name="Google Shape;71;p9"/>
          <p:cNvCxnSpPr>
            <a:stCxn id="70"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48407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EADLINE 6">
  <p:cSld name="HEADLINE 6">
    <p:bg>
      <p:bgPr>
        <a:gradFill>
          <a:gsLst>
            <a:gs pos="0">
              <a:srgbClr val="10D6B6">
                <a:alpha val="70588"/>
              </a:srgbClr>
            </a:gs>
            <a:gs pos="100000">
              <a:srgbClr val="7337D4"/>
            </a:gs>
          </a:gsLst>
          <a:lin ang="0" scaled="0"/>
        </a:gradFill>
        <a:effectLst/>
      </p:bgPr>
    </p:bg>
    <p:spTree>
      <p:nvGrpSpPr>
        <p:cNvPr id="1" name="Shape 64"/>
        <p:cNvGrpSpPr/>
        <p:nvPr/>
      </p:nvGrpSpPr>
      <p:grpSpPr>
        <a:xfrm>
          <a:off x="0" y="0"/>
          <a:ext cx="0" cy="0"/>
          <a:chOff x="0" y="0"/>
          <a:chExt cx="0" cy="0"/>
        </a:xfrm>
      </p:grpSpPr>
      <p:sp>
        <p:nvSpPr>
          <p:cNvPr id="65" name="Google Shape;65;p8"/>
          <p:cNvSpPr txBox="1">
            <a:spLocks noGrp="1"/>
          </p:cNvSpPr>
          <p:nvPr>
            <p:ph type="title" hasCustomPrompt="1"/>
          </p:nvPr>
        </p:nvSpPr>
        <p:spPr>
          <a:xfrm>
            <a:off x="405251"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8"/>
          <p:cNvSpPr txBox="1">
            <a:spLocks noGrp="1"/>
          </p:cNvSpPr>
          <p:nvPr>
            <p:ph type="ctrTitle" idx="2"/>
          </p:nvPr>
        </p:nvSpPr>
        <p:spPr>
          <a:xfrm>
            <a:off x="2803383"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67" name="Google Shape;67;p8"/>
          <p:cNvSpPr txBox="1">
            <a:spLocks noGrp="1"/>
          </p:cNvSpPr>
          <p:nvPr>
            <p:ph type="subTitle" idx="1"/>
          </p:nvPr>
        </p:nvSpPr>
        <p:spPr>
          <a:xfrm>
            <a:off x="2812167" y="3936245"/>
            <a:ext cx="2542000" cy="9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8" name="Google Shape;68;p8"/>
          <p:cNvCxnSpPr/>
          <p:nvPr/>
        </p:nvCxnSpPr>
        <p:spPr>
          <a:xfrm>
            <a:off x="25348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118642003"/>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 SUBTITLE">
  <p:cSld name="TITLE + SUBTITLE">
    <p:bg>
      <p:bgPr>
        <a:gradFill>
          <a:gsLst>
            <a:gs pos="0">
              <a:srgbClr val="10D6B6">
                <a:alpha val="70588"/>
              </a:srgbClr>
            </a:gs>
            <a:gs pos="100000">
              <a:srgbClr val="7337D4"/>
            </a:gs>
          </a:gsLst>
          <a:lin ang="0" scaled="0"/>
        </a:gradFill>
        <a:effectLst/>
      </p:bgPr>
    </p:bg>
    <p:spTree>
      <p:nvGrpSpPr>
        <p:cNvPr id="1" name="Shape 75"/>
        <p:cNvGrpSpPr/>
        <p:nvPr/>
      </p:nvGrpSpPr>
      <p:grpSpPr>
        <a:xfrm>
          <a:off x="0" y="0"/>
          <a:ext cx="0" cy="0"/>
          <a:chOff x="0" y="0"/>
          <a:chExt cx="0" cy="0"/>
        </a:xfrm>
      </p:grpSpPr>
      <p:sp>
        <p:nvSpPr>
          <p:cNvPr id="76" name="Google Shape;76;p11"/>
          <p:cNvSpPr/>
          <p:nvPr/>
        </p:nvSpPr>
        <p:spPr>
          <a:xfrm>
            <a:off x="0" y="747400"/>
            <a:ext cx="12192000" cy="5363200"/>
          </a:xfrm>
          <a:prstGeom prst="rect">
            <a:avLst/>
          </a:prstGeom>
          <a:gradFill>
            <a:gsLst>
              <a:gs pos="0">
                <a:srgbClr val="7337D4">
                  <a:alpha val="62352"/>
                </a:srgbClr>
              </a:gs>
              <a:gs pos="100000">
                <a:srgbClr val="10D6B6">
                  <a:alpha val="46274"/>
                </a:srgbClr>
              </a:gs>
            </a:gsLst>
            <a:lin ang="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11"/>
          <p:cNvSpPr txBox="1">
            <a:spLocks noGrp="1"/>
          </p:cNvSpPr>
          <p:nvPr>
            <p:ph type="ctrTitle"/>
          </p:nvPr>
        </p:nvSpPr>
        <p:spPr>
          <a:xfrm>
            <a:off x="636035" y="2483533"/>
            <a:ext cx="5612400" cy="1135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cxnSp>
        <p:nvCxnSpPr>
          <p:cNvPr id="78" name="Google Shape;78;p11"/>
          <p:cNvCxnSpPr/>
          <p:nvPr/>
        </p:nvCxnSpPr>
        <p:spPr>
          <a:xfrm>
            <a:off x="0" y="3640600"/>
            <a:ext cx="6102000" cy="0"/>
          </a:xfrm>
          <a:prstGeom prst="straightConnector1">
            <a:avLst/>
          </a:prstGeom>
          <a:noFill/>
          <a:ln w="28575" cap="flat" cmpd="sng">
            <a:solidFill>
              <a:srgbClr val="FFFFFF"/>
            </a:solidFill>
            <a:prstDash val="solid"/>
            <a:round/>
            <a:headEnd type="none" w="med" len="med"/>
            <a:tailEnd type="none" w="med" len="med"/>
          </a:ln>
        </p:spPr>
      </p:cxnSp>
      <p:sp>
        <p:nvSpPr>
          <p:cNvPr id="79" name="Google Shape;79;p11"/>
          <p:cNvSpPr txBox="1">
            <a:spLocks noGrp="1"/>
          </p:cNvSpPr>
          <p:nvPr>
            <p:ph type="subTitle" idx="1"/>
          </p:nvPr>
        </p:nvSpPr>
        <p:spPr>
          <a:xfrm flipH="1">
            <a:off x="6102000" y="37422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0" name="Google Shape;80;p11"/>
          <p:cNvSpPr txBox="1">
            <a:spLocks noGrp="1"/>
          </p:cNvSpPr>
          <p:nvPr>
            <p:ph type="subTitle" idx="2"/>
          </p:nvPr>
        </p:nvSpPr>
        <p:spPr>
          <a:xfrm flipH="1">
            <a:off x="6102000" y="41974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1" name="Google Shape;81;p11"/>
          <p:cNvSpPr txBox="1">
            <a:spLocks noGrp="1"/>
          </p:cNvSpPr>
          <p:nvPr>
            <p:ph type="subTitle" idx="3"/>
          </p:nvPr>
        </p:nvSpPr>
        <p:spPr>
          <a:xfrm flipH="1">
            <a:off x="6102000" y="46526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2" name="Google Shape;82;p11"/>
          <p:cNvSpPr txBox="1">
            <a:spLocks noGrp="1"/>
          </p:cNvSpPr>
          <p:nvPr>
            <p:ph type="subTitle" idx="4"/>
          </p:nvPr>
        </p:nvSpPr>
        <p:spPr>
          <a:xfrm flipH="1">
            <a:off x="6102000" y="51078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Tree>
    <p:extLst>
      <p:ext uri="{BB962C8B-B14F-4D97-AF65-F5344CB8AC3E}">
        <p14:creationId xmlns:p14="http://schemas.microsoft.com/office/powerpoint/2010/main" val="4079228121"/>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10D6B6">
                <a:alpha val="70588"/>
              </a:srgbClr>
            </a:gs>
            <a:gs pos="100000">
              <a:srgbClr val="7337D4"/>
            </a:gs>
          </a:gsLst>
          <a:lin ang="0" scaled="0"/>
        </a:grad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3717800" y="4227000"/>
            <a:ext cx="4756400" cy="41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sp>
        <p:nvSpPr>
          <p:cNvPr id="90" name="Google Shape;90;p13"/>
          <p:cNvSpPr txBox="1">
            <a:spLocks noGrp="1"/>
          </p:cNvSpPr>
          <p:nvPr>
            <p:ph type="subTitle" idx="1"/>
          </p:nvPr>
        </p:nvSpPr>
        <p:spPr>
          <a:xfrm flipH="1">
            <a:off x="2753000" y="2631000"/>
            <a:ext cx="6686000" cy="15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800"/>
              <a:buNone/>
              <a:defRPr sz="2400">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91" name="Google Shape;91;p13"/>
          <p:cNvCxnSpPr/>
          <p:nvPr/>
        </p:nvCxnSpPr>
        <p:spPr>
          <a:xfrm>
            <a:off x="-9233" y="1308933"/>
            <a:ext cx="9355600" cy="3779200"/>
          </a:xfrm>
          <a:prstGeom prst="bentConnector3">
            <a:avLst>
              <a:gd name="adj1" fmla="val 12316"/>
            </a:avLst>
          </a:prstGeom>
          <a:noFill/>
          <a:ln w="28575" cap="flat" cmpd="sng">
            <a:solidFill>
              <a:srgbClr val="FFFFFF"/>
            </a:solidFill>
            <a:prstDash val="solid"/>
            <a:round/>
            <a:headEnd type="none" w="med" len="med"/>
            <a:tailEnd type="none" w="med" len="med"/>
          </a:ln>
        </p:spPr>
      </p:cxnSp>
      <p:cxnSp>
        <p:nvCxnSpPr>
          <p:cNvPr id="92" name="Google Shape;92;p13"/>
          <p:cNvCxnSpPr/>
          <p:nvPr/>
        </p:nvCxnSpPr>
        <p:spPr>
          <a:xfrm rot="10800000">
            <a:off x="2939933" y="2129533"/>
            <a:ext cx="9282800" cy="3447200"/>
          </a:xfrm>
          <a:prstGeom prst="bentConnector3">
            <a:avLst>
              <a:gd name="adj1" fmla="val 11419"/>
            </a:avLst>
          </a:prstGeom>
          <a:noFill/>
          <a:ln w="28575" cap="flat" cmpd="sng">
            <a:solidFill>
              <a:srgbClr val="FFFFFF"/>
            </a:solidFill>
            <a:prstDash val="solid"/>
            <a:round/>
            <a:headEnd type="none" w="med" len="med"/>
            <a:tailEnd type="none" w="med" len="med"/>
          </a:ln>
        </p:spPr>
      </p:cxnSp>
      <p:cxnSp>
        <p:nvCxnSpPr>
          <p:cNvPr id="93" name="Google Shape;93;p13"/>
          <p:cNvCxnSpPr>
            <a:endCxn id="89" idx="1"/>
          </p:cNvCxnSpPr>
          <p:nvPr/>
        </p:nvCxnSpPr>
        <p:spPr>
          <a:xfrm rot="-5400000">
            <a:off x="1549600" y="4782000"/>
            <a:ext cx="2517600" cy="1818800"/>
          </a:xfrm>
          <a:prstGeom prst="bentConnector2">
            <a:avLst/>
          </a:prstGeom>
          <a:noFill/>
          <a:ln w="28575" cap="flat" cmpd="sng">
            <a:solidFill>
              <a:srgbClr val="FFFFFF"/>
            </a:solidFill>
            <a:prstDash val="solid"/>
            <a:round/>
            <a:headEnd type="none" w="med" len="med"/>
            <a:tailEnd type="none" w="med" len="med"/>
          </a:ln>
        </p:spPr>
      </p:cxnSp>
      <p:cxnSp>
        <p:nvCxnSpPr>
          <p:cNvPr id="94" name="Google Shape;94;p13"/>
          <p:cNvCxnSpPr>
            <a:endCxn id="89" idx="3"/>
          </p:cNvCxnSpPr>
          <p:nvPr/>
        </p:nvCxnSpPr>
        <p:spPr>
          <a:xfrm rot="5400000" flipH="1">
            <a:off x="8112600" y="4794200"/>
            <a:ext cx="2508400" cy="1785200"/>
          </a:xfrm>
          <a:prstGeom prst="bentConnector2">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283977039"/>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 TEXT BOXES">
  <p:cSld name="TITLE + TEXT BOXES">
    <p:bg>
      <p:bgPr>
        <a:gradFill>
          <a:gsLst>
            <a:gs pos="0">
              <a:srgbClr val="10D6B6">
                <a:alpha val="70588"/>
              </a:srgbClr>
            </a:gs>
            <a:gs pos="100000">
              <a:srgbClr val="7337D4"/>
            </a:gs>
          </a:gsLst>
          <a:lin ang="0" scaled="0"/>
        </a:grad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97" name="Google Shape;97;p14"/>
          <p:cNvCxnSpPr>
            <a:stCxn id="96"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98" name="Google Shape;98;p14"/>
          <p:cNvSpPr/>
          <p:nvPr/>
        </p:nvSpPr>
        <p:spPr>
          <a:xfrm>
            <a:off x="2373867" y="1763100"/>
            <a:ext cx="2650800" cy="27536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99" name="Google Shape;99;p14"/>
          <p:cNvSpPr txBox="1">
            <a:spLocks noGrp="1"/>
          </p:cNvSpPr>
          <p:nvPr>
            <p:ph type="ctrTitle" idx="2"/>
          </p:nvPr>
        </p:nvSpPr>
        <p:spPr>
          <a:xfrm>
            <a:off x="2947912"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0" name="Google Shape;100;p14"/>
          <p:cNvSpPr txBox="1">
            <a:spLocks noGrp="1"/>
          </p:cNvSpPr>
          <p:nvPr>
            <p:ph type="subTitle" idx="1"/>
          </p:nvPr>
        </p:nvSpPr>
        <p:spPr>
          <a:xfrm>
            <a:off x="2779600"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1" name="Google Shape;101;p14"/>
          <p:cNvSpPr/>
          <p:nvPr/>
        </p:nvSpPr>
        <p:spPr>
          <a:xfrm>
            <a:off x="4770467" y="3274833"/>
            <a:ext cx="2650800" cy="2753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2" name="Google Shape;102;p14"/>
          <p:cNvSpPr txBox="1">
            <a:spLocks noGrp="1"/>
          </p:cNvSpPr>
          <p:nvPr>
            <p:ph type="ctrTitle" idx="3"/>
          </p:nvPr>
        </p:nvSpPr>
        <p:spPr>
          <a:xfrm>
            <a:off x="5344512" y="4551933"/>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3" name="Google Shape;103;p14"/>
          <p:cNvSpPr txBox="1">
            <a:spLocks noGrp="1"/>
          </p:cNvSpPr>
          <p:nvPr>
            <p:ph type="subTitle" idx="4"/>
          </p:nvPr>
        </p:nvSpPr>
        <p:spPr>
          <a:xfrm>
            <a:off x="5176200" y="4781957"/>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4" name="Google Shape;104;p14"/>
          <p:cNvSpPr/>
          <p:nvPr/>
        </p:nvSpPr>
        <p:spPr>
          <a:xfrm>
            <a:off x="7167333" y="1763100"/>
            <a:ext cx="2650800" cy="2753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5" name="Google Shape;105;p14"/>
          <p:cNvSpPr txBox="1">
            <a:spLocks noGrp="1"/>
          </p:cNvSpPr>
          <p:nvPr>
            <p:ph type="ctrTitle" idx="5"/>
          </p:nvPr>
        </p:nvSpPr>
        <p:spPr>
          <a:xfrm>
            <a:off x="7741379"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6" name="Google Shape;106;p14"/>
          <p:cNvSpPr txBox="1">
            <a:spLocks noGrp="1"/>
          </p:cNvSpPr>
          <p:nvPr>
            <p:ph type="subTitle" idx="6"/>
          </p:nvPr>
        </p:nvSpPr>
        <p:spPr>
          <a:xfrm>
            <a:off x="7573067"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Tree>
    <p:extLst>
      <p:ext uri="{BB962C8B-B14F-4D97-AF65-F5344CB8AC3E}">
        <p14:creationId xmlns:p14="http://schemas.microsoft.com/office/powerpoint/2010/main" val="900214583"/>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NUMBERS">
  <p:cSld name="NUMBERS">
    <p:bg>
      <p:bgPr>
        <a:gradFill>
          <a:gsLst>
            <a:gs pos="0">
              <a:srgbClr val="10D6B6">
                <a:alpha val="70588"/>
              </a:srgbClr>
            </a:gs>
            <a:gs pos="100000">
              <a:srgbClr val="7337D4"/>
            </a:gs>
          </a:gsLst>
          <a:lin ang="0" scaled="0"/>
        </a:gradFill>
        <a:effectLst/>
      </p:bgPr>
    </p:bg>
    <p:spTree>
      <p:nvGrpSpPr>
        <p:cNvPr id="1" name="Shape 107"/>
        <p:cNvGrpSpPr/>
        <p:nvPr/>
      </p:nvGrpSpPr>
      <p:grpSpPr>
        <a:xfrm>
          <a:off x="0" y="0"/>
          <a:ext cx="0" cy="0"/>
          <a:chOff x="0" y="0"/>
          <a:chExt cx="0" cy="0"/>
        </a:xfrm>
      </p:grpSpPr>
      <p:sp>
        <p:nvSpPr>
          <p:cNvPr id="108" name="Google Shape;108;p15"/>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109" name="Google Shape;109;p15"/>
          <p:cNvCxnSpPr>
            <a:stCxn id="108"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110" name="Google Shape;110;p15"/>
          <p:cNvSpPr/>
          <p:nvPr/>
        </p:nvSpPr>
        <p:spPr>
          <a:xfrm>
            <a:off x="1087133" y="3804067"/>
            <a:ext cx="4793200" cy="15068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1" name="Google Shape;111;p15"/>
          <p:cNvSpPr/>
          <p:nvPr/>
        </p:nvSpPr>
        <p:spPr>
          <a:xfrm>
            <a:off x="2504267" y="2154833"/>
            <a:ext cx="7183200" cy="1845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2" name="Google Shape;112;p15"/>
          <p:cNvSpPr/>
          <p:nvPr/>
        </p:nvSpPr>
        <p:spPr>
          <a:xfrm>
            <a:off x="5624600" y="4620500"/>
            <a:ext cx="4793200" cy="1197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3" name="Google Shape;113;p15"/>
          <p:cNvSpPr txBox="1">
            <a:spLocks noGrp="1"/>
          </p:cNvSpPr>
          <p:nvPr>
            <p:ph type="title" idx="2" hasCustomPrompt="1"/>
          </p:nvPr>
        </p:nvSpPr>
        <p:spPr>
          <a:xfrm>
            <a:off x="3516467" y="2509833"/>
            <a:ext cx="5159200" cy="113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7200"/>
              <a:buNone/>
              <a:defRPr sz="9600">
                <a:solidFill>
                  <a:srgbClr val="FFFFFF"/>
                </a:solidFill>
              </a:defRPr>
            </a:lvl1pPr>
            <a:lvl2pPr lvl="1"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4" name="Google Shape;114;p15"/>
          <p:cNvSpPr txBox="1">
            <a:spLocks noGrp="1"/>
          </p:cNvSpPr>
          <p:nvPr>
            <p:ph type="title" idx="3" hasCustomPrompt="1"/>
          </p:nvPr>
        </p:nvSpPr>
        <p:spPr>
          <a:xfrm>
            <a:off x="1289968" y="4172167"/>
            <a:ext cx="43876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5" name="Google Shape;115;p15"/>
          <p:cNvSpPr txBox="1">
            <a:spLocks noGrp="1"/>
          </p:cNvSpPr>
          <p:nvPr>
            <p:ph type="title" idx="4" hasCustomPrompt="1"/>
          </p:nvPr>
        </p:nvSpPr>
        <p:spPr>
          <a:xfrm>
            <a:off x="5886601" y="4839933"/>
            <a:ext cx="42692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906825118"/>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pPr>
              <a:buClr>
                <a:srgbClr val="000000"/>
              </a:buClr>
              <a:buFont typeface="Arial"/>
              <a:buNone/>
            </a:pPr>
            <a:fld id="{135B339A-178B-4169-8A69-C9D2EF8D7CD8}" type="datetimeFigureOut">
              <a:rPr lang="en-US" sz="1867" kern="0" smtClean="0">
                <a:solidFill>
                  <a:srgbClr val="000000"/>
                </a:solidFill>
                <a:cs typeface="Arial"/>
                <a:sym typeface="Arial"/>
              </a:rPr>
              <a:pPr>
                <a:buClr>
                  <a:srgbClr val="000000"/>
                </a:buClr>
                <a:buFont typeface="Arial"/>
                <a:buNone/>
              </a:pPr>
              <a:t>11/25/2020</a:t>
            </a:fld>
            <a:endParaRPr lang="en-US" sz="1867" kern="0">
              <a:solidFill>
                <a:srgbClr val="000000"/>
              </a:solidFill>
              <a:cs typeface="Arial"/>
              <a:sym typeface="Arial"/>
            </a:endParaRPr>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pPr>
              <a:buClr>
                <a:srgbClr val="000000"/>
              </a:buClr>
              <a:buFont typeface="Arial"/>
              <a:buNone/>
            </a:pPr>
            <a:endParaRPr lang="en-US" sz="1867" kern="0">
              <a:solidFill>
                <a:srgbClr val="000000"/>
              </a:solidFill>
              <a:cs typeface="Arial"/>
              <a:sym typeface="Arial"/>
            </a:endParaRPr>
          </a:p>
        </p:txBody>
      </p:sp>
      <p:sp>
        <p:nvSpPr>
          <p:cNvPr id="4" name="Slide Number Placeholder 3"/>
          <p:cNvSpPr>
            <a:spLocks noGrp="1"/>
          </p:cNvSpPr>
          <p:nvPr>
            <p:ph type="sldNum" sz="quarter" idx="12"/>
          </p:nvPr>
        </p:nvSpPr>
        <p:spPr/>
        <p:txBody>
          <a:bodyPr/>
          <a:lstStyle/>
          <a:p>
            <a:fld id="{C7FA8C7F-5E91-4EB9-A09B-9452AB47FA5B}" type="slidenum">
              <a:rPr lang="en-US" smtClean="0"/>
              <a:pPr/>
              <a:t>‹#›</a:t>
            </a:fld>
            <a:endParaRPr lang="en-US"/>
          </a:p>
        </p:txBody>
      </p:sp>
    </p:spTree>
    <p:extLst>
      <p:ext uri="{BB962C8B-B14F-4D97-AF65-F5344CB8AC3E}">
        <p14:creationId xmlns:p14="http://schemas.microsoft.com/office/powerpoint/2010/main" val="18993492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IG TITTLE OPENING" type="title">
  <p:cSld name="BIG TITTLE OPENING">
    <p:bg>
      <p:bgPr>
        <a:gradFill>
          <a:gsLst>
            <a:gs pos="0">
              <a:srgbClr val="10D6B6">
                <a:alpha val="70588"/>
              </a:srgbClr>
            </a:gs>
            <a:gs pos="100000">
              <a:srgbClr val="7337D4"/>
            </a:gs>
          </a:gsLst>
          <a:lin ang="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24852" y="2010646"/>
            <a:ext cx="235" cy="229"/>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11;p2"/>
          <p:cNvSpPr/>
          <p:nvPr/>
        </p:nvSpPr>
        <p:spPr>
          <a:xfrm>
            <a:off x="24852" y="3225478"/>
            <a:ext cx="235" cy="229"/>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 name="Google Shape;13;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2"/>
          <p:cNvSpPr txBox="1">
            <a:spLocks noGrp="1"/>
          </p:cNvSpPr>
          <p:nvPr>
            <p:ph type="ctrTitle"/>
          </p:nvPr>
        </p:nvSpPr>
        <p:spPr>
          <a:xfrm flipH="1">
            <a:off x="1526467" y="3528100"/>
            <a:ext cx="4525600" cy="894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6000"/>
              <a:buNone/>
              <a:defRPr sz="8000">
                <a:solidFill>
                  <a:srgbClr val="FFFFFF"/>
                </a:solidFill>
              </a:defRPr>
            </a:lvl1pPr>
            <a:lvl2pPr lvl="1" rtl="0">
              <a:spcBef>
                <a:spcPts val="0"/>
              </a:spcBef>
              <a:spcAft>
                <a:spcPts val="0"/>
              </a:spcAft>
              <a:buClr>
                <a:srgbClr val="FFFFFF"/>
              </a:buClr>
              <a:buSzPts val="5200"/>
              <a:buNone/>
              <a:defRPr sz="6933">
                <a:solidFill>
                  <a:srgbClr val="FFFFFF"/>
                </a:solidFill>
              </a:defRPr>
            </a:lvl2pPr>
            <a:lvl3pPr lvl="2" rtl="0">
              <a:spcBef>
                <a:spcPts val="0"/>
              </a:spcBef>
              <a:spcAft>
                <a:spcPts val="0"/>
              </a:spcAft>
              <a:buClr>
                <a:srgbClr val="FFFFFF"/>
              </a:buClr>
              <a:buSzPts val="5200"/>
              <a:buNone/>
              <a:defRPr sz="6933">
                <a:solidFill>
                  <a:srgbClr val="FFFFFF"/>
                </a:solidFill>
              </a:defRPr>
            </a:lvl3pPr>
            <a:lvl4pPr lvl="3" rtl="0">
              <a:spcBef>
                <a:spcPts val="0"/>
              </a:spcBef>
              <a:spcAft>
                <a:spcPts val="0"/>
              </a:spcAft>
              <a:buClr>
                <a:srgbClr val="FFFFFF"/>
              </a:buClr>
              <a:buSzPts val="5200"/>
              <a:buNone/>
              <a:defRPr sz="6933">
                <a:solidFill>
                  <a:srgbClr val="FFFFFF"/>
                </a:solidFill>
              </a:defRPr>
            </a:lvl4pPr>
            <a:lvl5pPr lvl="4" rtl="0">
              <a:spcBef>
                <a:spcPts val="0"/>
              </a:spcBef>
              <a:spcAft>
                <a:spcPts val="0"/>
              </a:spcAft>
              <a:buClr>
                <a:srgbClr val="FFFFFF"/>
              </a:buClr>
              <a:buSzPts val="5200"/>
              <a:buNone/>
              <a:defRPr sz="6933">
                <a:solidFill>
                  <a:srgbClr val="FFFFFF"/>
                </a:solidFill>
              </a:defRPr>
            </a:lvl5pPr>
            <a:lvl6pPr lvl="5" rtl="0">
              <a:spcBef>
                <a:spcPts val="0"/>
              </a:spcBef>
              <a:spcAft>
                <a:spcPts val="0"/>
              </a:spcAft>
              <a:buClr>
                <a:srgbClr val="FFFFFF"/>
              </a:buClr>
              <a:buSzPts val="5200"/>
              <a:buNone/>
              <a:defRPr sz="6933">
                <a:solidFill>
                  <a:srgbClr val="FFFFFF"/>
                </a:solidFill>
              </a:defRPr>
            </a:lvl6pPr>
            <a:lvl7pPr lvl="6" rtl="0">
              <a:spcBef>
                <a:spcPts val="0"/>
              </a:spcBef>
              <a:spcAft>
                <a:spcPts val="0"/>
              </a:spcAft>
              <a:buClr>
                <a:srgbClr val="FFFFFF"/>
              </a:buClr>
              <a:buSzPts val="5200"/>
              <a:buNone/>
              <a:defRPr sz="6933">
                <a:solidFill>
                  <a:srgbClr val="FFFFFF"/>
                </a:solidFill>
              </a:defRPr>
            </a:lvl7pPr>
            <a:lvl8pPr lvl="7" rtl="0">
              <a:spcBef>
                <a:spcPts val="0"/>
              </a:spcBef>
              <a:spcAft>
                <a:spcPts val="0"/>
              </a:spcAft>
              <a:buClr>
                <a:srgbClr val="FFFFFF"/>
              </a:buClr>
              <a:buSzPts val="5200"/>
              <a:buNone/>
              <a:defRPr sz="6933">
                <a:solidFill>
                  <a:srgbClr val="FFFFFF"/>
                </a:solidFill>
              </a:defRPr>
            </a:lvl8pPr>
            <a:lvl9pPr lvl="8" rtl="0">
              <a:spcBef>
                <a:spcPts val="0"/>
              </a:spcBef>
              <a:spcAft>
                <a:spcPts val="0"/>
              </a:spcAft>
              <a:buClr>
                <a:srgbClr val="FFFFFF"/>
              </a:buClr>
              <a:buSzPts val="5200"/>
              <a:buNone/>
              <a:defRPr sz="6933">
                <a:solidFill>
                  <a:srgbClr val="FFFFFF"/>
                </a:solidFill>
              </a:defRPr>
            </a:lvl9pPr>
          </a:lstStyle>
          <a:p>
            <a:endParaRPr/>
          </a:p>
        </p:txBody>
      </p:sp>
      <p:sp>
        <p:nvSpPr>
          <p:cNvPr id="15" name="Google Shape;15;p2"/>
          <p:cNvSpPr txBox="1">
            <a:spLocks noGrp="1"/>
          </p:cNvSpPr>
          <p:nvPr>
            <p:ph type="subTitle" idx="1"/>
          </p:nvPr>
        </p:nvSpPr>
        <p:spPr>
          <a:xfrm flipH="1">
            <a:off x="1526267" y="4422100"/>
            <a:ext cx="2579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400"/>
              <a:buNone/>
              <a:defRPr sz="1867">
                <a:solidFill>
                  <a:srgbClr val="FFFFFF"/>
                </a:solidFill>
              </a:defRPr>
            </a:lvl1pPr>
            <a:lvl2pPr lvl="1" rtl="0">
              <a:lnSpc>
                <a:spcPct val="100000"/>
              </a:lnSpc>
              <a:spcBef>
                <a:spcPts val="0"/>
              </a:spcBef>
              <a:spcAft>
                <a:spcPts val="0"/>
              </a:spcAft>
              <a:buClr>
                <a:srgbClr val="FFFFFF"/>
              </a:buClr>
              <a:buSzPts val="1400"/>
              <a:buNone/>
              <a:defRPr sz="1867">
                <a:solidFill>
                  <a:srgbClr val="FFFFFF"/>
                </a:solidFill>
              </a:defRPr>
            </a:lvl2pPr>
            <a:lvl3pPr lvl="2" rtl="0">
              <a:lnSpc>
                <a:spcPct val="100000"/>
              </a:lnSpc>
              <a:spcBef>
                <a:spcPts val="0"/>
              </a:spcBef>
              <a:spcAft>
                <a:spcPts val="0"/>
              </a:spcAft>
              <a:buClr>
                <a:srgbClr val="FFFFFF"/>
              </a:buClr>
              <a:buSzPts val="1400"/>
              <a:buNone/>
              <a:defRPr sz="1867">
                <a:solidFill>
                  <a:srgbClr val="FFFFFF"/>
                </a:solidFill>
              </a:defRPr>
            </a:lvl3pPr>
            <a:lvl4pPr lvl="3" rtl="0">
              <a:lnSpc>
                <a:spcPct val="100000"/>
              </a:lnSpc>
              <a:spcBef>
                <a:spcPts val="0"/>
              </a:spcBef>
              <a:spcAft>
                <a:spcPts val="0"/>
              </a:spcAft>
              <a:buClr>
                <a:srgbClr val="FFFFFF"/>
              </a:buClr>
              <a:buSzPts val="1400"/>
              <a:buNone/>
              <a:defRPr sz="1867">
                <a:solidFill>
                  <a:srgbClr val="FFFFFF"/>
                </a:solidFill>
              </a:defRPr>
            </a:lvl4pPr>
            <a:lvl5pPr lvl="4" rtl="0">
              <a:lnSpc>
                <a:spcPct val="100000"/>
              </a:lnSpc>
              <a:spcBef>
                <a:spcPts val="0"/>
              </a:spcBef>
              <a:spcAft>
                <a:spcPts val="0"/>
              </a:spcAft>
              <a:buClr>
                <a:srgbClr val="FFFFFF"/>
              </a:buClr>
              <a:buSzPts val="1400"/>
              <a:buNone/>
              <a:defRPr sz="1867">
                <a:solidFill>
                  <a:srgbClr val="FFFFFF"/>
                </a:solidFill>
              </a:defRPr>
            </a:lvl5pPr>
            <a:lvl6pPr lvl="5" rtl="0">
              <a:lnSpc>
                <a:spcPct val="100000"/>
              </a:lnSpc>
              <a:spcBef>
                <a:spcPts val="0"/>
              </a:spcBef>
              <a:spcAft>
                <a:spcPts val="0"/>
              </a:spcAft>
              <a:buClr>
                <a:srgbClr val="FFFFFF"/>
              </a:buClr>
              <a:buSzPts val="1400"/>
              <a:buNone/>
              <a:defRPr sz="1867">
                <a:solidFill>
                  <a:srgbClr val="FFFFFF"/>
                </a:solidFill>
              </a:defRPr>
            </a:lvl6pPr>
            <a:lvl7pPr lvl="6" rtl="0">
              <a:lnSpc>
                <a:spcPct val="100000"/>
              </a:lnSpc>
              <a:spcBef>
                <a:spcPts val="0"/>
              </a:spcBef>
              <a:spcAft>
                <a:spcPts val="0"/>
              </a:spcAft>
              <a:buClr>
                <a:srgbClr val="FFFFFF"/>
              </a:buClr>
              <a:buSzPts val="1400"/>
              <a:buNone/>
              <a:defRPr sz="1867">
                <a:solidFill>
                  <a:srgbClr val="FFFFFF"/>
                </a:solidFill>
              </a:defRPr>
            </a:lvl7pPr>
            <a:lvl8pPr lvl="7" rtl="0">
              <a:lnSpc>
                <a:spcPct val="100000"/>
              </a:lnSpc>
              <a:spcBef>
                <a:spcPts val="0"/>
              </a:spcBef>
              <a:spcAft>
                <a:spcPts val="0"/>
              </a:spcAft>
              <a:buClr>
                <a:srgbClr val="FFFFFF"/>
              </a:buClr>
              <a:buSzPts val="1400"/>
              <a:buNone/>
              <a:defRPr sz="1867">
                <a:solidFill>
                  <a:srgbClr val="FFFFFF"/>
                </a:solidFill>
              </a:defRPr>
            </a:lvl8pPr>
            <a:lvl9pPr lvl="8" rtl="0">
              <a:lnSpc>
                <a:spcPct val="100000"/>
              </a:lnSpc>
              <a:spcBef>
                <a:spcPts val="0"/>
              </a:spcBef>
              <a:spcAft>
                <a:spcPts val="0"/>
              </a:spcAft>
              <a:buClr>
                <a:srgbClr val="FFFFFF"/>
              </a:buClr>
              <a:buSzPts val="1400"/>
              <a:buNone/>
              <a:defRPr sz="1867">
                <a:solidFill>
                  <a:srgbClr val="FFFFFF"/>
                </a:solidFill>
              </a:defRPr>
            </a:lvl9pPr>
          </a:lstStyle>
          <a:p>
            <a:endParaRPr/>
          </a:p>
        </p:txBody>
      </p:sp>
      <p:cxnSp>
        <p:nvCxnSpPr>
          <p:cNvPr id="16" name="Google Shape;16;p2"/>
          <p:cNvCxnSpPr/>
          <p:nvPr/>
        </p:nvCxnSpPr>
        <p:spPr>
          <a:xfrm>
            <a:off x="1677133" y="4328333"/>
            <a:ext cx="6188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81374717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WO COLUMNS" type="titleOnly">
  <p:cSld name="TWO COLUMNS">
    <p:bg>
      <p:bgPr>
        <a:gradFill>
          <a:gsLst>
            <a:gs pos="0">
              <a:srgbClr val="10D6B6">
                <a:alpha val="70588"/>
              </a:srgbClr>
            </a:gs>
            <a:gs pos="100000">
              <a:srgbClr val="7337D4"/>
            </a:gs>
          </a:gsLst>
          <a:lin ang="0" scaled="0"/>
        </a:gradFill>
        <a:effectLst/>
      </p:bgPr>
    </p:bg>
    <p:spTree>
      <p:nvGrpSpPr>
        <p:cNvPr id="1" name="Shape 17"/>
        <p:cNvGrpSpPr/>
        <p:nvPr/>
      </p:nvGrpSpPr>
      <p:grpSpPr>
        <a:xfrm>
          <a:off x="0" y="0"/>
          <a:ext cx="0" cy="0"/>
          <a:chOff x="0" y="0"/>
          <a:chExt cx="0" cy="0"/>
        </a:xfrm>
      </p:grpSpPr>
      <p:sp>
        <p:nvSpPr>
          <p:cNvPr id="18" name="Google Shape;18;p3"/>
          <p:cNvSpPr/>
          <p:nvPr/>
        </p:nvSpPr>
        <p:spPr>
          <a:xfrm>
            <a:off x="1554000"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3"/>
          <p:cNvSpPr/>
          <p:nvPr/>
        </p:nvSpPr>
        <p:spPr>
          <a:xfrm>
            <a:off x="6188867"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0;p3"/>
          <p:cNvSpPr txBox="1">
            <a:spLocks noGrp="1"/>
          </p:cNvSpPr>
          <p:nvPr>
            <p:ph type="subTitle" idx="1"/>
          </p:nvPr>
        </p:nvSpPr>
        <p:spPr>
          <a:xfrm>
            <a:off x="2070308" y="4067333"/>
            <a:ext cx="3729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1" name="Google Shape;21;p3"/>
          <p:cNvSpPr txBox="1">
            <a:spLocks noGrp="1"/>
          </p:cNvSpPr>
          <p:nvPr>
            <p:ph type="subTitle" idx="2"/>
          </p:nvPr>
        </p:nvSpPr>
        <p:spPr>
          <a:xfrm>
            <a:off x="6392067" y="4067333"/>
            <a:ext cx="37296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2" name="Google Shape;22;p3"/>
          <p:cNvSpPr txBox="1">
            <a:spLocks noGrp="1"/>
          </p:cNvSpPr>
          <p:nvPr>
            <p:ph type="ctrTitle"/>
          </p:nvPr>
        </p:nvSpPr>
        <p:spPr>
          <a:xfrm>
            <a:off x="2070308" y="3277200"/>
            <a:ext cx="37296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3" name="Google Shape;23;p3"/>
          <p:cNvSpPr txBox="1">
            <a:spLocks noGrp="1"/>
          </p:cNvSpPr>
          <p:nvPr>
            <p:ph type="ctrTitle" idx="3"/>
          </p:nvPr>
        </p:nvSpPr>
        <p:spPr>
          <a:xfrm>
            <a:off x="6392067" y="3277200"/>
            <a:ext cx="37296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4" name="Google Shape;24;p3"/>
          <p:cNvSpPr txBox="1">
            <a:spLocks noGrp="1"/>
          </p:cNvSpPr>
          <p:nvPr>
            <p:ph type="ctrTitle" idx="4"/>
          </p:nvPr>
        </p:nvSpPr>
        <p:spPr>
          <a:xfrm>
            <a:off x="1333500" y="179733"/>
            <a:ext cx="95252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25" name="Google Shape;25;p3"/>
          <p:cNvCxnSpPr>
            <a:stCxn id="24" idx="2"/>
          </p:cNvCxnSpPr>
          <p:nvPr/>
        </p:nvCxnSpPr>
        <p:spPr>
          <a:xfrm>
            <a:off x="6096100"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951072149"/>
      </p:ext>
    </p:extLst>
  </p:cSld>
  <p:clrMapOvr>
    <a:masterClrMapping/>
  </p:clrMapOvr>
  <p:extLst mod="1">
    <p:ext uri="{DCECCB84-F9BA-43D5-87BE-67443E8EF086}">
      <p15:sldGuideLst xmlns:p15="http://schemas.microsoft.com/office/powerpoint/2012/main">
        <p15:guide id="1" orient="horz" pos="1620">
          <p15:clr>
            <a:srgbClr val="FA7B17"/>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ABLE OF CONTENT">
  <p:cSld name="TABLE OF CONTENT">
    <p:bg>
      <p:bgPr>
        <a:gradFill>
          <a:gsLst>
            <a:gs pos="0">
              <a:srgbClr val="10D6B6">
                <a:alpha val="70588"/>
              </a:srgbClr>
            </a:gs>
            <a:gs pos="100000">
              <a:srgbClr val="7337D4"/>
            </a:gs>
          </a:gsLst>
          <a:lin ang="0" scaled="0"/>
        </a:gra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ctrTitle"/>
          </p:nvPr>
        </p:nvSpPr>
        <p:spPr>
          <a:xfrm>
            <a:off x="3767933"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28" name="Google Shape;28;p4"/>
          <p:cNvSpPr txBox="1">
            <a:spLocks noGrp="1"/>
          </p:cNvSpPr>
          <p:nvPr>
            <p:ph type="subTitle" idx="1"/>
          </p:nvPr>
        </p:nvSpPr>
        <p:spPr>
          <a:xfrm>
            <a:off x="40454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9" name="Google Shape;29;p4"/>
          <p:cNvSpPr txBox="1">
            <a:spLocks noGrp="1"/>
          </p:cNvSpPr>
          <p:nvPr>
            <p:ph type="title" idx="2" hasCustomPrompt="1"/>
          </p:nvPr>
        </p:nvSpPr>
        <p:spPr>
          <a:xfrm>
            <a:off x="41472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4"/>
          <p:cNvSpPr txBox="1">
            <a:spLocks noGrp="1"/>
          </p:cNvSpPr>
          <p:nvPr>
            <p:ph type="ctrTitle" idx="3"/>
          </p:nvPr>
        </p:nvSpPr>
        <p:spPr>
          <a:xfrm>
            <a:off x="37682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1" name="Google Shape;31;p4"/>
          <p:cNvSpPr txBox="1">
            <a:spLocks noGrp="1"/>
          </p:cNvSpPr>
          <p:nvPr>
            <p:ph type="subTitle" idx="4"/>
          </p:nvPr>
        </p:nvSpPr>
        <p:spPr>
          <a:xfrm>
            <a:off x="39986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2" name="Google Shape;32;p4"/>
          <p:cNvSpPr txBox="1">
            <a:spLocks noGrp="1"/>
          </p:cNvSpPr>
          <p:nvPr>
            <p:ph type="title" idx="5" hasCustomPrompt="1"/>
          </p:nvPr>
        </p:nvSpPr>
        <p:spPr>
          <a:xfrm>
            <a:off x="41472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ctrTitle" idx="6"/>
          </p:nvPr>
        </p:nvSpPr>
        <p:spPr>
          <a:xfrm>
            <a:off x="6634167"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4" name="Google Shape;34;p4"/>
          <p:cNvSpPr txBox="1">
            <a:spLocks noGrp="1"/>
          </p:cNvSpPr>
          <p:nvPr>
            <p:ph type="subTitle" idx="7"/>
          </p:nvPr>
        </p:nvSpPr>
        <p:spPr>
          <a:xfrm>
            <a:off x="6911333"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5" name="Google Shape;35;p4"/>
          <p:cNvSpPr txBox="1">
            <a:spLocks noGrp="1"/>
          </p:cNvSpPr>
          <p:nvPr>
            <p:ph type="title" idx="8" hasCustomPrompt="1"/>
          </p:nvPr>
        </p:nvSpPr>
        <p:spPr>
          <a:xfrm>
            <a:off x="7013149"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4"/>
          <p:cNvSpPr txBox="1">
            <a:spLocks noGrp="1"/>
          </p:cNvSpPr>
          <p:nvPr>
            <p:ph type="ctrTitle" idx="9"/>
          </p:nvPr>
        </p:nvSpPr>
        <p:spPr>
          <a:xfrm>
            <a:off x="66341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7" name="Google Shape;37;p4"/>
          <p:cNvSpPr txBox="1">
            <a:spLocks noGrp="1"/>
          </p:cNvSpPr>
          <p:nvPr>
            <p:ph type="subTitle" idx="13"/>
          </p:nvPr>
        </p:nvSpPr>
        <p:spPr>
          <a:xfrm>
            <a:off x="6864533"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8" name="Google Shape;38;p4"/>
          <p:cNvSpPr txBox="1">
            <a:spLocks noGrp="1"/>
          </p:cNvSpPr>
          <p:nvPr>
            <p:ph type="title" idx="14" hasCustomPrompt="1"/>
          </p:nvPr>
        </p:nvSpPr>
        <p:spPr>
          <a:xfrm>
            <a:off x="7013149"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9" name="Google Shape;39;p4"/>
          <p:cNvSpPr txBox="1">
            <a:spLocks noGrp="1"/>
          </p:cNvSpPr>
          <p:nvPr>
            <p:ph type="ctrTitle" idx="15"/>
          </p:nvPr>
        </p:nvSpPr>
        <p:spPr>
          <a:xfrm rot="-5400000">
            <a:off x="8504467" y="2111600"/>
            <a:ext cx="4650000" cy="1135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40" name="Google Shape;40;p4"/>
          <p:cNvCxnSpPr/>
          <p:nvPr/>
        </p:nvCxnSpPr>
        <p:spPr>
          <a:xfrm>
            <a:off x="11388389" y="-19600"/>
            <a:ext cx="0" cy="4892000"/>
          </a:xfrm>
          <a:prstGeom prst="straightConnector1">
            <a:avLst/>
          </a:prstGeom>
          <a:noFill/>
          <a:ln w="28575" cap="flat" cmpd="sng">
            <a:solidFill>
              <a:srgbClr val="FFFFFF"/>
            </a:solidFill>
            <a:prstDash val="solid"/>
            <a:round/>
            <a:headEnd type="none" w="med" len="med"/>
            <a:tailEnd type="none" w="med" len="med"/>
          </a:ln>
        </p:spPr>
      </p:cxnSp>
      <p:sp>
        <p:nvSpPr>
          <p:cNvPr id="41" name="Google Shape;41;p4"/>
          <p:cNvSpPr txBox="1">
            <a:spLocks noGrp="1"/>
          </p:cNvSpPr>
          <p:nvPr>
            <p:ph type="ctrTitle" idx="16"/>
          </p:nvPr>
        </p:nvSpPr>
        <p:spPr>
          <a:xfrm>
            <a:off x="808233" y="2101267"/>
            <a:ext cx="319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2" name="Google Shape;42;p4"/>
          <p:cNvSpPr txBox="1">
            <a:spLocks noGrp="1"/>
          </p:cNvSpPr>
          <p:nvPr>
            <p:ph type="subTitle" idx="17"/>
          </p:nvPr>
        </p:nvSpPr>
        <p:spPr>
          <a:xfrm>
            <a:off x="11325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3" name="Google Shape;43;p4"/>
          <p:cNvSpPr txBox="1">
            <a:spLocks noGrp="1"/>
          </p:cNvSpPr>
          <p:nvPr>
            <p:ph type="title" idx="18" hasCustomPrompt="1"/>
          </p:nvPr>
        </p:nvSpPr>
        <p:spPr>
          <a:xfrm>
            <a:off x="12343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4" name="Google Shape;44;p4"/>
          <p:cNvSpPr txBox="1">
            <a:spLocks noGrp="1"/>
          </p:cNvSpPr>
          <p:nvPr>
            <p:ph type="ctrTitle" idx="19"/>
          </p:nvPr>
        </p:nvSpPr>
        <p:spPr>
          <a:xfrm>
            <a:off x="8553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5" name="Google Shape;45;p4"/>
          <p:cNvSpPr txBox="1">
            <a:spLocks noGrp="1"/>
          </p:cNvSpPr>
          <p:nvPr>
            <p:ph type="subTitle" idx="20"/>
          </p:nvPr>
        </p:nvSpPr>
        <p:spPr>
          <a:xfrm>
            <a:off x="10857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6" name="Google Shape;46;p4"/>
          <p:cNvSpPr txBox="1">
            <a:spLocks noGrp="1"/>
          </p:cNvSpPr>
          <p:nvPr>
            <p:ph type="title" idx="21" hasCustomPrompt="1"/>
          </p:nvPr>
        </p:nvSpPr>
        <p:spPr>
          <a:xfrm>
            <a:off x="12343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47" name="Google Shape;47;p4"/>
          <p:cNvCxnSpPr/>
          <p:nvPr/>
        </p:nvCxnSpPr>
        <p:spPr>
          <a:xfrm>
            <a:off x="1452633" y="2283981"/>
            <a:ext cx="7727200" cy="0"/>
          </a:xfrm>
          <a:prstGeom prst="straightConnector1">
            <a:avLst/>
          </a:prstGeom>
          <a:noFill/>
          <a:ln w="28575" cap="flat" cmpd="sng">
            <a:solidFill>
              <a:srgbClr val="FFFFFF"/>
            </a:solidFill>
            <a:prstDash val="solid"/>
            <a:round/>
            <a:headEnd type="none" w="med" len="med"/>
            <a:tailEnd type="none" w="med" len="med"/>
          </a:ln>
        </p:spPr>
      </p:cxnSp>
      <p:cxnSp>
        <p:nvCxnSpPr>
          <p:cNvPr id="48" name="Google Shape;48;p4"/>
          <p:cNvCxnSpPr/>
          <p:nvPr/>
        </p:nvCxnSpPr>
        <p:spPr>
          <a:xfrm>
            <a:off x="1452633" y="4520081"/>
            <a:ext cx="77272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8403746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HEADLINE 1">
  <p:cSld name="HEADLINE 1">
    <p:bg>
      <p:bgPr>
        <a:gradFill>
          <a:gsLst>
            <a:gs pos="0">
              <a:srgbClr val="10D6B6">
                <a:alpha val="70588"/>
              </a:srgbClr>
            </a:gs>
            <a:gs pos="100000">
              <a:srgbClr val="7337D4"/>
            </a:gs>
          </a:gsLst>
          <a:lin ang="0" scaled="0"/>
        </a:gradFill>
        <a:effectLst/>
      </p:bgPr>
    </p:bg>
    <p:spTree>
      <p:nvGrpSpPr>
        <p:cNvPr id="1" name="Shape 49"/>
        <p:cNvGrpSpPr/>
        <p:nvPr/>
      </p:nvGrpSpPr>
      <p:grpSpPr>
        <a:xfrm>
          <a:off x="0" y="0"/>
          <a:ext cx="0" cy="0"/>
          <a:chOff x="0" y="0"/>
          <a:chExt cx="0" cy="0"/>
        </a:xfrm>
      </p:grpSpPr>
      <p:sp>
        <p:nvSpPr>
          <p:cNvPr id="50" name="Google Shape;50;p5"/>
          <p:cNvSpPr txBox="1">
            <a:spLocks noGrp="1"/>
          </p:cNvSpPr>
          <p:nvPr>
            <p:ph type="title" hasCustomPrompt="1"/>
          </p:nvPr>
        </p:nvSpPr>
        <p:spPr>
          <a:xfrm>
            <a:off x="499267"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5"/>
          <p:cNvSpPr txBox="1">
            <a:spLocks noGrp="1"/>
          </p:cNvSpPr>
          <p:nvPr>
            <p:ph type="ctrTitle" idx="2"/>
          </p:nvPr>
        </p:nvSpPr>
        <p:spPr>
          <a:xfrm>
            <a:off x="2490999"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52" name="Google Shape;52;p5"/>
          <p:cNvSpPr txBox="1">
            <a:spLocks noGrp="1"/>
          </p:cNvSpPr>
          <p:nvPr>
            <p:ph type="subTitle" idx="1"/>
          </p:nvPr>
        </p:nvSpPr>
        <p:spPr>
          <a:xfrm>
            <a:off x="2491000" y="4241021"/>
            <a:ext cx="2542000" cy="4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3" name="Google Shape;53;p5"/>
          <p:cNvCxnSpPr/>
          <p:nvPr/>
        </p:nvCxnSpPr>
        <p:spPr>
          <a:xfrm>
            <a:off x="0"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463170920"/>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HEADLINE 3">
  <p:cSld name="HEADLINE 3">
    <p:bg>
      <p:bgPr>
        <a:gradFill>
          <a:gsLst>
            <a:gs pos="0">
              <a:srgbClr val="10D6B6">
                <a:alpha val="70588"/>
              </a:srgbClr>
            </a:gs>
            <a:gs pos="100000">
              <a:srgbClr val="7337D4"/>
            </a:gs>
          </a:gsLst>
          <a:lin ang="0" scaled="0"/>
        </a:gradFill>
        <a:effectLst/>
      </p:bgPr>
    </p:bg>
    <p:spTree>
      <p:nvGrpSpPr>
        <p:cNvPr id="1" name="Shape 54"/>
        <p:cNvGrpSpPr/>
        <p:nvPr/>
      </p:nvGrpSpPr>
      <p:grpSpPr>
        <a:xfrm>
          <a:off x="0" y="0"/>
          <a:ext cx="0" cy="0"/>
          <a:chOff x="0" y="0"/>
          <a:chExt cx="0" cy="0"/>
        </a:xfrm>
      </p:grpSpPr>
      <p:sp>
        <p:nvSpPr>
          <p:cNvPr id="55" name="Google Shape;55;p6"/>
          <p:cNvSpPr txBox="1">
            <a:spLocks noGrp="1"/>
          </p:cNvSpPr>
          <p:nvPr>
            <p:ph type="title" hasCustomPrompt="1"/>
          </p:nvPr>
        </p:nvSpPr>
        <p:spPr>
          <a:xfrm flipH="1">
            <a:off x="97664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6" name="Google Shape;56;p6"/>
          <p:cNvSpPr txBox="1">
            <a:spLocks noGrp="1"/>
          </p:cNvSpPr>
          <p:nvPr>
            <p:ph type="ctrTitle" idx="2"/>
          </p:nvPr>
        </p:nvSpPr>
        <p:spPr>
          <a:xfrm flipH="1">
            <a:off x="53087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57" name="Google Shape;57;p6"/>
          <p:cNvSpPr txBox="1">
            <a:spLocks noGrp="1"/>
          </p:cNvSpPr>
          <p:nvPr>
            <p:ph type="subTitle" idx="1"/>
          </p:nvPr>
        </p:nvSpPr>
        <p:spPr>
          <a:xfrm flipH="1">
            <a:off x="7159133" y="42410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8" name="Google Shape;58;p6"/>
          <p:cNvCxnSpPr/>
          <p:nvPr/>
        </p:nvCxnSpPr>
        <p:spPr>
          <a:xfrm rot="10800000">
            <a:off x="6831616"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206561022"/>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DESIGN 2">
  <p:cSld name="TITLE DESIGN 2">
    <p:bg>
      <p:bgPr>
        <a:gradFill>
          <a:gsLst>
            <a:gs pos="0">
              <a:srgbClr val="10D6B6">
                <a:alpha val="70588"/>
              </a:srgbClr>
            </a:gs>
            <a:gs pos="100000">
              <a:srgbClr val="7337D4"/>
            </a:gs>
          </a:gsLst>
          <a:lin ang="0" scaled="0"/>
        </a:gradFill>
        <a:effectLst/>
      </p:bgPr>
    </p:bg>
    <p:spTree>
      <p:nvGrpSpPr>
        <p:cNvPr id="1" name="Shape 69"/>
        <p:cNvGrpSpPr/>
        <p:nvPr/>
      </p:nvGrpSpPr>
      <p:grpSpPr>
        <a:xfrm>
          <a:off x="0" y="0"/>
          <a:ext cx="0" cy="0"/>
          <a:chOff x="0" y="0"/>
          <a:chExt cx="0" cy="0"/>
        </a:xfrm>
      </p:grpSpPr>
      <p:sp>
        <p:nvSpPr>
          <p:cNvPr id="70" name="Google Shape;70;p9"/>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71" name="Google Shape;71;p9"/>
          <p:cNvCxnSpPr>
            <a:stCxn id="70"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09047531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HEADLINE 4">
  <p:cSld name="HEADLINE 4">
    <p:bg>
      <p:bgPr>
        <a:gradFill>
          <a:gsLst>
            <a:gs pos="0">
              <a:srgbClr val="10D6B6">
                <a:alpha val="70588"/>
              </a:srgbClr>
            </a:gs>
            <a:gs pos="100000">
              <a:srgbClr val="7337D4"/>
            </a:gs>
          </a:gsLst>
          <a:lin ang="0" scaled="0"/>
        </a:gradFill>
        <a:effectLst/>
      </p:bgPr>
    </p:bg>
    <p:spTree>
      <p:nvGrpSpPr>
        <p:cNvPr id="1" name="Shape 59"/>
        <p:cNvGrpSpPr/>
        <p:nvPr/>
      </p:nvGrpSpPr>
      <p:grpSpPr>
        <a:xfrm>
          <a:off x="0" y="0"/>
          <a:ext cx="0" cy="0"/>
          <a:chOff x="0" y="0"/>
          <a:chExt cx="0" cy="0"/>
        </a:xfrm>
      </p:grpSpPr>
      <p:sp>
        <p:nvSpPr>
          <p:cNvPr id="60" name="Google Shape;60;p7"/>
          <p:cNvSpPr txBox="1">
            <a:spLocks noGrp="1"/>
          </p:cNvSpPr>
          <p:nvPr>
            <p:ph type="title" hasCustomPrompt="1"/>
          </p:nvPr>
        </p:nvSpPr>
        <p:spPr>
          <a:xfrm flipH="1">
            <a:off x="99696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7"/>
          <p:cNvSpPr txBox="1">
            <a:spLocks noGrp="1"/>
          </p:cNvSpPr>
          <p:nvPr>
            <p:ph type="ctrTitle" idx="2"/>
          </p:nvPr>
        </p:nvSpPr>
        <p:spPr>
          <a:xfrm flipH="1">
            <a:off x="51055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62" name="Google Shape;62;p7"/>
          <p:cNvSpPr txBox="1">
            <a:spLocks noGrp="1"/>
          </p:cNvSpPr>
          <p:nvPr>
            <p:ph type="subTitle" idx="1"/>
          </p:nvPr>
        </p:nvSpPr>
        <p:spPr>
          <a:xfrm flipH="1">
            <a:off x="6955967" y="39362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3" name="Google Shape;63;p7"/>
          <p:cNvCxnSpPr/>
          <p:nvPr/>
        </p:nvCxnSpPr>
        <p:spPr>
          <a:xfrm>
            <a:off x="97664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4088920696"/>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HEADLINE 6">
  <p:cSld name="HEADLINE 6">
    <p:bg>
      <p:bgPr>
        <a:gradFill>
          <a:gsLst>
            <a:gs pos="0">
              <a:srgbClr val="10D6B6">
                <a:alpha val="70588"/>
              </a:srgbClr>
            </a:gs>
            <a:gs pos="100000">
              <a:srgbClr val="7337D4"/>
            </a:gs>
          </a:gsLst>
          <a:lin ang="0" scaled="0"/>
        </a:gradFill>
        <a:effectLst/>
      </p:bgPr>
    </p:bg>
    <p:spTree>
      <p:nvGrpSpPr>
        <p:cNvPr id="1" name="Shape 64"/>
        <p:cNvGrpSpPr/>
        <p:nvPr/>
      </p:nvGrpSpPr>
      <p:grpSpPr>
        <a:xfrm>
          <a:off x="0" y="0"/>
          <a:ext cx="0" cy="0"/>
          <a:chOff x="0" y="0"/>
          <a:chExt cx="0" cy="0"/>
        </a:xfrm>
      </p:grpSpPr>
      <p:sp>
        <p:nvSpPr>
          <p:cNvPr id="65" name="Google Shape;65;p8"/>
          <p:cNvSpPr txBox="1">
            <a:spLocks noGrp="1"/>
          </p:cNvSpPr>
          <p:nvPr>
            <p:ph type="title" hasCustomPrompt="1"/>
          </p:nvPr>
        </p:nvSpPr>
        <p:spPr>
          <a:xfrm>
            <a:off x="405251"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8"/>
          <p:cNvSpPr txBox="1">
            <a:spLocks noGrp="1"/>
          </p:cNvSpPr>
          <p:nvPr>
            <p:ph type="ctrTitle" idx="2"/>
          </p:nvPr>
        </p:nvSpPr>
        <p:spPr>
          <a:xfrm>
            <a:off x="2803383"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67" name="Google Shape;67;p8"/>
          <p:cNvSpPr txBox="1">
            <a:spLocks noGrp="1"/>
          </p:cNvSpPr>
          <p:nvPr>
            <p:ph type="subTitle" idx="1"/>
          </p:nvPr>
        </p:nvSpPr>
        <p:spPr>
          <a:xfrm>
            <a:off x="2812167" y="3936245"/>
            <a:ext cx="2542000" cy="9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8" name="Google Shape;68;p8"/>
          <p:cNvCxnSpPr/>
          <p:nvPr/>
        </p:nvCxnSpPr>
        <p:spPr>
          <a:xfrm>
            <a:off x="25348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410131636"/>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DESIGN 2">
  <p:cSld name="TITLE DESIGN 2">
    <p:bg>
      <p:bgPr>
        <a:gradFill>
          <a:gsLst>
            <a:gs pos="0">
              <a:srgbClr val="10D6B6">
                <a:alpha val="70588"/>
              </a:srgbClr>
            </a:gs>
            <a:gs pos="100000">
              <a:srgbClr val="7337D4"/>
            </a:gs>
          </a:gsLst>
          <a:lin ang="0" scaled="0"/>
        </a:gradFill>
        <a:effectLst/>
      </p:bgPr>
    </p:bg>
    <p:spTree>
      <p:nvGrpSpPr>
        <p:cNvPr id="1" name="Shape 69"/>
        <p:cNvGrpSpPr/>
        <p:nvPr/>
      </p:nvGrpSpPr>
      <p:grpSpPr>
        <a:xfrm>
          <a:off x="0" y="0"/>
          <a:ext cx="0" cy="0"/>
          <a:chOff x="0" y="0"/>
          <a:chExt cx="0" cy="0"/>
        </a:xfrm>
      </p:grpSpPr>
      <p:sp>
        <p:nvSpPr>
          <p:cNvPr id="70" name="Google Shape;70;p9"/>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71" name="Google Shape;71;p9"/>
          <p:cNvCxnSpPr>
            <a:stCxn id="70"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422865353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 SUBTITLE">
  <p:cSld name="TITLE + SUBTITLE">
    <p:bg>
      <p:bgPr>
        <a:gradFill>
          <a:gsLst>
            <a:gs pos="0">
              <a:srgbClr val="10D6B6">
                <a:alpha val="70588"/>
              </a:srgbClr>
            </a:gs>
            <a:gs pos="100000">
              <a:srgbClr val="7337D4"/>
            </a:gs>
          </a:gsLst>
          <a:lin ang="0" scaled="0"/>
        </a:gradFill>
        <a:effectLst/>
      </p:bgPr>
    </p:bg>
    <p:spTree>
      <p:nvGrpSpPr>
        <p:cNvPr id="1" name="Shape 75"/>
        <p:cNvGrpSpPr/>
        <p:nvPr/>
      </p:nvGrpSpPr>
      <p:grpSpPr>
        <a:xfrm>
          <a:off x="0" y="0"/>
          <a:ext cx="0" cy="0"/>
          <a:chOff x="0" y="0"/>
          <a:chExt cx="0" cy="0"/>
        </a:xfrm>
      </p:grpSpPr>
      <p:sp>
        <p:nvSpPr>
          <p:cNvPr id="76" name="Google Shape;76;p11"/>
          <p:cNvSpPr/>
          <p:nvPr/>
        </p:nvSpPr>
        <p:spPr>
          <a:xfrm>
            <a:off x="0" y="747400"/>
            <a:ext cx="12192000" cy="5363200"/>
          </a:xfrm>
          <a:prstGeom prst="rect">
            <a:avLst/>
          </a:prstGeom>
          <a:gradFill>
            <a:gsLst>
              <a:gs pos="0">
                <a:srgbClr val="7337D4">
                  <a:alpha val="62352"/>
                </a:srgbClr>
              </a:gs>
              <a:gs pos="100000">
                <a:srgbClr val="10D6B6">
                  <a:alpha val="46274"/>
                </a:srgbClr>
              </a:gs>
            </a:gsLst>
            <a:lin ang="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11"/>
          <p:cNvSpPr txBox="1">
            <a:spLocks noGrp="1"/>
          </p:cNvSpPr>
          <p:nvPr>
            <p:ph type="ctrTitle"/>
          </p:nvPr>
        </p:nvSpPr>
        <p:spPr>
          <a:xfrm>
            <a:off x="636035" y="2483533"/>
            <a:ext cx="5612400" cy="1135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cxnSp>
        <p:nvCxnSpPr>
          <p:cNvPr id="78" name="Google Shape;78;p11"/>
          <p:cNvCxnSpPr/>
          <p:nvPr/>
        </p:nvCxnSpPr>
        <p:spPr>
          <a:xfrm>
            <a:off x="0" y="3640600"/>
            <a:ext cx="6102000" cy="0"/>
          </a:xfrm>
          <a:prstGeom prst="straightConnector1">
            <a:avLst/>
          </a:prstGeom>
          <a:noFill/>
          <a:ln w="28575" cap="flat" cmpd="sng">
            <a:solidFill>
              <a:srgbClr val="FFFFFF"/>
            </a:solidFill>
            <a:prstDash val="solid"/>
            <a:round/>
            <a:headEnd type="none" w="med" len="med"/>
            <a:tailEnd type="none" w="med" len="med"/>
          </a:ln>
        </p:spPr>
      </p:cxnSp>
      <p:sp>
        <p:nvSpPr>
          <p:cNvPr id="79" name="Google Shape;79;p11"/>
          <p:cNvSpPr txBox="1">
            <a:spLocks noGrp="1"/>
          </p:cNvSpPr>
          <p:nvPr>
            <p:ph type="subTitle" idx="1"/>
          </p:nvPr>
        </p:nvSpPr>
        <p:spPr>
          <a:xfrm flipH="1">
            <a:off x="6102000" y="37422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0" name="Google Shape;80;p11"/>
          <p:cNvSpPr txBox="1">
            <a:spLocks noGrp="1"/>
          </p:cNvSpPr>
          <p:nvPr>
            <p:ph type="subTitle" idx="2"/>
          </p:nvPr>
        </p:nvSpPr>
        <p:spPr>
          <a:xfrm flipH="1">
            <a:off x="6102000" y="41974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1" name="Google Shape;81;p11"/>
          <p:cNvSpPr txBox="1">
            <a:spLocks noGrp="1"/>
          </p:cNvSpPr>
          <p:nvPr>
            <p:ph type="subTitle" idx="3"/>
          </p:nvPr>
        </p:nvSpPr>
        <p:spPr>
          <a:xfrm flipH="1">
            <a:off x="6102000" y="46526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2" name="Google Shape;82;p11"/>
          <p:cNvSpPr txBox="1">
            <a:spLocks noGrp="1"/>
          </p:cNvSpPr>
          <p:nvPr>
            <p:ph type="subTitle" idx="4"/>
          </p:nvPr>
        </p:nvSpPr>
        <p:spPr>
          <a:xfrm flipH="1">
            <a:off x="6102000" y="51078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Tree>
    <p:extLst>
      <p:ext uri="{BB962C8B-B14F-4D97-AF65-F5344CB8AC3E}">
        <p14:creationId xmlns:p14="http://schemas.microsoft.com/office/powerpoint/2010/main" val="1317273147"/>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10D6B6">
                <a:alpha val="70588"/>
              </a:srgbClr>
            </a:gs>
            <a:gs pos="100000">
              <a:srgbClr val="7337D4"/>
            </a:gs>
          </a:gsLst>
          <a:lin ang="0" scaled="0"/>
        </a:grad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3717800" y="4227000"/>
            <a:ext cx="4756400" cy="41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sp>
        <p:nvSpPr>
          <p:cNvPr id="90" name="Google Shape;90;p13"/>
          <p:cNvSpPr txBox="1">
            <a:spLocks noGrp="1"/>
          </p:cNvSpPr>
          <p:nvPr>
            <p:ph type="subTitle" idx="1"/>
          </p:nvPr>
        </p:nvSpPr>
        <p:spPr>
          <a:xfrm flipH="1">
            <a:off x="2753000" y="2631000"/>
            <a:ext cx="6686000" cy="15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800"/>
              <a:buNone/>
              <a:defRPr sz="2400">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91" name="Google Shape;91;p13"/>
          <p:cNvCxnSpPr/>
          <p:nvPr/>
        </p:nvCxnSpPr>
        <p:spPr>
          <a:xfrm>
            <a:off x="-9233" y="1308933"/>
            <a:ext cx="9355600" cy="3779200"/>
          </a:xfrm>
          <a:prstGeom prst="bentConnector3">
            <a:avLst>
              <a:gd name="adj1" fmla="val 12316"/>
            </a:avLst>
          </a:prstGeom>
          <a:noFill/>
          <a:ln w="28575" cap="flat" cmpd="sng">
            <a:solidFill>
              <a:srgbClr val="FFFFFF"/>
            </a:solidFill>
            <a:prstDash val="solid"/>
            <a:round/>
            <a:headEnd type="none" w="med" len="med"/>
            <a:tailEnd type="none" w="med" len="med"/>
          </a:ln>
        </p:spPr>
      </p:cxnSp>
      <p:cxnSp>
        <p:nvCxnSpPr>
          <p:cNvPr id="92" name="Google Shape;92;p13"/>
          <p:cNvCxnSpPr/>
          <p:nvPr/>
        </p:nvCxnSpPr>
        <p:spPr>
          <a:xfrm rot="10800000">
            <a:off x="2939933" y="2129533"/>
            <a:ext cx="9282800" cy="3447200"/>
          </a:xfrm>
          <a:prstGeom prst="bentConnector3">
            <a:avLst>
              <a:gd name="adj1" fmla="val 11419"/>
            </a:avLst>
          </a:prstGeom>
          <a:noFill/>
          <a:ln w="28575" cap="flat" cmpd="sng">
            <a:solidFill>
              <a:srgbClr val="FFFFFF"/>
            </a:solidFill>
            <a:prstDash val="solid"/>
            <a:round/>
            <a:headEnd type="none" w="med" len="med"/>
            <a:tailEnd type="none" w="med" len="med"/>
          </a:ln>
        </p:spPr>
      </p:cxnSp>
      <p:cxnSp>
        <p:nvCxnSpPr>
          <p:cNvPr id="93" name="Google Shape;93;p13"/>
          <p:cNvCxnSpPr>
            <a:endCxn id="89" idx="1"/>
          </p:cNvCxnSpPr>
          <p:nvPr/>
        </p:nvCxnSpPr>
        <p:spPr>
          <a:xfrm rot="-5400000">
            <a:off x="1549600" y="4782000"/>
            <a:ext cx="2517600" cy="1818800"/>
          </a:xfrm>
          <a:prstGeom prst="bentConnector2">
            <a:avLst/>
          </a:prstGeom>
          <a:noFill/>
          <a:ln w="28575" cap="flat" cmpd="sng">
            <a:solidFill>
              <a:srgbClr val="FFFFFF"/>
            </a:solidFill>
            <a:prstDash val="solid"/>
            <a:round/>
            <a:headEnd type="none" w="med" len="med"/>
            <a:tailEnd type="none" w="med" len="med"/>
          </a:ln>
        </p:spPr>
      </p:cxnSp>
      <p:cxnSp>
        <p:nvCxnSpPr>
          <p:cNvPr id="94" name="Google Shape;94;p13"/>
          <p:cNvCxnSpPr>
            <a:endCxn id="89" idx="3"/>
          </p:cNvCxnSpPr>
          <p:nvPr/>
        </p:nvCxnSpPr>
        <p:spPr>
          <a:xfrm rot="5400000" flipH="1">
            <a:off x="8112600" y="4794200"/>
            <a:ext cx="2508400" cy="1785200"/>
          </a:xfrm>
          <a:prstGeom prst="bentConnector2">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235690213"/>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 TEXT BOXES">
  <p:cSld name="TITLE + TEXT BOXES">
    <p:bg>
      <p:bgPr>
        <a:gradFill>
          <a:gsLst>
            <a:gs pos="0">
              <a:srgbClr val="10D6B6">
                <a:alpha val="70588"/>
              </a:srgbClr>
            </a:gs>
            <a:gs pos="100000">
              <a:srgbClr val="7337D4"/>
            </a:gs>
          </a:gsLst>
          <a:lin ang="0" scaled="0"/>
        </a:grad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97" name="Google Shape;97;p14"/>
          <p:cNvCxnSpPr>
            <a:stCxn id="96"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98" name="Google Shape;98;p14"/>
          <p:cNvSpPr/>
          <p:nvPr/>
        </p:nvSpPr>
        <p:spPr>
          <a:xfrm>
            <a:off x="2373867" y="1763100"/>
            <a:ext cx="2650800" cy="27536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99" name="Google Shape;99;p14"/>
          <p:cNvSpPr txBox="1">
            <a:spLocks noGrp="1"/>
          </p:cNvSpPr>
          <p:nvPr>
            <p:ph type="ctrTitle" idx="2"/>
          </p:nvPr>
        </p:nvSpPr>
        <p:spPr>
          <a:xfrm>
            <a:off x="2947912"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0" name="Google Shape;100;p14"/>
          <p:cNvSpPr txBox="1">
            <a:spLocks noGrp="1"/>
          </p:cNvSpPr>
          <p:nvPr>
            <p:ph type="subTitle" idx="1"/>
          </p:nvPr>
        </p:nvSpPr>
        <p:spPr>
          <a:xfrm>
            <a:off x="2779600"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1" name="Google Shape;101;p14"/>
          <p:cNvSpPr/>
          <p:nvPr/>
        </p:nvSpPr>
        <p:spPr>
          <a:xfrm>
            <a:off x="4770467" y="3274833"/>
            <a:ext cx="2650800" cy="2753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2" name="Google Shape;102;p14"/>
          <p:cNvSpPr txBox="1">
            <a:spLocks noGrp="1"/>
          </p:cNvSpPr>
          <p:nvPr>
            <p:ph type="ctrTitle" idx="3"/>
          </p:nvPr>
        </p:nvSpPr>
        <p:spPr>
          <a:xfrm>
            <a:off x="5344512" y="4551933"/>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3" name="Google Shape;103;p14"/>
          <p:cNvSpPr txBox="1">
            <a:spLocks noGrp="1"/>
          </p:cNvSpPr>
          <p:nvPr>
            <p:ph type="subTitle" idx="4"/>
          </p:nvPr>
        </p:nvSpPr>
        <p:spPr>
          <a:xfrm>
            <a:off x="5176200" y="4781957"/>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4" name="Google Shape;104;p14"/>
          <p:cNvSpPr/>
          <p:nvPr/>
        </p:nvSpPr>
        <p:spPr>
          <a:xfrm>
            <a:off x="7167333" y="1763100"/>
            <a:ext cx="2650800" cy="2753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5" name="Google Shape;105;p14"/>
          <p:cNvSpPr txBox="1">
            <a:spLocks noGrp="1"/>
          </p:cNvSpPr>
          <p:nvPr>
            <p:ph type="ctrTitle" idx="5"/>
          </p:nvPr>
        </p:nvSpPr>
        <p:spPr>
          <a:xfrm>
            <a:off x="7741379"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6" name="Google Shape;106;p14"/>
          <p:cNvSpPr txBox="1">
            <a:spLocks noGrp="1"/>
          </p:cNvSpPr>
          <p:nvPr>
            <p:ph type="subTitle" idx="6"/>
          </p:nvPr>
        </p:nvSpPr>
        <p:spPr>
          <a:xfrm>
            <a:off x="7573067"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Tree>
    <p:extLst>
      <p:ext uri="{BB962C8B-B14F-4D97-AF65-F5344CB8AC3E}">
        <p14:creationId xmlns:p14="http://schemas.microsoft.com/office/powerpoint/2010/main" val="2665422049"/>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NUMBERS">
  <p:cSld name="NUMBERS">
    <p:bg>
      <p:bgPr>
        <a:gradFill>
          <a:gsLst>
            <a:gs pos="0">
              <a:srgbClr val="10D6B6">
                <a:alpha val="70588"/>
              </a:srgbClr>
            </a:gs>
            <a:gs pos="100000">
              <a:srgbClr val="7337D4"/>
            </a:gs>
          </a:gsLst>
          <a:lin ang="0" scaled="0"/>
        </a:gradFill>
        <a:effectLst/>
      </p:bgPr>
    </p:bg>
    <p:spTree>
      <p:nvGrpSpPr>
        <p:cNvPr id="1" name="Shape 107"/>
        <p:cNvGrpSpPr/>
        <p:nvPr/>
      </p:nvGrpSpPr>
      <p:grpSpPr>
        <a:xfrm>
          <a:off x="0" y="0"/>
          <a:ext cx="0" cy="0"/>
          <a:chOff x="0" y="0"/>
          <a:chExt cx="0" cy="0"/>
        </a:xfrm>
      </p:grpSpPr>
      <p:sp>
        <p:nvSpPr>
          <p:cNvPr id="108" name="Google Shape;108;p15"/>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109" name="Google Shape;109;p15"/>
          <p:cNvCxnSpPr>
            <a:stCxn id="108"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110" name="Google Shape;110;p15"/>
          <p:cNvSpPr/>
          <p:nvPr/>
        </p:nvSpPr>
        <p:spPr>
          <a:xfrm>
            <a:off x="1087133" y="3804067"/>
            <a:ext cx="4793200" cy="15068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1" name="Google Shape;111;p15"/>
          <p:cNvSpPr/>
          <p:nvPr/>
        </p:nvSpPr>
        <p:spPr>
          <a:xfrm>
            <a:off x="2504267" y="2154833"/>
            <a:ext cx="7183200" cy="1845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2" name="Google Shape;112;p15"/>
          <p:cNvSpPr/>
          <p:nvPr/>
        </p:nvSpPr>
        <p:spPr>
          <a:xfrm>
            <a:off x="5624600" y="4620500"/>
            <a:ext cx="4793200" cy="1197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3" name="Google Shape;113;p15"/>
          <p:cNvSpPr txBox="1">
            <a:spLocks noGrp="1"/>
          </p:cNvSpPr>
          <p:nvPr>
            <p:ph type="title" idx="2" hasCustomPrompt="1"/>
          </p:nvPr>
        </p:nvSpPr>
        <p:spPr>
          <a:xfrm>
            <a:off x="3516467" y="2509833"/>
            <a:ext cx="5159200" cy="113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7200"/>
              <a:buNone/>
              <a:defRPr sz="9600">
                <a:solidFill>
                  <a:srgbClr val="FFFFFF"/>
                </a:solidFill>
              </a:defRPr>
            </a:lvl1pPr>
            <a:lvl2pPr lvl="1"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4" name="Google Shape;114;p15"/>
          <p:cNvSpPr txBox="1">
            <a:spLocks noGrp="1"/>
          </p:cNvSpPr>
          <p:nvPr>
            <p:ph type="title" idx="3" hasCustomPrompt="1"/>
          </p:nvPr>
        </p:nvSpPr>
        <p:spPr>
          <a:xfrm>
            <a:off x="1289968" y="4172167"/>
            <a:ext cx="43876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5" name="Google Shape;115;p15"/>
          <p:cNvSpPr txBox="1">
            <a:spLocks noGrp="1"/>
          </p:cNvSpPr>
          <p:nvPr>
            <p:ph type="title" idx="4" hasCustomPrompt="1"/>
          </p:nvPr>
        </p:nvSpPr>
        <p:spPr>
          <a:xfrm>
            <a:off x="5886601" y="4839933"/>
            <a:ext cx="42692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603497141"/>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pPr>
              <a:buClr>
                <a:srgbClr val="000000"/>
              </a:buClr>
              <a:buFont typeface="Arial"/>
              <a:buNone/>
            </a:pPr>
            <a:fld id="{135B339A-178B-4169-8A69-C9D2EF8D7CD8}" type="datetimeFigureOut">
              <a:rPr lang="en-US" sz="1867" kern="0" smtClean="0">
                <a:solidFill>
                  <a:srgbClr val="000000"/>
                </a:solidFill>
                <a:cs typeface="Arial"/>
                <a:sym typeface="Arial"/>
              </a:rPr>
              <a:pPr>
                <a:buClr>
                  <a:srgbClr val="000000"/>
                </a:buClr>
                <a:buFont typeface="Arial"/>
                <a:buNone/>
              </a:pPr>
              <a:t>11/25/2020</a:t>
            </a:fld>
            <a:endParaRPr lang="en-US" sz="1867" kern="0">
              <a:solidFill>
                <a:srgbClr val="000000"/>
              </a:solidFill>
              <a:cs typeface="Arial"/>
              <a:sym typeface="Arial"/>
            </a:endParaRPr>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pPr>
              <a:buClr>
                <a:srgbClr val="000000"/>
              </a:buClr>
              <a:buFont typeface="Arial"/>
              <a:buNone/>
            </a:pPr>
            <a:endParaRPr lang="en-US" sz="1867" kern="0">
              <a:solidFill>
                <a:srgbClr val="000000"/>
              </a:solidFill>
              <a:cs typeface="Arial"/>
              <a:sym typeface="Arial"/>
            </a:endParaRPr>
          </a:p>
        </p:txBody>
      </p:sp>
      <p:sp>
        <p:nvSpPr>
          <p:cNvPr id="4" name="Slide Number Placeholder 3"/>
          <p:cNvSpPr>
            <a:spLocks noGrp="1"/>
          </p:cNvSpPr>
          <p:nvPr>
            <p:ph type="sldNum" sz="quarter" idx="12"/>
          </p:nvPr>
        </p:nvSpPr>
        <p:spPr/>
        <p:txBody>
          <a:bodyPr/>
          <a:lstStyle/>
          <a:p>
            <a:fld id="{C7FA8C7F-5E91-4EB9-A09B-9452AB47FA5B}" type="slidenum">
              <a:rPr lang="en-US" smtClean="0"/>
              <a:pPr/>
              <a:t>‹#›</a:t>
            </a:fld>
            <a:endParaRPr lang="en-US"/>
          </a:p>
        </p:txBody>
      </p:sp>
    </p:spTree>
    <p:extLst>
      <p:ext uri="{BB962C8B-B14F-4D97-AF65-F5344CB8AC3E}">
        <p14:creationId xmlns:p14="http://schemas.microsoft.com/office/powerpoint/2010/main" val="320609119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BIG TITTLE OPENING" type="title">
  <p:cSld name="BIG TITTLE OPENING">
    <p:bg>
      <p:bgPr>
        <a:gradFill>
          <a:gsLst>
            <a:gs pos="0">
              <a:srgbClr val="10D6B6">
                <a:alpha val="70588"/>
              </a:srgbClr>
            </a:gs>
            <a:gs pos="100000">
              <a:srgbClr val="7337D4"/>
            </a:gs>
          </a:gsLst>
          <a:lin ang="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24852" y="2010646"/>
            <a:ext cx="235" cy="229"/>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11;p2"/>
          <p:cNvSpPr/>
          <p:nvPr/>
        </p:nvSpPr>
        <p:spPr>
          <a:xfrm>
            <a:off x="24852" y="3225478"/>
            <a:ext cx="235" cy="229"/>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 name="Google Shape;13;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2"/>
          <p:cNvSpPr txBox="1">
            <a:spLocks noGrp="1"/>
          </p:cNvSpPr>
          <p:nvPr>
            <p:ph type="ctrTitle"/>
          </p:nvPr>
        </p:nvSpPr>
        <p:spPr>
          <a:xfrm flipH="1">
            <a:off x="1526467" y="3528100"/>
            <a:ext cx="4525600" cy="894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6000"/>
              <a:buNone/>
              <a:defRPr sz="8000">
                <a:solidFill>
                  <a:srgbClr val="FFFFFF"/>
                </a:solidFill>
              </a:defRPr>
            </a:lvl1pPr>
            <a:lvl2pPr lvl="1" rtl="0">
              <a:spcBef>
                <a:spcPts val="0"/>
              </a:spcBef>
              <a:spcAft>
                <a:spcPts val="0"/>
              </a:spcAft>
              <a:buClr>
                <a:srgbClr val="FFFFFF"/>
              </a:buClr>
              <a:buSzPts val="5200"/>
              <a:buNone/>
              <a:defRPr sz="6933">
                <a:solidFill>
                  <a:srgbClr val="FFFFFF"/>
                </a:solidFill>
              </a:defRPr>
            </a:lvl2pPr>
            <a:lvl3pPr lvl="2" rtl="0">
              <a:spcBef>
                <a:spcPts val="0"/>
              </a:spcBef>
              <a:spcAft>
                <a:spcPts val="0"/>
              </a:spcAft>
              <a:buClr>
                <a:srgbClr val="FFFFFF"/>
              </a:buClr>
              <a:buSzPts val="5200"/>
              <a:buNone/>
              <a:defRPr sz="6933">
                <a:solidFill>
                  <a:srgbClr val="FFFFFF"/>
                </a:solidFill>
              </a:defRPr>
            </a:lvl3pPr>
            <a:lvl4pPr lvl="3" rtl="0">
              <a:spcBef>
                <a:spcPts val="0"/>
              </a:spcBef>
              <a:spcAft>
                <a:spcPts val="0"/>
              </a:spcAft>
              <a:buClr>
                <a:srgbClr val="FFFFFF"/>
              </a:buClr>
              <a:buSzPts val="5200"/>
              <a:buNone/>
              <a:defRPr sz="6933">
                <a:solidFill>
                  <a:srgbClr val="FFFFFF"/>
                </a:solidFill>
              </a:defRPr>
            </a:lvl4pPr>
            <a:lvl5pPr lvl="4" rtl="0">
              <a:spcBef>
                <a:spcPts val="0"/>
              </a:spcBef>
              <a:spcAft>
                <a:spcPts val="0"/>
              </a:spcAft>
              <a:buClr>
                <a:srgbClr val="FFFFFF"/>
              </a:buClr>
              <a:buSzPts val="5200"/>
              <a:buNone/>
              <a:defRPr sz="6933">
                <a:solidFill>
                  <a:srgbClr val="FFFFFF"/>
                </a:solidFill>
              </a:defRPr>
            </a:lvl5pPr>
            <a:lvl6pPr lvl="5" rtl="0">
              <a:spcBef>
                <a:spcPts val="0"/>
              </a:spcBef>
              <a:spcAft>
                <a:spcPts val="0"/>
              </a:spcAft>
              <a:buClr>
                <a:srgbClr val="FFFFFF"/>
              </a:buClr>
              <a:buSzPts val="5200"/>
              <a:buNone/>
              <a:defRPr sz="6933">
                <a:solidFill>
                  <a:srgbClr val="FFFFFF"/>
                </a:solidFill>
              </a:defRPr>
            </a:lvl6pPr>
            <a:lvl7pPr lvl="6" rtl="0">
              <a:spcBef>
                <a:spcPts val="0"/>
              </a:spcBef>
              <a:spcAft>
                <a:spcPts val="0"/>
              </a:spcAft>
              <a:buClr>
                <a:srgbClr val="FFFFFF"/>
              </a:buClr>
              <a:buSzPts val="5200"/>
              <a:buNone/>
              <a:defRPr sz="6933">
                <a:solidFill>
                  <a:srgbClr val="FFFFFF"/>
                </a:solidFill>
              </a:defRPr>
            </a:lvl7pPr>
            <a:lvl8pPr lvl="7" rtl="0">
              <a:spcBef>
                <a:spcPts val="0"/>
              </a:spcBef>
              <a:spcAft>
                <a:spcPts val="0"/>
              </a:spcAft>
              <a:buClr>
                <a:srgbClr val="FFFFFF"/>
              </a:buClr>
              <a:buSzPts val="5200"/>
              <a:buNone/>
              <a:defRPr sz="6933">
                <a:solidFill>
                  <a:srgbClr val="FFFFFF"/>
                </a:solidFill>
              </a:defRPr>
            </a:lvl8pPr>
            <a:lvl9pPr lvl="8" rtl="0">
              <a:spcBef>
                <a:spcPts val="0"/>
              </a:spcBef>
              <a:spcAft>
                <a:spcPts val="0"/>
              </a:spcAft>
              <a:buClr>
                <a:srgbClr val="FFFFFF"/>
              </a:buClr>
              <a:buSzPts val="5200"/>
              <a:buNone/>
              <a:defRPr sz="6933">
                <a:solidFill>
                  <a:srgbClr val="FFFFFF"/>
                </a:solidFill>
              </a:defRPr>
            </a:lvl9pPr>
          </a:lstStyle>
          <a:p>
            <a:endParaRPr/>
          </a:p>
        </p:txBody>
      </p:sp>
      <p:sp>
        <p:nvSpPr>
          <p:cNvPr id="15" name="Google Shape;15;p2"/>
          <p:cNvSpPr txBox="1">
            <a:spLocks noGrp="1"/>
          </p:cNvSpPr>
          <p:nvPr>
            <p:ph type="subTitle" idx="1"/>
          </p:nvPr>
        </p:nvSpPr>
        <p:spPr>
          <a:xfrm flipH="1">
            <a:off x="1526267" y="4422100"/>
            <a:ext cx="2579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400"/>
              <a:buNone/>
              <a:defRPr sz="1867">
                <a:solidFill>
                  <a:srgbClr val="FFFFFF"/>
                </a:solidFill>
              </a:defRPr>
            </a:lvl1pPr>
            <a:lvl2pPr lvl="1" rtl="0">
              <a:lnSpc>
                <a:spcPct val="100000"/>
              </a:lnSpc>
              <a:spcBef>
                <a:spcPts val="0"/>
              </a:spcBef>
              <a:spcAft>
                <a:spcPts val="0"/>
              </a:spcAft>
              <a:buClr>
                <a:srgbClr val="FFFFFF"/>
              </a:buClr>
              <a:buSzPts val="1400"/>
              <a:buNone/>
              <a:defRPr sz="1867">
                <a:solidFill>
                  <a:srgbClr val="FFFFFF"/>
                </a:solidFill>
              </a:defRPr>
            </a:lvl2pPr>
            <a:lvl3pPr lvl="2" rtl="0">
              <a:lnSpc>
                <a:spcPct val="100000"/>
              </a:lnSpc>
              <a:spcBef>
                <a:spcPts val="0"/>
              </a:spcBef>
              <a:spcAft>
                <a:spcPts val="0"/>
              </a:spcAft>
              <a:buClr>
                <a:srgbClr val="FFFFFF"/>
              </a:buClr>
              <a:buSzPts val="1400"/>
              <a:buNone/>
              <a:defRPr sz="1867">
                <a:solidFill>
                  <a:srgbClr val="FFFFFF"/>
                </a:solidFill>
              </a:defRPr>
            </a:lvl3pPr>
            <a:lvl4pPr lvl="3" rtl="0">
              <a:lnSpc>
                <a:spcPct val="100000"/>
              </a:lnSpc>
              <a:spcBef>
                <a:spcPts val="0"/>
              </a:spcBef>
              <a:spcAft>
                <a:spcPts val="0"/>
              </a:spcAft>
              <a:buClr>
                <a:srgbClr val="FFFFFF"/>
              </a:buClr>
              <a:buSzPts val="1400"/>
              <a:buNone/>
              <a:defRPr sz="1867">
                <a:solidFill>
                  <a:srgbClr val="FFFFFF"/>
                </a:solidFill>
              </a:defRPr>
            </a:lvl4pPr>
            <a:lvl5pPr lvl="4" rtl="0">
              <a:lnSpc>
                <a:spcPct val="100000"/>
              </a:lnSpc>
              <a:spcBef>
                <a:spcPts val="0"/>
              </a:spcBef>
              <a:spcAft>
                <a:spcPts val="0"/>
              </a:spcAft>
              <a:buClr>
                <a:srgbClr val="FFFFFF"/>
              </a:buClr>
              <a:buSzPts val="1400"/>
              <a:buNone/>
              <a:defRPr sz="1867">
                <a:solidFill>
                  <a:srgbClr val="FFFFFF"/>
                </a:solidFill>
              </a:defRPr>
            </a:lvl5pPr>
            <a:lvl6pPr lvl="5" rtl="0">
              <a:lnSpc>
                <a:spcPct val="100000"/>
              </a:lnSpc>
              <a:spcBef>
                <a:spcPts val="0"/>
              </a:spcBef>
              <a:spcAft>
                <a:spcPts val="0"/>
              </a:spcAft>
              <a:buClr>
                <a:srgbClr val="FFFFFF"/>
              </a:buClr>
              <a:buSzPts val="1400"/>
              <a:buNone/>
              <a:defRPr sz="1867">
                <a:solidFill>
                  <a:srgbClr val="FFFFFF"/>
                </a:solidFill>
              </a:defRPr>
            </a:lvl6pPr>
            <a:lvl7pPr lvl="6" rtl="0">
              <a:lnSpc>
                <a:spcPct val="100000"/>
              </a:lnSpc>
              <a:spcBef>
                <a:spcPts val="0"/>
              </a:spcBef>
              <a:spcAft>
                <a:spcPts val="0"/>
              </a:spcAft>
              <a:buClr>
                <a:srgbClr val="FFFFFF"/>
              </a:buClr>
              <a:buSzPts val="1400"/>
              <a:buNone/>
              <a:defRPr sz="1867">
                <a:solidFill>
                  <a:srgbClr val="FFFFFF"/>
                </a:solidFill>
              </a:defRPr>
            </a:lvl7pPr>
            <a:lvl8pPr lvl="7" rtl="0">
              <a:lnSpc>
                <a:spcPct val="100000"/>
              </a:lnSpc>
              <a:spcBef>
                <a:spcPts val="0"/>
              </a:spcBef>
              <a:spcAft>
                <a:spcPts val="0"/>
              </a:spcAft>
              <a:buClr>
                <a:srgbClr val="FFFFFF"/>
              </a:buClr>
              <a:buSzPts val="1400"/>
              <a:buNone/>
              <a:defRPr sz="1867">
                <a:solidFill>
                  <a:srgbClr val="FFFFFF"/>
                </a:solidFill>
              </a:defRPr>
            </a:lvl8pPr>
            <a:lvl9pPr lvl="8" rtl="0">
              <a:lnSpc>
                <a:spcPct val="100000"/>
              </a:lnSpc>
              <a:spcBef>
                <a:spcPts val="0"/>
              </a:spcBef>
              <a:spcAft>
                <a:spcPts val="0"/>
              </a:spcAft>
              <a:buClr>
                <a:srgbClr val="FFFFFF"/>
              </a:buClr>
              <a:buSzPts val="1400"/>
              <a:buNone/>
              <a:defRPr sz="1867">
                <a:solidFill>
                  <a:srgbClr val="FFFFFF"/>
                </a:solidFill>
              </a:defRPr>
            </a:lvl9pPr>
          </a:lstStyle>
          <a:p>
            <a:endParaRPr/>
          </a:p>
        </p:txBody>
      </p:sp>
      <p:cxnSp>
        <p:nvCxnSpPr>
          <p:cNvPr id="16" name="Google Shape;16;p2"/>
          <p:cNvCxnSpPr/>
          <p:nvPr/>
        </p:nvCxnSpPr>
        <p:spPr>
          <a:xfrm>
            <a:off x="1677133" y="4328333"/>
            <a:ext cx="6188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7034580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WO COLUMNS" type="titleOnly">
  <p:cSld name="TWO COLUMNS">
    <p:bg>
      <p:bgPr>
        <a:gradFill>
          <a:gsLst>
            <a:gs pos="0">
              <a:srgbClr val="10D6B6">
                <a:alpha val="70588"/>
              </a:srgbClr>
            </a:gs>
            <a:gs pos="100000">
              <a:srgbClr val="7337D4"/>
            </a:gs>
          </a:gsLst>
          <a:lin ang="0" scaled="0"/>
        </a:gradFill>
        <a:effectLst/>
      </p:bgPr>
    </p:bg>
    <p:spTree>
      <p:nvGrpSpPr>
        <p:cNvPr id="1" name="Shape 17"/>
        <p:cNvGrpSpPr/>
        <p:nvPr/>
      </p:nvGrpSpPr>
      <p:grpSpPr>
        <a:xfrm>
          <a:off x="0" y="0"/>
          <a:ext cx="0" cy="0"/>
          <a:chOff x="0" y="0"/>
          <a:chExt cx="0" cy="0"/>
        </a:xfrm>
      </p:grpSpPr>
      <p:sp>
        <p:nvSpPr>
          <p:cNvPr id="18" name="Google Shape;18;p3"/>
          <p:cNvSpPr/>
          <p:nvPr/>
        </p:nvSpPr>
        <p:spPr>
          <a:xfrm>
            <a:off x="1554000"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3"/>
          <p:cNvSpPr/>
          <p:nvPr/>
        </p:nvSpPr>
        <p:spPr>
          <a:xfrm>
            <a:off x="6188867"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0;p3"/>
          <p:cNvSpPr txBox="1">
            <a:spLocks noGrp="1"/>
          </p:cNvSpPr>
          <p:nvPr>
            <p:ph type="subTitle" idx="1"/>
          </p:nvPr>
        </p:nvSpPr>
        <p:spPr>
          <a:xfrm>
            <a:off x="2070308" y="4067333"/>
            <a:ext cx="3729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1" name="Google Shape;21;p3"/>
          <p:cNvSpPr txBox="1">
            <a:spLocks noGrp="1"/>
          </p:cNvSpPr>
          <p:nvPr>
            <p:ph type="subTitle" idx="2"/>
          </p:nvPr>
        </p:nvSpPr>
        <p:spPr>
          <a:xfrm>
            <a:off x="6392067" y="4067333"/>
            <a:ext cx="37296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2" name="Google Shape;22;p3"/>
          <p:cNvSpPr txBox="1">
            <a:spLocks noGrp="1"/>
          </p:cNvSpPr>
          <p:nvPr>
            <p:ph type="ctrTitle"/>
          </p:nvPr>
        </p:nvSpPr>
        <p:spPr>
          <a:xfrm>
            <a:off x="2070308" y="3277200"/>
            <a:ext cx="37296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3" name="Google Shape;23;p3"/>
          <p:cNvSpPr txBox="1">
            <a:spLocks noGrp="1"/>
          </p:cNvSpPr>
          <p:nvPr>
            <p:ph type="ctrTitle" idx="3"/>
          </p:nvPr>
        </p:nvSpPr>
        <p:spPr>
          <a:xfrm>
            <a:off x="6392067" y="3277200"/>
            <a:ext cx="37296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4" name="Google Shape;24;p3"/>
          <p:cNvSpPr txBox="1">
            <a:spLocks noGrp="1"/>
          </p:cNvSpPr>
          <p:nvPr>
            <p:ph type="ctrTitle" idx="4"/>
          </p:nvPr>
        </p:nvSpPr>
        <p:spPr>
          <a:xfrm>
            <a:off x="1333500" y="179733"/>
            <a:ext cx="95252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25" name="Google Shape;25;p3"/>
          <p:cNvCxnSpPr>
            <a:stCxn id="24" idx="2"/>
          </p:cNvCxnSpPr>
          <p:nvPr/>
        </p:nvCxnSpPr>
        <p:spPr>
          <a:xfrm>
            <a:off x="6096100"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080594860"/>
      </p:ext>
    </p:extLst>
  </p:cSld>
  <p:clrMapOvr>
    <a:masterClrMapping/>
  </p:clrMapOvr>
  <p:extLst mod="1">
    <p:ext uri="{DCECCB84-F9BA-43D5-87BE-67443E8EF086}">
      <p15:sldGuideLst xmlns:p15="http://schemas.microsoft.com/office/powerpoint/2012/main">
        <p15:guide id="1" orient="horz" pos="1620">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SUBTITLE">
  <p:cSld name="TITLE + SUBTITLE">
    <p:bg>
      <p:bgPr>
        <a:gradFill>
          <a:gsLst>
            <a:gs pos="0">
              <a:srgbClr val="10D6B6">
                <a:alpha val="70588"/>
              </a:srgbClr>
            </a:gs>
            <a:gs pos="100000">
              <a:srgbClr val="7337D4"/>
            </a:gs>
          </a:gsLst>
          <a:lin ang="0" scaled="0"/>
        </a:gradFill>
        <a:effectLst/>
      </p:bgPr>
    </p:bg>
    <p:spTree>
      <p:nvGrpSpPr>
        <p:cNvPr id="1" name="Shape 75"/>
        <p:cNvGrpSpPr/>
        <p:nvPr/>
      </p:nvGrpSpPr>
      <p:grpSpPr>
        <a:xfrm>
          <a:off x="0" y="0"/>
          <a:ext cx="0" cy="0"/>
          <a:chOff x="0" y="0"/>
          <a:chExt cx="0" cy="0"/>
        </a:xfrm>
      </p:grpSpPr>
      <p:sp>
        <p:nvSpPr>
          <p:cNvPr id="76" name="Google Shape;76;p11"/>
          <p:cNvSpPr/>
          <p:nvPr/>
        </p:nvSpPr>
        <p:spPr>
          <a:xfrm>
            <a:off x="0" y="747400"/>
            <a:ext cx="12192000" cy="5363200"/>
          </a:xfrm>
          <a:prstGeom prst="rect">
            <a:avLst/>
          </a:prstGeom>
          <a:gradFill>
            <a:gsLst>
              <a:gs pos="0">
                <a:srgbClr val="7337D4">
                  <a:alpha val="62352"/>
                </a:srgbClr>
              </a:gs>
              <a:gs pos="100000">
                <a:srgbClr val="10D6B6">
                  <a:alpha val="46274"/>
                </a:srgbClr>
              </a:gs>
            </a:gsLst>
            <a:lin ang="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11"/>
          <p:cNvSpPr txBox="1">
            <a:spLocks noGrp="1"/>
          </p:cNvSpPr>
          <p:nvPr>
            <p:ph type="ctrTitle"/>
          </p:nvPr>
        </p:nvSpPr>
        <p:spPr>
          <a:xfrm>
            <a:off x="636035" y="2483533"/>
            <a:ext cx="5612400" cy="1135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cxnSp>
        <p:nvCxnSpPr>
          <p:cNvPr id="78" name="Google Shape;78;p11"/>
          <p:cNvCxnSpPr/>
          <p:nvPr/>
        </p:nvCxnSpPr>
        <p:spPr>
          <a:xfrm>
            <a:off x="0" y="3640600"/>
            <a:ext cx="6102000" cy="0"/>
          </a:xfrm>
          <a:prstGeom prst="straightConnector1">
            <a:avLst/>
          </a:prstGeom>
          <a:noFill/>
          <a:ln w="28575" cap="flat" cmpd="sng">
            <a:solidFill>
              <a:srgbClr val="FFFFFF"/>
            </a:solidFill>
            <a:prstDash val="solid"/>
            <a:round/>
            <a:headEnd type="none" w="med" len="med"/>
            <a:tailEnd type="none" w="med" len="med"/>
          </a:ln>
        </p:spPr>
      </p:cxnSp>
      <p:sp>
        <p:nvSpPr>
          <p:cNvPr id="79" name="Google Shape;79;p11"/>
          <p:cNvSpPr txBox="1">
            <a:spLocks noGrp="1"/>
          </p:cNvSpPr>
          <p:nvPr>
            <p:ph type="subTitle" idx="1"/>
          </p:nvPr>
        </p:nvSpPr>
        <p:spPr>
          <a:xfrm flipH="1">
            <a:off x="6102000" y="37422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0" name="Google Shape;80;p11"/>
          <p:cNvSpPr txBox="1">
            <a:spLocks noGrp="1"/>
          </p:cNvSpPr>
          <p:nvPr>
            <p:ph type="subTitle" idx="2"/>
          </p:nvPr>
        </p:nvSpPr>
        <p:spPr>
          <a:xfrm flipH="1">
            <a:off x="6102000" y="41974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1" name="Google Shape;81;p11"/>
          <p:cNvSpPr txBox="1">
            <a:spLocks noGrp="1"/>
          </p:cNvSpPr>
          <p:nvPr>
            <p:ph type="subTitle" idx="3"/>
          </p:nvPr>
        </p:nvSpPr>
        <p:spPr>
          <a:xfrm flipH="1">
            <a:off x="6102000" y="46526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2" name="Google Shape;82;p11"/>
          <p:cNvSpPr txBox="1">
            <a:spLocks noGrp="1"/>
          </p:cNvSpPr>
          <p:nvPr>
            <p:ph type="subTitle" idx="4"/>
          </p:nvPr>
        </p:nvSpPr>
        <p:spPr>
          <a:xfrm flipH="1">
            <a:off x="6102000" y="51078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Tree>
    <p:extLst>
      <p:ext uri="{BB962C8B-B14F-4D97-AF65-F5344CB8AC3E}">
        <p14:creationId xmlns:p14="http://schemas.microsoft.com/office/powerpoint/2010/main" val="2390423556"/>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ABLE OF CONTENT">
  <p:cSld name="TABLE OF CONTENT">
    <p:bg>
      <p:bgPr>
        <a:gradFill>
          <a:gsLst>
            <a:gs pos="0">
              <a:srgbClr val="10D6B6">
                <a:alpha val="70588"/>
              </a:srgbClr>
            </a:gs>
            <a:gs pos="100000">
              <a:srgbClr val="7337D4"/>
            </a:gs>
          </a:gsLst>
          <a:lin ang="0" scaled="0"/>
        </a:gra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ctrTitle"/>
          </p:nvPr>
        </p:nvSpPr>
        <p:spPr>
          <a:xfrm>
            <a:off x="3767933"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28" name="Google Shape;28;p4"/>
          <p:cNvSpPr txBox="1">
            <a:spLocks noGrp="1"/>
          </p:cNvSpPr>
          <p:nvPr>
            <p:ph type="subTitle" idx="1"/>
          </p:nvPr>
        </p:nvSpPr>
        <p:spPr>
          <a:xfrm>
            <a:off x="40454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9" name="Google Shape;29;p4"/>
          <p:cNvSpPr txBox="1">
            <a:spLocks noGrp="1"/>
          </p:cNvSpPr>
          <p:nvPr>
            <p:ph type="title" idx="2" hasCustomPrompt="1"/>
          </p:nvPr>
        </p:nvSpPr>
        <p:spPr>
          <a:xfrm>
            <a:off x="41472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4"/>
          <p:cNvSpPr txBox="1">
            <a:spLocks noGrp="1"/>
          </p:cNvSpPr>
          <p:nvPr>
            <p:ph type="ctrTitle" idx="3"/>
          </p:nvPr>
        </p:nvSpPr>
        <p:spPr>
          <a:xfrm>
            <a:off x="37682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1" name="Google Shape;31;p4"/>
          <p:cNvSpPr txBox="1">
            <a:spLocks noGrp="1"/>
          </p:cNvSpPr>
          <p:nvPr>
            <p:ph type="subTitle" idx="4"/>
          </p:nvPr>
        </p:nvSpPr>
        <p:spPr>
          <a:xfrm>
            <a:off x="39986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2" name="Google Shape;32;p4"/>
          <p:cNvSpPr txBox="1">
            <a:spLocks noGrp="1"/>
          </p:cNvSpPr>
          <p:nvPr>
            <p:ph type="title" idx="5" hasCustomPrompt="1"/>
          </p:nvPr>
        </p:nvSpPr>
        <p:spPr>
          <a:xfrm>
            <a:off x="41472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ctrTitle" idx="6"/>
          </p:nvPr>
        </p:nvSpPr>
        <p:spPr>
          <a:xfrm>
            <a:off x="6634167"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4" name="Google Shape;34;p4"/>
          <p:cNvSpPr txBox="1">
            <a:spLocks noGrp="1"/>
          </p:cNvSpPr>
          <p:nvPr>
            <p:ph type="subTitle" idx="7"/>
          </p:nvPr>
        </p:nvSpPr>
        <p:spPr>
          <a:xfrm>
            <a:off x="6911333"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5" name="Google Shape;35;p4"/>
          <p:cNvSpPr txBox="1">
            <a:spLocks noGrp="1"/>
          </p:cNvSpPr>
          <p:nvPr>
            <p:ph type="title" idx="8" hasCustomPrompt="1"/>
          </p:nvPr>
        </p:nvSpPr>
        <p:spPr>
          <a:xfrm>
            <a:off x="7013149"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4"/>
          <p:cNvSpPr txBox="1">
            <a:spLocks noGrp="1"/>
          </p:cNvSpPr>
          <p:nvPr>
            <p:ph type="ctrTitle" idx="9"/>
          </p:nvPr>
        </p:nvSpPr>
        <p:spPr>
          <a:xfrm>
            <a:off x="66341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7" name="Google Shape;37;p4"/>
          <p:cNvSpPr txBox="1">
            <a:spLocks noGrp="1"/>
          </p:cNvSpPr>
          <p:nvPr>
            <p:ph type="subTitle" idx="13"/>
          </p:nvPr>
        </p:nvSpPr>
        <p:spPr>
          <a:xfrm>
            <a:off x="6864533"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8" name="Google Shape;38;p4"/>
          <p:cNvSpPr txBox="1">
            <a:spLocks noGrp="1"/>
          </p:cNvSpPr>
          <p:nvPr>
            <p:ph type="title" idx="14" hasCustomPrompt="1"/>
          </p:nvPr>
        </p:nvSpPr>
        <p:spPr>
          <a:xfrm>
            <a:off x="7013149"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9" name="Google Shape;39;p4"/>
          <p:cNvSpPr txBox="1">
            <a:spLocks noGrp="1"/>
          </p:cNvSpPr>
          <p:nvPr>
            <p:ph type="ctrTitle" idx="15"/>
          </p:nvPr>
        </p:nvSpPr>
        <p:spPr>
          <a:xfrm rot="-5400000">
            <a:off x="8504467" y="2111600"/>
            <a:ext cx="4650000" cy="1135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40" name="Google Shape;40;p4"/>
          <p:cNvCxnSpPr/>
          <p:nvPr/>
        </p:nvCxnSpPr>
        <p:spPr>
          <a:xfrm>
            <a:off x="11388389" y="-19600"/>
            <a:ext cx="0" cy="4892000"/>
          </a:xfrm>
          <a:prstGeom prst="straightConnector1">
            <a:avLst/>
          </a:prstGeom>
          <a:noFill/>
          <a:ln w="28575" cap="flat" cmpd="sng">
            <a:solidFill>
              <a:srgbClr val="FFFFFF"/>
            </a:solidFill>
            <a:prstDash val="solid"/>
            <a:round/>
            <a:headEnd type="none" w="med" len="med"/>
            <a:tailEnd type="none" w="med" len="med"/>
          </a:ln>
        </p:spPr>
      </p:cxnSp>
      <p:sp>
        <p:nvSpPr>
          <p:cNvPr id="41" name="Google Shape;41;p4"/>
          <p:cNvSpPr txBox="1">
            <a:spLocks noGrp="1"/>
          </p:cNvSpPr>
          <p:nvPr>
            <p:ph type="ctrTitle" idx="16"/>
          </p:nvPr>
        </p:nvSpPr>
        <p:spPr>
          <a:xfrm>
            <a:off x="808233" y="2101267"/>
            <a:ext cx="319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2" name="Google Shape;42;p4"/>
          <p:cNvSpPr txBox="1">
            <a:spLocks noGrp="1"/>
          </p:cNvSpPr>
          <p:nvPr>
            <p:ph type="subTitle" idx="17"/>
          </p:nvPr>
        </p:nvSpPr>
        <p:spPr>
          <a:xfrm>
            <a:off x="11325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3" name="Google Shape;43;p4"/>
          <p:cNvSpPr txBox="1">
            <a:spLocks noGrp="1"/>
          </p:cNvSpPr>
          <p:nvPr>
            <p:ph type="title" idx="18" hasCustomPrompt="1"/>
          </p:nvPr>
        </p:nvSpPr>
        <p:spPr>
          <a:xfrm>
            <a:off x="12343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4" name="Google Shape;44;p4"/>
          <p:cNvSpPr txBox="1">
            <a:spLocks noGrp="1"/>
          </p:cNvSpPr>
          <p:nvPr>
            <p:ph type="ctrTitle" idx="19"/>
          </p:nvPr>
        </p:nvSpPr>
        <p:spPr>
          <a:xfrm>
            <a:off x="8553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5" name="Google Shape;45;p4"/>
          <p:cNvSpPr txBox="1">
            <a:spLocks noGrp="1"/>
          </p:cNvSpPr>
          <p:nvPr>
            <p:ph type="subTitle" idx="20"/>
          </p:nvPr>
        </p:nvSpPr>
        <p:spPr>
          <a:xfrm>
            <a:off x="10857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6" name="Google Shape;46;p4"/>
          <p:cNvSpPr txBox="1">
            <a:spLocks noGrp="1"/>
          </p:cNvSpPr>
          <p:nvPr>
            <p:ph type="title" idx="21" hasCustomPrompt="1"/>
          </p:nvPr>
        </p:nvSpPr>
        <p:spPr>
          <a:xfrm>
            <a:off x="12343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47" name="Google Shape;47;p4"/>
          <p:cNvCxnSpPr/>
          <p:nvPr/>
        </p:nvCxnSpPr>
        <p:spPr>
          <a:xfrm>
            <a:off x="1452633" y="2283981"/>
            <a:ext cx="7727200" cy="0"/>
          </a:xfrm>
          <a:prstGeom prst="straightConnector1">
            <a:avLst/>
          </a:prstGeom>
          <a:noFill/>
          <a:ln w="28575" cap="flat" cmpd="sng">
            <a:solidFill>
              <a:srgbClr val="FFFFFF"/>
            </a:solidFill>
            <a:prstDash val="solid"/>
            <a:round/>
            <a:headEnd type="none" w="med" len="med"/>
            <a:tailEnd type="none" w="med" len="med"/>
          </a:ln>
        </p:spPr>
      </p:cxnSp>
      <p:cxnSp>
        <p:nvCxnSpPr>
          <p:cNvPr id="48" name="Google Shape;48;p4"/>
          <p:cNvCxnSpPr/>
          <p:nvPr/>
        </p:nvCxnSpPr>
        <p:spPr>
          <a:xfrm>
            <a:off x="1452633" y="4520081"/>
            <a:ext cx="77272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408063373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HEADLINE 1">
  <p:cSld name="HEADLINE 1">
    <p:bg>
      <p:bgPr>
        <a:gradFill>
          <a:gsLst>
            <a:gs pos="0">
              <a:srgbClr val="10D6B6">
                <a:alpha val="70588"/>
              </a:srgbClr>
            </a:gs>
            <a:gs pos="100000">
              <a:srgbClr val="7337D4"/>
            </a:gs>
          </a:gsLst>
          <a:lin ang="0" scaled="0"/>
        </a:gradFill>
        <a:effectLst/>
      </p:bgPr>
    </p:bg>
    <p:spTree>
      <p:nvGrpSpPr>
        <p:cNvPr id="1" name="Shape 49"/>
        <p:cNvGrpSpPr/>
        <p:nvPr/>
      </p:nvGrpSpPr>
      <p:grpSpPr>
        <a:xfrm>
          <a:off x="0" y="0"/>
          <a:ext cx="0" cy="0"/>
          <a:chOff x="0" y="0"/>
          <a:chExt cx="0" cy="0"/>
        </a:xfrm>
      </p:grpSpPr>
      <p:sp>
        <p:nvSpPr>
          <p:cNvPr id="50" name="Google Shape;50;p5"/>
          <p:cNvSpPr txBox="1">
            <a:spLocks noGrp="1"/>
          </p:cNvSpPr>
          <p:nvPr>
            <p:ph type="title" hasCustomPrompt="1"/>
          </p:nvPr>
        </p:nvSpPr>
        <p:spPr>
          <a:xfrm>
            <a:off x="499267"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5"/>
          <p:cNvSpPr txBox="1">
            <a:spLocks noGrp="1"/>
          </p:cNvSpPr>
          <p:nvPr>
            <p:ph type="ctrTitle" idx="2"/>
          </p:nvPr>
        </p:nvSpPr>
        <p:spPr>
          <a:xfrm>
            <a:off x="2490999"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52" name="Google Shape;52;p5"/>
          <p:cNvSpPr txBox="1">
            <a:spLocks noGrp="1"/>
          </p:cNvSpPr>
          <p:nvPr>
            <p:ph type="subTitle" idx="1"/>
          </p:nvPr>
        </p:nvSpPr>
        <p:spPr>
          <a:xfrm>
            <a:off x="2491000" y="4241021"/>
            <a:ext cx="2542000" cy="4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3" name="Google Shape;53;p5"/>
          <p:cNvCxnSpPr/>
          <p:nvPr/>
        </p:nvCxnSpPr>
        <p:spPr>
          <a:xfrm>
            <a:off x="0"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803208201"/>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HEADLINE 3">
  <p:cSld name="HEADLINE 3">
    <p:bg>
      <p:bgPr>
        <a:gradFill>
          <a:gsLst>
            <a:gs pos="0">
              <a:srgbClr val="10D6B6">
                <a:alpha val="70588"/>
              </a:srgbClr>
            </a:gs>
            <a:gs pos="100000">
              <a:srgbClr val="7337D4"/>
            </a:gs>
          </a:gsLst>
          <a:lin ang="0" scaled="0"/>
        </a:gradFill>
        <a:effectLst/>
      </p:bgPr>
    </p:bg>
    <p:spTree>
      <p:nvGrpSpPr>
        <p:cNvPr id="1" name="Shape 54"/>
        <p:cNvGrpSpPr/>
        <p:nvPr/>
      </p:nvGrpSpPr>
      <p:grpSpPr>
        <a:xfrm>
          <a:off x="0" y="0"/>
          <a:ext cx="0" cy="0"/>
          <a:chOff x="0" y="0"/>
          <a:chExt cx="0" cy="0"/>
        </a:xfrm>
      </p:grpSpPr>
      <p:sp>
        <p:nvSpPr>
          <p:cNvPr id="55" name="Google Shape;55;p6"/>
          <p:cNvSpPr txBox="1">
            <a:spLocks noGrp="1"/>
          </p:cNvSpPr>
          <p:nvPr>
            <p:ph type="title" hasCustomPrompt="1"/>
          </p:nvPr>
        </p:nvSpPr>
        <p:spPr>
          <a:xfrm flipH="1">
            <a:off x="97664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6" name="Google Shape;56;p6"/>
          <p:cNvSpPr txBox="1">
            <a:spLocks noGrp="1"/>
          </p:cNvSpPr>
          <p:nvPr>
            <p:ph type="ctrTitle" idx="2"/>
          </p:nvPr>
        </p:nvSpPr>
        <p:spPr>
          <a:xfrm flipH="1">
            <a:off x="53087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57" name="Google Shape;57;p6"/>
          <p:cNvSpPr txBox="1">
            <a:spLocks noGrp="1"/>
          </p:cNvSpPr>
          <p:nvPr>
            <p:ph type="subTitle" idx="1"/>
          </p:nvPr>
        </p:nvSpPr>
        <p:spPr>
          <a:xfrm flipH="1">
            <a:off x="7159133" y="42410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8" name="Google Shape;58;p6"/>
          <p:cNvCxnSpPr/>
          <p:nvPr/>
        </p:nvCxnSpPr>
        <p:spPr>
          <a:xfrm rot="10800000">
            <a:off x="6831616"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667256906"/>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HEADLINE 4">
  <p:cSld name="HEADLINE 4">
    <p:bg>
      <p:bgPr>
        <a:gradFill>
          <a:gsLst>
            <a:gs pos="0">
              <a:srgbClr val="10D6B6">
                <a:alpha val="70588"/>
              </a:srgbClr>
            </a:gs>
            <a:gs pos="100000">
              <a:srgbClr val="7337D4"/>
            </a:gs>
          </a:gsLst>
          <a:lin ang="0" scaled="0"/>
        </a:gradFill>
        <a:effectLst/>
      </p:bgPr>
    </p:bg>
    <p:spTree>
      <p:nvGrpSpPr>
        <p:cNvPr id="1" name="Shape 59"/>
        <p:cNvGrpSpPr/>
        <p:nvPr/>
      </p:nvGrpSpPr>
      <p:grpSpPr>
        <a:xfrm>
          <a:off x="0" y="0"/>
          <a:ext cx="0" cy="0"/>
          <a:chOff x="0" y="0"/>
          <a:chExt cx="0" cy="0"/>
        </a:xfrm>
      </p:grpSpPr>
      <p:sp>
        <p:nvSpPr>
          <p:cNvPr id="60" name="Google Shape;60;p7"/>
          <p:cNvSpPr txBox="1">
            <a:spLocks noGrp="1"/>
          </p:cNvSpPr>
          <p:nvPr>
            <p:ph type="title" hasCustomPrompt="1"/>
          </p:nvPr>
        </p:nvSpPr>
        <p:spPr>
          <a:xfrm flipH="1">
            <a:off x="99696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7"/>
          <p:cNvSpPr txBox="1">
            <a:spLocks noGrp="1"/>
          </p:cNvSpPr>
          <p:nvPr>
            <p:ph type="ctrTitle" idx="2"/>
          </p:nvPr>
        </p:nvSpPr>
        <p:spPr>
          <a:xfrm flipH="1">
            <a:off x="51055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62" name="Google Shape;62;p7"/>
          <p:cNvSpPr txBox="1">
            <a:spLocks noGrp="1"/>
          </p:cNvSpPr>
          <p:nvPr>
            <p:ph type="subTitle" idx="1"/>
          </p:nvPr>
        </p:nvSpPr>
        <p:spPr>
          <a:xfrm flipH="1">
            <a:off x="6955967" y="39362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3" name="Google Shape;63;p7"/>
          <p:cNvCxnSpPr/>
          <p:nvPr/>
        </p:nvCxnSpPr>
        <p:spPr>
          <a:xfrm>
            <a:off x="97664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952010001"/>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HEADLINE 6">
  <p:cSld name="HEADLINE 6">
    <p:bg>
      <p:bgPr>
        <a:gradFill>
          <a:gsLst>
            <a:gs pos="0">
              <a:srgbClr val="10D6B6">
                <a:alpha val="70588"/>
              </a:srgbClr>
            </a:gs>
            <a:gs pos="100000">
              <a:srgbClr val="7337D4"/>
            </a:gs>
          </a:gsLst>
          <a:lin ang="0" scaled="0"/>
        </a:gradFill>
        <a:effectLst/>
      </p:bgPr>
    </p:bg>
    <p:spTree>
      <p:nvGrpSpPr>
        <p:cNvPr id="1" name="Shape 64"/>
        <p:cNvGrpSpPr/>
        <p:nvPr/>
      </p:nvGrpSpPr>
      <p:grpSpPr>
        <a:xfrm>
          <a:off x="0" y="0"/>
          <a:ext cx="0" cy="0"/>
          <a:chOff x="0" y="0"/>
          <a:chExt cx="0" cy="0"/>
        </a:xfrm>
      </p:grpSpPr>
      <p:sp>
        <p:nvSpPr>
          <p:cNvPr id="65" name="Google Shape;65;p8"/>
          <p:cNvSpPr txBox="1">
            <a:spLocks noGrp="1"/>
          </p:cNvSpPr>
          <p:nvPr>
            <p:ph type="title" hasCustomPrompt="1"/>
          </p:nvPr>
        </p:nvSpPr>
        <p:spPr>
          <a:xfrm>
            <a:off x="405251"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8"/>
          <p:cNvSpPr txBox="1">
            <a:spLocks noGrp="1"/>
          </p:cNvSpPr>
          <p:nvPr>
            <p:ph type="ctrTitle" idx="2"/>
          </p:nvPr>
        </p:nvSpPr>
        <p:spPr>
          <a:xfrm>
            <a:off x="2803383"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67" name="Google Shape;67;p8"/>
          <p:cNvSpPr txBox="1">
            <a:spLocks noGrp="1"/>
          </p:cNvSpPr>
          <p:nvPr>
            <p:ph type="subTitle" idx="1"/>
          </p:nvPr>
        </p:nvSpPr>
        <p:spPr>
          <a:xfrm>
            <a:off x="2812167" y="3936245"/>
            <a:ext cx="2542000" cy="9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8" name="Google Shape;68;p8"/>
          <p:cNvCxnSpPr/>
          <p:nvPr/>
        </p:nvCxnSpPr>
        <p:spPr>
          <a:xfrm>
            <a:off x="25348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728400076"/>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DESIGN 2">
  <p:cSld name="TITLE DESIGN 2">
    <p:bg>
      <p:bgPr>
        <a:gradFill>
          <a:gsLst>
            <a:gs pos="0">
              <a:srgbClr val="10D6B6">
                <a:alpha val="70588"/>
              </a:srgbClr>
            </a:gs>
            <a:gs pos="100000">
              <a:srgbClr val="7337D4"/>
            </a:gs>
          </a:gsLst>
          <a:lin ang="0" scaled="0"/>
        </a:gradFill>
        <a:effectLst/>
      </p:bgPr>
    </p:bg>
    <p:spTree>
      <p:nvGrpSpPr>
        <p:cNvPr id="1" name="Shape 69"/>
        <p:cNvGrpSpPr/>
        <p:nvPr/>
      </p:nvGrpSpPr>
      <p:grpSpPr>
        <a:xfrm>
          <a:off x="0" y="0"/>
          <a:ext cx="0" cy="0"/>
          <a:chOff x="0" y="0"/>
          <a:chExt cx="0" cy="0"/>
        </a:xfrm>
      </p:grpSpPr>
      <p:sp>
        <p:nvSpPr>
          <p:cNvPr id="70" name="Google Shape;70;p9"/>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71" name="Google Shape;71;p9"/>
          <p:cNvCxnSpPr>
            <a:stCxn id="70"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51867646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DESIGN 3">
  <p:cSld name="TITLE DESIGN 3">
    <p:bg>
      <p:bgPr>
        <a:gradFill>
          <a:gsLst>
            <a:gs pos="0">
              <a:srgbClr val="10D6B6">
                <a:alpha val="70588"/>
              </a:srgbClr>
            </a:gs>
            <a:gs pos="100000">
              <a:srgbClr val="7337D4"/>
            </a:gs>
          </a:gsLst>
          <a:lin ang="0" scaled="0"/>
        </a:gradFill>
        <a:effectLst/>
      </p:bgPr>
    </p:bg>
    <p:spTree>
      <p:nvGrpSpPr>
        <p:cNvPr id="1" name="Shape 72"/>
        <p:cNvGrpSpPr/>
        <p:nvPr/>
      </p:nvGrpSpPr>
      <p:grpSpPr>
        <a:xfrm>
          <a:off x="0" y="0"/>
          <a:ext cx="0" cy="0"/>
          <a:chOff x="0" y="0"/>
          <a:chExt cx="0" cy="0"/>
        </a:xfrm>
      </p:grpSpPr>
      <p:sp>
        <p:nvSpPr>
          <p:cNvPr id="73" name="Google Shape;73;p10"/>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74" name="Google Shape;74;p10"/>
          <p:cNvCxnSpPr/>
          <p:nvPr/>
        </p:nvCxnSpPr>
        <p:spPr>
          <a:xfrm>
            <a:off x="-43100"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53708819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 SUBTITLE">
  <p:cSld name="TITLE + SUBTITLE">
    <p:bg>
      <p:bgPr>
        <a:gradFill>
          <a:gsLst>
            <a:gs pos="0">
              <a:srgbClr val="10D6B6">
                <a:alpha val="70588"/>
              </a:srgbClr>
            </a:gs>
            <a:gs pos="100000">
              <a:srgbClr val="7337D4"/>
            </a:gs>
          </a:gsLst>
          <a:lin ang="0" scaled="0"/>
        </a:gradFill>
        <a:effectLst/>
      </p:bgPr>
    </p:bg>
    <p:spTree>
      <p:nvGrpSpPr>
        <p:cNvPr id="1" name="Shape 75"/>
        <p:cNvGrpSpPr/>
        <p:nvPr/>
      </p:nvGrpSpPr>
      <p:grpSpPr>
        <a:xfrm>
          <a:off x="0" y="0"/>
          <a:ext cx="0" cy="0"/>
          <a:chOff x="0" y="0"/>
          <a:chExt cx="0" cy="0"/>
        </a:xfrm>
      </p:grpSpPr>
      <p:sp>
        <p:nvSpPr>
          <p:cNvPr id="76" name="Google Shape;76;p11"/>
          <p:cNvSpPr/>
          <p:nvPr/>
        </p:nvSpPr>
        <p:spPr>
          <a:xfrm>
            <a:off x="0" y="747400"/>
            <a:ext cx="12192000" cy="5363200"/>
          </a:xfrm>
          <a:prstGeom prst="rect">
            <a:avLst/>
          </a:prstGeom>
          <a:gradFill>
            <a:gsLst>
              <a:gs pos="0">
                <a:srgbClr val="7337D4">
                  <a:alpha val="62352"/>
                </a:srgbClr>
              </a:gs>
              <a:gs pos="100000">
                <a:srgbClr val="10D6B6">
                  <a:alpha val="46274"/>
                </a:srgbClr>
              </a:gs>
            </a:gsLst>
            <a:lin ang="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11"/>
          <p:cNvSpPr txBox="1">
            <a:spLocks noGrp="1"/>
          </p:cNvSpPr>
          <p:nvPr>
            <p:ph type="ctrTitle"/>
          </p:nvPr>
        </p:nvSpPr>
        <p:spPr>
          <a:xfrm>
            <a:off x="636035" y="2483533"/>
            <a:ext cx="5612400" cy="1135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cxnSp>
        <p:nvCxnSpPr>
          <p:cNvPr id="78" name="Google Shape;78;p11"/>
          <p:cNvCxnSpPr/>
          <p:nvPr/>
        </p:nvCxnSpPr>
        <p:spPr>
          <a:xfrm>
            <a:off x="0" y="3640600"/>
            <a:ext cx="6102000" cy="0"/>
          </a:xfrm>
          <a:prstGeom prst="straightConnector1">
            <a:avLst/>
          </a:prstGeom>
          <a:noFill/>
          <a:ln w="28575" cap="flat" cmpd="sng">
            <a:solidFill>
              <a:srgbClr val="FFFFFF"/>
            </a:solidFill>
            <a:prstDash val="solid"/>
            <a:round/>
            <a:headEnd type="none" w="med" len="med"/>
            <a:tailEnd type="none" w="med" len="med"/>
          </a:ln>
        </p:spPr>
      </p:cxnSp>
      <p:sp>
        <p:nvSpPr>
          <p:cNvPr id="79" name="Google Shape;79;p11"/>
          <p:cNvSpPr txBox="1">
            <a:spLocks noGrp="1"/>
          </p:cNvSpPr>
          <p:nvPr>
            <p:ph type="subTitle" idx="1"/>
          </p:nvPr>
        </p:nvSpPr>
        <p:spPr>
          <a:xfrm flipH="1">
            <a:off x="6102000" y="37422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0" name="Google Shape;80;p11"/>
          <p:cNvSpPr txBox="1">
            <a:spLocks noGrp="1"/>
          </p:cNvSpPr>
          <p:nvPr>
            <p:ph type="subTitle" idx="2"/>
          </p:nvPr>
        </p:nvSpPr>
        <p:spPr>
          <a:xfrm flipH="1">
            <a:off x="6102000" y="41974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1" name="Google Shape;81;p11"/>
          <p:cNvSpPr txBox="1">
            <a:spLocks noGrp="1"/>
          </p:cNvSpPr>
          <p:nvPr>
            <p:ph type="subTitle" idx="3"/>
          </p:nvPr>
        </p:nvSpPr>
        <p:spPr>
          <a:xfrm flipH="1">
            <a:off x="6102000" y="46526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2" name="Google Shape;82;p11"/>
          <p:cNvSpPr txBox="1">
            <a:spLocks noGrp="1"/>
          </p:cNvSpPr>
          <p:nvPr>
            <p:ph type="subTitle" idx="4"/>
          </p:nvPr>
        </p:nvSpPr>
        <p:spPr>
          <a:xfrm flipH="1">
            <a:off x="6102000" y="5107800"/>
            <a:ext cx="5897600" cy="4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Tree>
    <p:extLst>
      <p:ext uri="{BB962C8B-B14F-4D97-AF65-F5344CB8AC3E}">
        <p14:creationId xmlns:p14="http://schemas.microsoft.com/office/powerpoint/2010/main" val="4091879931"/>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 SUBTITLE 2">
  <p:cSld name="TITLE + SUBTITLE 2">
    <p:bg>
      <p:bgPr>
        <a:gradFill>
          <a:gsLst>
            <a:gs pos="0">
              <a:srgbClr val="10D6B6">
                <a:alpha val="70588"/>
              </a:srgbClr>
            </a:gs>
            <a:gs pos="100000">
              <a:srgbClr val="7337D4"/>
            </a:gs>
          </a:gsLst>
          <a:lin ang="0" scaled="0"/>
        </a:gradFill>
        <a:effectLst/>
      </p:bgPr>
    </p:bg>
    <p:spTree>
      <p:nvGrpSpPr>
        <p:cNvPr id="1" name="Shape 83"/>
        <p:cNvGrpSpPr/>
        <p:nvPr/>
      </p:nvGrpSpPr>
      <p:grpSpPr>
        <a:xfrm>
          <a:off x="0" y="0"/>
          <a:ext cx="0" cy="0"/>
          <a:chOff x="0" y="0"/>
          <a:chExt cx="0" cy="0"/>
        </a:xfrm>
      </p:grpSpPr>
      <p:sp>
        <p:nvSpPr>
          <p:cNvPr id="84" name="Google Shape;84;p12"/>
          <p:cNvSpPr/>
          <p:nvPr/>
        </p:nvSpPr>
        <p:spPr>
          <a:xfrm>
            <a:off x="0" y="747400"/>
            <a:ext cx="12192000" cy="5363200"/>
          </a:xfrm>
          <a:prstGeom prst="rect">
            <a:avLst/>
          </a:prstGeom>
          <a:gradFill>
            <a:gsLst>
              <a:gs pos="0">
                <a:srgbClr val="7337D4">
                  <a:alpha val="62352"/>
                </a:srgbClr>
              </a:gs>
              <a:gs pos="100000">
                <a:srgbClr val="10D6B6">
                  <a:alpha val="46274"/>
                </a:srgbClr>
              </a:gs>
            </a:gsLst>
            <a:lin ang="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5" name="Google Shape;85;p12"/>
          <p:cNvSpPr txBox="1">
            <a:spLocks noGrp="1"/>
          </p:cNvSpPr>
          <p:nvPr>
            <p:ph type="ctrTitle"/>
          </p:nvPr>
        </p:nvSpPr>
        <p:spPr>
          <a:xfrm flipH="1">
            <a:off x="5943565" y="2483533"/>
            <a:ext cx="5612400" cy="1135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cxnSp>
        <p:nvCxnSpPr>
          <p:cNvPr id="86" name="Google Shape;86;p12"/>
          <p:cNvCxnSpPr/>
          <p:nvPr/>
        </p:nvCxnSpPr>
        <p:spPr>
          <a:xfrm rot="10800000">
            <a:off x="6090000" y="3640600"/>
            <a:ext cx="6102000" cy="0"/>
          </a:xfrm>
          <a:prstGeom prst="straightConnector1">
            <a:avLst/>
          </a:prstGeom>
          <a:noFill/>
          <a:ln w="28575" cap="flat" cmpd="sng">
            <a:solidFill>
              <a:srgbClr val="FFFFFF"/>
            </a:solidFill>
            <a:prstDash val="solid"/>
            <a:round/>
            <a:headEnd type="none" w="med" len="med"/>
            <a:tailEnd type="none" w="med" len="med"/>
          </a:ln>
        </p:spPr>
      </p:cxnSp>
      <p:sp>
        <p:nvSpPr>
          <p:cNvPr id="87" name="Google Shape;87;p12"/>
          <p:cNvSpPr txBox="1">
            <a:spLocks noGrp="1"/>
          </p:cNvSpPr>
          <p:nvPr>
            <p:ph type="subTitle" idx="1"/>
          </p:nvPr>
        </p:nvSpPr>
        <p:spPr>
          <a:xfrm>
            <a:off x="3103300" y="3742200"/>
            <a:ext cx="3856000" cy="216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Tree>
    <p:extLst>
      <p:ext uri="{BB962C8B-B14F-4D97-AF65-F5344CB8AC3E}">
        <p14:creationId xmlns:p14="http://schemas.microsoft.com/office/powerpoint/2010/main" val="3692713899"/>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10D6B6">
                <a:alpha val="70588"/>
              </a:srgbClr>
            </a:gs>
            <a:gs pos="100000">
              <a:srgbClr val="7337D4"/>
            </a:gs>
          </a:gsLst>
          <a:lin ang="0" scaled="0"/>
        </a:grad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3717800" y="4227000"/>
            <a:ext cx="4756400" cy="41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sp>
        <p:nvSpPr>
          <p:cNvPr id="90" name="Google Shape;90;p13"/>
          <p:cNvSpPr txBox="1">
            <a:spLocks noGrp="1"/>
          </p:cNvSpPr>
          <p:nvPr>
            <p:ph type="subTitle" idx="1"/>
          </p:nvPr>
        </p:nvSpPr>
        <p:spPr>
          <a:xfrm flipH="1">
            <a:off x="2753000" y="2631000"/>
            <a:ext cx="6686000" cy="15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800"/>
              <a:buNone/>
              <a:defRPr sz="2400">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91" name="Google Shape;91;p13"/>
          <p:cNvCxnSpPr/>
          <p:nvPr/>
        </p:nvCxnSpPr>
        <p:spPr>
          <a:xfrm>
            <a:off x="-9233" y="1308933"/>
            <a:ext cx="9355600" cy="3779200"/>
          </a:xfrm>
          <a:prstGeom prst="bentConnector3">
            <a:avLst>
              <a:gd name="adj1" fmla="val 12316"/>
            </a:avLst>
          </a:prstGeom>
          <a:noFill/>
          <a:ln w="28575" cap="flat" cmpd="sng">
            <a:solidFill>
              <a:srgbClr val="FFFFFF"/>
            </a:solidFill>
            <a:prstDash val="solid"/>
            <a:round/>
            <a:headEnd type="none" w="med" len="med"/>
            <a:tailEnd type="none" w="med" len="med"/>
          </a:ln>
        </p:spPr>
      </p:cxnSp>
      <p:cxnSp>
        <p:nvCxnSpPr>
          <p:cNvPr id="92" name="Google Shape;92;p13"/>
          <p:cNvCxnSpPr/>
          <p:nvPr/>
        </p:nvCxnSpPr>
        <p:spPr>
          <a:xfrm rot="10800000">
            <a:off x="2939933" y="2129533"/>
            <a:ext cx="9282800" cy="3447200"/>
          </a:xfrm>
          <a:prstGeom prst="bentConnector3">
            <a:avLst>
              <a:gd name="adj1" fmla="val 11419"/>
            </a:avLst>
          </a:prstGeom>
          <a:noFill/>
          <a:ln w="28575" cap="flat" cmpd="sng">
            <a:solidFill>
              <a:srgbClr val="FFFFFF"/>
            </a:solidFill>
            <a:prstDash val="solid"/>
            <a:round/>
            <a:headEnd type="none" w="med" len="med"/>
            <a:tailEnd type="none" w="med" len="med"/>
          </a:ln>
        </p:spPr>
      </p:cxnSp>
      <p:cxnSp>
        <p:nvCxnSpPr>
          <p:cNvPr id="93" name="Google Shape;93;p13"/>
          <p:cNvCxnSpPr>
            <a:endCxn id="89" idx="1"/>
          </p:cNvCxnSpPr>
          <p:nvPr/>
        </p:nvCxnSpPr>
        <p:spPr>
          <a:xfrm rot="-5400000">
            <a:off x="1549600" y="4782000"/>
            <a:ext cx="2517600" cy="1818800"/>
          </a:xfrm>
          <a:prstGeom prst="bentConnector2">
            <a:avLst/>
          </a:prstGeom>
          <a:noFill/>
          <a:ln w="28575" cap="flat" cmpd="sng">
            <a:solidFill>
              <a:srgbClr val="FFFFFF"/>
            </a:solidFill>
            <a:prstDash val="solid"/>
            <a:round/>
            <a:headEnd type="none" w="med" len="med"/>
            <a:tailEnd type="none" w="med" len="med"/>
          </a:ln>
        </p:spPr>
      </p:cxnSp>
      <p:cxnSp>
        <p:nvCxnSpPr>
          <p:cNvPr id="94" name="Google Shape;94;p13"/>
          <p:cNvCxnSpPr>
            <a:endCxn id="89" idx="3"/>
          </p:cNvCxnSpPr>
          <p:nvPr/>
        </p:nvCxnSpPr>
        <p:spPr>
          <a:xfrm rot="5400000" flipH="1">
            <a:off x="8112600" y="4794200"/>
            <a:ext cx="2508400" cy="1785200"/>
          </a:xfrm>
          <a:prstGeom prst="bentConnector2">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657811224"/>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10D6B6">
                <a:alpha val="70588"/>
              </a:srgbClr>
            </a:gs>
            <a:gs pos="100000">
              <a:srgbClr val="7337D4"/>
            </a:gs>
          </a:gsLst>
          <a:lin ang="0" scaled="0"/>
        </a:grad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3717800" y="4227000"/>
            <a:ext cx="4756400" cy="41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sp>
        <p:nvSpPr>
          <p:cNvPr id="90" name="Google Shape;90;p13"/>
          <p:cNvSpPr txBox="1">
            <a:spLocks noGrp="1"/>
          </p:cNvSpPr>
          <p:nvPr>
            <p:ph type="subTitle" idx="1"/>
          </p:nvPr>
        </p:nvSpPr>
        <p:spPr>
          <a:xfrm flipH="1">
            <a:off x="2753000" y="2631000"/>
            <a:ext cx="6686000" cy="15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800"/>
              <a:buNone/>
              <a:defRPr sz="2400">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91" name="Google Shape;91;p13"/>
          <p:cNvCxnSpPr/>
          <p:nvPr/>
        </p:nvCxnSpPr>
        <p:spPr>
          <a:xfrm>
            <a:off x="-9233" y="1308933"/>
            <a:ext cx="9355600" cy="3779200"/>
          </a:xfrm>
          <a:prstGeom prst="bentConnector3">
            <a:avLst>
              <a:gd name="adj1" fmla="val 12316"/>
            </a:avLst>
          </a:prstGeom>
          <a:noFill/>
          <a:ln w="28575" cap="flat" cmpd="sng">
            <a:solidFill>
              <a:srgbClr val="FFFFFF"/>
            </a:solidFill>
            <a:prstDash val="solid"/>
            <a:round/>
            <a:headEnd type="none" w="med" len="med"/>
            <a:tailEnd type="none" w="med" len="med"/>
          </a:ln>
        </p:spPr>
      </p:cxnSp>
      <p:cxnSp>
        <p:nvCxnSpPr>
          <p:cNvPr id="92" name="Google Shape;92;p13"/>
          <p:cNvCxnSpPr/>
          <p:nvPr/>
        </p:nvCxnSpPr>
        <p:spPr>
          <a:xfrm rot="10800000">
            <a:off x="2939933" y="2129533"/>
            <a:ext cx="9282800" cy="3447200"/>
          </a:xfrm>
          <a:prstGeom prst="bentConnector3">
            <a:avLst>
              <a:gd name="adj1" fmla="val 11419"/>
            </a:avLst>
          </a:prstGeom>
          <a:noFill/>
          <a:ln w="28575" cap="flat" cmpd="sng">
            <a:solidFill>
              <a:srgbClr val="FFFFFF"/>
            </a:solidFill>
            <a:prstDash val="solid"/>
            <a:round/>
            <a:headEnd type="none" w="med" len="med"/>
            <a:tailEnd type="none" w="med" len="med"/>
          </a:ln>
        </p:spPr>
      </p:cxnSp>
      <p:cxnSp>
        <p:nvCxnSpPr>
          <p:cNvPr id="93" name="Google Shape;93;p13"/>
          <p:cNvCxnSpPr>
            <a:endCxn id="89" idx="1"/>
          </p:cNvCxnSpPr>
          <p:nvPr/>
        </p:nvCxnSpPr>
        <p:spPr>
          <a:xfrm rot="-5400000">
            <a:off x="1549600" y="4782000"/>
            <a:ext cx="2517600" cy="1818800"/>
          </a:xfrm>
          <a:prstGeom prst="bentConnector2">
            <a:avLst/>
          </a:prstGeom>
          <a:noFill/>
          <a:ln w="28575" cap="flat" cmpd="sng">
            <a:solidFill>
              <a:srgbClr val="FFFFFF"/>
            </a:solidFill>
            <a:prstDash val="solid"/>
            <a:round/>
            <a:headEnd type="none" w="med" len="med"/>
            <a:tailEnd type="none" w="med" len="med"/>
          </a:ln>
        </p:spPr>
      </p:cxnSp>
      <p:cxnSp>
        <p:nvCxnSpPr>
          <p:cNvPr id="94" name="Google Shape;94;p13"/>
          <p:cNvCxnSpPr>
            <a:endCxn id="89" idx="3"/>
          </p:cNvCxnSpPr>
          <p:nvPr/>
        </p:nvCxnSpPr>
        <p:spPr>
          <a:xfrm rot="5400000" flipH="1">
            <a:off x="8112600" y="4794200"/>
            <a:ext cx="2508400" cy="1785200"/>
          </a:xfrm>
          <a:prstGeom prst="bentConnector2">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598979317"/>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TITLE + TEXT BOXES">
  <p:cSld name="TITLE + TEXT BOXES">
    <p:bg>
      <p:bgPr>
        <a:gradFill>
          <a:gsLst>
            <a:gs pos="0">
              <a:srgbClr val="10D6B6">
                <a:alpha val="70588"/>
              </a:srgbClr>
            </a:gs>
            <a:gs pos="100000">
              <a:srgbClr val="7337D4"/>
            </a:gs>
          </a:gsLst>
          <a:lin ang="0" scaled="0"/>
        </a:grad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97" name="Google Shape;97;p14"/>
          <p:cNvCxnSpPr>
            <a:stCxn id="96"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98" name="Google Shape;98;p14"/>
          <p:cNvSpPr/>
          <p:nvPr/>
        </p:nvSpPr>
        <p:spPr>
          <a:xfrm>
            <a:off x="2373867" y="1763100"/>
            <a:ext cx="2650800" cy="27536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99" name="Google Shape;99;p14"/>
          <p:cNvSpPr txBox="1">
            <a:spLocks noGrp="1"/>
          </p:cNvSpPr>
          <p:nvPr>
            <p:ph type="ctrTitle" idx="2"/>
          </p:nvPr>
        </p:nvSpPr>
        <p:spPr>
          <a:xfrm>
            <a:off x="2947912"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0" name="Google Shape;100;p14"/>
          <p:cNvSpPr txBox="1">
            <a:spLocks noGrp="1"/>
          </p:cNvSpPr>
          <p:nvPr>
            <p:ph type="subTitle" idx="1"/>
          </p:nvPr>
        </p:nvSpPr>
        <p:spPr>
          <a:xfrm>
            <a:off x="2779600"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1" name="Google Shape;101;p14"/>
          <p:cNvSpPr/>
          <p:nvPr/>
        </p:nvSpPr>
        <p:spPr>
          <a:xfrm>
            <a:off x="4770467" y="3274833"/>
            <a:ext cx="2650800" cy="2753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2" name="Google Shape;102;p14"/>
          <p:cNvSpPr txBox="1">
            <a:spLocks noGrp="1"/>
          </p:cNvSpPr>
          <p:nvPr>
            <p:ph type="ctrTitle" idx="3"/>
          </p:nvPr>
        </p:nvSpPr>
        <p:spPr>
          <a:xfrm>
            <a:off x="5344512" y="4551933"/>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3" name="Google Shape;103;p14"/>
          <p:cNvSpPr txBox="1">
            <a:spLocks noGrp="1"/>
          </p:cNvSpPr>
          <p:nvPr>
            <p:ph type="subTitle" idx="4"/>
          </p:nvPr>
        </p:nvSpPr>
        <p:spPr>
          <a:xfrm>
            <a:off x="5176200" y="4781957"/>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
        <p:nvSpPr>
          <p:cNvPr id="104" name="Google Shape;104;p14"/>
          <p:cNvSpPr/>
          <p:nvPr/>
        </p:nvSpPr>
        <p:spPr>
          <a:xfrm>
            <a:off x="7167333" y="1763100"/>
            <a:ext cx="2650800" cy="2753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05" name="Google Shape;105;p14"/>
          <p:cNvSpPr txBox="1">
            <a:spLocks noGrp="1"/>
          </p:cNvSpPr>
          <p:nvPr>
            <p:ph type="ctrTitle" idx="5"/>
          </p:nvPr>
        </p:nvSpPr>
        <p:spPr>
          <a:xfrm>
            <a:off x="7741379" y="3040200"/>
            <a:ext cx="1502800" cy="42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2400">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endParaRPr/>
          </a:p>
        </p:txBody>
      </p:sp>
      <p:sp>
        <p:nvSpPr>
          <p:cNvPr id="106" name="Google Shape;106;p14"/>
          <p:cNvSpPr txBox="1">
            <a:spLocks noGrp="1"/>
          </p:cNvSpPr>
          <p:nvPr>
            <p:ph type="subTitle" idx="6"/>
          </p:nvPr>
        </p:nvSpPr>
        <p:spPr>
          <a:xfrm>
            <a:off x="7573067" y="3270224"/>
            <a:ext cx="1839600" cy="13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endParaRPr/>
          </a:p>
        </p:txBody>
      </p:sp>
    </p:spTree>
    <p:extLst>
      <p:ext uri="{BB962C8B-B14F-4D97-AF65-F5344CB8AC3E}">
        <p14:creationId xmlns:p14="http://schemas.microsoft.com/office/powerpoint/2010/main" val="4229963362"/>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NUMBERS">
  <p:cSld name="NUMBERS">
    <p:bg>
      <p:bgPr>
        <a:gradFill>
          <a:gsLst>
            <a:gs pos="0">
              <a:srgbClr val="10D6B6">
                <a:alpha val="70588"/>
              </a:srgbClr>
            </a:gs>
            <a:gs pos="100000">
              <a:srgbClr val="7337D4"/>
            </a:gs>
          </a:gsLst>
          <a:lin ang="0" scaled="0"/>
        </a:gradFill>
        <a:effectLst/>
      </p:bgPr>
    </p:bg>
    <p:spTree>
      <p:nvGrpSpPr>
        <p:cNvPr id="1" name="Shape 107"/>
        <p:cNvGrpSpPr/>
        <p:nvPr/>
      </p:nvGrpSpPr>
      <p:grpSpPr>
        <a:xfrm>
          <a:off x="0" y="0"/>
          <a:ext cx="0" cy="0"/>
          <a:chOff x="0" y="0"/>
          <a:chExt cx="0" cy="0"/>
        </a:xfrm>
      </p:grpSpPr>
      <p:sp>
        <p:nvSpPr>
          <p:cNvPr id="108" name="Google Shape;108;p15"/>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109" name="Google Shape;109;p15"/>
          <p:cNvCxnSpPr>
            <a:stCxn id="108"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
        <p:nvSpPr>
          <p:cNvPr id="110" name="Google Shape;110;p15"/>
          <p:cNvSpPr/>
          <p:nvPr/>
        </p:nvSpPr>
        <p:spPr>
          <a:xfrm>
            <a:off x="1087133" y="3804067"/>
            <a:ext cx="4793200" cy="15068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1" name="Google Shape;111;p15"/>
          <p:cNvSpPr/>
          <p:nvPr/>
        </p:nvSpPr>
        <p:spPr>
          <a:xfrm>
            <a:off x="2504267" y="2154833"/>
            <a:ext cx="7183200" cy="18456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2" name="Google Shape;112;p15"/>
          <p:cNvSpPr/>
          <p:nvPr/>
        </p:nvSpPr>
        <p:spPr>
          <a:xfrm>
            <a:off x="5624600" y="4620500"/>
            <a:ext cx="4793200" cy="11976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s" sz="1867" kern="0">
                <a:solidFill>
                  <a:srgbClr val="000000"/>
                </a:solidFill>
                <a:cs typeface="Arial"/>
                <a:sym typeface="Arial"/>
              </a:rPr>
              <a:t>         </a:t>
            </a:r>
            <a:endParaRPr sz="1867" kern="0">
              <a:solidFill>
                <a:srgbClr val="000000"/>
              </a:solidFill>
              <a:cs typeface="Arial"/>
              <a:sym typeface="Arial"/>
            </a:endParaRPr>
          </a:p>
        </p:txBody>
      </p:sp>
      <p:sp>
        <p:nvSpPr>
          <p:cNvPr id="113" name="Google Shape;113;p15"/>
          <p:cNvSpPr txBox="1">
            <a:spLocks noGrp="1"/>
          </p:cNvSpPr>
          <p:nvPr>
            <p:ph type="title" idx="2" hasCustomPrompt="1"/>
          </p:nvPr>
        </p:nvSpPr>
        <p:spPr>
          <a:xfrm>
            <a:off x="3516467" y="2509833"/>
            <a:ext cx="5159200" cy="113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7200"/>
              <a:buNone/>
              <a:defRPr sz="9600">
                <a:solidFill>
                  <a:srgbClr val="FFFFFF"/>
                </a:solidFill>
              </a:defRPr>
            </a:lvl1pPr>
            <a:lvl2pPr lvl="1"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72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4" name="Google Shape;114;p15"/>
          <p:cNvSpPr txBox="1">
            <a:spLocks noGrp="1"/>
          </p:cNvSpPr>
          <p:nvPr>
            <p:ph type="title" idx="3" hasCustomPrompt="1"/>
          </p:nvPr>
        </p:nvSpPr>
        <p:spPr>
          <a:xfrm>
            <a:off x="1289968" y="4172167"/>
            <a:ext cx="43876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5" name="Google Shape;115;p15"/>
          <p:cNvSpPr txBox="1">
            <a:spLocks noGrp="1"/>
          </p:cNvSpPr>
          <p:nvPr>
            <p:ph type="title" idx="4" hasCustomPrompt="1"/>
          </p:nvPr>
        </p:nvSpPr>
        <p:spPr>
          <a:xfrm>
            <a:off x="5886601" y="4839933"/>
            <a:ext cx="42692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2569117844"/>
      </p:ext>
    </p:extLst>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BIG TITTLE OPENING" type="title">
  <p:cSld name="BIG TITTLE OPENING">
    <p:bg>
      <p:bgPr>
        <a:gradFill>
          <a:gsLst>
            <a:gs pos="0">
              <a:srgbClr val="10D6B6">
                <a:alpha val="70588"/>
              </a:srgbClr>
            </a:gs>
            <a:gs pos="100000">
              <a:srgbClr val="7337D4"/>
            </a:gs>
          </a:gsLst>
          <a:lin ang="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24852" y="2010646"/>
            <a:ext cx="235" cy="229"/>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11;p2"/>
          <p:cNvSpPr/>
          <p:nvPr/>
        </p:nvSpPr>
        <p:spPr>
          <a:xfrm>
            <a:off x="24852" y="3225478"/>
            <a:ext cx="235" cy="229"/>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 name="Google Shape;13;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2"/>
          <p:cNvSpPr txBox="1">
            <a:spLocks noGrp="1"/>
          </p:cNvSpPr>
          <p:nvPr>
            <p:ph type="ctrTitle"/>
          </p:nvPr>
        </p:nvSpPr>
        <p:spPr>
          <a:xfrm flipH="1">
            <a:off x="1526467" y="3528100"/>
            <a:ext cx="4525600" cy="894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6000"/>
              <a:buNone/>
              <a:defRPr sz="8000">
                <a:solidFill>
                  <a:srgbClr val="FFFFFF"/>
                </a:solidFill>
              </a:defRPr>
            </a:lvl1pPr>
            <a:lvl2pPr lvl="1" rtl="0">
              <a:spcBef>
                <a:spcPts val="0"/>
              </a:spcBef>
              <a:spcAft>
                <a:spcPts val="0"/>
              </a:spcAft>
              <a:buClr>
                <a:srgbClr val="FFFFFF"/>
              </a:buClr>
              <a:buSzPts val="5200"/>
              <a:buNone/>
              <a:defRPr sz="6933">
                <a:solidFill>
                  <a:srgbClr val="FFFFFF"/>
                </a:solidFill>
              </a:defRPr>
            </a:lvl2pPr>
            <a:lvl3pPr lvl="2" rtl="0">
              <a:spcBef>
                <a:spcPts val="0"/>
              </a:spcBef>
              <a:spcAft>
                <a:spcPts val="0"/>
              </a:spcAft>
              <a:buClr>
                <a:srgbClr val="FFFFFF"/>
              </a:buClr>
              <a:buSzPts val="5200"/>
              <a:buNone/>
              <a:defRPr sz="6933">
                <a:solidFill>
                  <a:srgbClr val="FFFFFF"/>
                </a:solidFill>
              </a:defRPr>
            </a:lvl3pPr>
            <a:lvl4pPr lvl="3" rtl="0">
              <a:spcBef>
                <a:spcPts val="0"/>
              </a:spcBef>
              <a:spcAft>
                <a:spcPts val="0"/>
              </a:spcAft>
              <a:buClr>
                <a:srgbClr val="FFFFFF"/>
              </a:buClr>
              <a:buSzPts val="5200"/>
              <a:buNone/>
              <a:defRPr sz="6933">
                <a:solidFill>
                  <a:srgbClr val="FFFFFF"/>
                </a:solidFill>
              </a:defRPr>
            </a:lvl4pPr>
            <a:lvl5pPr lvl="4" rtl="0">
              <a:spcBef>
                <a:spcPts val="0"/>
              </a:spcBef>
              <a:spcAft>
                <a:spcPts val="0"/>
              </a:spcAft>
              <a:buClr>
                <a:srgbClr val="FFFFFF"/>
              </a:buClr>
              <a:buSzPts val="5200"/>
              <a:buNone/>
              <a:defRPr sz="6933">
                <a:solidFill>
                  <a:srgbClr val="FFFFFF"/>
                </a:solidFill>
              </a:defRPr>
            </a:lvl5pPr>
            <a:lvl6pPr lvl="5" rtl="0">
              <a:spcBef>
                <a:spcPts val="0"/>
              </a:spcBef>
              <a:spcAft>
                <a:spcPts val="0"/>
              </a:spcAft>
              <a:buClr>
                <a:srgbClr val="FFFFFF"/>
              </a:buClr>
              <a:buSzPts val="5200"/>
              <a:buNone/>
              <a:defRPr sz="6933">
                <a:solidFill>
                  <a:srgbClr val="FFFFFF"/>
                </a:solidFill>
              </a:defRPr>
            </a:lvl6pPr>
            <a:lvl7pPr lvl="6" rtl="0">
              <a:spcBef>
                <a:spcPts val="0"/>
              </a:spcBef>
              <a:spcAft>
                <a:spcPts val="0"/>
              </a:spcAft>
              <a:buClr>
                <a:srgbClr val="FFFFFF"/>
              </a:buClr>
              <a:buSzPts val="5200"/>
              <a:buNone/>
              <a:defRPr sz="6933">
                <a:solidFill>
                  <a:srgbClr val="FFFFFF"/>
                </a:solidFill>
              </a:defRPr>
            </a:lvl7pPr>
            <a:lvl8pPr lvl="7" rtl="0">
              <a:spcBef>
                <a:spcPts val="0"/>
              </a:spcBef>
              <a:spcAft>
                <a:spcPts val="0"/>
              </a:spcAft>
              <a:buClr>
                <a:srgbClr val="FFFFFF"/>
              </a:buClr>
              <a:buSzPts val="5200"/>
              <a:buNone/>
              <a:defRPr sz="6933">
                <a:solidFill>
                  <a:srgbClr val="FFFFFF"/>
                </a:solidFill>
              </a:defRPr>
            </a:lvl8pPr>
            <a:lvl9pPr lvl="8" rtl="0">
              <a:spcBef>
                <a:spcPts val="0"/>
              </a:spcBef>
              <a:spcAft>
                <a:spcPts val="0"/>
              </a:spcAft>
              <a:buClr>
                <a:srgbClr val="FFFFFF"/>
              </a:buClr>
              <a:buSzPts val="5200"/>
              <a:buNone/>
              <a:defRPr sz="6933">
                <a:solidFill>
                  <a:srgbClr val="FFFFFF"/>
                </a:solidFill>
              </a:defRPr>
            </a:lvl9pPr>
          </a:lstStyle>
          <a:p>
            <a:endParaRPr/>
          </a:p>
        </p:txBody>
      </p:sp>
      <p:sp>
        <p:nvSpPr>
          <p:cNvPr id="15" name="Google Shape;15;p2"/>
          <p:cNvSpPr txBox="1">
            <a:spLocks noGrp="1"/>
          </p:cNvSpPr>
          <p:nvPr>
            <p:ph type="subTitle" idx="1"/>
          </p:nvPr>
        </p:nvSpPr>
        <p:spPr>
          <a:xfrm flipH="1">
            <a:off x="1526267" y="4422100"/>
            <a:ext cx="2579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400"/>
              <a:buNone/>
              <a:defRPr sz="1867">
                <a:solidFill>
                  <a:srgbClr val="FFFFFF"/>
                </a:solidFill>
              </a:defRPr>
            </a:lvl1pPr>
            <a:lvl2pPr lvl="1" rtl="0">
              <a:lnSpc>
                <a:spcPct val="100000"/>
              </a:lnSpc>
              <a:spcBef>
                <a:spcPts val="0"/>
              </a:spcBef>
              <a:spcAft>
                <a:spcPts val="0"/>
              </a:spcAft>
              <a:buClr>
                <a:srgbClr val="FFFFFF"/>
              </a:buClr>
              <a:buSzPts val="1400"/>
              <a:buNone/>
              <a:defRPr sz="1867">
                <a:solidFill>
                  <a:srgbClr val="FFFFFF"/>
                </a:solidFill>
              </a:defRPr>
            </a:lvl2pPr>
            <a:lvl3pPr lvl="2" rtl="0">
              <a:lnSpc>
                <a:spcPct val="100000"/>
              </a:lnSpc>
              <a:spcBef>
                <a:spcPts val="0"/>
              </a:spcBef>
              <a:spcAft>
                <a:spcPts val="0"/>
              </a:spcAft>
              <a:buClr>
                <a:srgbClr val="FFFFFF"/>
              </a:buClr>
              <a:buSzPts val="1400"/>
              <a:buNone/>
              <a:defRPr sz="1867">
                <a:solidFill>
                  <a:srgbClr val="FFFFFF"/>
                </a:solidFill>
              </a:defRPr>
            </a:lvl3pPr>
            <a:lvl4pPr lvl="3" rtl="0">
              <a:lnSpc>
                <a:spcPct val="100000"/>
              </a:lnSpc>
              <a:spcBef>
                <a:spcPts val="0"/>
              </a:spcBef>
              <a:spcAft>
                <a:spcPts val="0"/>
              </a:spcAft>
              <a:buClr>
                <a:srgbClr val="FFFFFF"/>
              </a:buClr>
              <a:buSzPts val="1400"/>
              <a:buNone/>
              <a:defRPr sz="1867">
                <a:solidFill>
                  <a:srgbClr val="FFFFFF"/>
                </a:solidFill>
              </a:defRPr>
            </a:lvl4pPr>
            <a:lvl5pPr lvl="4" rtl="0">
              <a:lnSpc>
                <a:spcPct val="100000"/>
              </a:lnSpc>
              <a:spcBef>
                <a:spcPts val="0"/>
              </a:spcBef>
              <a:spcAft>
                <a:spcPts val="0"/>
              </a:spcAft>
              <a:buClr>
                <a:srgbClr val="FFFFFF"/>
              </a:buClr>
              <a:buSzPts val="1400"/>
              <a:buNone/>
              <a:defRPr sz="1867">
                <a:solidFill>
                  <a:srgbClr val="FFFFFF"/>
                </a:solidFill>
              </a:defRPr>
            </a:lvl5pPr>
            <a:lvl6pPr lvl="5" rtl="0">
              <a:lnSpc>
                <a:spcPct val="100000"/>
              </a:lnSpc>
              <a:spcBef>
                <a:spcPts val="0"/>
              </a:spcBef>
              <a:spcAft>
                <a:spcPts val="0"/>
              </a:spcAft>
              <a:buClr>
                <a:srgbClr val="FFFFFF"/>
              </a:buClr>
              <a:buSzPts val="1400"/>
              <a:buNone/>
              <a:defRPr sz="1867">
                <a:solidFill>
                  <a:srgbClr val="FFFFFF"/>
                </a:solidFill>
              </a:defRPr>
            </a:lvl6pPr>
            <a:lvl7pPr lvl="6" rtl="0">
              <a:lnSpc>
                <a:spcPct val="100000"/>
              </a:lnSpc>
              <a:spcBef>
                <a:spcPts val="0"/>
              </a:spcBef>
              <a:spcAft>
                <a:spcPts val="0"/>
              </a:spcAft>
              <a:buClr>
                <a:srgbClr val="FFFFFF"/>
              </a:buClr>
              <a:buSzPts val="1400"/>
              <a:buNone/>
              <a:defRPr sz="1867">
                <a:solidFill>
                  <a:srgbClr val="FFFFFF"/>
                </a:solidFill>
              </a:defRPr>
            </a:lvl7pPr>
            <a:lvl8pPr lvl="7" rtl="0">
              <a:lnSpc>
                <a:spcPct val="100000"/>
              </a:lnSpc>
              <a:spcBef>
                <a:spcPts val="0"/>
              </a:spcBef>
              <a:spcAft>
                <a:spcPts val="0"/>
              </a:spcAft>
              <a:buClr>
                <a:srgbClr val="FFFFFF"/>
              </a:buClr>
              <a:buSzPts val="1400"/>
              <a:buNone/>
              <a:defRPr sz="1867">
                <a:solidFill>
                  <a:srgbClr val="FFFFFF"/>
                </a:solidFill>
              </a:defRPr>
            </a:lvl8pPr>
            <a:lvl9pPr lvl="8" rtl="0">
              <a:lnSpc>
                <a:spcPct val="100000"/>
              </a:lnSpc>
              <a:spcBef>
                <a:spcPts val="0"/>
              </a:spcBef>
              <a:spcAft>
                <a:spcPts val="0"/>
              </a:spcAft>
              <a:buClr>
                <a:srgbClr val="FFFFFF"/>
              </a:buClr>
              <a:buSzPts val="1400"/>
              <a:buNone/>
              <a:defRPr sz="1867">
                <a:solidFill>
                  <a:srgbClr val="FFFFFF"/>
                </a:solidFill>
              </a:defRPr>
            </a:lvl9pPr>
          </a:lstStyle>
          <a:p>
            <a:endParaRPr/>
          </a:p>
        </p:txBody>
      </p:sp>
      <p:cxnSp>
        <p:nvCxnSpPr>
          <p:cNvPr id="16" name="Google Shape;16;p2"/>
          <p:cNvCxnSpPr/>
          <p:nvPr/>
        </p:nvCxnSpPr>
        <p:spPr>
          <a:xfrm>
            <a:off x="1677133" y="4328333"/>
            <a:ext cx="6188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50984483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WO COLUMNS" type="titleOnly">
  <p:cSld name="TWO COLUMNS">
    <p:bg>
      <p:bgPr>
        <a:gradFill>
          <a:gsLst>
            <a:gs pos="0">
              <a:srgbClr val="10D6B6">
                <a:alpha val="70588"/>
              </a:srgbClr>
            </a:gs>
            <a:gs pos="100000">
              <a:srgbClr val="7337D4"/>
            </a:gs>
          </a:gsLst>
          <a:lin ang="0" scaled="0"/>
        </a:gradFill>
        <a:effectLst/>
      </p:bgPr>
    </p:bg>
    <p:spTree>
      <p:nvGrpSpPr>
        <p:cNvPr id="1" name="Shape 17"/>
        <p:cNvGrpSpPr/>
        <p:nvPr/>
      </p:nvGrpSpPr>
      <p:grpSpPr>
        <a:xfrm>
          <a:off x="0" y="0"/>
          <a:ext cx="0" cy="0"/>
          <a:chOff x="0" y="0"/>
          <a:chExt cx="0" cy="0"/>
        </a:xfrm>
      </p:grpSpPr>
      <p:sp>
        <p:nvSpPr>
          <p:cNvPr id="18" name="Google Shape;18;p3"/>
          <p:cNvSpPr/>
          <p:nvPr/>
        </p:nvSpPr>
        <p:spPr>
          <a:xfrm>
            <a:off x="1554000"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3"/>
          <p:cNvSpPr/>
          <p:nvPr/>
        </p:nvSpPr>
        <p:spPr>
          <a:xfrm>
            <a:off x="6188867" y="2451167"/>
            <a:ext cx="4458400" cy="35788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0;p3"/>
          <p:cNvSpPr txBox="1">
            <a:spLocks noGrp="1"/>
          </p:cNvSpPr>
          <p:nvPr>
            <p:ph type="subTitle" idx="1"/>
          </p:nvPr>
        </p:nvSpPr>
        <p:spPr>
          <a:xfrm>
            <a:off x="2070308" y="4067333"/>
            <a:ext cx="3729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1" name="Google Shape;21;p3"/>
          <p:cNvSpPr txBox="1">
            <a:spLocks noGrp="1"/>
          </p:cNvSpPr>
          <p:nvPr>
            <p:ph type="subTitle" idx="2"/>
          </p:nvPr>
        </p:nvSpPr>
        <p:spPr>
          <a:xfrm>
            <a:off x="6392067" y="4067333"/>
            <a:ext cx="37296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2" name="Google Shape;22;p3"/>
          <p:cNvSpPr txBox="1">
            <a:spLocks noGrp="1"/>
          </p:cNvSpPr>
          <p:nvPr>
            <p:ph type="ctrTitle"/>
          </p:nvPr>
        </p:nvSpPr>
        <p:spPr>
          <a:xfrm>
            <a:off x="2070308" y="3277200"/>
            <a:ext cx="37296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3" name="Google Shape;23;p3"/>
          <p:cNvSpPr txBox="1">
            <a:spLocks noGrp="1"/>
          </p:cNvSpPr>
          <p:nvPr>
            <p:ph type="ctrTitle" idx="3"/>
          </p:nvPr>
        </p:nvSpPr>
        <p:spPr>
          <a:xfrm>
            <a:off x="6392067" y="3277200"/>
            <a:ext cx="37296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1pPr>
            <a:lvl2pPr lvl="1"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2pPr>
            <a:lvl3pPr lvl="2"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3pPr>
            <a:lvl4pPr lvl="3"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4pPr>
            <a:lvl5pPr lvl="4"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5pPr>
            <a:lvl6pPr lvl="5"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6pPr>
            <a:lvl7pPr lvl="6"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7pPr>
            <a:lvl8pPr lvl="7"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8pPr>
            <a:lvl9pPr lvl="8" algn="ctr" rtl="0">
              <a:spcBef>
                <a:spcPts val="0"/>
              </a:spcBef>
              <a:spcAft>
                <a:spcPts val="0"/>
              </a:spcAft>
              <a:buClr>
                <a:srgbClr val="FFFFFF"/>
              </a:buClr>
              <a:buSzPts val="1800"/>
              <a:buFont typeface="Saira ExtraCondensed Medium"/>
              <a:buNone/>
              <a:defRPr sz="24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4" name="Google Shape;24;p3"/>
          <p:cNvSpPr txBox="1">
            <a:spLocks noGrp="1"/>
          </p:cNvSpPr>
          <p:nvPr>
            <p:ph type="ctrTitle" idx="4"/>
          </p:nvPr>
        </p:nvSpPr>
        <p:spPr>
          <a:xfrm>
            <a:off x="1333500" y="179733"/>
            <a:ext cx="95252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25" name="Google Shape;25;p3"/>
          <p:cNvCxnSpPr>
            <a:stCxn id="24" idx="2"/>
          </p:cNvCxnSpPr>
          <p:nvPr/>
        </p:nvCxnSpPr>
        <p:spPr>
          <a:xfrm>
            <a:off x="6096100"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4207419815"/>
      </p:ext>
    </p:extLst>
  </p:cSld>
  <p:clrMapOvr>
    <a:masterClrMapping/>
  </p:clrMapOvr>
  <p:extLst mod="1">
    <p:ext uri="{DCECCB84-F9BA-43D5-87BE-67443E8EF086}">
      <p15:sldGuideLst xmlns:p15="http://schemas.microsoft.com/office/powerpoint/2012/main">
        <p15:guide id="1" orient="horz" pos="1620">
          <p15:clr>
            <a:srgbClr val="FA7B17"/>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ABLE OF CONTENT">
  <p:cSld name="TABLE OF CONTENT">
    <p:bg>
      <p:bgPr>
        <a:gradFill>
          <a:gsLst>
            <a:gs pos="0">
              <a:srgbClr val="10D6B6">
                <a:alpha val="70588"/>
              </a:srgbClr>
            </a:gs>
            <a:gs pos="100000">
              <a:srgbClr val="7337D4"/>
            </a:gs>
          </a:gsLst>
          <a:lin ang="0" scaled="0"/>
        </a:gra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ctrTitle"/>
          </p:nvPr>
        </p:nvSpPr>
        <p:spPr>
          <a:xfrm>
            <a:off x="3767933"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28" name="Google Shape;28;p4"/>
          <p:cNvSpPr txBox="1">
            <a:spLocks noGrp="1"/>
          </p:cNvSpPr>
          <p:nvPr>
            <p:ph type="subTitle" idx="1"/>
          </p:nvPr>
        </p:nvSpPr>
        <p:spPr>
          <a:xfrm>
            <a:off x="40454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9" name="Google Shape;29;p4"/>
          <p:cNvSpPr txBox="1">
            <a:spLocks noGrp="1"/>
          </p:cNvSpPr>
          <p:nvPr>
            <p:ph type="title" idx="2" hasCustomPrompt="1"/>
          </p:nvPr>
        </p:nvSpPr>
        <p:spPr>
          <a:xfrm>
            <a:off x="41472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4"/>
          <p:cNvSpPr txBox="1">
            <a:spLocks noGrp="1"/>
          </p:cNvSpPr>
          <p:nvPr>
            <p:ph type="ctrTitle" idx="3"/>
          </p:nvPr>
        </p:nvSpPr>
        <p:spPr>
          <a:xfrm>
            <a:off x="37682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1" name="Google Shape;31;p4"/>
          <p:cNvSpPr txBox="1">
            <a:spLocks noGrp="1"/>
          </p:cNvSpPr>
          <p:nvPr>
            <p:ph type="subTitle" idx="4"/>
          </p:nvPr>
        </p:nvSpPr>
        <p:spPr>
          <a:xfrm>
            <a:off x="39986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2" name="Google Shape;32;p4"/>
          <p:cNvSpPr txBox="1">
            <a:spLocks noGrp="1"/>
          </p:cNvSpPr>
          <p:nvPr>
            <p:ph type="title" idx="5" hasCustomPrompt="1"/>
          </p:nvPr>
        </p:nvSpPr>
        <p:spPr>
          <a:xfrm>
            <a:off x="41472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ctrTitle" idx="6"/>
          </p:nvPr>
        </p:nvSpPr>
        <p:spPr>
          <a:xfrm>
            <a:off x="6634167" y="21012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4" name="Google Shape;34;p4"/>
          <p:cNvSpPr txBox="1">
            <a:spLocks noGrp="1"/>
          </p:cNvSpPr>
          <p:nvPr>
            <p:ph type="subTitle" idx="7"/>
          </p:nvPr>
        </p:nvSpPr>
        <p:spPr>
          <a:xfrm>
            <a:off x="6911333"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5" name="Google Shape;35;p4"/>
          <p:cNvSpPr txBox="1">
            <a:spLocks noGrp="1"/>
          </p:cNvSpPr>
          <p:nvPr>
            <p:ph type="title" idx="8" hasCustomPrompt="1"/>
          </p:nvPr>
        </p:nvSpPr>
        <p:spPr>
          <a:xfrm>
            <a:off x="7013149"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4"/>
          <p:cNvSpPr txBox="1">
            <a:spLocks noGrp="1"/>
          </p:cNvSpPr>
          <p:nvPr>
            <p:ph type="ctrTitle" idx="9"/>
          </p:nvPr>
        </p:nvSpPr>
        <p:spPr>
          <a:xfrm>
            <a:off x="66341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37" name="Google Shape;37;p4"/>
          <p:cNvSpPr txBox="1">
            <a:spLocks noGrp="1"/>
          </p:cNvSpPr>
          <p:nvPr>
            <p:ph type="subTitle" idx="13"/>
          </p:nvPr>
        </p:nvSpPr>
        <p:spPr>
          <a:xfrm>
            <a:off x="6864533"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8" name="Google Shape;38;p4"/>
          <p:cNvSpPr txBox="1">
            <a:spLocks noGrp="1"/>
          </p:cNvSpPr>
          <p:nvPr>
            <p:ph type="title" idx="14" hasCustomPrompt="1"/>
          </p:nvPr>
        </p:nvSpPr>
        <p:spPr>
          <a:xfrm>
            <a:off x="7013149"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9" name="Google Shape;39;p4"/>
          <p:cNvSpPr txBox="1">
            <a:spLocks noGrp="1"/>
          </p:cNvSpPr>
          <p:nvPr>
            <p:ph type="ctrTitle" idx="15"/>
          </p:nvPr>
        </p:nvSpPr>
        <p:spPr>
          <a:xfrm rot="-5400000">
            <a:off x="8504467" y="2111600"/>
            <a:ext cx="4650000" cy="1135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40" name="Google Shape;40;p4"/>
          <p:cNvCxnSpPr/>
          <p:nvPr/>
        </p:nvCxnSpPr>
        <p:spPr>
          <a:xfrm>
            <a:off x="11388389" y="-19600"/>
            <a:ext cx="0" cy="4892000"/>
          </a:xfrm>
          <a:prstGeom prst="straightConnector1">
            <a:avLst/>
          </a:prstGeom>
          <a:noFill/>
          <a:ln w="28575" cap="flat" cmpd="sng">
            <a:solidFill>
              <a:srgbClr val="FFFFFF"/>
            </a:solidFill>
            <a:prstDash val="solid"/>
            <a:round/>
            <a:headEnd type="none" w="med" len="med"/>
            <a:tailEnd type="none" w="med" len="med"/>
          </a:ln>
        </p:spPr>
      </p:cxnSp>
      <p:sp>
        <p:nvSpPr>
          <p:cNvPr id="41" name="Google Shape;41;p4"/>
          <p:cNvSpPr txBox="1">
            <a:spLocks noGrp="1"/>
          </p:cNvSpPr>
          <p:nvPr>
            <p:ph type="ctrTitle" idx="16"/>
          </p:nvPr>
        </p:nvSpPr>
        <p:spPr>
          <a:xfrm>
            <a:off x="808233" y="2101267"/>
            <a:ext cx="319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2" name="Google Shape;42;p4"/>
          <p:cNvSpPr txBox="1">
            <a:spLocks noGrp="1"/>
          </p:cNvSpPr>
          <p:nvPr>
            <p:ph type="subTitle" idx="17"/>
          </p:nvPr>
        </p:nvSpPr>
        <p:spPr>
          <a:xfrm>
            <a:off x="1132500" y="2716529"/>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3" name="Google Shape;43;p4"/>
          <p:cNvSpPr txBox="1">
            <a:spLocks noGrp="1"/>
          </p:cNvSpPr>
          <p:nvPr>
            <p:ph type="title" idx="18" hasCustomPrompt="1"/>
          </p:nvPr>
        </p:nvSpPr>
        <p:spPr>
          <a:xfrm>
            <a:off x="1234316" y="1412237"/>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4" name="Google Shape;44;p4"/>
          <p:cNvSpPr txBox="1">
            <a:spLocks noGrp="1"/>
          </p:cNvSpPr>
          <p:nvPr>
            <p:ph type="ctrTitle" idx="19"/>
          </p:nvPr>
        </p:nvSpPr>
        <p:spPr>
          <a:xfrm>
            <a:off x="855316" y="4340067"/>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2133">
                <a:solidFill>
                  <a:srgbClr val="FFFFFF"/>
                </a:solidFill>
              </a:defRPr>
            </a:lvl1pPr>
            <a:lvl2pPr lvl="1" algn="ctr" rtl="0">
              <a:spcBef>
                <a:spcPts val="0"/>
              </a:spcBef>
              <a:spcAft>
                <a:spcPts val="0"/>
              </a:spcAft>
              <a:buClr>
                <a:srgbClr val="FFFFFF"/>
              </a:buClr>
              <a:buSzPts val="1600"/>
              <a:buNone/>
              <a:defRPr sz="2133">
                <a:solidFill>
                  <a:srgbClr val="FFFFFF"/>
                </a:solidFill>
              </a:defRPr>
            </a:lvl2pPr>
            <a:lvl3pPr lvl="2" algn="ctr" rtl="0">
              <a:spcBef>
                <a:spcPts val="0"/>
              </a:spcBef>
              <a:spcAft>
                <a:spcPts val="0"/>
              </a:spcAft>
              <a:buClr>
                <a:srgbClr val="FFFFFF"/>
              </a:buClr>
              <a:buSzPts val="1600"/>
              <a:buNone/>
              <a:defRPr sz="2133">
                <a:solidFill>
                  <a:srgbClr val="FFFFFF"/>
                </a:solidFill>
              </a:defRPr>
            </a:lvl3pPr>
            <a:lvl4pPr lvl="3" algn="ctr" rtl="0">
              <a:spcBef>
                <a:spcPts val="0"/>
              </a:spcBef>
              <a:spcAft>
                <a:spcPts val="0"/>
              </a:spcAft>
              <a:buClr>
                <a:srgbClr val="FFFFFF"/>
              </a:buClr>
              <a:buSzPts val="1600"/>
              <a:buNone/>
              <a:defRPr sz="2133">
                <a:solidFill>
                  <a:srgbClr val="FFFFFF"/>
                </a:solidFill>
              </a:defRPr>
            </a:lvl4pPr>
            <a:lvl5pPr lvl="4" algn="ctr" rtl="0">
              <a:spcBef>
                <a:spcPts val="0"/>
              </a:spcBef>
              <a:spcAft>
                <a:spcPts val="0"/>
              </a:spcAft>
              <a:buClr>
                <a:srgbClr val="FFFFFF"/>
              </a:buClr>
              <a:buSzPts val="1600"/>
              <a:buNone/>
              <a:defRPr sz="2133">
                <a:solidFill>
                  <a:srgbClr val="FFFFFF"/>
                </a:solidFill>
              </a:defRPr>
            </a:lvl5pPr>
            <a:lvl6pPr lvl="5" algn="ctr" rtl="0">
              <a:spcBef>
                <a:spcPts val="0"/>
              </a:spcBef>
              <a:spcAft>
                <a:spcPts val="0"/>
              </a:spcAft>
              <a:buClr>
                <a:srgbClr val="FFFFFF"/>
              </a:buClr>
              <a:buSzPts val="1600"/>
              <a:buNone/>
              <a:defRPr sz="2133">
                <a:solidFill>
                  <a:srgbClr val="FFFFFF"/>
                </a:solidFill>
              </a:defRPr>
            </a:lvl6pPr>
            <a:lvl7pPr lvl="6" algn="ctr" rtl="0">
              <a:spcBef>
                <a:spcPts val="0"/>
              </a:spcBef>
              <a:spcAft>
                <a:spcPts val="0"/>
              </a:spcAft>
              <a:buClr>
                <a:srgbClr val="FFFFFF"/>
              </a:buClr>
              <a:buSzPts val="1600"/>
              <a:buNone/>
              <a:defRPr sz="2133">
                <a:solidFill>
                  <a:srgbClr val="FFFFFF"/>
                </a:solidFill>
              </a:defRPr>
            </a:lvl7pPr>
            <a:lvl8pPr lvl="7" algn="ctr" rtl="0">
              <a:spcBef>
                <a:spcPts val="0"/>
              </a:spcBef>
              <a:spcAft>
                <a:spcPts val="0"/>
              </a:spcAft>
              <a:buClr>
                <a:srgbClr val="FFFFFF"/>
              </a:buClr>
              <a:buSzPts val="1600"/>
              <a:buNone/>
              <a:defRPr sz="2133">
                <a:solidFill>
                  <a:srgbClr val="FFFFFF"/>
                </a:solidFill>
              </a:defRPr>
            </a:lvl8pPr>
            <a:lvl9pPr lvl="8" algn="ctr" rtl="0">
              <a:spcBef>
                <a:spcPts val="0"/>
              </a:spcBef>
              <a:spcAft>
                <a:spcPts val="0"/>
              </a:spcAft>
              <a:buClr>
                <a:srgbClr val="FFFFFF"/>
              </a:buClr>
              <a:buSzPts val="1600"/>
              <a:buNone/>
              <a:defRPr sz="2133">
                <a:solidFill>
                  <a:srgbClr val="FFFFFF"/>
                </a:solidFill>
              </a:defRPr>
            </a:lvl9pPr>
          </a:lstStyle>
          <a:p>
            <a:endParaRPr/>
          </a:p>
        </p:txBody>
      </p:sp>
      <p:sp>
        <p:nvSpPr>
          <p:cNvPr id="45" name="Google Shape;45;p4"/>
          <p:cNvSpPr txBox="1">
            <a:spLocks noGrp="1"/>
          </p:cNvSpPr>
          <p:nvPr>
            <p:ph type="subTitle" idx="20"/>
          </p:nvPr>
        </p:nvSpPr>
        <p:spPr>
          <a:xfrm>
            <a:off x="1085700" y="4955329"/>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6" name="Google Shape;46;p4"/>
          <p:cNvSpPr txBox="1">
            <a:spLocks noGrp="1"/>
          </p:cNvSpPr>
          <p:nvPr>
            <p:ph type="title" idx="21" hasCustomPrompt="1"/>
          </p:nvPr>
        </p:nvSpPr>
        <p:spPr>
          <a:xfrm>
            <a:off x="1234316" y="3651040"/>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47" name="Google Shape;47;p4"/>
          <p:cNvCxnSpPr/>
          <p:nvPr/>
        </p:nvCxnSpPr>
        <p:spPr>
          <a:xfrm>
            <a:off x="1452633" y="2283981"/>
            <a:ext cx="7727200" cy="0"/>
          </a:xfrm>
          <a:prstGeom prst="straightConnector1">
            <a:avLst/>
          </a:prstGeom>
          <a:noFill/>
          <a:ln w="28575" cap="flat" cmpd="sng">
            <a:solidFill>
              <a:srgbClr val="FFFFFF"/>
            </a:solidFill>
            <a:prstDash val="solid"/>
            <a:round/>
            <a:headEnd type="none" w="med" len="med"/>
            <a:tailEnd type="none" w="med" len="med"/>
          </a:ln>
        </p:spPr>
      </p:cxnSp>
      <p:cxnSp>
        <p:nvCxnSpPr>
          <p:cNvPr id="48" name="Google Shape;48;p4"/>
          <p:cNvCxnSpPr/>
          <p:nvPr/>
        </p:nvCxnSpPr>
        <p:spPr>
          <a:xfrm>
            <a:off x="1452633" y="4520081"/>
            <a:ext cx="77272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415471931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HEADLINE 1">
  <p:cSld name="HEADLINE 1">
    <p:bg>
      <p:bgPr>
        <a:gradFill>
          <a:gsLst>
            <a:gs pos="0">
              <a:srgbClr val="10D6B6">
                <a:alpha val="70588"/>
              </a:srgbClr>
            </a:gs>
            <a:gs pos="100000">
              <a:srgbClr val="7337D4"/>
            </a:gs>
          </a:gsLst>
          <a:lin ang="0" scaled="0"/>
        </a:gradFill>
        <a:effectLst/>
      </p:bgPr>
    </p:bg>
    <p:spTree>
      <p:nvGrpSpPr>
        <p:cNvPr id="1" name="Shape 49"/>
        <p:cNvGrpSpPr/>
        <p:nvPr/>
      </p:nvGrpSpPr>
      <p:grpSpPr>
        <a:xfrm>
          <a:off x="0" y="0"/>
          <a:ext cx="0" cy="0"/>
          <a:chOff x="0" y="0"/>
          <a:chExt cx="0" cy="0"/>
        </a:xfrm>
      </p:grpSpPr>
      <p:sp>
        <p:nvSpPr>
          <p:cNvPr id="50" name="Google Shape;50;p5"/>
          <p:cNvSpPr txBox="1">
            <a:spLocks noGrp="1"/>
          </p:cNvSpPr>
          <p:nvPr>
            <p:ph type="title" hasCustomPrompt="1"/>
          </p:nvPr>
        </p:nvSpPr>
        <p:spPr>
          <a:xfrm>
            <a:off x="499267"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5"/>
          <p:cNvSpPr txBox="1">
            <a:spLocks noGrp="1"/>
          </p:cNvSpPr>
          <p:nvPr>
            <p:ph type="ctrTitle" idx="2"/>
          </p:nvPr>
        </p:nvSpPr>
        <p:spPr>
          <a:xfrm>
            <a:off x="2490999"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52" name="Google Shape;52;p5"/>
          <p:cNvSpPr txBox="1">
            <a:spLocks noGrp="1"/>
          </p:cNvSpPr>
          <p:nvPr>
            <p:ph type="subTitle" idx="1"/>
          </p:nvPr>
        </p:nvSpPr>
        <p:spPr>
          <a:xfrm>
            <a:off x="2491000" y="4241021"/>
            <a:ext cx="2542000" cy="4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3" name="Google Shape;53;p5"/>
          <p:cNvCxnSpPr/>
          <p:nvPr/>
        </p:nvCxnSpPr>
        <p:spPr>
          <a:xfrm>
            <a:off x="0"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094861074"/>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HEADLINE 3">
  <p:cSld name="HEADLINE 3">
    <p:bg>
      <p:bgPr>
        <a:gradFill>
          <a:gsLst>
            <a:gs pos="0">
              <a:srgbClr val="10D6B6">
                <a:alpha val="70588"/>
              </a:srgbClr>
            </a:gs>
            <a:gs pos="100000">
              <a:srgbClr val="7337D4"/>
            </a:gs>
          </a:gsLst>
          <a:lin ang="0" scaled="0"/>
        </a:gradFill>
        <a:effectLst/>
      </p:bgPr>
    </p:bg>
    <p:spTree>
      <p:nvGrpSpPr>
        <p:cNvPr id="1" name="Shape 54"/>
        <p:cNvGrpSpPr/>
        <p:nvPr/>
      </p:nvGrpSpPr>
      <p:grpSpPr>
        <a:xfrm>
          <a:off x="0" y="0"/>
          <a:ext cx="0" cy="0"/>
          <a:chOff x="0" y="0"/>
          <a:chExt cx="0" cy="0"/>
        </a:xfrm>
      </p:grpSpPr>
      <p:sp>
        <p:nvSpPr>
          <p:cNvPr id="55" name="Google Shape;55;p6"/>
          <p:cNvSpPr txBox="1">
            <a:spLocks noGrp="1"/>
          </p:cNvSpPr>
          <p:nvPr>
            <p:ph type="title" hasCustomPrompt="1"/>
          </p:nvPr>
        </p:nvSpPr>
        <p:spPr>
          <a:xfrm flipH="1">
            <a:off x="97664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6" name="Google Shape;56;p6"/>
          <p:cNvSpPr txBox="1">
            <a:spLocks noGrp="1"/>
          </p:cNvSpPr>
          <p:nvPr>
            <p:ph type="ctrTitle" idx="2"/>
          </p:nvPr>
        </p:nvSpPr>
        <p:spPr>
          <a:xfrm flipH="1">
            <a:off x="53087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57" name="Google Shape;57;p6"/>
          <p:cNvSpPr txBox="1">
            <a:spLocks noGrp="1"/>
          </p:cNvSpPr>
          <p:nvPr>
            <p:ph type="subTitle" idx="1"/>
          </p:nvPr>
        </p:nvSpPr>
        <p:spPr>
          <a:xfrm flipH="1">
            <a:off x="7159133" y="42410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8" name="Google Shape;58;p6"/>
          <p:cNvCxnSpPr/>
          <p:nvPr/>
        </p:nvCxnSpPr>
        <p:spPr>
          <a:xfrm rot="10800000">
            <a:off x="6831616" y="4106400"/>
            <a:ext cx="53604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133586343"/>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HEADLINE 4">
  <p:cSld name="HEADLINE 4">
    <p:bg>
      <p:bgPr>
        <a:gradFill>
          <a:gsLst>
            <a:gs pos="0">
              <a:srgbClr val="10D6B6">
                <a:alpha val="70588"/>
              </a:srgbClr>
            </a:gs>
            <a:gs pos="100000">
              <a:srgbClr val="7337D4"/>
            </a:gs>
          </a:gsLst>
          <a:lin ang="0" scaled="0"/>
        </a:gradFill>
        <a:effectLst/>
      </p:bgPr>
    </p:bg>
    <p:spTree>
      <p:nvGrpSpPr>
        <p:cNvPr id="1" name="Shape 59"/>
        <p:cNvGrpSpPr/>
        <p:nvPr/>
      </p:nvGrpSpPr>
      <p:grpSpPr>
        <a:xfrm>
          <a:off x="0" y="0"/>
          <a:ext cx="0" cy="0"/>
          <a:chOff x="0" y="0"/>
          <a:chExt cx="0" cy="0"/>
        </a:xfrm>
      </p:grpSpPr>
      <p:sp>
        <p:nvSpPr>
          <p:cNvPr id="60" name="Google Shape;60;p7"/>
          <p:cNvSpPr txBox="1">
            <a:spLocks noGrp="1"/>
          </p:cNvSpPr>
          <p:nvPr>
            <p:ph type="title" hasCustomPrompt="1"/>
          </p:nvPr>
        </p:nvSpPr>
        <p:spPr>
          <a:xfrm flipH="1">
            <a:off x="9969683" y="2478267"/>
            <a:ext cx="1926400" cy="215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7"/>
          <p:cNvSpPr txBox="1">
            <a:spLocks noGrp="1"/>
          </p:cNvSpPr>
          <p:nvPr>
            <p:ph type="ctrTitle" idx="2"/>
          </p:nvPr>
        </p:nvSpPr>
        <p:spPr>
          <a:xfrm flipH="1">
            <a:off x="5105551" y="3386731"/>
            <a:ext cx="439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1600"/>
              <a:buNone/>
              <a:defRPr sz="2133">
                <a:solidFill>
                  <a:srgbClr val="FFFFFF"/>
                </a:solidFill>
              </a:defRPr>
            </a:lvl2pPr>
            <a:lvl3pPr lvl="2" algn="r" rtl="0">
              <a:spcBef>
                <a:spcPts val="0"/>
              </a:spcBef>
              <a:spcAft>
                <a:spcPts val="0"/>
              </a:spcAft>
              <a:buClr>
                <a:srgbClr val="FFFFFF"/>
              </a:buClr>
              <a:buSzPts val="1600"/>
              <a:buNone/>
              <a:defRPr sz="2133">
                <a:solidFill>
                  <a:srgbClr val="FFFFFF"/>
                </a:solidFill>
              </a:defRPr>
            </a:lvl3pPr>
            <a:lvl4pPr lvl="3" algn="r" rtl="0">
              <a:spcBef>
                <a:spcPts val="0"/>
              </a:spcBef>
              <a:spcAft>
                <a:spcPts val="0"/>
              </a:spcAft>
              <a:buClr>
                <a:srgbClr val="FFFFFF"/>
              </a:buClr>
              <a:buSzPts val="1600"/>
              <a:buNone/>
              <a:defRPr sz="2133">
                <a:solidFill>
                  <a:srgbClr val="FFFFFF"/>
                </a:solidFill>
              </a:defRPr>
            </a:lvl4pPr>
            <a:lvl5pPr lvl="4" algn="r" rtl="0">
              <a:spcBef>
                <a:spcPts val="0"/>
              </a:spcBef>
              <a:spcAft>
                <a:spcPts val="0"/>
              </a:spcAft>
              <a:buClr>
                <a:srgbClr val="FFFFFF"/>
              </a:buClr>
              <a:buSzPts val="1600"/>
              <a:buNone/>
              <a:defRPr sz="2133">
                <a:solidFill>
                  <a:srgbClr val="FFFFFF"/>
                </a:solidFill>
              </a:defRPr>
            </a:lvl5pPr>
            <a:lvl6pPr lvl="5" algn="r" rtl="0">
              <a:spcBef>
                <a:spcPts val="0"/>
              </a:spcBef>
              <a:spcAft>
                <a:spcPts val="0"/>
              </a:spcAft>
              <a:buClr>
                <a:srgbClr val="FFFFFF"/>
              </a:buClr>
              <a:buSzPts val="1600"/>
              <a:buNone/>
              <a:defRPr sz="2133">
                <a:solidFill>
                  <a:srgbClr val="FFFFFF"/>
                </a:solidFill>
              </a:defRPr>
            </a:lvl6pPr>
            <a:lvl7pPr lvl="6" algn="r" rtl="0">
              <a:spcBef>
                <a:spcPts val="0"/>
              </a:spcBef>
              <a:spcAft>
                <a:spcPts val="0"/>
              </a:spcAft>
              <a:buClr>
                <a:srgbClr val="FFFFFF"/>
              </a:buClr>
              <a:buSzPts val="1600"/>
              <a:buNone/>
              <a:defRPr sz="2133">
                <a:solidFill>
                  <a:srgbClr val="FFFFFF"/>
                </a:solidFill>
              </a:defRPr>
            </a:lvl7pPr>
            <a:lvl8pPr lvl="7" algn="r" rtl="0">
              <a:spcBef>
                <a:spcPts val="0"/>
              </a:spcBef>
              <a:spcAft>
                <a:spcPts val="0"/>
              </a:spcAft>
              <a:buClr>
                <a:srgbClr val="FFFFFF"/>
              </a:buClr>
              <a:buSzPts val="1600"/>
              <a:buNone/>
              <a:defRPr sz="2133">
                <a:solidFill>
                  <a:srgbClr val="FFFFFF"/>
                </a:solidFill>
              </a:defRPr>
            </a:lvl8pPr>
            <a:lvl9pPr lvl="8" algn="r" rtl="0">
              <a:spcBef>
                <a:spcPts val="0"/>
              </a:spcBef>
              <a:spcAft>
                <a:spcPts val="0"/>
              </a:spcAft>
              <a:buClr>
                <a:srgbClr val="FFFFFF"/>
              </a:buClr>
              <a:buSzPts val="1600"/>
              <a:buNone/>
              <a:defRPr sz="2133">
                <a:solidFill>
                  <a:srgbClr val="FFFFFF"/>
                </a:solidFill>
              </a:defRPr>
            </a:lvl9pPr>
          </a:lstStyle>
          <a:p>
            <a:endParaRPr/>
          </a:p>
        </p:txBody>
      </p:sp>
      <p:sp>
        <p:nvSpPr>
          <p:cNvPr id="62" name="Google Shape;62;p7"/>
          <p:cNvSpPr txBox="1">
            <a:spLocks noGrp="1"/>
          </p:cNvSpPr>
          <p:nvPr>
            <p:ph type="subTitle" idx="1"/>
          </p:nvPr>
        </p:nvSpPr>
        <p:spPr>
          <a:xfrm flipH="1">
            <a:off x="6955967" y="3936245"/>
            <a:ext cx="2542000" cy="9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3" name="Google Shape;63;p7"/>
          <p:cNvCxnSpPr/>
          <p:nvPr/>
        </p:nvCxnSpPr>
        <p:spPr>
          <a:xfrm>
            <a:off x="97664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643225726"/>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HEADLINE 6">
  <p:cSld name="HEADLINE 6">
    <p:bg>
      <p:bgPr>
        <a:gradFill>
          <a:gsLst>
            <a:gs pos="0">
              <a:srgbClr val="10D6B6">
                <a:alpha val="70588"/>
              </a:srgbClr>
            </a:gs>
            <a:gs pos="100000">
              <a:srgbClr val="7337D4"/>
            </a:gs>
          </a:gsLst>
          <a:lin ang="0" scaled="0"/>
        </a:gradFill>
        <a:effectLst/>
      </p:bgPr>
    </p:bg>
    <p:spTree>
      <p:nvGrpSpPr>
        <p:cNvPr id="1" name="Shape 64"/>
        <p:cNvGrpSpPr/>
        <p:nvPr/>
      </p:nvGrpSpPr>
      <p:grpSpPr>
        <a:xfrm>
          <a:off x="0" y="0"/>
          <a:ext cx="0" cy="0"/>
          <a:chOff x="0" y="0"/>
          <a:chExt cx="0" cy="0"/>
        </a:xfrm>
      </p:grpSpPr>
      <p:sp>
        <p:nvSpPr>
          <p:cNvPr id="65" name="Google Shape;65;p8"/>
          <p:cNvSpPr txBox="1">
            <a:spLocks noGrp="1"/>
          </p:cNvSpPr>
          <p:nvPr>
            <p:ph type="title" hasCustomPrompt="1"/>
          </p:nvPr>
        </p:nvSpPr>
        <p:spPr>
          <a:xfrm>
            <a:off x="405251" y="2478267"/>
            <a:ext cx="1926400" cy="2159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6400">
                <a:solidFill>
                  <a:srgbClr val="FFFFFF"/>
                </a:solidFill>
              </a:defRPr>
            </a:lvl1pPr>
            <a:lvl2pPr lvl="1"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8"/>
          <p:cNvSpPr txBox="1">
            <a:spLocks noGrp="1"/>
          </p:cNvSpPr>
          <p:nvPr>
            <p:ph type="ctrTitle" idx="2"/>
          </p:nvPr>
        </p:nvSpPr>
        <p:spPr>
          <a:xfrm>
            <a:off x="2803383" y="3386731"/>
            <a:ext cx="439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64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67" name="Google Shape;67;p8"/>
          <p:cNvSpPr txBox="1">
            <a:spLocks noGrp="1"/>
          </p:cNvSpPr>
          <p:nvPr>
            <p:ph type="subTitle" idx="1"/>
          </p:nvPr>
        </p:nvSpPr>
        <p:spPr>
          <a:xfrm>
            <a:off x="2812167" y="3936245"/>
            <a:ext cx="2542000" cy="9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8" name="Google Shape;68;p8"/>
          <p:cNvCxnSpPr/>
          <p:nvPr/>
        </p:nvCxnSpPr>
        <p:spPr>
          <a:xfrm>
            <a:off x="2534867" y="-10133"/>
            <a:ext cx="0" cy="68784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188604278"/>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TITLE DESIGN 2">
  <p:cSld name="TITLE DESIGN 2">
    <p:bg>
      <p:bgPr>
        <a:gradFill>
          <a:gsLst>
            <a:gs pos="0">
              <a:srgbClr val="10D6B6">
                <a:alpha val="70588"/>
              </a:srgbClr>
            </a:gs>
            <a:gs pos="100000">
              <a:srgbClr val="7337D4"/>
            </a:gs>
          </a:gsLst>
          <a:lin ang="0" scaled="0"/>
        </a:gradFill>
        <a:effectLst/>
      </p:bgPr>
    </p:bg>
    <p:spTree>
      <p:nvGrpSpPr>
        <p:cNvPr id="1" name="Shape 69"/>
        <p:cNvGrpSpPr/>
        <p:nvPr/>
      </p:nvGrpSpPr>
      <p:grpSpPr>
        <a:xfrm>
          <a:off x="0" y="0"/>
          <a:ext cx="0" cy="0"/>
          <a:chOff x="0" y="0"/>
          <a:chExt cx="0" cy="0"/>
        </a:xfrm>
      </p:grpSpPr>
      <p:sp>
        <p:nvSpPr>
          <p:cNvPr id="70" name="Google Shape;70;p9"/>
          <p:cNvSpPr txBox="1">
            <a:spLocks noGrp="1"/>
          </p:cNvSpPr>
          <p:nvPr>
            <p:ph type="ctrTitle"/>
          </p:nvPr>
        </p:nvSpPr>
        <p:spPr>
          <a:xfrm>
            <a:off x="826533" y="179733"/>
            <a:ext cx="10538800" cy="113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4000">
                <a:solidFill>
                  <a:srgbClr val="FFFFFF"/>
                </a:solidFill>
              </a:defRPr>
            </a:lvl1pPr>
            <a:lvl2pPr lvl="1" algn="ctr" rtl="0">
              <a:spcBef>
                <a:spcPts val="0"/>
              </a:spcBef>
              <a:spcAft>
                <a:spcPts val="0"/>
              </a:spcAft>
              <a:buClr>
                <a:srgbClr val="FFFFFF"/>
              </a:buClr>
              <a:buSzPts val="1100"/>
              <a:buNone/>
              <a:defRPr sz="1467">
                <a:solidFill>
                  <a:srgbClr val="FFFFFF"/>
                </a:solidFill>
              </a:defRPr>
            </a:lvl2pPr>
            <a:lvl3pPr lvl="2" algn="ctr" rtl="0">
              <a:spcBef>
                <a:spcPts val="0"/>
              </a:spcBef>
              <a:spcAft>
                <a:spcPts val="0"/>
              </a:spcAft>
              <a:buClr>
                <a:srgbClr val="FFFFFF"/>
              </a:buClr>
              <a:buSzPts val="1100"/>
              <a:buNone/>
              <a:defRPr sz="1467">
                <a:solidFill>
                  <a:srgbClr val="FFFFFF"/>
                </a:solidFill>
              </a:defRPr>
            </a:lvl3pPr>
            <a:lvl4pPr lvl="3" algn="ctr" rtl="0">
              <a:spcBef>
                <a:spcPts val="0"/>
              </a:spcBef>
              <a:spcAft>
                <a:spcPts val="0"/>
              </a:spcAft>
              <a:buClr>
                <a:srgbClr val="FFFFFF"/>
              </a:buClr>
              <a:buSzPts val="1100"/>
              <a:buNone/>
              <a:defRPr sz="1467">
                <a:solidFill>
                  <a:srgbClr val="FFFFFF"/>
                </a:solidFill>
              </a:defRPr>
            </a:lvl4pPr>
            <a:lvl5pPr lvl="4" algn="ctr" rtl="0">
              <a:spcBef>
                <a:spcPts val="0"/>
              </a:spcBef>
              <a:spcAft>
                <a:spcPts val="0"/>
              </a:spcAft>
              <a:buClr>
                <a:srgbClr val="FFFFFF"/>
              </a:buClr>
              <a:buSzPts val="1100"/>
              <a:buNone/>
              <a:defRPr sz="1467">
                <a:solidFill>
                  <a:srgbClr val="FFFFFF"/>
                </a:solidFill>
              </a:defRPr>
            </a:lvl5pPr>
            <a:lvl6pPr lvl="5" algn="ctr" rtl="0">
              <a:spcBef>
                <a:spcPts val="0"/>
              </a:spcBef>
              <a:spcAft>
                <a:spcPts val="0"/>
              </a:spcAft>
              <a:buClr>
                <a:srgbClr val="FFFFFF"/>
              </a:buClr>
              <a:buSzPts val="1100"/>
              <a:buNone/>
              <a:defRPr sz="1467">
                <a:solidFill>
                  <a:srgbClr val="FFFFFF"/>
                </a:solidFill>
              </a:defRPr>
            </a:lvl6pPr>
            <a:lvl7pPr lvl="6" algn="ctr" rtl="0">
              <a:spcBef>
                <a:spcPts val="0"/>
              </a:spcBef>
              <a:spcAft>
                <a:spcPts val="0"/>
              </a:spcAft>
              <a:buClr>
                <a:srgbClr val="FFFFFF"/>
              </a:buClr>
              <a:buSzPts val="1100"/>
              <a:buNone/>
              <a:defRPr sz="1467">
                <a:solidFill>
                  <a:srgbClr val="FFFFFF"/>
                </a:solidFill>
              </a:defRPr>
            </a:lvl7pPr>
            <a:lvl8pPr lvl="7" algn="ctr" rtl="0">
              <a:spcBef>
                <a:spcPts val="0"/>
              </a:spcBef>
              <a:spcAft>
                <a:spcPts val="0"/>
              </a:spcAft>
              <a:buClr>
                <a:srgbClr val="FFFFFF"/>
              </a:buClr>
              <a:buSzPts val="1100"/>
              <a:buNone/>
              <a:defRPr sz="1467">
                <a:solidFill>
                  <a:srgbClr val="FFFFFF"/>
                </a:solidFill>
              </a:defRPr>
            </a:lvl8pPr>
            <a:lvl9pPr lvl="8" algn="ctr" rtl="0">
              <a:spcBef>
                <a:spcPts val="0"/>
              </a:spcBef>
              <a:spcAft>
                <a:spcPts val="0"/>
              </a:spcAft>
              <a:buClr>
                <a:srgbClr val="FFFFFF"/>
              </a:buClr>
              <a:buSzPts val="1100"/>
              <a:buNone/>
              <a:defRPr sz="1467">
                <a:solidFill>
                  <a:srgbClr val="FFFFFF"/>
                </a:solidFill>
              </a:defRPr>
            </a:lvl9pPr>
          </a:lstStyle>
          <a:p>
            <a:endParaRPr/>
          </a:p>
        </p:txBody>
      </p:sp>
      <p:cxnSp>
        <p:nvCxnSpPr>
          <p:cNvPr id="71" name="Google Shape;71;p9"/>
          <p:cNvCxnSpPr>
            <a:stCxn id="70" idx="2"/>
          </p:cNvCxnSpPr>
          <p:nvPr/>
        </p:nvCxnSpPr>
        <p:spPr>
          <a:xfrm>
            <a:off x="6095933" y="1315333"/>
            <a:ext cx="6100800" cy="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602343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5.xml"/><Relationship Id="rId13" Type="http://schemas.openxmlformats.org/officeDocument/2006/relationships/slideLayout" Target="../slideLayouts/slideLayout130.xml"/><Relationship Id="rId3" Type="http://schemas.openxmlformats.org/officeDocument/2006/relationships/slideLayout" Target="../slideLayouts/slideLayout120.xml"/><Relationship Id="rId7" Type="http://schemas.openxmlformats.org/officeDocument/2006/relationships/slideLayout" Target="../slideLayouts/slideLayout124.xml"/><Relationship Id="rId12" Type="http://schemas.openxmlformats.org/officeDocument/2006/relationships/slideLayout" Target="../slideLayouts/slideLayout129.xml"/><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slideLayout" Target="../slideLayouts/slideLayout128.xml"/><Relationship Id="rId5" Type="http://schemas.openxmlformats.org/officeDocument/2006/relationships/slideLayout" Target="../slideLayouts/slideLayout122.xml"/><Relationship Id="rId10" Type="http://schemas.openxmlformats.org/officeDocument/2006/relationships/slideLayout" Target="../slideLayouts/slideLayout127.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8.xml"/><Relationship Id="rId13" Type="http://schemas.openxmlformats.org/officeDocument/2006/relationships/slideLayout" Target="../slideLayouts/slideLayout143.xml"/><Relationship Id="rId3" Type="http://schemas.openxmlformats.org/officeDocument/2006/relationships/slideLayout" Target="../slideLayouts/slideLayout133.xml"/><Relationship Id="rId7" Type="http://schemas.openxmlformats.org/officeDocument/2006/relationships/slideLayout" Target="../slideLayouts/slideLayout137.xml"/><Relationship Id="rId12" Type="http://schemas.openxmlformats.org/officeDocument/2006/relationships/slideLayout" Target="../slideLayouts/slideLayout142.xml"/><Relationship Id="rId2" Type="http://schemas.openxmlformats.org/officeDocument/2006/relationships/slideLayout" Target="../slideLayouts/slideLayout132.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5" Type="http://schemas.openxmlformats.org/officeDocument/2006/relationships/slideLayout" Target="../slideLayouts/slideLayout135.xml"/><Relationship Id="rId10" Type="http://schemas.openxmlformats.org/officeDocument/2006/relationships/slideLayout" Target="../slideLayouts/slideLayout140.xml"/><Relationship Id="rId4" Type="http://schemas.openxmlformats.org/officeDocument/2006/relationships/slideLayout" Target="../slideLayouts/slideLayout134.xml"/><Relationship Id="rId9" Type="http://schemas.openxmlformats.org/officeDocument/2006/relationships/slideLayout" Target="../slideLayouts/slideLayout139.xml"/><Relationship Id="rId1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slideLayout" Target="../slideLayouts/slideLayout156.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slideLayout" Target="../slideLayouts/slideLayout155.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5" Type="http://schemas.openxmlformats.org/officeDocument/2006/relationships/theme" Target="../theme/theme12.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slideLayout" Target="../slideLayouts/slideLayout157.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65.xml"/><Relationship Id="rId13" Type="http://schemas.openxmlformats.org/officeDocument/2006/relationships/slideLayout" Target="../slideLayouts/slideLayout170.xml"/><Relationship Id="rId3" Type="http://schemas.openxmlformats.org/officeDocument/2006/relationships/slideLayout" Target="../slideLayouts/slideLayout160.xml"/><Relationship Id="rId7" Type="http://schemas.openxmlformats.org/officeDocument/2006/relationships/slideLayout" Target="../slideLayouts/slideLayout164.xml"/><Relationship Id="rId12" Type="http://schemas.openxmlformats.org/officeDocument/2006/relationships/slideLayout" Target="../slideLayouts/slideLayout169.xml"/><Relationship Id="rId2" Type="http://schemas.openxmlformats.org/officeDocument/2006/relationships/slideLayout" Target="../slideLayouts/slideLayout159.xml"/><Relationship Id="rId1" Type="http://schemas.openxmlformats.org/officeDocument/2006/relationships/slideLayout" Target="../slideLayouts/slideLayout158.xml"/><Relationship Id="rId6" Type="http://schemas.openxmlformats.org/officeDocument/2006/relationships/slideLayout" Target="../slideLayouts/slideLayout163.xml"/><Relationship Id="rId11" Type="http://schemas.openxmlformats.org/officeDocument/2006/relationships/slideLayout" Target="../slideLayouts/slideLayout168.xml"/><Relationship Id="rId5" Type="http://schemas.openxmlformats.org/officeDocument/2006/relationships/slideLayout" Target="../slideLayouts/slideLayout162.xml"/><Relationship Id="rId10" Type="http://schemas.openxmlformats.org/officeDocument/2006/relationships/slideLayout" Target="../slideLayouts/slideLayout167.xml"/><Relationship Id="rId4" Type="http://schemas.openxmlformats.org/officeDocument/2006/relationships/slideLayout" Target="../slideLayouts/slideLayout161.xml"/><Relationship Id="rId9" Type="http://schemas.openxmlformats.org/officeDocument/2006/relationships/slideLayout" Target="../slideLayouts/slideLayout166.xml"/><Relationship Id="rId1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8.xml"/><Relationship Id="rId13" Type="http://schemas.openxmlformats.org/officeDocument/2006/relationships/slideLayout" Target="../slideLayouts/slideLayout183.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slideLayout" Target="../slideLayouts/slideLayout182.xml"/><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slideLayout" Target="../slideLayouts/slideLayout181.xml"/><Relationship Id="rId5" Type="http://schemas.openxmlformats.org/officeDocument/2006/relationships/slideLayout" Target="../slideLayouts/slideLayout175.xml"/><Relationship Id="rId10" Type="http://schemas.openxmlformats.org/officeDocument/2006/relationships/slideLayout" Target="../slideLayouts/slideLayout180.xml"/><Relationship Id="rId4" Type="http://schemas.openxmlformats.org/officeDocument/2006/relationships/slideLayout" Target="../slideLayouts/slideLayout174.xml"/><Relationship Id="rId9" Type="http://schemas.openxmlformats.org/officeDocument/2006/relationships/slideLayout" Target="../slideLayouts/slideLayout179.xml"/><Relationship Id="rId14"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91.xml"/><Relationship Id="rId13" Type="http://schemas.openxmlformats.org/officeDocument/2006/relationships/slideLayout" Target="../slideLayouts/slideLayout196.xml"/><Relationship Id="rId3" Type="http://schemas.openxmlformats.org/officeDocument/2006/relationships/slideLayout" Target="../slideLayouts/slideLayout186.xml"/><Relationship Id="rId7" Type="http://schemas.openxmlformats.org/officeDocument/2006/relationships/slideLayout" Target="../slideLayouts/slideLayout190.xml"/><Relationship Id="rId12" Type="http://schemas.openxmlformats.org/officeDocument/2006/relationships/slideLayout" Target="../slideLayouts/slideLayout195.xml"/><Relationship Id="rId2" Type="http://schemas.openxmlformats.org/officeDocument/2006/relationships/slideLayout" Target="../slideLayouts/slideLayout185.xml"/><Relationship Id="rId1" Type="http://schemas.openxmlformats.org/officeDocument/2006/relationships/slideLayout" Target="../slideLayouts/slideLayout184.xml"/><Relationship Id="rId6" Type="http://schemas.openxmlformats.org/officeDocument/2006/relationships/slideLayout" Target="../slideLayouts/slideLayout189.xml"/><Relationship Id="rId11" Type="http://schemas.openxmlformats.org/officeDocument/2006/relationships/slideLayout" Target="../slideLayouts/slideLayout194.xml"/><Relationship Id="rId5" Type="http://schemas.openxmlformats.org/officeDocument/2006/relationships/slideLayout" Target="../slideLayouts/slideLayout188.xml"/><Relationship Id="rId10" Type="http://schemas.openxmlformats.org/officeDocument/2006/relationships/slideLayout" Target="../slideLayouts/slideLayout193.xml"/><Relationship Id="rId4" Type="http://schemas.openxmlformats.org/officeDocument/2006/relationships/slideLayout" Target="../slideLayouts/slideLayout187.xml"/><Relationship Id="rId9" Type="http://schemas.openxmlformats.org/officeDocument/2006/relationships/slideLayout" Target="../slideLayouts/slideLayout192.xml"/><Relationship Id="rId14" Type="http://schemas.openxmlformats.org/officeDocument/2006/relationships/theme" Target="../theme/theme1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theme" Target="../theme/theme7.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Saira ExtraCondensed SemiBold"/>
              <a:buNone/>
              <a:defRPr sz="2800">
                <a:solidFill>
                  <a:srgbClr val="434343"/>
                </a:solidFill>
                <a:latin typeface="Saira ExtraCondensed SemiBold"/>
                <a:ea typeface="Saira ExtraCondensed SemiBold"/>
                <a:cs typeface="Saira ExtraCondensed SemiBold"/>
                <a:sym typeface="Saira ExtraCondensed SemiBold"/>
              </a:defRPr>
            </a:lvl1pPr>
            <a:lvl2pPr lvl="1">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2pPr>
            <a:lvl3pPr lvl="2">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3pPr>
            <a:lvl4pPr lvl="3">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4pPr>
            <a:lvl5pPr lvl="4">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5pPr>
            <a:lvl6pPr lvl="5">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6pPr>
            <a:lvl7pPr lvl="6">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7pPr>
            <a:lvl8pPr lvl="7">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8pPr>
            <a:lvl9pPr lvl="8">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1pPr>
            <a:lvl2pPr marL="914400" lvl="1"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2pPr>
            <a:lvl3pPr marL="1371600" lvl="2"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3pPr>
            <a:lvl4pPr marL="1828800" lvl="3"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4pPr>
            <a:lvl5pPr marL="2286000" lvl="4"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5pPr>
            <a:lvl6pPr marL="2743200" lvl="5"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6pPr>
            <a:lvl7pPr marL="3200400" lvl="6"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7pPr>
            <a:lvl8pPr marL="3657600" lvl="7"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8pPr>
            <a:lvl9pPr marL="4114800" lvl="8" indent="-304800" rtl="0">
              <a:lnSpc>
                <a:spcPct val="115000"/>
              </a:lnSpc>
              <a:spcBef>
                <a:spcPts val="1600"/>
              </a:spcBef>
              <a:spcAft>
                <a:spcPts val="160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9pPr>
          </a:lstStyle>
          <a:p>
            <a:endParaRPr/>
          </a:p>
        </p:txBody>
      </p:sp>
      <p:sp>
        <p:nvSpPr>
          <p:cNvPr id="8" name="Google Shape;8;p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a:solidFill>
                  <a:srgbClr val="666666"/>
                </a:solidFill>
                <a:latin typeface="Roboto Slab Regular"/>
                <a:ea typeface="Roboto Slab Regular"/>
                <a:cs typeface="Roboto Slab Regular"/>
                <a:sym typeface="Roboto Slab Regular"/>
              </a:defRPr>
            </a:lvl1pPr>
            <a:lvl2pPr lvl="1" algn="r">
              <a:buNone/>
              <a:defRPr sz="1733">
                <a:solidFill>
                  <a:srgbClr val="666666"/>
                </a:solidFill>
                <a:latin typeface="Roboto Slab Regular"/>
                <a:ea typeface="Roboto Slab Regular"/>
                <a:cs typeface="Roboto Slab Regular"/>
                <a:sym typeface="Roboto Slab Regular"/>
              </a:defRPr>
            </a:lvl2pPr>
            <a:lvl3pPr lvl="2" algn="r">
              <a:buNone/>
              <a:defRPr sz="1733">
                <a:solidFill>
                  <a:srgbClr val="666666"/>
                </a:solidFill>
                <a:latin typeface="Roboto Slab Regular"/>
                <a:ea typeface="Roboto Slab Regular"/>
                <a:cs typeface="Roboto Slab Regular"/>
                <a:sym typeface="Roboto Slab Regular"/>
              </a:defRPr>
            </a:lvl3pPr>
            <a:lvl4pPr lvl="3" algn="r">
              <a:buNone/>
              <a:defRPr sz="1733">
                <a:solidFill>
                  <a:srgbClr val="666666"/>
                </a:solidFill>
                <a:latin typeface="Roboto Slab Regular"/>
                <a:ea typeface="Roboto Slab Regular"/>
                <a:cs typeface="Roboto Slab Regular"/>
                <a:sym typeface="Roboto Slab Regular"/>
              </a:defRPr>
            </a:lvl4pPr>
            <a:lvl5pPr lvl="4" algn="r">
              <a:buNone/>
              <a:defRPr sz="1733">
                <a:solidFill>
                  <a:srgbClr val="666666"/>
                </a:solidFill>
                <a:latin typeface="Roboto Slab Regular"/>
                <a:ea typeface="Roboto Slab Regular"/>
                <a:cs typeface="Roboto Slab Regular"/>
                <a:sym typeface="Roboto Slab Regular"/>
              </a:defRPr>
            </a:lvl5pPr>
            <a:lvl6pPr lvl="5" algn="r">
              <a:buNone/>
              <a:defRPr sz="1733">
                <a:solidFill>
                  <a:srgbClr val="666666"/>
                </a:solidFill>
                <a:latin typeface="Roboto Slab Regular"/>
                <a:ea typeface="Roboto Slab Regular"/>
                <a:cs typeface="Roboto Slab Regular"/>
                <a:sym typeface="Roboto Slab Regular"/>
              </a:defRPr>
            </a:lvl6pPr>
            <a:lvl7pPr lvl="6" algn="r">
              <a:buNone/>
              <a:defRPr sz="1733">
                <a:solidFill>
                  <a:srgbClr val="666666"/>
                </a:solidFill>
                <a:latin typeface="Roboto Slab Regular"/>
                <a:ea typeface="Roboto Slab Regular"/>
                <a:cs typeface="Roboto Slab Regular"/>
                <a:sym typeface="Roboto Slab Regular"/>
              </a:defRPr>
            </a:lvl7pPr>
            <a:lvl8pPr lvl="7" algn="r">
              <a:buNone/>
              <a:defRPr sz="1733">
                <a:solidFill>
                  <a:srgbClr val="666666"/>
                </a:solidFill>
                <a:latin typeface="Roboto Slab Regular"/>
                <a:ea typeface="Roboto Slab Regular"/>
                <a:cs typeface="Roboto Slab Regular"/>
                <a:sym typeface="Roboto Slab Regular"/>
              </a:defRPr>
            </a:lvl8pPr>
            <a:lvl9pPr lvl="8" algn="r">
              <a:buNone/>
              <a:defRPr sz="1733">
                <a:solidFill>
                  <a:srgbClr val="666666"/>
                </a:solidFill>
                <a:latin typeface="Roboto Slab Regular"/>
                <a:ea typeface="Roboto Slab Regular"/>
                <a:cs typeface="Roboto Slab Regular"/>
                <a:sym typeface="Roboto Slab Regular"/>
              </a:defRPr>
            </a:lvl9pPr>
          </a:lstStyle>
          <a:p>
            <a:pPr>
              <a:buClr>
                <a:srgbClr val="000000"/>
              </a:buClr>
              <a:buFont typeface="Arial"/>
              <a:buNone/>
            </a:pPr>
            <a:fld id="{00000000-1234-1234-1234-123412341234}" type="slidenum">
              <a:rPr lang="es" kern="0"/>
              <a:pPr>
                <a:buClr>
                  <a:srgbClr val="000000"/>
                </a:buClr>
                <a:buFont typeface="Arial"/>
                <a:buNone/>
              </a:pPr>
              <a:t>‹#›</a:t>
            </a:fld>
            <a:endParaRPr kern="0"/>
          </a:p>
        </p:txBody>
      </p:sp>
    </p:spTree>
    <p:extLst>
      <p:ext uri="{BB962C8B-B14F-4D97-AF65-F5344CB8AC3E}">
        <p14:creationId xmlns:p14="http://schemas.microsoft.com/office/powerpoint/2010/main" val="166520269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Saira ExtraCondensed SemiBold"/>
              <a:buNone/>
              <a:defRPr sz="2800">
                <a:solidFill>
                  <a:srgbClr val="434343"/>
                </a:solidFill>
                <a:latin typeface="Saira ExtraCondensed SemiBold"/>
                <a:ea typeface="Saira ExtraCondensed SemiBold"/>
                <a:cs typeface="Saira ExtraCondensed SemiBold"/>
                <a:sym typeface="Saira ExtraCondensed SemiBold"/>
              </a:defRPr>
            </a:lvl1pPr>
            <a:lvl2pPr lvl="1">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2pPr>
            <a:lvl3pPr lvl="2">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3pPr>
            <a:lvl4pPr lvl="3">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4pPr>
            <a:lvl5pPr lvl="4">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5pPr>
            <a:lvl6pPr lvl="5">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6pPr>
            <a:lvl7pPr lvl="6">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7pPr>
            <a:lvl8pPr lvl="7">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8pPr>
            <a:lvl9pPr lvl="8">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1pPr>
            <a:lvl2pPr marL="914400" lvl="1"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2pPr>
            <a:lvl3pPr marL="1371600" lvl="2"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3pPr>
            <a:lvl4pPr marL="1828800" lvl="3"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4pPr>
            <a:lvl5pPr marL="2286000" lvl="4"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5pPr>
            <a:lvl6pPr marL="2743200" lvl="5"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6pPr>
            <a:lvl7pPr marL="3200400" lvl="6"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7pPr>
            <a:lvl8pPr marL="3657600" lvl="7"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8pPr>
            <a:lvl9pPr marL="4114800" lvl="8" indent="-304800" rtl="0">
              <a:lnSpc>
                <a:spcPct val="115000"/>
              </a:lnSpc>
              <a:spcBef>
                <a:spcPts val="1600"/>
              </a:spcBef>
              <a:spcAft>
                <a:spcPts val="160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9pPr>
          </a:lstStyle>
          <a:p>
            <a:endParaRPr/>
          </a:p>
        </p:txBody>
      </p:sp>
      <p:sp>
        <p:nvSpPr>
          <p:cNvPr id="8" name="Google Shape;8;p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a:solidFill>
                  <a:srgbClr val="666666"/>
                </a:solidFill>
                <a:latin typeface="Roboto Slab Regular"/>
                <a:ea typeface="Roboto Slab Regular"/>
                <a:cs typeface="Roboto Slab Regular"/>
                <a:sym typeface="Roboto Slab Regular"/>
              </a:defRPr>
            </a:lvl1pPr>
            <a:lvl2pPr lvl="1" algn="r">
              <a:buNone/>
              <a:defRPr sz="1733">
                <a:solidFill>
                  <a:srgbClr val="666666"/>
                </a:solidFill>
                <a:latin typeface="Roboto Slab Regular"/>
                <a:ea typeface="Roboto Slab Regular"/>
                <a:cs typeface="Roboto Slab Regular"/>
                <a:sym typeface="Roboto Slab Regular"/>
              </a:defRPr>
            </a:lvl2pPr>
            <a:lvl3pPr lvl="2" algn="r">
              <a:buNone/>
              <a:defRPr sz="1733">
                <a:solidFill>
                  <a:srgbClr val="666666"/>
                </a:solidFill>
                <a:latin typeface="Roboto Slab Regular"/>
                <a:ea typeface="Roboto Slab Regular"/>
                <a:cs typeface="Roboto Slab Regular"/>
                <a:sym typeface="Roboto Slab Regular"/>
              </a:defRPr>
            </a:lvl3pPr>
            <a:lvl4pPr lvl="3" algn="r">
              <a:buNone/>
              <a:defRPr sz="1733">
                <a:solidFill>
                  <a:srgbClr val="666666"/>
                </a:solidFill>
                <a:latin typeface="Roboto Slab Regular"/>
                <a:ea typeface="Roboto Slab Regular"/>
                <a:cs typeface="Roboto Slab Regular"/>
                <a:sym typeface="Roboto Slab Regular"/>
              </a:defRPr>
            </a:lvl4pPr>
            <a:lvl5pPr lvl="4" algn="r">
              <a:buNone/>
              <a:defRPr sz="1733">
                <a:solidFill>
                  <a:srgbClr val="666666"/>
                </a:solidFill>
                <a:latin typeface="Roboto Slab Regular"/>
                <a:ea typeface="Roboto Slab Regular"/>
                <a:cs typeface="Roboto Slab Regular"/>
                <a:sym typeface="Roboto Slab Regular"/>
              </a:defRPr>
            </a:lvl5pPr>
            <a:lvl6pPr lvl="5" algn="r">
              <a:buNone/>
              <a:defRPr sz="1733">
                <a:solidFill>
                  <a:srgbClr val="666666"/>
                </a:solidFill>
                <a:latin typeface="Roboto Slab Regular"/>
                <a:ea typeface="Roboto Slab Regular"/>
                <a:cs typeface="Roboto Slab Regular"/>
                <a:sym typeface="Roboto Slab Regular"/>
              </a:defRPr>
            </a:lvl6pPr>
            <a:lvl7pPr lvl="6" algn="r">
              <a:buNone/>
              <a:defRPr sz="1733">
                <a:solidFill>
                  <a:srgbClr val="666666"/>
                </a:solidFill>
                <a:latin typeface="Roboto Slab Regular"/>
                <a:ea typeface="Roboto Slab Regular"/>
                <a:cs typeface="Roboto Slab Regular"/>
                <a:sym typeface="Roboto Slab Regular"/>
              </a:defRPr>
            </a:lvl7pPr>
            <a:lvl8pPr lvl="7" algn="r">
              <a:buNone/>
              <a:defRPr sz="1733">
                <a:solidFill>
                  <a:srgbClr val="666666"/>
                </a:solidFill>
                <a:latin typeface="Roboto Slab Regular"/>
                <a:ea typeface="Roboto Slab Regular"/>
                <a:cs typeface="Roboto Slab Regular"/>
                <a:sym typeface="Roboto Slab Regular"/>
              </a:defRPr>
            </a:lvl8pPr>
            <a:lvl9pPr lvl="8" algn="r">
              <a:buNone/>
              <a:defRPr sz="1733">
                <a:solidFill>
                  <a:srgbClr val="666666"/>
                </a:solidFill>
                <a:latin typeface="Roboto Slab Regular"/>
                <a:ea typeface="Roboto Slab Regular"/>
                <a:cs typeface="Roboto Slab Regular"/>
                <a:sym typeface="Roboto Slab Regular"/>
              </a:defRPr>
            </a:lvl9pPr>
          </a:lstStyle>
          <a:p>
            <a:pPr>
              <a:buClr>
                <a:srgbClr val="000000"/>
              </a:buClr>
              <a:buFont typeface="Arial"/>
              <a:buNone/>
            </a:pPr>
            <a:fld id="{00000000-1234-1234-1234-123412341234}" type="slidenum">
              <a:rPr lang="es" kern="0"/>
              <a:pPr>
                <a:buClr>
                  <a:srgbClr val="000000"/>
                </a:buClr>
                <a:buFont typeface="Arial"/>
                <a:buNone/>
              </a:pPr>
              <a:t>‹#›</a:t>
            </a:fld>
            <a:endParaRPr kern="0"/>
          </a:p>
        </p:txBody>
      </p:sp>
    </p:spTree>
    <p:extLst>
      <p:ext uri="{BB962C8B-B14F-4D97-AF65-F5344CB8AC3E}">
        <p14:creationId xmlns:p14="http://schemas.microsoft.com/office/powerpoint/2010/main" val="1805393544"/>
      </p:ext>
    </p:extLst>
  </p:cSld>
  <p:clrMap bg1="lt1" tx1="dk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Saira ExtraCondensed SemiBold"/>
              <a:buNone/>
              <a:defRPr sz="2800">
                <a:solidFill>
                  <a:srgbClr val="434343"/>
                </a:solidFill>
                <a:latin typeface="Saira ExtraCondensed SemiBold"/>
                <a:ea typeface="Saira ExtraCondensed SemiBold"/>
                <a:cs typeface="Saira ExtraCondensed SemiBold"/>
                <a:sym typeface="Saira ExtraCondensed SemiBold"/>
              </a:defRPr>
            </a:lvl1pPr>
            <a:lvl2pPr lvl="1">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2pPr>
            <a:lvl3pPr lvl="2">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3pPr>
            <a:lvl4pPr lvl="3">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4pPr>
            <a:lvl5pPr lvl="4">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5pPr>
            <a:lvl6pPr lvl="5">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6pPr>
            <a:lvl7pPr lvl="6">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7pPr>
            <a:lvl8pPr lvl="7">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8pPr>
            <a:lvl9pPr lvl="8">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1pPr>
            <a:lvl2pPr marL="914400" lvl="1"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2pPr>
            <a:lvl3pPr marL="1371600" lvl="2"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3pPr>
            <a:lvl4pPr marL="1828800" lvl="3"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4pPr>
            <a:lvl5pPr marL="2286000" lvl="4"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5pPr>
            <a:lvl6pPr marL="2743200" lvl="5"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6pPr>
            <a:lvl7pPr marL="3200400" lvl="6"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7pPr>
            <a:lvl8pPr marL="3657600" lvl="7"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8pPr>
            <a:lvl9pPr marL="4114800" lvl="8" indent="-304800" rtl="0">
              <a:lnSpc>
                <a:spcPct val="115000"/>
              </a:lnSpc>
              <a:spcBef>
                <a:spcPts val="1600"/>
              </a:spcBef>
              <a:spcAft>
                <a:spcPts val="160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9pPr>
          </a:lstStyle>
          <a:p>
            <a:endParaRPr/>
          </a:p>
        </p:txBody>
      </p:sp>
      <p:sp>
        <p:nvSpPr>
          <p:cNvPr id="8" name="Google Shape;8;p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a:solidFill>
                  <a:srgbClr val="666666"/>
                </a:solidFill>
                <a:latin typeface="Roboto Slab Regular"/>
                <a:ea typeface="Roboto Slab Regular"/>
                <a:cs typeface="Roboto Slab Regular"/>
                <a:sym typeface="Roboto Slab Regular"/>
              </a:defRPr>
            </a:lvl1pPr>
            <a:lvl2pPr lvl="1" algn="r">
              <a:buNone/>
              <a:defRPr sz="1733">
                <a:solidFill>
                  <a:srgbClr val="666666"/>
                </a:solidFill>
                <a:latin typeface="Roboto Slab Regular"/>
                <a:ea typeface="Roboto Slab Regular"/>
                <a:cs typeface="Roboto Slab Regular"/>
                <a:sym typeface="Roboto Slab Regular"/>
              </a:defRPr>
            </a:lvl2pPr>
            <a:lvl3pPr lvl="2" algn="r">
              <a:buNone/>
              <a:defRPr sz="1733">
                <a:solidFill>
                  <a:srgbClr val="666666"/>
                </a:solidFill>
                <a:latin typeface="Roboto Slab Regular"/>
                <a:ea typeface="Roboto Slab Regular"/>
                <a:cs typeface="Roboto Slab Regular"/>
                <a:sym typeface="Roboto Slab Regular"/>
              </a:defRPr>
            </a:lvl3pPr>
            <a:lvl4pPr lvl="3" algn="r">
              <a:buNone/>
              <a:defRPr sz="1733">
                <a:solidFill>
                  <a:srgbClr val="666666"/>
                </a:solidFill>
                <a:latin typeface="Roboto Slab Regular"/>
                <a:ea typeface="Roboto Slab Regular"/>
                <a:cs typeface="Roboto Slab Regular"/>
                <a:sym typeface="Roboto Slab Regular"/>
              </a:defRPr>
            </a:lvl4pPr>
            <a:lvl5pPr lvl="4" algn="r">
              <a:buNone/>
              <a:defRPr sz="1733">
                <a:solidFill>
                  <a:srgbClr val="666666"/>
                </a:solidFill>
                <a:latin typeface="Roboto Slab Regular"/>
                <a:ea typeface="Roboto Slab Regular"/>
                <a:cs typeface="Roboto Slab Regular"/>
                <a:sym typeface="Roboto Slab Regular"/>
              </a:defRPr>
            </a:lvl5pPr>
            <a:lvl6pPr lvl="5" algn="r">
              <a:buNone/>
              <a:defRPr sz="1733">
                <a:solidFill>
                  <a:srgbClr val="666666"/>
                </a:solidFill>
                <a:latin typeface="Roboto Slab Regular"/>
                <a:ea typeface="Roboto Slab Regular"/>
                <a:cs typeface="Roboto Slab Regular"/>
                <a:sym typeface="Roboto Slab Regular"/>
              </a:defRPr>
            </a:lvl6pPr>
            <a:lvl7pPr lvl="6" algn="r">
              <a:buNone/>
              <a:defRPr sz="1733">
                <a:solidFill>
                  <a:srgbClr val="666666"/>
                </a:solidFill>
                <a:latin typeface="Roboto Slab Regular"/>
                <a:ea typeface="Roboto Slab Regular"/>
                <a:cs typeface="Roboto Slab Regular"/>
                <a:sym typeface="Roboto Slab Regular"/>
              </a:defRPr>
            </a:lvl7pPr>
            <a:lvl8pPr lvl="7" algn="r">
              <a:buNone/>
              <a:defRPr sz="1733">
                <a:solidFill>
                  <a:srgbClr val="666666"/>
                </a:solidFill>
                <a:latin typeface="Roboto Slab Regular"/>
                <a:ea typeface="Roboto Slab Regular"/>
                <a:cs typeface="Roboto Slab Regular"/>
                <a:sym typeface="Roboto Slab Regular"/>
              </a:defRPr>
            </a:lvl8pPr>
            <a:lvl9pPr lvl="8" algn="r">
              <a:buNone/>
              <a:defRPr sz="1733">
                <a:solidFill>
                  <a:srgbClr val="666666"/>
                </a:solidFill>
                <a:latin typeface="Roboto Slab Regular"/>
                <a:ea typeface="Roboto Slab Regular"/>
                <a:cs typeface="Roboto Slab Regular"/>
                <a:sym typeface="Roboto Slab Regular"/>
              </a:defRPr>
            </a:lvl9pPr>
          </a:lstStyle>
          <a:p>
            <a:pPr>
              <a:buClr>
                <a:srgbClr val="000000"/>
              </a:buClr>
              <a:buFont typeface="Arial"/>
              <a:buNone/>
            </a:pPr>
            <a:fld id="{00000000-1234-1234-1234-123412341234}" type="slidenum">
              <a:rPr lang="es" kern="0"/>
              <a:pPr>
                <a:buClr>
                  <a:srgbClr val="000000"/>
                </a:buClr>
                <a:buFont typeface="Arial"/>
                <a:buNone/>
              </a:pPr>
              <a:t>‹#›</a:t>
            </a:fld>
            <a:endParaRPr kern="0"/>
          </a:p>
        </p:txBody>
      </p:sp>
    </p:spTree>
    <p:extLst>
      <p:ext uri="{BB962C8B-B14F-4D97-AF65-F5344CB8AC3E}">
        <p14:creationId xmlns:p14="http://schemas.microsoft.com/office/powerpoint/2010/main" val="1569246928"/>
      </p:ext>
    </p:extLst>
  </p:cSld>
  <p:clrMap bg1="lt1" tx1="dk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Saira ExtraCondensed SemiBold"/>
              <a:buNone/>
              <a:defRPr sz="2800">
                <a:solidFill>
                  <a:srgbClr val="434343"/>
                </a:solidFill>
                <a:latin typeface="Saira ExtraCondensed SemiBold"/>
                <a:ea typeface="Saira ExtraCondensed SemiBold"/>
                <a:cs typeface="Saira ExtraCondensed SemiBold"/>
                <a:sym typeface="Saira ExtraCondensed SemiBold"/>
              </a:defRPr>
            </a:lvl1pPr>
            <a:lvl2pPr lvl="1">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2pPr>
            <a:lvl3pPr lvl="2">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3pPr>
            <a:lvl4pPr lvl="3">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4pPr>
            <a:lvl5pPr lvl="4">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5pPr>
            <a:lvl6pPr lvl="5">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6pPr>
            <a:lvl7pPr lvl="6">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7pPr>
            <a:lvl8pPr lvl="7">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8pPr>
            <a:lvl9pPr lvl="8">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1pPr>
            <a:lvl2pPr marL="914400" lvl="1"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2pPr>
            <a:lvl3pPr marL="1371600" lvl="2"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3pPr>
            <a:lvl4pPr marL="1828800" lvl="3"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4pPr>
            <a:lvl5pPr marL="2286000" lvl="4"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5pPr>
            <a:lvl6pPr marL="2743200" lvl="5"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6pPr>
            <a:lvl7pPr marL="3200400" lvl="6"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7pPr>
            <a:lvl8pPr marL="3657600" lvl="7"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8pPr>
            <a:lvl9pPr marL="4114800" lvl="8" indent="-304800" rtl="0">
              <a:lnSpc>
                <a:spcPct val="115000"/>
              </a:lnSpc>
              <a:spcBef>
                <a:spcPts val="1600"/>
              </a:spcBef>
              <a:spcAft>
                <a:spcPts val="160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9pPr>
          </a:lstStyle>
          <a:p>
            <a:endParaRPr/>
          </a:p>
        </p:txBody>
      </p:sp>
      <p:sp>
        <p:nvSpPr>
          <p:cNvPr id="8" name="Google Shape;8;p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a:solidFill>
                  <a:srgbClr val="666666"/>
                </a:solidFill>
                <a:latin typeface="Roboto Slab Regular"/>
                <a:ea typeface="Roboto Slab Regular"/>
                <a:cs typeface="Roboto Slab Regular"/>
                <a:sym typeface="Roboto Slab Regular"/>
              </a:defRPr>
            </a:lvl1pPr>
            <a:lvl2pPr lvl="1" algn="r">
              <a:buNone/>
              <a:defRPr sz="1733">
                <a:solidFill>
                  <a:srgbClr val="666666"/>
                </a:solidFill>
                <a:latin typeface="Roboto Slab Regular"/>
                <a:ea typeface="Roboto Slab Regular"/>
                <a:cs typeface="Roboto Slab Regular"/>
                <a:sym typeface="Roboto Slab Regular"/>
              </a:defRPr>
            </a:lvl2pPr>
            <a:lvl3pPr lvl="2" algn="r">
              <a:buNone/>
              <a:defRPr sz="1733">
                <a:solidFill>
                  <a:srgbClr val="666666"/>
                </a:solidFill>
                <a:latin typeface="Roboto Slab Regular"/>
                <a:ea typeface="Roboto Slab Regular"/>
                <a:cs typeface="Roboto Slab Regular"/>
                <a:sym typeface="Roboto Slab Regular"/>
              </a:defRPr>
            </a:lvl3pPr>
            <a:lvl4pPr lvl="3" algn="r">
              <a:buNone/>
              <a:defRPr sz="1733">
                <a:solidFill>
                  <a:srgbClr val="666666"/>
                </a:solidFill>
                <a:latin typeface="Roboto Slab Regular"/>
                <a:ea typeface="Roboto Slab Regular"/>
                <a:cs typeface="Roboto Slab Regular"/>
                <a:sym typeface="Roboto Slab Regular"/>
              </a:defRPr>
            </a:lvl4pPr>
            <a:lvl5pPr lvl="4" algn="r">
              <a:buNone/>
              <a:defRPr sz="1733">
                <a:solidFill>
                  <a:srgbClr val="666666"/>
                </a:solidFill>
                <a:latin typeface="Roboto Slab Regular"/>
                <a:ea typeface="Roboto Slab Regular"/>
                <a:cs typeface="Roboto Slab Regular"/>
                <a:sym typeface="Roboto Slab Regular"/>
              </a:defRPr>
            </a:lvl5pPr>
            <a:lvl6pPr lvl="5" algn="r">
              <a:buNone/>
              <a:defRPr sz="1733">
                <a:solidFill>
                  <a:srgbClr val="666666"/>
                </a:solidFill>
                <a:latin typeface="Roboto Slab Regular"/>
                <a:ea typeface="Roboto Slab Regular"/>
                <a:cs typeface="Roboto Slab Regular"/>
                <a:sym typeface="Roboto Slab Regular"/>
              </a:defRPr>
            </a:lvl6pPr>
            <a:lvl7pPr lvl="6" algn="r">
              <a:buNone/>
              <a:defRPr sz="1733">
                <a:solidFill>
                  <a:srgbClr val="666666"/>
                </a:solidFill>
                <a:latin typeface="Roboto Slab Regular"/>
                <a:ea typeface="Roboto Slab Regular"/>
                <a:cs typeface="Roboto Slab Regular"/>
                <a:sym typeface="Roboto Slab Regular"/>
              </a:defRPr>
            </a:lvl7pPr>
            <a:lvl8pPr lvl="7" algn="r">
              <a:buNone/>
              <a:defRPr sz="1733">
                <a:solidFill>
                  <a:srgbClr val="666666"/>
                </a:solidFill>
                <a:latin typeface="Roboto Slab Regular"/>
                <a:ea typeface="Roboto Slab Regular"/>
                <a:cs typeface="Roboto Slab Regular"/>
                <a:sym typeface="Roboto Slab Regular"/>
              </a:defRPr>
            </a:lvl8pPr>
            <a:lvl9pPr lvl="8" algn="r">
              <a:buNone/>
              <a:defRPr sz="1733">
                <a:solidFill>
                  <a:srgbClr val="666666"/>
                </a:solidFill>
                <a:latin typeface="Roboto Slab Regular"/>
                <a:ea typeface="Roboto Slab Regular"/>
                <a:cs typeface="Roboto Slab Regular"/>
                <a:sym typeface="Roboto Slab Regular"/>
              </a:defRPr>
            </a:lvl9pPr>
          </a:lstStyle>
          <a:p>
            <a:pPr>
              <a:buClr>
                <a:srgbClr val="000000"/>
              </a:buClr>
              <a:buFont typeface="Arial"/>
              <a:buNone/>
            </a:pPr>
            <a:fld id="{00000000-1234-1234-1234-123412341234}" type="slidenum">
              <a:rPr lang="es" kern="0"/>
              <a:pPr>
                <a:buClr>
                  <a:srgbClr val="000000"/>
                </a:buClr>
                <a:buFont typeface="Arial"/>
                <a:buNone/>
              </a:pPr>
              <a:t>‹#›</a:t>
            </a:fld>
            <a:endParaRPr kern="0"/>
          </a:p>
        </p:txBody>
      </p:sp>
    </p:spTree>
    <p:extLst>
      <p:ext uri="{BB962C8B-B14F-4D97-AF65-F5344CB8AC3E}">
        <p14:creationId xmlns:p14="http://schemas.microsoft.com/office/powerpoint/2010/main" val="2213917225"/>
      </p:ext>
    </p:extLst>
  </p:cSld>
  <p:clrMap bg1="lt1" tx1="dk1" bg2="dk2" tx2="lt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Saira ExtraCondensed SemiBold"/>
              <a:buNone/>
              <a:defRPr sz="2800">
                <a:solidFill>
                  <a:srgbClr val="434343"/>
                </a:solidFill>
                <a:latin typeface="Saira ExtraCondensed SemiBold"/>
                <a:ea typeface="Saira ExtraCondensed SemiBold"/>
                <a:cs typeface="Saira ExtraCondensed SemiBold"/>
                <a:sym typeface="Saira ExtraCondensed SemiBold"/>
              </a:defRPr>
            </a:lvl1pPr>
            <a:lvl2pPr lvl="1">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2pPr>
            <a:lvl3pPr lvl="2">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3pPr>
            <a:lvl4pPr lvl="3">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4pPr>
            <a:lvl5pPr lvl="4">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5pPr>
            <a:lvl6pPr lvl="5">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6pPr>
            <a:lvl7pPr lvl="6">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7pPr>
            <a:lvl8pPr lvl="7">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8pPr>
            <a:lvl9pPr lvl="8">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1pPr>
            <a:lvl2pPr marL="914400" lvl="1"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2pPr>
            <a:lvl3pPr marL="1371600" lvl="2"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3pPr>
            <a:lvl4pPr marL="1828800" lvl="3"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4pPr>
            <a:lvl5pPr marL="2286000" lvl="4"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5pPr>
            <a:lvl6pPr marL="2743200" lvl="5"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6pPr>
            <a:lvl7pPr marL="3200400" lvl="6"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7pPr>
            <a:lvl8pPr marL="3657600" lvl="7"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8pPr>
            <a:lvl9pPr marL="4114800" lvl="8" indent="-304800" rtl="0">
              <a:lnSpc>
                <a:spcPct val="115000"/>
              </a:lnSpc>
              <a:spcBef>
                <a:spcPts val="1600"/>
              </a:spcBef>
              <a:spcAft>
                <a:spcPts val="160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9pPr>
          </a:lstStyle>
          <a:p>
            <a:endParaRPr/>
          </a:p>
        </p:txBody>
      </p:sp>
      <p:sp>
        <p:nvSpPr>
          <p:cNvPr id="8" name="Google Shape;8;p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a:solidFill>
                  <a:srgbClr val="666666"/>
                </a:solidFill>
                <a:latin typeface="Roboto Slab Regular"/>
                <a:ea typeface="Roboto Slab Regular"/>
                <a:cs typeface="Roboto Slab Regular"/>
                <a:sym typeface="Roboto Slab Regular"/>
              </a:defRPr>
            </a:lvl1pPr>
            <a:lvl2pPr lvl="1" algn="r">
              <a:buNone/>
              <a:defRPr sz="1733">
                <a:solidFill>
                  <a:srgbClr val="666666"/>
                </a:solidFill>
                <a:latin typeface="Roboto Slab Regular"/>
                <a:ea typeface="Roboto Slab Regular"/>
                <a:cs typeface="Roboto Slab Regular"/>
                <a:sym typeface="Roboto Slab Regular"/>
              </a:defRPr>
            </a:lvl2pPr>
            <a:lvl3pPr lvl="2" algn="r">
              <a:buNone/>
              <a:defRPr sz="1733">
                <a:solidFill>
                  <a:srgbClr val="666666"/>
                </a:solidFill>
                <a:latin typeface="Roboto Slab Regular"/>
                <a:ea typeface="Roboto Slab Regular"/>
                <a:cs typeface="Roboto Slab Regular"/>
                <a:sym typeface="Roboto Slab Regular"/>
              </a:defRPr>
            </a:lvl3pPr>
            <a:lvl4pPr lvl="3" algn="r">
              <a:buNone/>
              <a:defRPr sz="1733">
                <a:solidFill>
                  <a:srgbClr val="666666"/>
                </a:solidFill>
                <a:latin typeface="Roboto Slab Regular"/>
                <a:ea typeface="Roboto Slab Regular"/>
                <a:cs typeface="Roboto Slab Regular"/>
                <a:sym typeface="Roboto Slab Regular"/>
              </a:defRPr>
            </a:lvl4pPr>
            <a:lvl5pPr lvl="4" algn="r">
              <a:buNone/>
              <a:defRPr sz="1733">
                <a:solidFill>
                  <a:srgbClr val="666666"/>
                </a:solidFill>
                <a:latin typeface="Roboto Slab Regular"/>
                <a:ea typeface="Roboto Slab Regular"/>
                <a:cs typeface="Roboto Slab Regular"/>
                <a:sym typeface="Roboto Slab Regular"/>
              </a:defRPr>
            </a:lvl5pPr>
            <a:lvl6pPr lvl="5" algn="r">
              <a:buNone/>
              <a:defRPr sz="1733">
                <a:solidFill>
                  <a:srgbClr val="666666"/>
                </a:solidFill>
                <a:latin typeface="Roboto Slab Regular"/>
                <a:ea typeface="Roboto Slab Regular"/>
                <a:cs typeface="Roboto Slab Regular"/>
                <a:sym typeface="Roboto Slab Regular"/>
              </a:defRPr>
            </a:lvl6pPr>
            <a:lvl7pPr lvl="6" algn="r">
              <a:buNone/>
              <a:defRPr sz="1733">
                <a:solidFill>
                  <a:srgbClr val="666666"/>
                </a:solidFill>
                <a:latin typeface="Roboto Slab Regular"/>
                <a:ea typeface="Roboto Slab Regular"/>
                <a:cs typeface="Roboto Slab Regular"/>
                <a:sym typeface="Roboto Slab Regular"/>
              </a:defRPr>
            </a:lvl7pPr>
            <a:lvl8pPr lvl="7" algn="r">
              <a:buNone/>
              <a:defRPr sz="1733">
                <a:solidFill>
                  <a:srgbClr val="666666"/>
                </a:solidFill>
                <a:latin typeface="Roboto Slab Regular"/>
                <a:ea typeface="Roboto Slab Regular"/>
                <a:cs typeface="Roboto Slab Regular"/>
                <a:sym typeface="Roboto Slab Regular"/>
              </a:defRPr>
            </a:lvl8pPr>
            <a:lvl9pPr lvl="8" algn="r">
              <a:buNone/>
              <a:defRPr sz="1733">
                <a:solidFill>
                  <a:srgbClr val="666666"/>
                </a:solidFill>
                <a:latin typeface="Roboto Slab Regular"/>
                <a:ea typeface="Roboto Slab Regular"/>
                <a:cs typeface="Roboto Slab Regular"/>
                <a:sym typeface="Roboto Slab Regular"/>
              </a:defRPr>
            </a:lvl9pPr>
          </a:lstStyle>
          <a:p>
            <a:pPr>
              <a:buClr>
                <a:srgbClr val="000000"/>
              </a:buClr>
              <a:buFont typeface="Arial"/>
              <a:buNone/>
            </a:pPr>
            <a:fld id="{00000000-1234-1234-1234-123412341234}" type="slidenum">
              <a:rPr lang="es" kern="0"/>
              <a:pPr>
                <a:buClr>
                  <a:srgbClr val="000000"/>
                </a:buClr>
                <a:buFont typeface="Arial"/>
                <a:buNone/>
              </a:pPr>
              <a:t>‹#›</a:t>
            </a:fld>
            <a:endParaRPr kern="0"/>
          </a:p>
        </p:txBody>
      </p:sp>
    </p:spTree>
    <p:extLst>
      <p:ext uri="{BB962C8B-B14F-4D97-AF65-F5344CB8AC3E}">
        <p14:creationId xmlns:p14="http://schemas.microsoft.com/office/powerpoint/2010/main" val="3355718433"/>
      </p:ext>
    </p:extLst>
  </p:cSld>
  <p:clrMap bg1="lt1" tx1="dk1" bg2="dk2"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Saira ExtraCondensed SemiBold"/>
              <a:buNone/>
              <a:defRPr sz="2800">
                <a:solidFill>
                  <a:srgbClr val="434343"/>
                </a:solidFill>
                <a:latin typeface="Saira ExtraCondensed SemiBold"/>
                <a:ea typeface="Saira ExtraCondensed SemiBold"/>
                <a:cs typeface="Saira ExtraCondensed SemiBold"/>
                <a:sym typeface="Saira ExtraCondensed SemiBold"/>
              </a:defRPr>
            </a:lvl1pPr>
            <a:lvl2pPr lvl="1">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2pPr>
            <a:lvl3pPr lvl="2">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3pPr>
            <a:lvl4pPr lvl="3">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4pPr>
            <a:lvl5pPr lvl="4">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5pPr>
            <a:lvl6pPr lvl="5">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6pPr>
            <a:lvl7pPr lvl="6">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7pPr>
            <a:lvl8pPr lvl="7">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8pPr>
            <a:lvl9pPr lvl="8">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1pPr>
            <a:lvl2pPr marL="914400" lvl="1"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2pPr>
            <a:lvl3pPr marL="1371600" lvl="2"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3pPr>
            <a:lvl4pPr marL="1828800" lvl="3"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4pPr>
            <a:lvl5pPr marL="2286000" lvl="4"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5pPr>
            <a:lvl6pPr marL="2743200" lvl="5"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6pPr>
            <a:lvl7pPr marL="3200400" lvl="6"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7pPr>
            <a:lvl8pPr marL="3657600" lvl="7"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8pPr>
            <a:lvl9pPr marL="4114800" lvl="8" indent="-304800" rtl="0">
              <a:lnSpc>
                <a:spcPct val="115000"/>
              </a:lnSpc>
              <a:spcBef>
                <a:spcPts val="1600"/>
              </a:spcBef>
              <a:spcAft>
                <a:spcPts val="160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9pPr>
          </a:lstStyle>
          <a:p>
            <a:endParaRPr/>
          </a:p>
        </p:txBody>
      </p:sp>
      <p:sp>
        <p:nvSpPr>
          <p:cNvPr id="8" name="Google Shape;8;p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a:solidFill>
                  <a:srgbClr val="666666"/>
                </a:solidFill>
                <a:latin typeface="Roboto Slab Regular"/>
                <a:ea typeface="Roboto Slab Regular"/>
                <a:cs typeface="Roboto Slab Regular"/>
                <a:sym typeface="Roboto Slab Regular"/>
              </a:defRPr>
            </a:lvl1pPr>
            <a:lvl2pPr lvl="1" algn="r">
              <a:buNone/>
              <a:defRPr sz="1733">
                <a:solidFill>
                  <a:srgbClr val="666666"/>
                </a:solidFill>
                <a:latin typeface="Roboto Slab Regular"/>
                <a:ea typeface="Roboto Slab Regular"/>
                <a:cs typeface="Roboto Slab Regular"/>
                <a:sym typeface="Roboto Slab Regular"/>
              </a:defRPr>
            </a:lvl2pPr>
            <a:lvl3pPr lvl="2" algn="r">
              <a:buNone/>
              <a:defRPr sz="1733">
                <a:solidFill>
                  <a:srgbClr val="666666"/>
                </a:solidFill>
                <a:latin typeface="Roboto Slab Regular"/>
                <a:ea typeface="Roboto Slab Regular"/>
                <a:cs typeface="Roboto Slab Regular"/>
                <a:sym typeface="Roboto Slab Regular"/>
              </a:defRPr>
            </a:lvl3pPr>
            <a:lvl4pPr lvl="3" algn="r">
              <a:buNone/>
              <a:defRPr sz="1733">
                <a:solidFill>
                  <a:srgbClr val="666666"/>
                </a:solidFill>
                <a:latin typeface="Roboto Slab Regular"/>
                <a:ea typeface="Roboto Slab Regular"/>
                <a:cs typeface="Roboto Slab Regular"/>
                <a:sym typeface="Roboto Slab Regular"/>
              </a:defRPr>
            </a:lvl4pPr>
            <a:lvl5pPr lvl="4" algn="r">
              <a:buNone/>
              <a:defRPr sz="1733">
                <a:solidFill>
                  <a:srgbClr val="666666"/>
                </a:solidFill>
                <a:latin typeface="Roboto Slab Regular"/>
                <a:ea typeface="Roboto Slab Regular"/>
                <a:cs typeface="Roboto Slab Regular"/>
                <a:sym typeface="Roboto Slab Regular"/>
              </a:defRPr>
            </a:lvl5pPr>
            <a:lvl6pPr lvl="5" algn="r">
              <a:buNone/>
              <a:defRPr sz="1733">
                <a:solidFill>
                  <a:srgbClr val="666666"/>
                </a:solidFill>
                <a:latin typeface="Roboto Slab Regular"/>
                <a:ea typeface="Roboto Slab Regular"/>
                <a:cs typeface="Roboto Slab Regular"/>
                <a:sym typeface="Roboto Slab Regular"/>
              </a:defRPr>
            </a:lvl6pPr>
            <a:lvl7pPr lvl="6" algn="r">
              <a:buNone/>
              <a:defRPr sz="1733">
                <a:solidFill>
                  <a:srgbClr val="666666"/>
                </a:solidFill>
                <a:latin typeface="Roboto Slab Regular"/>
                <a:ea typeface="Roboto Slab Regular"/>
                <a:cs typeface="Roboto Slab Regular"/>
                <a:sym typeface="Roboto Slab Regular"/>
              </a:defRPr>
            </a:lvl7pPr>
            <a:lvl8pPr lvl="7" algn="r">
              <a:buNone/>
              <a:defRPr sz="1733">
                <a:solidFill>
                  <a:srgbClr val="666666"/>
                </a:solidFill>
                <a:latin typeface="Roboto Slab Regular"/>
                <a:ea typeface="Roboto Slab Regular"/>
                <a:cs typeface="Roboto Slab Regular"/>
                <a:sym typeface="Roboto Slab Regular"/>
              </a:defRPr>
            </a:lvl8pPr>
            <a:lvl9pPr lvl="8" algn="r">
              <a:buNone/>
              <a:defRPr sz="1733">
                <a:solidFill>
                  <a:srgbClr val="666666"/>
                </a:solidFill>
                <a:latin typeface="Roboto Slab Regular"/>
                <a:ea typeface="Roboto Slab Regular"/>
                <a:cs typeface="Roboto Slab Regular"/>
                <a:sym typeface="Roboto Slab Regular"/>
              </a:defRPr>
            </a:lvl9pPr>
          </a:lstStyle>
          <a:p>
            <a:pPr>
              <a:buClr>
                <a:srgbClr val="000000"/>
              </a:buClr>
              <a:buFont typeface="Arial"/>
              <a:buNone/>
            </a:pPr>
            <a:fld id="{00000000-1234-1234-1234-123412341234}" type="slidenum">
              <a:rPr lang="es" kern="0"/>
              <a:pPr>
                <a:buClr>
                  <a:srgbClr val="000000"/>
                </a:buClr>
                <a:buFont typeface="Arial"/>
                <a:buNone/>
              </a:pPr>
              <a:t>‹#›</a:t>
            </a:fld>
            <a:endParaRPr kern="0"/>
          </a:p>
        </p:txBody>
      </p:sp>
    </p:spTree>
    <p:extLst>
      <p:ext uri="{BB962C8B-B14F-4D97-AF65-F5344CB8AC3E}">
        <p14:creationId xmlns:p14="http://schemas.microsoft.com/office/powerpoint/2010/main" val="138437944"/>
      </p:ext>
    </p:extLst>
  </p:cSld>
  <p:clrMap bg1="lt1" tx1="dk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Saira ExtraCondensed SemiBold"/>
              <a:buNone/>
              <a:defRPr sz="2800">
                <a:solidFill>
                  <a:srgbClr val="434343"/>
                </a:solidFill>
                <a:latin typeface="Saira ExtraCondensed SemiBold"/>
                <a:ea typeface="Saira ExtraCondensed SemiBold"/>
                <a:cs typeface="Saira ExtraCondensed SemiBold"/>
                <a:sym typeface="Saira ExtraCondensed SemiBold"/>
              </a:defRPr>
            </a:lvl1pPr>
            <a:lvl2pPr lvl="1">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2pPr>
            <a:lvl3pPr lvl="2">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3pPr>
            <a:lvl4pPr lvl="3">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4pPr>
            <a:lvl5pPr lvl="4">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5pPr>
            <a:lvl6pPr lvl="5">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6pPr>
            <a:lvl7pPr lvl="6">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7pPr>
            <a:lvl8pPr lvl="7">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8pPr>
            <a:lvl9pPr lvl="8">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1pPr>
            <a:lvl2pPr marL="914400" lvl="1"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2pPr>
            <a:lvl3pPr marL="1371600" lvl="2"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3pPr>
            <a:lvl4pPr marL="1828800" lvl="3"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4pPr>
            <a:lvl5pPr marL="2286000" lvl="4"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5pPr>
            <a:lvl6pPr marL="2743200" lvl="5"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6pPr>
            <a:lvl7pPr marL="3200400" lvl="6"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7pPr>
            <a:lvl8pPr marL="3657600" lvl="7"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8pPr>
            <a:lvl9pPr marL="4114800" lvl="8" indent="-304800" rtl="0">
              <a:lnSpc>
                <a:spcPct val="115000"/>
              </a:lnSpc>
              <a:spcBef>
                <a:spcPts val="1600"/>
              </a:spcBef>
              <a:spcAft>
                <a:spcPts val="160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9pPr>
          </a:lstStyle>
          <a:p>
            <a:endParaRPr/>
          </a:p>
        </p:txBody>
      </p:sp>
      <p:sp>
        <p:nvSpPr>
          <p:cNvPr id="8" name="Google Shape;8;p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a:solidFill>
                  <a:srgbClr val="666666"/>
                </a:solidFill>
                <a:latin typeface="Roboto Slab Regular"/>
                <a:ea typeface="Roboto Slab Regular"/>
                <a:cs typeface="Roboto Slab Regular"/>
                <a:sym typeface="Roboto Slab Regular"/>
              </a:defRPr>
            </a:lvl1pPr>
            <a:lvl2pPr lvl="1" algn="r">
              <a:buNone/>
              <a:defRPr sz="1733">
                <a:solidFill>
                  <a:srgbClr val="666666"/>
                </a:solidFill>
                <a:latin typeface="Roboto Slab Regular"/>
                <a:ea typeface="Roboto Slab Regular"/>
                <a:cs typeface="Roboto Slab Regular"/>
                <a:sym typeface="Roboto Slab Regular"/>
              </a:defRPr>
            </a:lvl2pPr>
            <a:lvl3pPr lvl="2" algn="r">
              <a:buNone/>
              <a:defRPr sz="1733">
                <a:solidFill>
                  <a:srgbClr val="666666"/>
                </a:solidFill>
                <a:latin typeface="Roboto Slab Regular"/>
                <a:ea typeface="Roboto Slab Regular"/>
                <a:cs typeface="Roboto Slab Regular"/>
                <a:sym typeface="Roboto Slab Regular"/>
              </a:defRPr>
            </a:lvl3pPr>
            <a:lvl4pPr lvl="3" algn="r">
              <a:buNone/>
              <a:defRPr sz="1733">
                <a:solidFill>
                  <a:srgbClr val="666666"/>
                </a:solidFill>
                <a:latin typeface="Roboto Slab Regular"/>
                <a:ea typeface="Roboto Slab Regular"/>
                <a:cs typeface="Roboto Slab Regular"/>
                <a:sym typeface="Roboto Slab Regular"/>
              </a:defRPr>
            </a:lvl4pPr>
            <a:lvl5pPr lvl="4" algn="r">
              <a:buNone/>
              <a:defRPr sz="1733">
                <a:solidFill>
                  <a:srgbClr val="666666"/>
                </a:solidFill>
                <a:latin typeface="Roboto Slab Regular"/>
                <a:ea typeface="Roboto Slab Regular"/>
                <a:cs typeface="Roboto Slab Regular"/>
                <a:sym typeface="Roboto Slab Regular"/>
              </a:defRPr>
            </a:lvl5pPr>
            <a:lvl6pPr lvl="5" algn="r">
              <a:buNone/>
              <a:defRPr sz="1733">
                <a:solidFill>
                  <a:srgbClr val="666666"/>
                </a:solidFill>
                <a:latin typeface="Roboto Slab Regular"/>
                <a:ea typeface="Roboto Slab Regular"/>
                <a:cs typeface="Roboto Slab Regular"/>
                <a:sym typeface="Roboto Slab Regular"/>
              </a:defRPr>
            </a:lvl6pPr>
            <a:lvl7pPr lvl="6" algn="r">
              <a:buNone/>
              <a:defRPr sz="1733">
                <a:solidFill>
                  <a:srgbClr val="666666"/>
                </a:solidFill>
                <a:latin typeface="Roboto Slab Regular"/>
                <a:ea typeface="Roboto Slab Regular"/>
                <a:cs typeface="Roboto Slab Regular"/>
                <a:sym typeface="Roboto Slab Regular"/>
              </a:defRPr>
            </a:lvl7pPr>
            <a:lvl8pPr lvl="7" algn="r">
              <a:buNone/>
              <a:defRPr sz="1733">
                <a:solidFill>
                  <a:srgbClr val="666666"/>
                </a:solidFill>
                <a:latin typeface="Roboto Slab Regular"/>
                <a:ea typeface="Roboto Slab Regular"/>
                <a:cs typeface="Roboto Slab Regular"/>
                <a:sym typeface="Roboto Slab Regular"/>
              </a:defRPr>
            </a:lvl8pPr>
            <a:lvl9pPr lvl="8" algn="r">
              <a:buNone/>
              <a:defRPr sz="1733">
                <a:solidFill>
                  <a:srgbClr val="666666"/>
                </a:solidFill>
                <a:latin typeface="Roboto Slab Regular"/>
                <a:ea typeface="Roboto Slab Regular"/>
                <a:cs typeface="Roboto Slab Regular"/>
                <a:sym typeface="Roboto Slab Regular"/>
              </a:defRPr>
            </a:lvl9pPr>
          </a:lstStyle>
          <a:p>
            <a:pPr>
              <a:buClr>
                <a:srgbClr val="000000"/>
              </a:buClr>
              <a:buFont typeface="Arial"/>
              <a:buNone/>
            </a:pPr>
            <a:fld id="{00000000-1234-1234-1234-123412341234}" type="slidenum">
              <a:rPr lang="es" kern="0"/>
              <a:pPr>
                <a:buClr>
                  <a:srgbClr val="000000"/>
                </a:buClr>
                <a:buFont typeface="Arial"/>
                <a:buNone/>
              </a:pPr>
              <a:t>‹#›</a:t>
            </a:fld>
            <a:endParaRPr kern="0"/>
          </a:p>
        </p:txBody>
      </p:sp>
    </p:spTree>
    <p:extLst>
      <p:ext uri="{BB962C8B-B14F-4D97-AF65-F5344CB8AC3E}">
        <p14:creationId xmlns:p14="http://schemas.microsoft.com/office/powerpoint/2010/main" val="3219773963"/>
      </p:ext>
    </p:extLst>
  </p:cSld>
  <p:clrMap bg1="lt1" tx1="dk1" bg2="dk2" tx2="lt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Saira ExtraCondensed SemiBold"/>
              <a:buNone/>
              <a:defRPr sz="2800">
                <a:solidFill>
                  <a:srgbClr val="434343"/>
                </a:solidFill>
                <a:latin typeface="Saira ExtraCondensed SemiBold"/>
                <a:ea typeface="Saira ExtraCondensed SemiBold"/>
                <a:cs typeface="Saira ExtraCondensed SemiBold"/>
                <a:sym typeface="Saira ExtraCondensed SemiBold"/>
              </a:defRPr>
            </a:lvl1pPr>
            <a:lvl2pPr lvl="1">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2pPr>
            <a:lvl3pPr lvl="2">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3pPr>
            <a:lvl4pPr lvl="3">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4pPr>
            <a:lvl5pPr lvl="4">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5pPr>
            <a:lvl6pPr lvl="5">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6pPr>
            <a:lvl7pPr lvl="6">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7pPr>
            <a:lvl8pPr lvl="7">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8pPr>
            <a:lvl9pPr lvl="8">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1pPr>
            <a:lvl2pPr marL="914400" lvl="1"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2pPr>
            <a:lvl3pPr marL="1371600" lvl="2"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3pPr>
            <a:lvl4pPr marL="1828800" lvl="3"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4pPr>
            <a:lvl5pPr marL="2286000" lvl="4"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5pPr>
            <a:lvl6pPr marL="2743200" lvl="5"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6pPr>
            <a:lvl7pPr marL="3200400" lvl="6"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7pPr>
            <a:lvl8pPr marL="3657600" lvl="7"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8pPr>
            <a:lvl9pPr marL="4114800" lvl="8" indent="-304800" rtl="0">
              <a:lnSpc>
                <a:spcPct val="115000"/>
              </a:lnSpc>
              <a:spcBef>
                <a:spcPts val="1600"/>
              </a:spcBef>
              <a:spcAft>
                <a:spcPts val="160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9pPr>
          </a:lstStyle>
          <a:p>
            <a:endParaRPr/>
          </a:p>
        </p:txBody>
      </p:sp>
      <p:sp>
        <p:nvSpPr>
          <p:cNvPr id="8" name="Google Shape;8;p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a:solidFill>
                  <a:srgbClr val="666666"/>
                </a:solidFill>
                <a:latin typeface="Roboto Slab Regular"/>
                <a:ea typeface="Roboto Slab Regular"/>
                <a:cs typeface="Roboto Slab Regular"/>
                <a:sym typeface="Roboto Slab Regular"/>
              </a:defRPr>
            </a:lvl1pPr>
            <a:lvl2pPr lvl="1" algn="r">
              <a:buNone/>
              <a:defRPr sz="1733">
                <a:solidFill>
                  <a:srgbClr val="666666"/>
                </a:solidFill>
                <a:latin typeface="Roboto Slab Regular"/>
                <a:ea typeface="Roboto Slab Regular"/>
                <a:cs typeface="Roboto Slab Regular"/>
                <a:sym typeface="Roboto Slab Regular"/>
              </a:defRPr>
            </a:lvl2pPr>
            <a:lvl3pPr lvl="2" algn="r">
              <a:buNone/>
              <a:defRPr sz="1733">
                <a:solidFill>
                  <a:srgbClr val="666666"/>
                </a:solidFill>
                <a:latin typeface="Roboto Slab Regular"/>
                <a:ea typeface="Roboto Slab Regular"/>
                <a:cs typeface="Roboto Slab Regular"/>
                <a:sym typeface="Roboto Slab Regular"/>
              </a:defRPr>
            </a:lvl3pPr>
            <a:lvl4pPr lvl="3" algn="r">
              <a:buNone/>
              <a:defRPr sz="1733">
                <a:solidFill>
                  <a:srgbClr val="666666"/>
                </a:solidFill>
                <a:latin typeface="Roboto Slab Regular"/>
                <a:ea typeface="Roboto Slab Regular"/>
                <a:cs typeface="Roboto Slab Regular"/>
                <a:sym typeface="Roboto Slab Regular"/>
              </a:defRPr>
            </a:lvl4pPr>
            <a:lvl5pPr lvl="4" algn="r">
              <a:buNone/>
              <a:defRPr sz="1733">
                <a:solidFill>
                  <a:srgbClr val="666666"/>
                </a:solidFill>
                <a:latin typeface="Roboto Slab Regular"/>
                <a:ea typeface="Roboto Slab Regular"/>
                <a:cs typeface="Roboto Slab Regular"/>
                <a:sym typeface="Roboto Slab Regular"/>
              </a:defRPr>
            </a:lvl5pPr>
            <a:lvl6pPr lvl="5" algn="r">
              <a:buNone/>
              <a:defRPr sz="1733">
                <a:solidFill>
                  <a:srgbClr val="666666"/>
                </a:solidFill>
                <a:latin typeface="Roboto Slab Regular"/>
                <a:ea typeface="Roboto Slab Regular"/>
                <a:cs typeface="Roboto Slab Regular"/>
                <a:sym typeface="Roboto Slab Regular"/>
              </a:defRPr>
            </a:lvl6pPr>
            <a:lvl7pPr lvl="6" algn="r">
              <a:buNone/>
              <a:defRPr sz="1733">
                <a:solidFill>
                  <a:srgbClr val="666666"/>
                </a:solidFill>
                <a:latin typeface="Roboto Slab Regular"/>
                <a:ea typeface="Roboto Slab Regular"/>
                <a:cs typeface="Roboto Slab Regular"/>
                <a:sym typeface="Roboto Slab Regular"/>
              </a:defRPr>
            </a:lvl7pPr>
            <a:lvl8pPr lvl="7" algn="r">
              <a:buNone/>
              <a:defRPr sz="1733">
                <a:solidFill>
                  <a:srgbClr val="666666"/>
                </a:solidFill>
                <a:latin typeface="Roboto Slab Regular"/>
                <a:ea typeface="Roboto Slab Regular"/>
                <a:cs typeface="Roboto Slab Regular"/>
                <a:sym typeface="Roboto Slab Regular"/>
              </a:defRPr>
            </a:lvl8pPr>
            <a:lvl9pPr lvl="8" algn="r">
              <a:buNone/>
              <a:defRPr sz="1733">
                <a:solidFill>
                  <a:srgbClr val="666666"/>
                </a:solidFill>
                <a:latin typeface="Roboto Slab Regular"/>
                <a:ea typeface="Roboto Slab Regular"/>
                <a:cs typeface="Roboto Slab Regular"/>
                <a:sym typeface="Roboto Slab Regular"/>
              </a:defRPr>
            </a:lvl9pPr>
          </a:lstStyle>
          <a:p>
            <a:pPr>
              <a:buClr>
                <a:srgbClr val="000000"/>
              </a:buClr>
              <a:buFont typeface="Arial"/>
              <a:buNone/>
            </a:pPr>
            <a:fld id="{00000000-1234-1234-1234-123412341234}" type="slidenum">
              <a:rPr lang="es" kern="0"/>
              <a:pPr>
                <a:buClr>
                  <a:srgbClr val="000000"/>
                </a:buClr>
                <a:buFont typeface="Arial"/>
                <a:buNone/>
              </a:pPr>
              <a:t>‹#›</a:t>
            </a:fld>
            <a:endParaRPr kern="0"/>
          </a:p>
        </p:txBody>
      </p:sp>
    </p:spTree>
    <p:extLst>
      <p:ext uri="{BB962C8B-B14F-4D97-AF65-F5344CB8AC3E}">
        <p14:creationId xmlns:p14="http://schemas.microsoft.com/office/powerpoint/2010/main" val="1223736419"/>
      </p:ext>
    </p:extLst>
  </p:cSld>
  <p:clrMap bg1="lt1" tx1="dk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Saira ExtraCondensed SemiBold"/>
              <a:buNone/>
              <a:defRPr sz="2800">
                <a:solidFill>
                  <a:srgbClr val="434343"/>
                </a:solidFill>
                <a:latin typeface="Saira ExtraCondensed SemiBold"/>
                <a:ea typeface="Saira ExtraCondensed SemiBold"/>
                <a:cs typeface="Saira ExtraCondensed SemiBold"/>
                <a:sym typeface="Saira ExtraCondensed SemiBold"/>
              </a:defRPr>
            </a:lvl1pPr>
            <a:lvl2pPr lvl="1">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2pPr>
            <a:lvl3pPr lvl="2">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3pPr>
            <a:lvl4pPr lvl="3">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4pPr>
            <a:lvl5pPr lvl="4">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5pPr>
            <a:lvl6pPr lvl="5">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6pPr>
            <a:lvl7pPr lvl="6">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7pPr>
            <a:lvl8pPr lvl="7">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8pPr>
            <a:lvl9pPr lvl="8">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1pPr>
            <a:lvl2pPr marL="914400" lvl="1"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2pPr>
            <a:lvl3pPr marL="1371600" lvl="2"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3pPr>
            <a:lvl4pPr marL="1828800" lvl="3"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4pPr>
            <a:lvl5pPr marL="2286000" lvl="4"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5pPr>
            <a:lvl6pPr marL="2743200" lvl="5"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6pPr>
            <a:lvl7pPr marL="3200400" lvl="6"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7pPr>
            <a:lvl8pPr marL="3657600" lvl="7"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8pPr>
            <a:lvl9pPr marL="4114800" lvl="8" indent="-304800" rtl="0">
              <a:lnSpc>
                <a:spcPct val="115000"/>
              </a:lnSpc>
              <a:spcBef>
                <a:spcPts val="1600"/>
              </a:spcBef>
              <a:spcAft>
                <a:spcPts val="160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9pPr>
          </a:lstStyle>
          <a:p>
            <a:endParaRPr/>
          </a:p>
        </p:txBody>
      </p:sp>
      <p:sp>
        <p:nvSpPr>
          <p:cNvPr id="8" name="Google Shape;8;p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a:solidFill>
                  <a:srgbClr val="666666"/>
                </a:solidFill>
                <a:latin typeface="Roboto Slab Regular"/>
                <a:ea typeface="Roboto Slab Regular"/>
                <a:cs typeface="Roboto Slab Regular"/>
                <a:sym typeface="Roboto Slab Regular"/>
              </a:defRPr>
            </a:lvl1pPr>
            <a:lvl2pPr lvl="1" algn="r">
              <a:buNone/>
              <a:defRPr sz="1733">
                <a:solidFill>
                  <a:srgbClr val="666666"/>
                </a:solidFill>
                <a:latin typeface="Roboto Slab Regular"/>
                <a:ea typeface="Roboto Slab Regular"/>
                <a:cs typeface="Roboto Slab Regular"/>
                <a:sym typeface="Roboto Slab Regular"/>
              </a:defRPr>
            </a:lvl2pPr>
            <a:lvl3pPr lvl="2" algn="r">
              <a:buNone/>
              <a:defRPr sz="1733">
                <a:solidFill>
                  <a:srgbClr val="666666"/>
                </a:solidFill>
                <a:latin typeface="Roboto Slab Regular"/>
                <a:ea typeface="Roboto Slab Regular"/>
                <a:cs typeface="Roboto Slab Regular"/>
                <a:sym typeface="Roboto Slab Regular"/>
              </a:defRPr>
            </a:lvl3pPr>
            <a:lvl4pPr lvl="3" algn="r">
              <a:buNone/>
              <a:defRPr sz="1733">
                <a:solidFill>
                  <a:srgbClr val="666666"/>
                </a:solidFill>
                <a:latin typeface="Roboto Slab Regular"/>
                <a:ea typeface="Roboto Slab Regular"/>
                <a:cs typeface="Roboto Slab Regular"/>
                <a:sym typeface="Roboto Slab Regular"/>
              </a:defRPr>
            </a:lvl4pPr>
            <a:lvl5pPr lvl="4" algn="r">
              <a:buNone/>
              <a:defRPr sz="1733">
                <a:solidFill>
                  <a:srgbClr val="666666"/>
                </a:solidFill>
                <a:latin typeface="Roboto Slab Regular"/>
                <a:ea typeface="Roboto Slab Regular"/>
                <a:cs typeface="Roboto Slab Regular"/>
                <a:sym typeface="Roboto Slab Regular"/>
              </a:defRPr>
            </a:lvl5pPr>
            <a:lvl6pPr lvl="5" algn="r">
              <a:buNone/>
              <a:defRPr sz="1733">
                <a:solidFill>
                  <a:srgbClr val="666666"/>
                </a:solidFill>
                <a:latin typeface="Roboto Slab Regular"/>
                <a:ea typeface="Roboto Slab Regular"/>
                <a:cs typeface="Roboto Slab Regular"/>
                <a:sym typeface="Roboto Slab Regular"/>
              </a:defRPr>
            </a:lvl6pPr>
            <a:lvl7pPr lvl="6" algn="r">
              <a:buNone/>
              <a:defRPr sz="1733">
                <a:solidFill>
                  <a:srgbClr val="666666"/>
                </a:solidFill>
                <a:latin typeface="Roboto Slab Regular"/>
                <a:ea typeface="Roboto Slab Regular"/>
                <a:cs typeface="Roboto Slab Regular"/>
                <a:sym typeface="Roboto Slab Regular"/>
              </a:defRPr>
            </a:lvl7pPr>
            <a:lvl8pPr lvl="7" algn="r">
              <a:buNone/>
              <a:defRPr sz="1733">
                <a:solidFill>
                  <a:srgbClr val="666666"/>
                </a:solidFill>
                <a:latin typeface="Roboto Slab Regular"/>
                <a:ea typeface="Roboto Slab Regular"/>
                <a:cs typeface="Roboto Slab Regular"/>
                <a:sym typeface="Roboto Slab Regular"/>
              </a:defRPr>
            </a:lvl8pPr>
            <a:lvl9pPr lvl="8" algn="r">
              <a:buNone/>
              <a:defRPr sz="1733">
                <a:solidFill>
                  <a:srgbClr val="666666"/>
                </a:solidFill>
                <a:latin typeface="Roboto Slab Regular"/>
                <a:ea typeface="Roboto Slab Regular"/>
                <a:cs typeface="Roboto Slab Regular"/>
                <a:sym typeface="Roboto Slab Regular"/>
              </a:defRPr>
            </a:lvl9pPr>
          </a:lstStyle>
          <a:p>
            <a:pPr>
              <a:buClr>
                <a:srgbClr val="000000"/>
              </a:buClr>
              <a:buFont typeface="Arial"/>
              <a:buNone/>
            </a:pPr>
            <a:fld id="{00000000-1234-1234-1234-123412341234}" type="slidenum">
              <a:rPr lang="es" kern="0"/>
              <a:pPr>
                <a:buClr>
                  <a:srgbClr val="000000"/>
                </a:buClr>
                <a:buFont typeface="Arial"/>
                <a:buNone/>
              </a:pPr>
              <a:t>‹#›</a:t>
            </a:fld>
            <a:endParaRPr kern="0"/>
          </a:p>
        </p:txBody>
      </p:sp>
    </p:spTree>
    <p:extLst>
      <p:ext uri="{BB962C8B-B14F-4D97-AF65-F5344CB8AC3E}">
        <p14:creationId xmlns:p14="http://schemas.microsoft.com/office/powerpoint/2010/main" val="3290544007"/>
      </p:ext>
    </p:extLst>
  </p:cSld>
  <p:clrMap bg1="lt1" tx1="dk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Saira ExtraCondensed SemiBold"/>
              <a:buNone/>
              <a:defRPr sz="2800">
                <a:solidFill>
                  <a:srgbClr val="434343"/>
                </a:solidFill>
                <a:latin typeface="Saira ExtraCondensed SemiBold"/>
                <a:ea typeface="Saira ExtraCondensed SemiBold"/>
                <a:cs typeface="Saira ExtraCondensed SemiBold"/>
                <a:sym typeface="Saira ExtraCondensed SemiBold"/>
              </a:defRPr>
            </a:lvl1pPr>
            <a:lvl2pPr lvl="1">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2pPr>
            <a:lvl3pPr lvl="2">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3pPr>
            <a:lvl4pPr lvl="3">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4pPr>
            <a:lvl5pPr lvl="4">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5pPr>
            <a:lvl6pPr lvl="5">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6pPr>
            <a:lvl7pPr lvl="6">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7pPr>
            <a:lvl8pPr lvl="7">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8pPr>
            <a:lvl9pPr lvl="8">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1pPr>
            <a:lvl2pPr marL="914400" lvl="1"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2pPr>
            <a:lvl3pPr marL="1371600" lvl="2"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3pPr>
            <a:lvl4pPr marL="1828800" lvl="3"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4pPr>
            <a:lvl5pPr marL="2286000" lvl="4"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5pPr>
            <a:lvl6pPr marL="2743200" lvl="5"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6pPr>
            <a:lvl7pPr marL="3200400" lvl="6"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7pPr>
            <a:lvl8pPr marL="3657600" lvl="7"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8pPr>
            <a:lvl9pPr marL="4114800" lvl="8" indent="-304800" rtl="0">
              <a:lnSpc>
                <a:spcPct val="115000"/>
              </a:lnSpc>
              <a:spcBef>
                <a:spcPts val="1600"/>
              </a:spcBef>
              <a:spcAft>
                <a:spcPts val="160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9pPr>
          </a:lstStyle>
          <a:p>
            <a:endParaRPr/>
          </a:p>
        </p:txBody>
      </p:sp>
      <p:sp>
        <p:nvSpPr>
          <p:cNvPr id="8" name="Google Shape;8;p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a:solidFill>
                  <a:srgbClr val="666666"/>
                </a:solidFill>
                <a:latin typeface="Roboto Slab Regular"/>
                <a:ea typeface="Roboto Slab Regular"/>
                <a:cs typeface="Roboto Slab Regular"/>
                <a:sym typeface="Roboto Slab Regular"/>
              </a:defRPr>
            </a:lvl1pPr>
            <a:lvl2pPr lvl="1" algn="r">
              <a:buNone/>
              <a:defRPr sz="1733">
                <a:solidFill>
                  <a:srgbClr val="666666"/>
                </a:solidFill>
                <a:latin typeface="Roboto Slab Regular"/>
                <a:ea typeface="Roboto Slab Regular"/>
                <a:cs typeface="Roboto Slab Regular"/>
                <a:sym typeface="Roboto Slab Regular"/>
              </a:defRPr>
            </a:lvl2pPr>
            <a:lvl3pPr lvl="2" algn="r">
              <a:buNone/>
              <a:defRPr sz="1733">
                <a:solidFill>
                  <a:srgbClr val="666666"/>
                </a:solidFill>
                <a:latin typeface="Roboto Slab Regular"/>
                <a:ea typeface="Roboto Slab Regular"/>
                <a:cs typeface="Roboto Slab Regular"/>
                <a:sym typeface="Roboto Slab Regular"/>
              </a:defRPr>
            </a:lvl3pPr>
            <a:lvl4pPr lvl="3" algn="r">
              <a:buNone/>
              <a:defRPr sz="1733">
                <a:solidFill>
                  <a:srgbClr val="666666"/>
                </a:solidFill>
                <a:latin typeface="Roboto Slab Regular"/>
                <a:ea typeface="Roboto Slab Regular"/>
                <a:cs typeface="Roboto Slab Regular"/>
                <a:sym typeface="Roboto Slab Regular"/>
              </a:defRPr>
            </a:lvl4pPr>
            <a:lvl5pPr lvl="4" algn="r">
              <a:buNone/>
              <a:defRPr sz="1733">
                <a:solidFill>
                  <a:srgbClr val="666666"/>
                </a:solidFill>
                <a:latin typeface="Roboto Slab Regular"/>
                <a:ea typeface="Roboto Slab Regular"/>
                <a:cs typeface="Roboto Slab Regular"/>
                <a:sym typeface="Roboto Slab Regular"/>
              </a:defRPr>
            </a:lvl5pPr>
            <a:lvl6pPr lvl="5" algn="r">
              <a:buNone/>
              <a:defRPr sz="1733">
                <a:solidFill>
                  <a:srgbClr val="666666"/>
                </a:solidFill>
                <a:latin typeface="Roboto Slab Regular"/>
                <a:ea typeface="Roboto Slab Regular"/>
                <a:cs typeface="Roboto Slab Regular"/>
                <a:sym typeface="Roboto Slab Regular"/>
              </a:defRPr>
            </a:lvl6pPr>
            <a:lvl7pPr lvl="6" algn="r">
              <a:buNone/>
              <a:defRPr sz="1733">
                <a:solidFill>
                  <a:srgbClr val="666666"/>
                </a:solidFill>
                <a:latin typeface="Roboto Slab Regular"/>
                <a:ea typeface="Roboto Slab Regular"/>
                <a:cs typeface="Roboto Slab Regular"/>
                <a:sym typeface="Roboto Slab Regular"/>
              </a:defRPr>
            </a:lvl7pPr>
            <a:lvl8pPr lvl="7" algn="r">
              <a:buNone/>
              <a:defRPr sz="1733">
                <a:solidFill>
                  <a:srgbClr val="666666"/>
                </a:solidFill>
                <a:latin typeface="Roboto Slab Regular"/>
                <a:ea typeface="Roboto Slab Regular"/>
                <a:cs typeface="Roboto Slab Regular"/>
                <a:sym typeface="Roboto Slab Regular"/>
              </a:defRPr>
            </a:lvl8pPr>
            <a:lvl9pPr lvl="8" algn="r">
              <a:buNone/>
              <a:defRPr sz="1733">
                <a:solidFill>
                  <a:srgbClr val="666666"/>
                </a:solidFill>
                <a:latin typeface="Roboto Slab Regular"/>
                <a:ea typeface="Roboto Slab Regular"/>
                <a:cs typeface="Roboto Slab Regular"/>
                <a:sym typeface="Roboto Slab Regular"/>
              </a:defRPr>
            </a:lvl9pPr>
          </a:lstStyle>
          <a:p>
            <a:pPr>
              <a:buClr>
                <a:srgbClr val="000000"/>
              </a:buClr>
              <a:buFont typeface="Arial"/>
              <a:buNone/>
            </a:pPr>
            <a:fld id="{00000000-1234-1234-1234-123412341234}" type="slidenum">
              <a:rPr lang="es" kern="0"/>
              <a:pPr>
                <a:buClr>
                  <a:srgbClr val="000000"/>
                </a:buClr>
                <a:buFont typeface="Arial"/>
                <a:buNone/>
              </a:pPr>
              <a:t>‹#›</a:t>
            </a:fld>
            <a:endParaRPr kern="0"/>
          </a:p>
        </p:txBody>
      </p:sp>
    </p:spTree>
    <p:extLst>
      <p:ext uri="{BB962C8B-B14F-4D97-AF65-F5344CB8AC3E}">
        <p14:creationId xmlns:p14="http://schemas.microsoft.com/office/powerpoint/2010/main" val="2573334193"/>
      </p:ext>
    </p:extLst>
  </p:cSld>
  <p:clrMap bg1="lt1" tx1="dk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Saira ExtraCondensed SemiBold"/>
              <a:buNone/>
              <a:defRPr sz="2800">
                <a:solidFill>
                  <a:srgbClr val="434343"/>
                </a:solidFill>
                <a:latin typeface="Saira ExtraCondensed SemiBold"/>
                <a:ea typeface="Saira ExtraCondensed SemiBold"/>
                <a:cs typeface="Saira ExtraCondensed SemiBold"/>
                <a:sym typeface="Saira ExtraCondensed SemiBold"/>
              </a:defRPr>
            </a:lvl1pPr>
            <a:lvl2pPr lvl="1">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2pPr>
            <a:lvl3pPr lvl="2">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3pPr>
            <a:lvl4pPr lvl="3">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4pPr>
            <a:lvl5pPr lvl="4">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5pPr>
            <a:lvl6pPr lvl="5">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6pPr>
            <a:lvl7pPr lvl="6">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7pPr>
            <a:lvl8pPr lvl="7">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8pPr>
            <a:lvl9pPr lvl="8">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1pPr>
            <a:lvl2pPr marL="914400" lvl="1"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2pPr>
            <a:lvl3pPr marL="1371600" lvl="2"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3pPr>
            <a:lvl4pPr marL="1828800" lvl="3"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4pPr>
            <a:lvl5pPr marL="2286000" lvl="4"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5pPr>
            <a:lvl6pPr marL="2743200" lvl="5"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6pPr>
            <a:lvl7pPr marL="3200400" lvl="6"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7pPr>
            <a:lvl8pPr marL="3657600" lvl="7"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8pPr>
            <a:lvl9pPr marL="4114800" lvl="8" indent="-304800" rtl="0">
              <a:lnSpc>
                <a:spcPct val="115000"/>
              </a:lnSpc>
              <a:spcBef>
                <a:spcPts val="1600"/>
              </a:spcBef>
              <a:spcAft>
                <a:spcPts val="160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9pPr>
          </a:lstStyle>
          <a:p>
            <a:endParaRPr/>
          </a:p>
        </p:txBody>
      </p:sp>
      <p:sp>
        <p:nvSpPr>
          <p:cNvPr id="8" name="Google Shape;8;p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a:solidFill>
                  <a:srgbClr val="666666"/>
                </a:solidFill>
                <a:latin typeface="Roboto Slab Regular"/>
                <a:ea typeface="Roboto Slab Regular"/>
                <a:cs typeface="Roboto Slab Regular"/>
                <a:sym typeface="Roboto Slab Regular"/>
              </a:defRPr>
            </a:lvl1pPr>
            <a:lvl2pPr lvl="1" algn="r">
              <a:buNone/>
              <a:defRPr sz="1733">
                <a:solidFill>
                  <a:srgbClr val="666666"/>
                </a:solidFill>
                <a:latin typeface="Roboto Slab Regular"/>
                <a:ea typeface="Roboto Slab Regular"/>
                <a:cs typeface="Roboto Slab Regular"/>
                <a:sym typeface="Roboto Slab Regular"/>
              </a:defRPr>
            </a:lvl2pPr>
            <a:lvl3pPr lvl="2" algn="r">
              <a:buNone/>
              <a:defRPr sz="1733">
                <a:solidFill>
                  <a:srgbClr val="666666"/>
                </a:solidFill>
                <a:latin typeface="Roboto Slab Regular"/>
                <a:ea typeface="Roboto Slab Regular"/>
                <a:cs typeface="Roboto Slab Regular"/>
                <a:sym typeface="Roboto Slab Regular"/>
              </a:defRPr>
            </a:lvl3pPr>
            <a:lvl4pPr lvl="3" algn="r">
              <a:buNone/>
              <a:defRPr sz="1733">
                <a:solidFill>
                  <a:srgbClr val="666666"/>
                </a:solidFill>
                <a:latin typeface="Roboto Slab Regular"/>
                <a:ea typeface="Roboto Slab Regular"/>
                <a:cs typeface="Roboto Slab Regular"/>
                <a:sym typeface="Roboto Slab Regular"/>
              </a:defRPr>
            </a:lvl4pPr>
            <a:lvl5pPr lvl="4" algn="r">
              <a:buNone/>
              <a:defRPr sz="1733">
                <a:solidFill>
                  <a:srgbClr val="666666"/>
                </a:solidFill>
                <a:latin typeface="Roboto Slab Regular"/>
                <a:ea typeface="Roboto Slab Regular"/>
                <a:cs typeface="Roboto Slab Regular"/>
                <a:sym typeface="Roboto Slab Regular"/>
              </a:defRPr>
            </a:lvl5pPr>
            <a:lvl6pPr lvl="5" algn="r">
              <a:buNone/>
              <a:defRPr sz="1733">
                <a:solidFill>
                  <a:srgbClr val="666666"/>
                </a:solidFill>
                <a:latin typeface="Roboto Slab Regular"/>
                <a:ea typeface="Roboto Slab Regular"/>
                <a:cs typeface="Roboto Slab Regular"/>
                <a:sym typeface="Roboto Slab Regular"/>
              </a:defRPr>
            </a:lvl6pPr>
            <a:lvl7pPr lvl="6" algn="r">
              <a:buNone/>
              <a:defRPr sz="1733">
                <a:solidFill>
                  <a:srgbClr val="666666"/>
                </a:solidFill>
                <a:latin typeface="Roboto Slab Regular"/>
                <a:ea typeface="Roboto Slab Regular"/>
                <a:cs typeface="Roboto Slab Regular"/>
                <a:sym typeface="Roboto Slab Regular"/>
              </a:defRPr>
            </a:lvl7pPr>
            <a:lvl8pPr lvl="7" algn="r">
              <a:buNone/>
              <a:defRPr sz="1733">
                <a:solidFill>
                  <a:srgbClr val="666666"/>
                </a:solidFill>
                <a:latin typeface="Roboto Slab Regular"/>
                <a:ea typeface="Roboto Slab Regular"/>
                <a:cs typeface="Roboto Slab Regular"/>
                <a:sym typeface="Roboto Slab Regular"/>
              </a:defRPr>
            </a:lvl8pPr>
            <a:lvl9pPr lvl="8" algn="r">
              <a:buNone/>
              <a:defRPr sz="1733">
                <a:solidFill>
                  <a:srgbClr val="666666"/>
                </a:solidFill>
                <a:latin typeface="Roboto Slab Regular"/>
                <a:ea typeface="Roboto Slab Regular"/>
                <a:cs typeface="Roboto Slab Regular"/>
                <a:sym typeface="Roboto Slab Regular"/>
              </a:defRPr>
            </a:lvl9pPr>
          </a:lstStyle>
          <a:p>
            <a:pPr>
              <a:buClr>
                <a:srgbClr val="000000"/>
              </a:buClr>
              <a:buFont typeface="Arial"/>
              <a:buNone/>
            </a:pPr>
            <a:fld id="{00000000-1234-1234-1234-123412341234}" type="slidenum">
              <a:rPr lang="es" kern="0"/>
              <a:pPr>
                <a:buClr>
                  <a:srgbClr val="000000"/>
                </a:buClr>
                <a:buFont typeface="Arial"/>
                <a:buNone/>
              </a:pPr>
              <a:t>‹#›</a:t>
            </a:fld>
            <a:endParaRPr kern="0"/>
          </a:p>
        </p:txBody>
      </p:sp>
    </p:spTree>
    <p:extLst>
      <p:ext uri="{BB962C8B-B14F-4D97-AF65-F5344CB8AC3E}">
        <p14:creationId xmlns:p14="http://schemas.microsoft.com/office/powerpoint/2010/main" val="2151777353"/>
      </p:ext>
    </p:extLst>
  </p:cSld>
  <p:clrMap bg1="lt1" tx1="dk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Saira ExtraCondensed SemiBold"/>
              <a:buNone/>
              <a:defRPr sz="2800">
                <a:solidFill>
                  <a:srgbClr val="434343"/>
                </a:solidFill>
                <a:latin typeface="Saira ExtraCondensed SemiBold"/>
                <a:ea typeface="Saira ExtraCondensed SemiBold"/>
                <a:cs typeface="Saira ExtraCondensed SemiBold"/>
                <a:sym typeface="Saira ExtraCondensed SemiBold"/>
              </a:defRPr>
            </a:lvl1pPr>
            <a:lvl2pPr lvl="1">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2pPr>
            <a:lvl3pPr lvl="2">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3pPr>
            <a:lvl4pPr lvl="3">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4pPr>
            <a:lvl5pPr lvl="4">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5pPr>
            <a:lvl6pPr lvl="5">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6pPr>
            <a:lvl7pPr lvl="6">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7pPr>
            <a:lvl8pPr lvl="7">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8pPr>
            <a:lvl9pPr lvl="8">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1pPr>
            <a:lvl2pPr marL="914400" lvl="1"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2pPr>
            <a:lvl3pPr marL="1371600" lvl="2"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3pPr>
            <a:lvl4pPr marL="1828800" lvl="3"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4pPr>
            <a:lvl5pPr marL="2286000" lvl="4"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5pPr>
            <a:lvl6pPr marL="2743200" lvl="5"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6pPr>
            <a:lvl7pPr marL="3200400" lvl="6"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7pPr>
            <a:lvl8pPr marL="3657600" lvl="7"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8pPr>
            <a:lvl9pPr marL="4114800" lvl="8" indent="-304800" rtl="0">
              <a:lnSpc>
                <a:spcPct val="115000"/>
              </a:lnSpc>
              <a:spcBef>
                <a:spcPts val="1600"/>
              </a:spcBef>
              <a:spcAft>
                <a:spcPts val="160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9pPr>
          </a:lstStyle>
          <a:p>
            <a:endParaRPr/>
          </a:p>
        </p:txBody>
      </p:sp>
      <p:sp>
        <p:nvSpPr>
          <p:cNvPr id="8" name="Google Shape;8;p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a:solidFill>
                  <a:srgbClr val="666666"/>
                </a:solidFill>
                <a:latin typeface="Roboto Slab Regular"/>
                <a:ea typeface="Roboto Slab Regular"/>
                <a:cs typeface="Roboto Slab Regular"/>
                <a:sym typeface="Roboto Slab Regular"/>
              </a:defRPr>
            </a:lvl1pPr>
            <a:lvl2pPr lvl="1" algn="r">
              <a:buNone/>
              <a:defRPr sz="1733">
                <a:solidFill>
                  <a:srgbClr val="666666"/>
                </a:solidFill>
                <a:latin typeface="Roboto Slab Regular"/>
                <a:ea typeface="Roboto Slab Regular"/>
                <a:cs typeface="Roboto Slab Regular"/>
                <a:sym typeface="Roboto Slab Regular"/>
              </a:defRPr>
            </a:lvl2pPr>
            <a:lvl3pPr lvl="2" algn="r">
              <a:buNone/>
              <a:defRPr sz="1733">
                <a:solidFill>
                  <a:srgbClr val="666666"/>
                </a:solidFill>
                <a:latin typeface="Roboto Slab Regular"/>
                <a:ea typeface="Roboto Slab Regular"/>
                <a:cs typeface="Roboto Slab Regular"/>
                <a:sym typeface="Roboto Slab Regular"/>
              </a:defRPr>
            </a:lvl3pPr>
            <a:lvl4pPr lvl="3" algn="r">
              <a:buNone/>
              <a:defRPr sz="1733">
                <a:solidFill>
                  <a:srgbClr val="666666"/>
                </a:solidFill>
                <a:latin typeface="Roboto Slab Regular"/>
                <a:ea typeface="Roboto Slab Regular"/>
                <a:cs typeface="Roboto Slab Regular"/>
                <a:sym typeface="Roboto Slab Regular"/>
              </a:defRPr>
            </a:lvl4pPr>
            <a:lvl5pPr lvl="4" algn="r">
              <a:buNone/>
              <a:defRPr sz="1733">
                <a:solidFill>
                  <a:srgbClr val="666666"/>
                </a:solidFill>
                <a:latin typeface="Roboto Slab Regular"/>
                <a:ea typeface="Roboto Slab Regular"/>
                <a:cs typeface="Roboto Slab Regular"/>
                <a:sym typeface="Roboto Slab Regular"/>
              </a:defRPr>
            </a:lvl5pPr>
            <a:lvl6pPr lvl="5" algn="r">
              <a:buNone/>
              <a:defRPr sz="1733">
                <a:solidFill>
                  <a:srgbClr val="666666"/>
                </a:solidFill>
                <a:latin typeface="Roboto Slab Regular"/>
                <a:ea typeface="Roboto Slab Regular"/>
                <a:cs typeface="Roboto Slab Regular"/>
                <a:sym typeface="Roboto Slab Regular"/>
              </a:defRPr>
            </a:lvl6pPr>
            <a:lvl7pPr lvl="6" algn="r">
              <a:buNone/>
              <a:defRPr sz="1733">
                <a:solidFill>
                  <a:srgbClr val="666666"/>
                </a:solidFill>
                <a:latin typeface="Roboto Slab Regular"/>
                <a:ea typeface="Roboto Slab Regular"/>
                <a:cs typeface="Roboto Slab Regular"/>
                <a:sym typeface="Roboto Slab Regular"/>
              </a:defRPr>
            </a:lvl7pPr>
            <a:lvl8pPr lvl="7" algn="r">
              <a:buNone/>
              <a:defRPr sz="1733">
                <a:solidFill>
                  <a:srgbClr val="666666"/>
                </a:solidFill>
                <a:latin typeface="Roboto Slab Regular"/>
                <a:ea typeface="Roboto Slab Regular"/>
                <a:cs typeface="Roboto Slab Regular"/>
                <a:sym typeface="Roboto Slab Regular"/>
              </a:defRPr>
            </a:lvl8pPr>
            <a:lvl9pPr lvl="8" algn="r">
              <a:buNone/>
              <a:defRPr sz="1733">
                <a:solidFill>
                  <a:srgbClr val="666666"/>
                </a:solidFill>
                <a:latin typeface="Roboto Slab Regular"/>
                <a:ea typeface="Roboto Slab Regular"/>
                <a:cs typeface="Roboto Slab Regular"/>
                <a:sym typeface="Roboto Slab Regular"/>
              </a:defRPr>
            </a:lvl9pPr>
          </a:lstStyle>
          <a:p>
            <a:pPr>
              <a:buClr>
                <a:srgbClr val="000000"/>
              </a:buClr>
              <a:buFont typeface="Arial"/>
              <a:buNone/>
            </a:pPr>
            <a:fld id="{00000000-1234-1234-1234-123412341234}" type="slidenum">
              <a:rPr lang="es" kern="0"/>
              <a:pPr>
                <a:buClr>
                  <a:srgbClr val="000000"/>
                </a:buClr>
                <a:buFont typeface="Arial"/>
                <a:buNone/>
              </a:pPr>
              <a:t>‹#›</a:t>
            </a:fld>
            <a:endParaRPr kern="0"/>
          </a:p>
        </p:txBody>
      </p:sp>
    </p:spTree>
    <p:extLst>
      <p:ext uri="{BB962C8B-B14F-4D97-AF65-F5344CB8AC3E}">
        <p14:creationId xmlns:p14="http://schemas.microsoft.com/office/powerpoint/2010/main" val="3666882616"/>
      </p:ext>
    </p:extLst>
  </p:cSld>
  <p:clrMap bg1="lt1" tx1="dk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Saira ExtraCondensed SemiBold"/>
              <a:buNone/>
              <a:defRPr sz="2800">
                <a:solidFill>
                  <a:srgbClr val="434343"/>
                </a:solidFill>
                <a:latin typeface="Saira ExtraCondensed SemiBold"/>
                <a:ea typeface="Saira ExtraCondensed SemiBold"/>
                <a:cs typeface="Saira ExtraCondensed SemiBold"/>
                <a:sym typeface="Saira ExtraCondensed SemiBold"/>
              </a:defRPr>
            </a:lvl1pPr>
            <a:lvl2pPr lvl="1">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2pPr>
            <a:lvl3pPr lvl="2">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3pPr>
            <a:lvl4pPr lvl="3">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4pPr>
            <a:lvl5pPr lvl="4">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5pPr>
            <a:lvl6pPr lvl="5">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6pPr>
            <a:lvl7pPr lvl="6">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7pPr>
            <a:lvl8pPr lvl="7">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8pPr>
            <a:lvl9pPr lvl="8">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1pPr>
            <a:lvl2pPr marL="914400" lvl="1"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2pPr>
            <a:lvl3pPr marL="1371600" lvl="2"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3pPr>
            <a:lvl4pPr marL="1828800" lvl="3"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4pPr>
            <a:lvl5pPr marL="2286000" lvl="4"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5pPr>
            <a:lvl6pPr marL="2743200" lvl="5"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6pPr>
            <a:lvl7pPr marL="3200400" lvl="6"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7pPr>
            <a:lvl8pPr marL="3657600" lvl="7"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8pPr>
            <a:lvl9pPr marL="4114800" lvl="8" indent="-304800" rtl="0">
              <a:lnSpc>
                <a:spcPct val="115000"/>
              </a:lnSpc>
              <a:spcBef>
                <a:spcPts val="1600"/>
              </a:spcBef>
              <a:spcAft>
                <a:spcPts val="160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9pPr>
          </a:lstStyle>
          <a:p>
            <a:endParaRPr/>
          </a:p>
        </p:txBody>
      </p:sp>
      <p:sp>
        <p:nvSpPr>
          <p:cNvPr id="8" name="Google Shape;8;p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a:solidFill>
                  <a:srgbClr val="666666"/>
                </a:solidFill>
                <a:latin typeface="Roboto Slab Regular"/>
                <a:ea typeface="Roboto Slab Regular"/>
                <a:cs typeface="Roboto Slab Regular"/>
                <a:sym typeface="Roboto Slab Regular"/>
              </a:defRPr>
            </a:lvl1pPr>
            <a:lvl2pPr lvl="1" algn="r">
              <a:buNone/>
              <a:defRPr sz="1733">
                <a:solidFill>
                  <a:srgbClr val="666666"/>
                </a:solidFill>
                <a:latin typeface="Roboto Slab Regular"/>
                <a:ea typeface="Roboto Slab Regular"/>
                <a:cs typeface="Roboto Slab Regular"/>
                <a:sym typeface="Roboto Slab Regular"/>
              </a:defRPr>
            </a:lvl2pPr>
            <a:lvl3pPr lvl="2" algn="r">
              <a:buNone/>
              <a:defRPr sz="1733">
                <a:solidFill>
                  <a:srgbClr val="666666"/>
                </a:solidFill>
                <a:latin typeface="Roboto Slab Regular"/>
                <a:ea typeface="Roboto Slab Regular"/>
                <a:cs typeface="Roboto Slab Regular"/>
                <a:sym typeface="Roboto Slab Regular"/>
              </a:defRPr>
            </a:lvl3pPr>
            <a:lvl4pPr lvl="3" algn="r">
              <a:buNone/>
              <a:defRPr sz="1733">
                <a:solidFill>
                  <a:srgbClr val="666666"/>
                </a:solidFill>
                <a:latin typeface="Roboto Slab Regular"/>
                <a:ea typeface="Roboto Slab Regular"/>
                <a:cs typeface="Roboto Slab Regular"/>
                <a:sym typeface="Roboto Slab Regular"/>
              </a:defRPr>
            </a:lvl4pPr>
            <a:lvl5pPr lvl="4" algn="r">
              <a:buNone/>
              <a:defRPr sz="1733">
                <a:solidFill>
                  <a:srgbClr val="666666"/>
                </a:solidFill>
                <a:latin typeface="Roboto Slab Regular"/>
                <a:ea typeface="Roboto Slab Regular"/>
                <a:cs typeface="Roboto Slab Regular"/>
                <a:sym typeface="Roboto Slab Regular"/>
              </a:defRPr>
            </a:lvl5pPr>
            <a:lvl6pPr lvl="5" algn="r">
              <a:buNone/>
              <a:defRPr sz="1733">
                <a:solidFill>
                  <a:srgbClr val="666666"/>
                </a:solidFill>
                <a:latin typeface="Roboto Slab Regular"/>
                <a:ea typeface="Roboto Slab Regular"/>
                <a:cs typeface="Roboto Slab Regular"/>
                <a:sym typeface="Roboto Slab Regular"/>
              </a:defRPr>
            </a:lvl6pPr>
            <a:lvl7pPr lvl="6" algn="r">
              <a:buNone/>
              <a:defRPr sz="1733">
                <a:solidFill>
                  <a:srgbClr val="666666"/>
                </a:solidFill>
                <a:latin typeface="Roboto Slab Regular"/>
                <a:ea typeface="Roboto Slab Regular"/>
                <a:cs typeface="Roboto Slab Regular"/>
                <a:sym typeface="Roboto Slab Regular"/>
              </a:defRPr>
            </a:lvl7pPr>
            <a:lvl8pPr lvl="7" algn="r">
              <a:buNone/>
              <a:defRPr sz="1733">
                <a:solidFill>
                  <a:srgbClr val="666666"/>
                </a:solidFill>
                <a:latin typeface="Roboto Slab Regular"/>
                <a:ea typeface="Roboto Slab Regular"/>
                <a:cs typeface="Roboto Slab Regular"/>
                <a:sym typeface="Roboto Slab Regular"/>
              </a:defRPr>
            </a:lvl8pPr>
            <a:lvl9pPr lvl="8" algn="r">
              <a:buNone/>
              <a:defRPr sz="1733">
                <a:solidFill>
                  <a:srgbClr val="666666"/>
                </a:solidFill>
                <a:latin typeface="Roboto Slab Regular"/>
                <a:ea typeface="Roboto Slab Regular"/>
                <a:cs typeface="Roboto Slab Regular"/>
                <a:sym typeface="Roboto Slab Regular"/>
              </a:defRPr>
            </a:lvl9pPr>
          </a:lstStyle>
          <a:p>
            <a:pPr>
              <a:buClr>
                <a:srgbClr val="000000"/>
              </a:buClr>
              <a:buFont typeface="Arial"/>
              <a:buNone/>
            </a:pPr>
            <a:fld id="{00000000-1234-1234-1234-123412341234}" type="slidenum">
              <a:rPr lang="es" kern="0"/>
              <a:pPr>
                <a:buClr>
                  <a:srgbClr val="000000"/>
                </a:buClr>
                <a:buFont typeface="Arial"/>
                <a:buNone/>
              </a:pPr>
              <a:t>‹#›</a:t>
            </a:fld>
            <a:endParaRPr kern="0"/>
          </a:p>
        </p:txBody>
      </p:sp>
    </p:spTree>
    <p:extLst>
      <p:ext uri="{BB962C8B-B14F-4D97-AF65-F5344CB8AC3E}">
        <p14:creationId xmlns:p14="http://schemas.microsoft.com/office/powerpoint/2010/main" val="2634806380"/>
      </p:ext>
    </p:extLst>
  </p:cSld>
  <p:clrMap bg1="lt1" tx1="dk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Saira ExtraCondensed SemiBold"/>
              <a:buNone/>
              <a:defRPr sz="2800">
                <a:solidFill>
                  <a:srgbClr val="434343"/>
                </a:solidFill>
                <a:latin typeface="Saira ExtraCondensed SemiBold"/>
                <a:ea typeface="Saira ExtraCondensed SemiBold"/>
                <a:cs typeface="Saira ExtraCondensed SemiBold"/>
                <a:sym typeface="Saira ExtraCondensed SemiBold"/>
              </a:defRPr>
            </a:lvl1pPr>
            <a:lvl2pPr lvl="1">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2pPr>
            <a:lvl3pPr lvl="2">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3pPr>
            <a:lvl4pPr lvl="3">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4pPr>
            <a:lvl5pPr lvl="4">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5pPr>
            <a:lvl6pPr lvl="5">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6pPr>
            <a:lvl7pPr lvl="6">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7pPr>
            <a:lvl8pPr lvl="7">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8pPr>
            <a:lvl9pPr lvl="8">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1pPr>
            <a:lvl2pPr marL="914400" lvl="1"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2pPr>
            <a:lvl3pPr marL="1371600" lvl="2"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3pPr>
            <a:lvl4pPr marL="1828800" lvl="3"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4pPr>
            <a:lvl5pPr marL="2286000" lvl="4"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5pPr>
            <a:lvl6pPr marL="2743200" lvl="5"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6pPr>
            <a:lvl7pPr marL="3200400" lvl="6"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7pPr>
            <a:lvl8pPr marL="3657600" lvl="7"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8pPr>
            <a:lvl9pPr marL="4114800" lvl="8" indent="-304800" rtl="0">
              <a:lnSpc>
                <a:spcPct val="115000"/>
              </a:lnSpc>
              <a:spcBef>
                <a:spcPts val="1600"/>
              </a:spcBef>
              <a:spcAft>
                <a:spcPts val="160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9pPr>
          </a:lstStyle>
          <a:p>
            <a:endParaRPr/>
          </a:p>
        </p:txBody>
      </p:sp>
      <p:sp>
        <p:nvSpPr>
          <p:cNvPr id="8" name="Google Shape;8;p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a:solidFill>
                  <a:srgbClr val="666666"/>
                </a:solidFill>
                <a:latin typeface="Roboto Slab Regular"/>
                <a:ea typeface="Roboto Slab Regular"/>
                <a:cs typeface="Roboto Slab Regular"/>
                <a:sym typeface="Roboto Slab Regular"/>
              </a:defRPr>
            </a:lvl1pPr>
            <a:lvl2pPr lvl="1" algn="r">
              <a:buNone/>
              <a:defRPr sz="1733">
                <a:solidFill>
                  <a:srgbClr val="666666"/>
                </a:solidFill>
                <a:latin typeface="Roboto Slab Regular"/>
                <a:ea typeface="Roboto Slab Regular"/>
                <a:cs typeface="Roboto Slab Regular"/>
                <a:sym typeface="Roboto Slab Regular"/>
              </a:defRPr>
            </a:lvl2pPr>
            <a:lvl3pPr lvl="2" algn="r">
              <a:buNone/>
              <a:defRPr sz="1733">
                <a:solidFill>
                  <a:srgbClr val="666666"/>
                </a:solidFill>
                <a:latin typeface="Roboto Slab Regular"/>
                <a:ea typeface="Roboto Slab Regular"/>
                <a:cs typeface="Roboto Slab Regular"/>
                <a:sym typeface="Roboto Slab Regular"/>
              </a:defRPr>
            </a:lvl3pPr>
            <a:lvl4pPr lvl="3" algn="r">
              <a:buNone/>
              <a:defRPr sz="1733">
                <a:solidFill>
                  <a:srgbClr val="666666"/>
                </a:solidFill>
                <a:latin typeface="Roboto Slab Regular"/>
                <a:ea typeface="Roboto Slab Regular"/>
                <a:cs typeface="Roboto Slab Regular"/>
                <a:sym typeface="Roboto Slab Regular"/>
              </a:defRPr>
            </a:lvl4pPr>
            <a:lvl5pPr lvl="4" algn="r">
              <a:buNone/>
              <a:defRPr sz="1733">
                <a:solidFill>
                  <a:srgbClr val="666666"/>
                </a:solidFill>
                <a:latin typeface="Roboto Slab Regular"/>
                <a:ea typeface="Roboto Slab Regular"/>
                <a:cs typeface="Roboto Slab Regular"/>
                <a:sym typeface="Roboto Slab Regular"/>
              </a:defRPr>
            </a:lvl5pPr>
            <a:lvl6pPr lvl="5" algn="r">
              <a:buNone/>
              <a:defRPr sz="1733">
                <a:solidFill>
                  <a:srgbClr val="666666"/>
                </a:solidFill>
                <a:latin typeface="Roboto Slab Regular"/>
                <a:ea typeface="Roboto Slab Regular"/>
                <a:cs typeface="Roboto Slab Regular"/>
                <a:sym typeface="Roboto Slab Regular"/>
              </a:defRPr>
            </a:lvl6pPr>
            <a:lvl7pPr lvl="6" algn="r">
              <a:buNone/>
              <a:defRPr sz="1733">
                <a:solidFill>
                  <a:srgbClr val="666666"/>
                </a:solidFill>
                <a:latin typeface="Roboto Slab Regular"/>
                <a:ea typeface="Roboto Slab Regular"/>
                <a:cs typeface="Roboto Slab Regular"/>
                <a:sym typeface="Roboto Slab Regular"/>
              </a:defRPr>
            </a:lvl7pPr>
            <a:lvl8pPr lvl="7" algn="r">
              <a:buNone/>
              <a:defRPr sz="1733">
                <a:solidFill>
                  <a:srgbClr val="666666"/>
                </a:solidFill>
                <a:latin typeface="Roboto Slab Regular"/>
                <a:ea typeface="Roboto Slab Regular"/>
                <a:cs typeface="Roboto Slab Regular"/>
                <a:sym typeface="Roboto Slab Regular"/>
              </a:defRPr>
            </a:lvl8pPr>
            <a:lvl9pPr lvl="8" algn="r">
              <a:buNone/>
              <a:defRPr sz="1733">
                <a:solidFill>
                  <a:srgbClr val="666666"/>
                </a:solidFill>
                <a:latin typeface="Roboto Slab Regular"/>
                <a:ea typeface="Roboto Slab Regular"/>
                <a:cs typeface="Roboto Slab Regular"/>
                <a:sym typeface="Roboto Slab Regular"/>
              </a:defRPr>
            </a:lvl9pPr>
          </a:lstStyle>
          <a:p>
            <a:pPr>
              <a:buClr>
                <a:srgbClr val="000000"/>
              </a:buClr>
              <a:buFont typeface="Arial"/>
              <a:buNone/>
            </a:pPr>
            <a:fld id="{00000000-1234-1234-1234-123412341234}" type="slidenum">
              <a:rPr lang="es" kern="0"/>
              <a:pPr>
                <a:buClr>
                  <a:srgbClr val="000000"/>
                </a:buClr>
                <a:buFont typeface="Arial"/>
                <a:buNone/>
              </a:pPr>
              <a:t>‹#›</a:t>
            </a:fld>
            <a:endParaRPr kern="0"/>
          </a:p>
        </p:txBody>
      </p:sp>
    </p:spTree>
    <p:extLst>
      <p:ext uri="{BB962C8B-B14F-4D97-AF65-F5344CB8AC3E}">
        <p14:creationId xmlns:p14="http://schemas.microsoft.com/office/powerpoint/2010/main" val="1630678643"/>
      </p:ext>
    </p:extLst>
  </p:cSld>
  <p:clrMap bg1="lt1" tx1="dk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Saira ExtraCondensed SemiBold"/>
              <a:buNone/>
              <a:defRPr sz="2800">
                <a:solidFill>
                  <a:srgbClr val="434343"/>
                </a:solidFill>
                <a:latin typeface="Saira ExtraCondensed SemiBold"/>
                <a:ea typeface="Saira ExtraCondensed SemiBold"/>
                <a:cs typeface="Saira ExtraCondensed SemiBold"/>
                <a:sym typeface="Saira ExtraCondensed SemiBold"/>
              </a:defRPr>
            </a:lvl1pPr>
            <a:lvl2pPr lvl="1">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2pPr>
            <a:lvl3pPr lvl="2">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3pPr>
            <a:lvl4pPr lvl="3">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4pPr>
            <a:lvl5pPr lvl="4">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5pPr>
            <a:lvl6pPr lvl="5">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6pPr>
            <a:lvl7pPr lvl="6">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7pPr>
            <a:lvl8pPr lvl="7">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8pPr>
            <a:lvl9pPr lvl="8">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1pPr>
            <a:lvl2pPr marL="914400" lvl="1"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2pPr>
            <a:lvl3pPr marL="1371600" lvl="2"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3pPr>
            <a:lvl4pPr marL="1828800" lvl="3"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4pPr>
            <a:lvl5pPr marL="2286000" lvl="4"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5pPr>
            <a:lvl6pPr marL="2743200" lvl="5"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6pPr>
            <a:lvl7pPr marL="3200400" lvl="6"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7pPr>
            <a:lvl8pPr marL="3657600" lvl="7"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8pPr>
            <a:lvl9pPr marL="4114800" lvl="8" indent="-304800" rtl="0">
              <a:lnSpc>
                <a:spcPct val="115000"/>
              </a:lnSpc>
              <a:spcBef>
                <a:spcPts val="1600"/>
              </a:spcBef>
              <a:spcAft>
                <a:spcPts val="160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9pPr>
          </a:lstStyle>
          <a:p>
            <a:endParaRPr/>
          </a:p>
        </p:txBody>
      </p:sp>
      <p:sp>
        <p:nvSpPr>
          <p:cNvPr id="8" name="Google Shape;8;p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a:solidFill>
                  <a:srgbClr val="666666"/>
                </a:solidFill>
                <a:latin typeface="Roboto Slab Regular"/>
                <a:ea typeface="Roboto Slab Regular"/>
                <a:cs typeface="Roboto Slab Regular"/>
                <a:sym typeface="Roboto Slab Regular"/>
              </a:defRPr>
            </a:lvl1pPr>
            <a:lvl2pPr lvl="1" algn="r">
              <a:buNone/>
              <a:defRPr sz="1733">
                <a:solidFill>
                  <a:srgbClr val="666666"/>
                </a:solidFill>
                <a:latin typeface="Roboto Slab Regular"/>
                <a:ea typeface="Roboto Slab Regular"/>
                <a:cs typeface="Roboto Slab Regular"/>
                <a:sym typeface="Roboto Slab Regular"/>
              </a:defRPr>
            </a:lvl2pPr>
            <a:lvl3pPr lvl="2" algn="r">
              <a:buNone/>
              <a:defRPr sz="1733">
                <a:solidFill>
                  <a:srgbClr val="666666"/>
                </a:solidFill>
                <a:latin typeface="Roboto Slab Regular"/>
                <a:ea typeface="Roboto Slab Regular"/>
                <a:cs typeface="Roboto Slab Regular"/>
                <a:sym typeface="Roboto Slab Regular"/>
              </a:defRPr>
            </a:lvl3pPr>
            <a:lvl4pPr lvl="3" algn="r">
              <a:buNone/>
              <a:defRPr sz="1733">
                <a:solidFill>
                  <a:srgbClr val="666666"/>
                </a:solidFill>
                <a:latin typeface="Roboto Slab Regular"/>
                <a:ea typeface="Roboto Slab Regular"/>
                <a:cs typeface="Roboto Slab Regular"/>
                <a:sym typeface="Roboto Slab Regular"/>
              </a:defRPr>
            </a:lvl4pPr>
            <a:lvl5pPr lvl="4" algn="r">
              <a:buNone/>
              <a:defRPr sz="1733">
                <a:solidFill>
                  <a:srgbClr val="666666"/>
                </a:solidFill>
                <a:latin typeface="Roboto Slab Regular"/>
                <a:ea typeface="Roboto Slab Regular"/>
                <a:cs typeface="Roboto Slab Regular"/>
                <a:sym typeface="Roboto Slab Regular"/>
              </a:defRPr>
            </a:lvl5pPr>
            <a:lvl6pPr lvl="5" algn="r">
              <a:buNone/>
              <a:defRPr sz="1733">
                <a:solidFill>
                  <a:srgbClr val="666666"/>
                </a:solidFill>
                <a:latin typeface="Roboto Slab Regular"/>
                <a:ea typeface="Roboto Slab Regular"/>
                <a:cs typeface="Roboto Slab Regular"/>
                <a:sym typeface="Roboto Slab Regular"/>
              </a:defRPr>
            </a:lvl6pPr>
            <a:lvl7pPr lvl="6" algn="r">
              <a:buNone/>
              <a:defRPr sz="1733">
                <a:solidFill>
                  <a:srgbClr val="666666"/>
                </a:solidFill>
                <a:latin typeface="Roboto Slab Regular"/>
                <a:ea typeface="Roboto Slab Regular"/>
                <a:cs typeface="Roboto Slab Regular"/>
                <a:sym typeface="Roboto Slab Regular"/>
              </a:defRPr>
            </a:lvl7pPr>
            <a:lvl8pPr lvl="7" algn="r">
              <a:buNone/>
              <a:defRPr sz="1733">
                <a:solidFill>
                  <a:srgbClr val="666666"/>
                </a:solidFill>
                <a:latin typeface="Roboto Slab Regular"/>
                <a:ea typeface="Roboto Slab Regular"/>
                <a:cs typeface="Roboto Slab Regular"/>
                <a:sym typeface="Roboto Slab Regular"/>
              </a:defRPr>
            </a:lvl8pPr>
            <a:lvl9pPr lvl="8" algn="r">
              <a:buNone/>
              <a:defRPr sz="1733">
                <a:solidFill>
                  <a:srgbClr val="666666"/>
                </a:solidFill>
                <a:latin typeface="Roboto Slab Regular"/>
                <a:ea typeface="Roboto Slab Regular"/>
                <a:cs typeface="Roboto Slab Regular"/>
                <a:sym typeface="Roboto Slab Regular"/>
              </a:defRPr>
            </a:lvl9pPr>
          </a:lstStyle>
          <a:p>
            <a:pPr>
              <a:buClr>
                <a:srgbClr val="000000"/>
              </a:buClr>
              <a:buFont typeface="Arial"/>
              <a:buNone/>
            </a:pPr>
            <a:fld id="{00000000-1234-1234-1234-123412341234}" type="slidenum">
              <a:rPr lang="es" kern="0"/>
              <a:pPr>
                <a:buClr>
                  <a:srgbClr val="000000"/>
                </a:buClr>
                <a:buFont typeface="Arial"/>
                <a:buNone/>
              </a:pPr>
              <a:t>‹#›</a:t>
            </a:fld>
            <a:endParaRPr kern="0"/>
          </a:p>
        </p:txBody>
      </p:sp>
    </p:spTree>
    <p:extLst>
      <p:ext uri="{BB962C8B-B14F-4D97-AF65-F5344CB8AC3E}">
        <p14:creationId xmlns:p14="http://schemas.microsoft.com/office/powerpoint/2010/main" val="2139515519"/>
      </p:ext>
    </p:extLst>
  </p:cSld>
  <p:clrMap bg1="lt1" tx1="dk1" bg2="dk2" tx2="lt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1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1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0.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5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40.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40.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6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40.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7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40.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95.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8.xml"/><Relationship Id="rId1" Type="http://schemas.openxmlformats.org/officeDocument/2006/relationships/customXml" Target="../../customXml/item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8.xml"/><Relationship Id="rId1" Type="http://schemas.openxmlformats.org/officeDocument/2006/relationships/customXml" Target="../../customXml/item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8.xml"/><Relationship Id="rId1" Type="http://schemas.openxmlformats.org/officeDocument/2006/relationships/customXml" Target="../../customXml/item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0D6B6">
                <a:alpha val="70588"/>
              </a:srgbClr>
            </a:gs>
            <a:gs pos="100000">
              <a:srgbClr val="7337D4"/>
            </a:gs>
          </a:gsLst>
          <a:lin ang="0" scaled="0"/>
        </a:gradFill>
        <a:effectLst/>
      </p:bgPr>
    </p:bg>
    <p:spTree>
      <p:nvGrpSpPr>
        <p:cNvPr id="1" name="Shape 124"/>
        <p:cNvGrpSpPr/>
        <p:nvPr/>
      </p:nvGrpSpPr>
      <p:grpSpPr>
        <a:xfrm>
          <a:off x="0" y="0"/>
          <a:ext cx="0" cy="0"/>
          <a:chOff x="0" y="0"/>
          <a:chExt cx="0" cy="0"/>
        </a:xfrm>
      </p:grpSpPr>
      <p:sp>
        <p:nvSpPr>
          <p:cNvPr id="126" name="Google Shape;126;p18"/>
          <p:cNvSpPr txBox="1">
            <a:spLocks noGrp="1"/>
          </p:cNvSpPr>
          <p:nvPr>
            <p:ph type="ctrTitle"/>
          </p:nvPr>
        </p:nvSpPr>
        <p:spPr>
          <a:xfrm flipH="1">
            <a:off x="443675" y="1787858"/>
            <a:ext cx="6935428" cy="4687906"/>
          </a:xfrm>
          <a:prstGeom prst="rect">
            <a:avLst/>
          </a:prstGeom>
          <a:ln w="28575">
            <a:solidFill>
              <a:schemeClr val="bg1"/>
            </a:solidFill>
          </a:ln>
        </p:spPr>
        <p:txBody>
          <a:bodyPr spcFirstLastPara="1" wrap="square" lIns="121900" tIns="121900" rIns="121900" bIns="121900" anchor="b" anchorCtr="0">
            <a:noAutofit/>
          </a:bodyPr>
          <a:lstStyle/>
          <a:p>
            <a:pPr lvl="0"/>
            <a:r>
              <a:rPr lang="en-US" sz="3200" b="1" dirty="0" err="1">
                <a:effectLst>
                  <a:outerShdw blurRad="38100" dist="38100" dir="2700000" algn="tl">
                    <a:srgbClr val="000000">
                      <a:alpha val="43137"/>
                    </a:srgbClr>
                  </a:outerShdw>
                </a:effectLst>
              </a:rPr>
              <a:t>Fakültə-İnformasiya</a:t>
            </a:r>
            <a:r>
              <a:rPr lang="en-US" sz="3200" b="1" dirty="0">
                <a:effectLst>
                  <a:outerShdw blurRad="38100" dist="38100" dir="2700000" algn="tl">
                    <a:srgbClr val="000000">
                      <a:alpha val="43137"/>
                    </a:srgbClr>
                  </a:outerShdw>
                </a:effectLst>
              </a:rPr>
              <a:t> </a:t>
            </a:r>
            <a:r>
              <a:rPr lang="en-US" sz="3200" b="1" dirty="0" err="1">
                <a:effectLst>
                  <a:outerShdw blurRad="38100" dist="38100" dir="2700000" algn="tl">
                    <a:srgbClr val="000000">
                      <a:alpha val="43137"/>
                    </a:srgbClr>
                  </a:outerShdw>
                </a:effectLst>
              </a:rPr>
              <a:t>texnologiyaları</a:t>
            </a:r>
            <a:r>
              <a:rPr lang="en-US" sz="3200" b="1" dirty="0">
                <a:effectLst>
                  <a:outerShdw blurRad="38100" dist="38100" dir="2700000" algn="tl">
                    <a:srgbClr val="000000">
                      <a:alpha val="43137"/>
                    </a:srgbClr>
                  </a:outerShdw>
                </a:effectLst>
              </a:rPr>
              <a:t> </a:t>
            </a:r>
            <a:r>
              <a:rPr lang="en-US" sz="3200" b="1" dirty="0" err="1">
                <a:effectLst>
                  <a:outerShdw blurRad="38100" dist="38100" dir="2700000" algn="tl">
                    <a:srgbClr val="000000">
                      <a:alpha val="43137"/>
                    </a:srgbClr>
                  </a:outerShdw>
                </a:effectLst>
              </a:rPr>
              <a:t>və</a:t>
            </a:r>
            <a:r>
              <a:rPr lang="en-US" sz="3200" b="1" dirty="0">
                <a:effectLst>
                  <a:outerShdw blurRad="38100" dist="38100" dir="2700000" algn="tl">
                    <a:srgbClr val="000000">
                      <a:alpha val="43137"/>
                    </a:srgbClr>
                  </a:outerShdw>
                </a:effectLst>
              </a:rPr>
              <a:t> </a:t>
            </a:r>
            <a:r>
              <a:rPr lang="en-US" sz="3200" b="1" dirty="0" err="1">
                <a:effectLst>
                  <a:outerShdw blurRad="38100" dist="38100" dir="2700000" algn="tl">
                    <a:srgbClr val="000000">
                      <a:alpha val="43137"/>
                    </a:srgbClr>
                  </a:outerShdw>
                </a:effectLst>
              </a:rPr>
              <a:t>İdarəetmə</a:t>
            </a:r>
            <a:r>
              <a:rPr lang="en-US" sz="3200" b="1" dirty="0">
                <a:effectLst>
                  <a:outerShdw blurRad="38100" dist="38100" dir="2700000" algn="tl">
                    <a:srgbClr val="000000">
                      <a:alpha val="43137"/>
                    </a:srgbClr>
                  </a:outerShdw>
                </a:effectLst>
              </a:rPr>
              <a:t/>
            </a:r>
            <a:br>
              <a:rPr lang="en-US" sz="3200" b="1" dirty="0">
                <a:effectLst>
                  <a:outerShdw blurRad="38100" dist="38100" dir="2700000" algn="tl">
                    <a:srgbClr val="000000">
                      <a:alpha val="43137"/>
                    </a:srgbClr>
                  </a:outerShdw>
                </a:effectLst>
              </a:rPr>
            </a:br>
            <a:r>
              <a:rPr lang="en-US" sz="3200" b="1" dirty="0" err="1">
                <a:effectLst>
                  <a:outerShdw blurRad="38100" dist="38100" dir="2700000" algn="tl">
                    <a:srgbClr val="000000">
                      <a:alpha val="43137"/>
                    </a:srgbClr>
                  </a:outerShdw>
                </a:effectLst>
              </a:rPr>
              <a:t>İxtisas-İnformasiya</a:t>
            </a:r>
            <a:r>
              <a:rPr lang="en-US" sz="3200" b="1" dirty="0">
                <a:effectLst>
                  <a:outerShdw blurRad="38100" dist="38100" dir="2700000" algn="tl">
                    <a:srgbClr val="000000">
                      <a:alpha val="43137"/>
                    </a:srgbClr>
                  </a:outerShdw>
                </a:effectLst>
              </a:rPr>
              <a:t> </a:t>
            </a:r>
            <a:r>
              <a:rPr lang="en-US" sz="3200" b="1" dirty="0" err="1">
                <a:effectLst>
                  <a:outerShdw blurRad="38100" dist="38100" dir="2700000" algn="tl">
                    <a:srgbClr val="000000">
                      <a:alpha val="43137"/>
                    </a:srgbClr>
                  </a:outerShdw>
                </a:effectLst>
              </a:rPr>
              <a:t>texnologiyaları</a:t>
            </a:r>
            <a:r>
              <a:rPr lang="en-US" sz="3200" b="1" dirty="0">
                <a:effectLst>
                  <a:outerShdw blurRad="38100" dist="38100" dir="2700000" algn="tl">
                    <a:srgbClr val="000000">
                      <a:alpha val="43137"/>
                    </a:srgbClr>
                  </a:outerShdw>
                </a:effectLst>
              </a:rPr>
              <a:t/>
            </a:r>
            <a:br>
              <a:rPr lang="en-US" sz="3200" b="1" dirty="0">
                <a:effectLst>
                  <a:outerShdw blurRad="38100" dist="38100" dir="2700000" algn="tl">
                    <a:srgbClr val="000000">
                      <a:alpha val="43137"/>
                    </a:srgbClr>
                  </a:outerShdw>
                </a:effectLst>
              </a:rPr>
            </a:br>
            <a:r>
              <a:rPr lang="en-US" sz="3200" b="1" dirty="0" err="1">
                <a:effectLst>
                  <a:outerShdw blurRad="38100" dist="38100" dir="2700000" algn="tl">
                    <a:srgbClr val="000000">
                      <a:alpha val="43137"/>
                    </a:srgbClr>
                  </a:outerShdw>
                </a:effectLst>
              </a:rPr>
              <a:t>Qrup</a:t>
            </a:r>
            <a:r>
              <a:rPr lang="en-US" sz="3200" b="1" dirty="0">
                <a:effectLst>
                  <a:outerShdw blurRad="38100" dist="38100" dir="2700000" algn="tl">
                    <a:srgbClr val="000000">
                      <a:alpha val="43137"/>
                    </a:srgbClr>
                  </a:outerShdw>
                </a:effectLst>
              </a:rPr>
              <a:t>-№ </a:t>
            </a:r>
            <a:r>
              <a:rPr lang="en-US" sz="3200" b="1" dirty="0" smtClean="0">
                <a:effectLst>
                  <a:outerShdw blurRad="38100" dist="38100" dir="2700000" algn="tl">
                    <a:srgbClr val="000000">
                      <a:alpha val="43137"/>
                    </a:srgbClr>
                  </a:outerShdw>
                </a:effectLst>
              </a:rPr>
              <a:t>685.18</a:t>
            </a:r>
            <a:r>
              <a:rPr lang="az-Latn-AZ" sz="3200" b="1" dirty="0" smtClean="0">
                <a:effectLst>
                  <a:outerShdw blurRad="38100" dist="38100" dir="2700000" algn="tl">
                    <a:srgbClr val="000000">
                      <a:alpha val="43137"/>
                    </a:srgbClr>
                  </a:outerShdw>
                </a:effectLst>
              </a:rPr>
              <a:t/>
            </a:r>
            <a:br>
              <a:rPr lang="az-Latn-AZ" sz="3200" b="1" dirty="0" smtClean="0">
                <a:effectLst>
                  <a:outerShdw blurRad="38100" dist="38100" dir="2700000" algn="tl">
                    <a:srgbClr val="000000">
                      <a:alpha val="43137"/>
                    </a:srgbClr>
                  </a:outerShdw>
                </a:effectLst>
              </a:rPr>
            </a:br>
            <a:r>
              <a:rPr lang="en-US" sz="3200" b="1" dirty="0" err="1" smtClean="0">
                <a:effectLst>
                  <a:outerShdw blurRad="38100" dist="38100" dir="2700000" algn="tl">
                    <a:srgbClr val="000000">
                      <a:alpha val="43137"/>
                    </a:srgbClr>
                  </a:outerShdw>
                </a:effectLst>
              </a:rPr>
              <a:t>Tələbə-İbrahimova</a:t>
            </a:r>
            <a:r>
              <a:rPr lang="en-US" sz="3200" b="1" dirty="0" smtClean="0">
                <a:effectLst>
                  <a:outerShdw blurRad="38100" dist="38100" dir="2700000" algn="tl">
                    <a:srgbClr val="000000">
                      <a:alpha val="43137"/>
                    </a:srgbClr>
                  </a:outerShdw>
                </a:effectLst>
              </a:rPr>
              <a:t> </a:t>
            </a:r>
            <a:r>
              <a:rPr lang="en-US" sz="3200" b="1" dirty="0" err="1">
                <a:effectLst>
                  <a:outerShdw blurRad="38100" dist="38100" dir="2700000" algn="tl">
                    <a:srgbClr val="000000">
                      <a:alpha val="43137"/>
                    </a:srgbClr>
                  </a:outerShdw>
                </a:effectLst>
              </a:rPr>
              <a:t>Aytac</a:t>
            </a:r>
            <a:r>
              <a:rPr lang="en-US" sz="3200" b="1" dirty="0" smtClean="0">
                <a:effectLst>
                  <a:outerShdw blurRad="38100" dist="38100" dir="2700000" algn="tl">
                    <a:srgbClr val="000000">
                      <a:alpha val="43137"/>
                    </a:srgbClr>
                  </a:outerShdw>
                </a:effectLst>
              </a:rPr>
              <a:t/>
            </a:r>
            <a:br>
              <a:rPr lang="en-US" sz="3200" b="1" dirty="0" smtClean="0">
                <a:effectLst>
                  <a:outerShdw blurRad="38100" dist="38100" dir="2700000" algn="tl">
                    <a:srgbClr val="000000">
                      <a:alpha val="43137"/>
                    </a:srgbClr>
                  </a:outerShdw>
                </a:effectLst>
              </a:rPr>
            </a:br>
            <a:r>
              <a:rPr lang="az-Latn-AZ" sz="3200" b="1" dirty="0">
                <a:effectLst>
                  <a:outerShdw blurRad="38100" dist="38100" dir="2700000" algn="tl">
                    <a:srgbClr val="000000">
                      <a:alpha val="43137"/>
                    </a:srgbClr>
                  </a:outerShdw>
                </a:effectLst>
              </a:rPr>
              <a:t>Fənn-İnformasiya </a:t>
            </a:r>
            <a:r>
              <a:rPr lang="az-Latn-AZ" sz="3200" b="1" dirty="0" smtClean="0">
                <a:effectLst>
                  <a:outerShdw blurRad="38100" dist="38100" dir="2700000" algn="tl">
                    <a:srgbClr val="000000">
                      <a:alpha val="43137"/>
                    </a:srgbClr>
                  </a:outerShdw>
                </a:effectLst>
              </a:rPr>
              <a:t>sistemləri</a:t>
            </a:r>
            <a:r>
              <a:rPr lang="en-US" sz="3200" b="1" dirty="0">
                <a:effectLst>
                  <a:outerShdw blurRad="38100" dist="38100" dir="2700000" algn="tl">
                    <a:srgbClr val="000000">
                      <a:alpha val="43137"/>
                    </a:srgbClr>
                  </a:outerShdw>
                </a:effectLst>
              </a:rPr>
              <a:t/>
            </a:r>
            <a:br>
              <a:rPr lang="en-US" sz="3200" b="1" dirty="0">
                <a:effectLst>
                  <a:outerShdw blurRad="38100" dist="38100" dir="2700000" algn="tl">
                    <a:srgbClr val="000000">
                      <a:alpha val="43137"/>
                    </a:srgbClr>
                  </a:outerShdw>
                </a:effectLst>
              </a:rPr>
            </a:br>
            <a:r>
              <a:rPr lang="en-US" sz="3200" b="1" dirty="0" err="1" smtClean="0">
                <a:effectLst>
                  <a:outerShdw blurRad="38100" dist="38100" dir="2700000" algn="tl">
                    <a:srgbClr val="000000">
                      <a:alpha val="43137"/>
                    </a:srgbClr>
                  </a:outerShdw>
                </a:effectLst>
              </a:rPr>
              <a:t>Müəllim-Məmmədov</a:t>
            </a:r>
            <a:r>
              <a:rPr lang="en-US" sz="3200" b="1" dirty="0" smtClean="0">
                <a:effectLst>
                  <a:outerShdw blurRad="38100" dist="38100" dir="2700000" algn="tl">
                    <a:srgbClr val="000000">
                      <a:alpha val="43137"/>
                    </a:srgbClr>
                  </a:outerShdw>
                </a:effectLst>
              </a:rPr>
              <a:t> </a:t>
            </a:r>
            <a:r>
              <a:rPr lang="en-US" sz="3200" b="1" dirty="0" err="1">
                <a:effectLst>
                  <a:outerShdw blurRad="38100" dist="38100" dir="2700000" algn="tl">
                    <a:srgbClr val="000000">
                      <a:alpha val="43137"/>
                    </a:srgbClr>
                  </a:outerShdw>
                </a:effectLst>
              </a:rPr>
              <a:t>Kənan</a:t>
            </a:r>
            <a:r>
              <a:rPr lang="en-US" sz="3200" b="1" dirty="0">
                <a:effectLst>
                  <a:outerShdw blurRad="38100" dist="38100" dir="2700000" algn="tl">
                    <a:srgbClr val="000000">
                      <a:alpha val="43137"/>
                    </a:srgbClr>
                  </a:outerShdw>
                </a:effectLst>
              </a:rPr>
              <a:t/>
            </a:r>
            <a:br>
              <a:rPr lang="en-US" sz="3200" b="1" dirty="0">
                <a:effectLst>
                  <a:outerShdw blurRad="38100" dist="38100" dir="2700000" algn="tl">
                    <a:srgbClr val="000000">
                      <a:alpha val="43137"/>
                    </a:srgbClr>
                  </a:outerShdw>
                </a:effectLst>
              </a:rPr>
            </a:br>
            <a:r>
              <a:rPr lang="en-US" sz="3200" b="1" dirty="0">
                <a:effectLst>
                  <a:outerShdw blurRad="38100" dist="38100" dir="2700000" algn="tl">
                    <a:srgbClr val="000000">
                      <a:alpha val="43137"/>
                    </a:srgbClr>
                  </a:outerShdw>
                </a:effectLst>
              </a:rPr>
              <a:t>Mövzu-</a:t>
            </a:r>
            <a:r>
              <a:rPr lang="en-US" sz="3200" b="1" dirty="0" err="1">
                <a:effectLst>
                  <a:outerShdw blurRad="38100" dist="38100" dir="2700000" algn="tl">
                    <a:srgbClr val="000000">
                      <a:alpha val="43137"/>
                    </a:srgbClr>
                  </a:outerShdw>
                </a:effectLst>
              </a:rPr>
              <a:t>Verilənlərin</a:t>
            </a:r>
            <a:r>
              <a:rPr lang="en-US" sz="3200" b="1" dirty="0">
                <a:effectLst>
                  <a:outerShdw blurRad="38100" dist="38100" dir="2700000" algn="tl">
                    <a:srgbClr val="000000">
                      <a:alpha val="43137"/>
                    </a:srgbClr>
                  </a:outerShdw>
                </a:effectLst>
              </a:rPr>
              <a:t> </a:t>
            </a:r>
            <a:r>
              <a:rPr lang="en-US" sz="3200" b="1" dirty="0" err="1">
                <a:effectLst>
                  <a:outerShdw blurRad="38100" dist="38100" dir="2700000" algn="tl">
                    <a:srgbClr val="000000">
                      <a:alpha val="43137"/>
                    </a:srgbClr>
                  </a:outerShdw>
                </a:effectLst>
              </a:rPr>
              <a:t>tipləri</a:t>
            </a:r>
            <a:r>
              <a:rPr lang="en-US" sz="3200" b="1" dirty="0">
                <a:effectLst>
                  <a:outerShdw blurRad="38100" dist="38100" dir="2700000" algn="tl">
                    <a:srgbClr val="000000">
                      <a:alpha val="43137"/>
                    </a:srgbClr>
                  </a:outerShdw>
                </a:effectLst>
              </a:rPr>
              <a:t> </a:t>
            </a:r>
            <a:r>
              <a:rPr lang="en-US" sz="3200" b="1" dirty="0" err="1">
                <a:effectLst>
                  <a:outerShdw blurRad="38100" dist="38100" dir="2700000" algn="tl">
                    <a:srgbClr val="000000">
                      <a:alpha val="43137"/>
                    </a:srgbClr>
                  </a:outerShdw>
                </a:effectLst>
              </a:rPr>
              <a:t>və</a:t>
            </a:r>
            <a:r>
              <a:rPr lang="en-US" sz="3200" b="1" dirty="0">
                <a:effectLst>
                  <a:outerShdw blurRad="38100" dist="38100" dir="2700000" algn="tl">
                    <a:srgbClr val="000000">
                      <a:alpha val="43137"/>
                    </a:srgbClr>
                  </a:outerShdw>
                </a:effectLst>
              </a:rPr>
              <a:t> </a:t>
            </a:r>
            <a:r>
              <a:rPr lang="en-US" sz="3200" b="1" dirty="0" err="1">
                <a:effectLst>
                  <a:outerShdw blurRad="38100" dist="38100" dir="2700000" algn="tl">
                    <a:srgbClr val="000000">
                      <a:alpha val="43137"/>
                    </a:srgbClr>
                  </a:outerShdw>
                </a:effectLst>
              </a:rPr>
              <a:t>modelləri</a:t>
            </a:r>
            <a:endParaRPr sz="3200" b="1" dirty="0">
              <a:effectLst>
                <a:outerShdw blurRad="38100" dist="38100" dir="2700000" algn="tl">
                  <a:srgbClr val="000000">
                    <a:alpha val="43137"/>
                  </a:srgbClr>
                </a:outerShdw>
              </a:effectLst>
            </a:endParaRPr>
          </a:p>
        </p:txBody>
      </p:sp>
      <p:pic>
        <p:nvPicPr>
          <p:cNvPr id="127" name="Google Shape;127;p18"/>
          <p:cNvPicPr preferRelativeResize="0"/>
          <p:nvPr/>
        </p:nvPicPr>
        <p:blipFill>
          <a:blip r:embed="rId3">
            <a:alphaModFix/>
          </a:blip>
          <a:stretch>
            <a:fillRect/>
          </a:stretch>
        </p:blipFill>
        <p:spPr>
          <a:xfrm>
            <a:off x="6458469" y="247033"/>
            <a:ext cx="5733531" cy="5641397"/>
          </a:xfrm>
          <a:prstGeom prst="rect">
            <a:avLst/>
          </a:prstGeom>
          <a:noFill/>
          <a:ln>
            <a:noFill/>
          </a:ln>
        </p:spPr>
      </p:pic>
      <p:pic>
        <p:nvPicPr>
          <p:cNvPr id="2" name="Picture 1"/>
          <p:cNvPicPr>
            <a:picLocks noChangeAspect="1"/>
          </p:cNvPicPr>
          <p:nvPr/>
        </p:nvPicPr>
        <p:blipFill>
          <a:blip r:embed="rId4"/>
          <a:stretch>
            <a:fillRect/>
          </a:stretch>
        </p:blipFill>
        <p:spPr>
          <a:xfrm>
            <a:off x="450376" y="109182"/>
            <a:ext cx="1665082" cy="1677147"/>
          </a:xfrm>
          <a:prstGeom prst="rect">
            <a:avLst/>
          </a:prstGeom>
          <a:ln>
            <a:solidFill>
              <a:schemeClr val="bg1"/>
            </a:solidFill>
          </a:ln>
        </p:spPr>
      </p:pic>
    </p:spTree>
    <p:extLst>
      <p:ext uri="{BB962C8B-B14F-4D97-AF65-F5344CB8AC3E}">
        <p14:creationId xmlns:p14="http://schemas.microsoft.com/office/powerpoint/2010/main" val="1649382253"/>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0D6B6">
                <a:alpha val="70588"/>
              </a:srgbClr>
            </a:gs>
            <a:gs pos="100000">
              <a:srgbClr val="7337D4"/>
            </a:gs>
          </a:gsLst>
          <a:lin ang="0" scaled="0"/>
        </a:gradFill>
        <a:effectLst/>
      </p:bgPr>
    </p:bg>
    <p:spTree>
      <p:nvGrpSpPr>
        <p:cNvPr id="1" name="Shape 124"/>
        <p:cNvGrpSpPr/>
        <p:nvPr/>
      </p:nvGrpSpPr>
      <p:grpSpPr>
        <a:xfrm>
          <a:off x="0" y="0"/>
          <a:ext cx="0" cy="0"/>
          <a:chOff x="0" y="0"/>
          <a:chExt cx="0" cy="0"/>
        </a:xfrm>
      </p:grpSpPr>
      <p:sp>
        <p:nvSpPr>
          <p:cNvPr id="4" name="Rectangle 3"/>
          <p:cNvSpPr/>
          <p:nvPr/>
        </p:nvSpPr>
        <p:spPr>
          <a:xfrm>
            <a:off x="2423212" y="109182"/>
            <a:ext cx="4650877" cy="830997"/>
          </a:xfrm>
          <a:prstGeom prst="rect">
            <a:avLst/>
          </a:prstGeom>
        </p:spPr>
        <p:txBody>
          <a:bodyPr wrap="square">
            <a:spAutoFit/>
          </a:bodyPr>
          <a:lstStyle/>
          <a:p>
            <a:pPr algn="r"/>
            <a:r>
              <a:rPr lang="az-Latn-AZ" sz="4800" b="1" dirty="0" smtClean="0">
                <a:solidFill>
                  <a:schemeClr val="bg1"/>
                </a:solidFill>
                <a:effectLst>
                  <a:outerShdw blurRad="50800" dist="38100" dir="2700000" algn="tl" rotWithShape="0">
                    <a:prstClr val="black">
                      <a:alpha val="40000"/>
                    </a:prstClr>
                  </a:outerShdw>
                </a:effectLst>
              </a:rPr>
              <a:t>Məsələn</a:t>
            </a:r>
            <a:endParaRPr lang="en-US" sz="4800" b="1" dirty="0">
              <a:solidFill>
                <a:schemeClr val="bg1"/>
              </a:solidFill>
              <a:effectLst>
                <a:outerShdw blurRad="50800" dist="38100" dir="2700000" algn="tl" rotWithShape="0">
                  <a:prstClr val="black">
                    <a:alpha val="40000"/>
                  </a:prstClr>
                </a:outerShdw>
              </a:effectLst>
            </a:endParaRPr>
          </a:p>
        </p:txBody>
      </p:sp>
      <p:sp>
        <p:nvSpPr>
          <p:cNvPr id="5" name="Rectangle 4"/>
          <p:cNvSpPr/>
          <p:nvPr/>
        </p:nvSpPr>
        <p:spPr>
          <a:xfrm>
            <a:off x="0" y="928048"/>
            <a:ext cx="12192000" cy="163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46043" b="42986"/>
          <a:stretch/>
        </p:blipFill>
        <p:spPr>
          <a:xfrm>
            <a:off x="1355678" y="1148084"/>
            <a:ext cx="9057564" cy="5380867"/>
          </a:xfrm>
          <a:prstGeom prst="rect">
            <a:avLst/>
          </a:prstGeom>
        </p:spPr>
      </p:pic>
    </p:spTree>
    <p:extLst>
      <p:ext uri="{BB962C8B-B14F-4D97-AF65-F5344CB8AC3E}">
        <p14:creationId xmlns:p14="http://schemas.microsoft.com/office/powerpoint/2010/main" val="58703398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pic>
        <p:nvPicPr>
          <p:cNvPr id="492" name="Google Shape;492;p30"/>
          <p:cNvPicPr preferRelativeResize="0"/>
          <p:nvPr/>
        </p:nvPicPr>
        <p:blipFill>
          <a:blip r:embed="rId3">
            <a:alphaModFix/>
          </a:blip>
          <a:stretch>
            <a:fillRect/>
          </a:stretch>
        </p:blipFill>
        <p:spPr>
          <a:xfrm flipH="1">
            <a:off x="8119244" y="1518526"/>
            <a:ext cx="4589817" cy="4202468"/>
          </a:xfrm>
          <a:prstGeom prst="rect">
            <a:avLst/>
          </a:prstGeom>
          <a:noFill/>
          <a:ln>
            <a:noFill/>
          </a:ln>
        </p:spPr>
      </p:pic>
      <p:sp>
        <p:nvSpPr>
          <p:cNvPr id="4" name="Rectangle 3"/>
          <p:cNvSpPr/>
          <p:nvPr/>
        </p:nvSpPr>
        <p:spPr>
          <a:xfrm>
            <a:off x="2541245" y="473271"/>
            <a:ext cx="6096000" cy="646331"/>
          </a:xfrm>
          <a:prstGeom prst="rect">
            <a:avLst/>
          </a:prstGeom>
          <a:ln w="19050">
            <a:solidFill>
              <a:schemeClr val="bg1"/>
            </a:solidFill>
          </a:ln>
        </p:spPr>
        <p:txBody>
          <a:bodyPr>
            <a:spAutoFit/>
          </a:bodyPr>
          <a:lstStyle/>
          <a:p>
            <a:pPr>
              <a:buClr>
                <a:srgbClr val="000000"/>
              </a:buClr>
              <a:buFont typeface="Arial"/>
              <a:buNone/>
            </a:pPr>
            <a:r>
              <a:rPr lang="az-Latn-AZ" sz="3600" b="1" kern="0" dirty="0" smtClean="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Verilənlərin modelləri</a:t>
            </a:r>
            <a:endParaRPr lang="en-US" sz="3600" b="1" kern="0"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endParaRPr>
          </a:p>
        </p:txBody>
      </p:sp>
      <p:grpSp>
        <p:nvGrpSpPr>
          <p:cNvPr id="9" name="Google Shape;285;p26"/>
          <p:cNvGrpSpPr/>
          <p:nvPr/>
        </p:nvGrpSpPr>
        <p:grpSpPr>
          <a:xfrm rot="5400000">
            <a:off x="-566" y="1685526"/>
            <a:ext cx="3014879" cy="739740"/>
            <a:chOff x="1697066" y="4198872"/>
            <a:chExt cx="2261159" cy="554805"/>
          </a:xfrm>
        </p:grpSpPr>
        <p:grpSp>
          <p:nvGrpSpPr>
            <p:cNvPr id="10" name="Google Shape;286;p26"/>
            <p:cNvGrpSpPr/>
            <p:nvPr/>
          </p:nvGrpSpPr>
          <p:grpSpPr>
            <a:xfrm>
              <a:off x="1697066" y="4198872"/>
              <a:ext cx="595902" cy="554805"/>
              <a:chOff x="1697066" y="4198872"/>
              <a:chExt cx="595902" cy="554805"/>
            </a:xfrm>
          </p:grpSpPr>
          <p:sp>
            <p:nvSpPr>
              <p:cNvPr id="22" name="Google Shape;287;p26"/>
              <p:cNvSpPr/>
              <p:nvPr/>
            </p:nvSpPr>
            <p:spPr>
              <a:xfrm>
                <a:off x="1697066" y="4198872"/>
                <a:ext cx="595902" cy="554805"/>
              </a:xfrm>
              <a:prstGeom prst="ellipse">
                <a:avLst/>
              </a:prstGeom>
              <a:no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 name="Google Shape;288;p26"/>
              <p:cNvSpPr/>
              <p:nvPr/>
            </p:nvSpPr>
            <p:spPr>
              <a:xfrm rot="16200000">
                <a:off x="1827855" y="4253019"/>
                <a:ext cx="360805" cy="457994"/>
              </a:xfrm>
              <a:custGeom>
                <a:avLst/>
                <a:gdLst/>
                <a:ahLst/>
                <a:cxnLst/>
                <a:rect l="l" t="t" r="r" b="b"/>
                <a:pathLst>
                  <a:path w="12004" h="12036" extrusionOk="0">
                    <a:moveTo>
                      <a:pt x="10933" y="4947"/>
                    </a:moveTo>
                    <a:cubicBezTo>
                      <a:pt x="11122" y="4947"/>
                      <a:pt x="11279" y="5104"/>
                      <a:pt x="11279" y="5293"/>
                    </a:cubicBezTo>
                    <a:lnTo>
                      <a:pt x="11279" y="5671"/>
                    </a:lnTo>
                    <a:lnTo>
                      <a:pt x="7782" y="5671"/>
                    </a:lnTo>
                    <a:lnTo>
                      <a:pt x="7782" y="5293"/>
                    </a:lnTo>
                    <a:cubicBezTo>
                      <a:pt x="7782" y="5104"/>
                      <a:pt x="7940" y="4947"/>
                      <a:pt x="8129" y="4947"/>
                    </a:cubicBezTo>
                    <a:close/>
                    <a:moveTo>
                      <a:pt x="9547" y="694"/>
                    </a:moveTo>
                    <a:cubicBezTo>
                      <a:pt x="9736" y="694"/>
                      <a:pt x="9893" y="851"/>
                      <a:pt x="9893" y="1040"/>
                    </a:cubicBezTo>
                    <a:lnTo>
                      <a:pt x="9893" y="4254"/>
                    </a:lnTo>
                    <a:lnTo>
                      <a:pt x="8129" y="4254"/>
                    </a:lnTo>
                    <a:cubicBezTo>
                      <a:pt x="7530" y="4254"/>
                      <a:pt x="7058" y="4726"/>
                      <a:pt x="7058" y="5293"/>
                    </a:cubicBezTo>
                    <a:lnTo>
                      <a:pt x="7058" y="6365"/>
                    </a:lnTo>
                    <a:lnTo>
                      <a:pt x="694" y="6365"/>
                    </a:lnTo>
                    <a:lnTo>
                      <a:pt x="694" y="1040"/>
                    </a:lnTo>
                    <a:cubicBezTo>
                      <a:pt x="725" y="851"/>
                      <a:pt x="883" y="694"/>
                      <a:pt x="1072" y="694"/>
                    </a:cubicBezTo>
                    <a:close/>
                    <a:moveTo>
                      <a:pt x="7121" y="7026"/>
                    </a:moveTo>
                    <a:lnTo>
                      <a:pt x="7121" y="7751"/>
                    </a:lnTo>
                    <a:lnTo>
                      <a:pt x="1072" y="7751"/>
                    </a:lnTo>
                    <a:cubicBezTo>
                      <a:pt x="883" y="7751"/>
                      <a:pt x="725" y="7593"/>
                      <a:pt x="725" y="7404"/>
                    </a:cubicBezTo>
                    <a:lnTo>
                      <a:pt x="725" y="7026"/>
                    </a:lnTo>
                    <a:close/>
                    <a:moveTo>
                      <a:pt x="5703" y="8444"/>
                    </a:moveTo>
                    <a:lnTo>
                      <a:pt x="5703" y="9168"/>
                    </a:lnTo>
                    <a:lnTo>
                      <a:pt x="4947" y="9168"/>
                    </a:lnTo>
                    <a:lnTo>
                      <a:pt x="4947" y="8444"/>
                    </a:lnTo>
                    <a:close/>
                    <a:moveTo>
                      <a:pt x="7089" y="8444"/>
                    </a:moveTo>
                    <a:lnTo>
                      <a:pt x="7089" y="9168"/>
                    </a:lnTo>
                    <a:lnTo>
                      <a:pt x="6365" y="9168"/>
                    </a:lnTo>
                    <a:lnTo>
                      <a:pt x="6365" y="8444"/>
                    </a:lnTo>
                    <a:close/>
                    <a:moveTo>
                      <a:pt x="11279" y="6333"/>
                    </a:moveTo>
                    <a:lnTo>
                      <a:pt x="11279" y="9830"/>
                    </a:lnTo>
                    <a:lnTo>
                      <a:pt x="7782" y="9830"/>
                    </a:lnTo>
                    <a:lnTo>
                      <a:pt x="7782" y="6333"/>
                    </a:lnTo>
                    <a:close/>
                    <a:moveTo>
                      <a:pt x="11279" y="10523"/>
                    </a:moveTo>
                    <a:lnTo>
                      <a:pt x="11279" y="10901"/>
                    </a:lnTo>
                    <a:cubicBezTo>
                      <a:pt x="11279" y="11090"/>
                      <a:pt x="11122" y="11248"/>
                      <a:pt x="10933" y="11248"/>
                    </a:cubicBezTo>
                    <a:lnTo>
                      <a:pt x="8129" y="11248"/>
                    </a:lnTo>
                    <a:cubicBezTo>
                      <a:pt x="7940" y="11248"/>
                      <a:pt x="7782" y="11090"/>
                      <a:pt x="7782" y="10901"/>
                    </a:cubicBezTo>
                    <a:lnTo>
                      <a:pt x="7782" y="10523"/>
                    </a:lnTo>
                    <a:close/>
                    <a:moveTo>
                      <a:pt x="1040" y="1"/>
                    </a:moveTo>
                    <a:cubicBezTo>
                      <a:pt x="442" y="1"/>
                      <a:pt x="1" y="473"/>
                      <a:pt x="1" y="1040"/>
                    </a:cubicBezTo>
                    <a:lnTo>
                      <a:pt x="1" y="7436"/>
                    </a:lnTo>
                    <a:cubicBezTo>
                      <a:pt x="1" y="8034"/>
                      <a:pt x="442" y="8507"/>
                      <a:pt x="1040" y="8507"/>
                    </a:cubicBezTo>
                    <a:lnTo>
                      <a:pt x="4191" y="8507"/>
                    </a:lnTo>
                    <a:lnTo>
                      <a:pt x="4191" y="9200"/>
                    </a:lnTo>
                    <a:lnTo>
                      <a:pt x="3151" y="9200"/>
                    </a:lnTo>
                    <a:cubicBezTo>
                      <a:pt x="2931" y="9200"/>
                      <a:pt x="2773" y="9357"/>
                      <a:pt x="2773" y="9546"/>
                    </a:cubicBezTo>
                    <a:cubicBezTo>
                      <a:pt x="2773" y="9767"/>
                      <a:pt x="2931" y="9925"/>
                      <a:pt x="3151" y="9925"/>
                    </a:cubicBezTo>
                    <a:lnTo>
                      <a:pt x="7026" y="9925"/>
                    </a:lnTo>
                    <a:lnTo>
                      <a:pt x="7026" y="10964"/>
                    </a:lnTo>
                    <a:cubicBezTo>
                      <a:pt x="7026" y="11563"/>
                      <a:pt x="7499" y="12035"/>
                      <a:pt x="8097" y="12035"/>
                    </a:cubicBezTo>
                    <a:lnTo>
                      <a:pt x="10901" y="12035"/>
                    </a:lnTo>
                    <a:cubicBezTo>
                      <a:pt x="11468" y="12035"/>
                      <a:pt x="11941" y="11563"/>
                      <a:pt x="11941" y="10964"/>
                    </a:cubicBezTo>
                    <a:lnTo>
                      <a:pt x="11941" y="5356"/>
                    </a:lnTo>
                    <a:cubicBezTo>
                      <a:pt x="12004" y="4726"/>
                      <a:pt x="11531" y="4254"/>
                      <a:pt x="10933" y="4254"/>
                    </a:cubicBezTo>
                    <a:lnTo>
                      <a:pt x="10586" y="4254"/>
                    </a:lnTo>
                    <a:lnTo>
                      <a:pt x="10586" y="1040"/>
                    </a:lnTo>
                    <a:cubicBezTo>
                      <a:pt x="10586" y="473"/>
                      <a:pt x="10114" y="1"/>
                      <a:pt x="9515" y="1"/>
                    </a:cubicBezTo>
                    <a:close/>
                  </a:path>
                </a:pathLst>
              </a:cu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1" name="Google Shape;289;p26"/>
            <p:cNvGrpSpPr/>
            <p:nvPr/>
          </p:nvGrpSpPr>
          <p:grpSpPr>
            <a:xfrm>
              <a:off x="2393800" y="4444238"/>
              <a:ext cx="1564425" cy="72900"/>
              <a:chOff x="2066900" y="4444238"/>
              <a:chExt cx="1564425" cy="72900"/>
            </a:xfrm>
          </p:grpSpPr>
          <p:sp>
            <p:nvSpPr>
              <p:cNvPr id="12" name="Google Shape;290;p26"/>
              <p:cNvSpPr/>
              <p:nvPr/>
            </p:nvSpPr>
            <p:spPr>
              <a:xfrm>
                <a:off x="2066900"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 name="Google Shape;291;p26"/>
              <p:cNvSpPr/>
              <p:nvPr/>
            </p:nvSpPr>
            <p:spPr>
              <a:xfrm>
                <a:off x="2232625"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292;p26"/>
              <p:cNvSpPr/>
              <p:nvPr/>
            </p:nvSpPr>
            <p:spPr>
              <a:xfrm>
                <a:off x="2398350"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 name="Google Shape;293;p26"/>
              <p:cNvSpPr/>
              <p:nvPr/>
            </p:nvSpPr>
            <p:spPr>
              <a:xfrm>
                <a:off x="2564075"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 name="Google Shape;294;p26"/>
              <p:cNvSpPr/>
              <p:nvPr/>
            </p:nvSpPr>
            <p:spPr>
              <a:xfrm>
                <a:off x="2729800"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 name="Google Shape;295;p26"/>
              <p:cNvSpPr/>
              <p:nvPr/>
            </p:nvSpPr>
            <p:spPr>
              <a:xfrm>
                <a:off x="2895525"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 name="Google Shape;296;p26"/>
              <p:cNvSpPr/>
              <p:nvPr/>
            </p:nvSpPr>
            <p:spPr>
              <a:xfrm>
                <a:off x="3061250"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297;p26"/>
              <p:cNvSpPr/>
              <p:nvPr/>
            </p:nvSpPr>
            <p:spPr>
              <a:xfrm>
                <a:off x="3226975"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98;p26"/>
              <p:cNvSpPr/>
              <p:nvPr/>
            </p:nvSpPr>
            <p:spPr>
              <a:xfrm>
                <a:off x="3392700" y="4444238"/>
                <a:ext cx="72900" cy="72900"/>
              </a:xfrm>
              <a:prstGeom prst="ellipse">
                <a:avLst/>
              </a:prstGeom>
              <a:solidFill>
                <a:srgbClr val="FFFFFF">
                  <a:alpha val="43080"/>
                </a:srgbClr>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 name="Google Shape;299;p26"/>
              <p:cNvSpPr/>
              <p:nvPr/>
            </p:nvSpPr>
            <p:spPr>
              <a:xfrm>
                <a:off x="3558425" y="4444238"/>
                <a:ext cx="72900" cy="72900"/>
              </a:xfrm>
              <a:prstGeom prst="ellipse">
                <a:avLst/>
              </a:prstGeom>
              <a:solidFill>
                <a:srgbClr val="FFFFFF">
                  <a:alpha val="43080"/>
                </a:srgbClr>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pic>
        <p:nvPicPr>
          <p:cNvPr id="25" name="Google Shape;870;p46"/>
          <p:cNvPicPr preferRelativeResize="0"/>
          <p:nvPr/>
        </p:nvPicPr>
        <p:blipFill>
          <a:blip r:embed="rId4">
            <a:alphaModFix/>
          </a:blip>
          <a:stretch>
            <a:fillRect/>
          </a:stretch>
        </p:blipFill>
        <p:spPr>
          <a:xfrm flipH="1">
            <a:off x="232879" y="3986373"/>
            <a:ext cx="2054829" cy="2104489"/>
          </a:xfrm>
          <a:prstGeom prst="rect">
            <a:avLst/>
          </a:prstGeom>
          <a:noFill/>
          <a:ln>
            <a:noFill/>
          </a:ln>
        </p:spPr>
      </p:pic>
      <p:sp>
        <p:nvSpPr>
          <p:cNvPr id="2" name="Rectangle 1"/>
          <p:cNvSpPr/>
          <p:nvPr/>
        </p:nvSpPr>
        <p:spPr>
          <a:xfrm>
            <a:off x="2583975" y="1198687"/>
            <a:ext cx="5850341" cy="4893647"/>
          </a:xfrm>
          <a:prstGeom prst="rect">
            <a:avLst/>
          </a:prstGeom>
        </p:spPr>
        <p:txBody>
          <a:bodyPr wrap="square">
            <a:spAutoFit/>
          </a:bodyPr>
          <a:lstStyle/>
          <a:p>
            <a:r>
              <a:rPr lang="en-US" sz="2400" dirty="0" err="1">
                <a:solidFill>
                  <a:srgbClr val="002060"/>
                </a:solidFill>
                <a:latin typeface="Times New Roman" panose="02020603050405020304" pitchFamily="18" charset="0"/>
                <a:cs typeface="Times New Roman" panose="02020603050405020304" pitchFamily="18" charset="0"/>
              </a:rPr>
              <a:t>Məntiqi</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səviyyədə</a:t>
            </a:r>
            <a:r>
              <a:rPr lang="az-Latn-AZ" sz="2400" dirty="0" smtClean="0">
                <a:solidFill>
                  <a:srgbClr val="002060"/>
                </a:solidFill>
                <a:latin typeface="Times New Roman" panose="02020603050405020304" pitchFamily="18" charset="0"/>
                <a:cs typeface="Times New Roman" panose="02020603050405020304" pitchFamily="18" charset="0"/>
              </a:rPr>
              <a:t> verilənlərin</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təşkili</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üçün</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istifadə</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olunan</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strukturların</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anlayışların</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və</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əməliyyatların</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toplanmasına</a:t>
            </a:r>
            <a:r>
              <a:rPr lang="en-US" sz="2400" dirty="0">
                <a:solidFill>
                  <a:srgbClr val="002060"/>
                </a:solidFill>
                <a:latin typeface="Times New Roman" panose="02020603050405020304" pitchFamily="18" charset="0"/>
                <a:cs typeface="Times New Roman" panose="02020603050405020304" pitchFamily="18" charset="0"/>
              </a:rPr>
              <a:t> </a:t>
            </a:r>
            <a:r>
              <a:rPr lang="az-Latn-AZ" sz="2400" dirty="0" smtClean="0">
                <a:solidFill>
                  <a:srgbClr val="002060"/>
                </a:solidFill>
                <a:latin typeface="Times New Roman" panose="02020603050405020304" pitchFamily="18" charset="0"/>
                <a:cs typeface="Times New Roman" panose="02020603050405020304" pitchFamily="18" charset="0"/>
              </a:rPr>
              <a:t>verilənlərin</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modeli</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deyilir.İlk</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olaraq</a:t>
            </a:r>
            <a:r>
              <a:rPr lang="en-US" sz="2400" dirty="0">
                <a:solidFill>
                  <a:srgbClr val="002060"/>
                </a:solidFill>
                <a:latin typeface="Times New Roman" panose="02020603050405020304" pitchFamily="18" charset="0"/>
                <a:cs typeface="Times New Roman" panose="02020603050405020304" pitchFamily="18" charset="0"/>
              </a:rPr>
              <a:t>, “tip” </a:t>
            </a:r>
            <a:r>
              <a:rPr lang="en-US" sz="2400" dirty="0" err="1">
                <a:solidFill>
                  <a:srgbClr val="002060"/>
                </a:solidFill>
                <a:latin typeface="Times New Roman" panose="02020603050405020304" pitchFamily="18" charset="0"/>
                <a:cs typeface="Times New Roman" panose="02020603050405020304" pitchFamily="18" charset="0"/>
              </a:rPr>
              <a:t>və</a:t>
            </a:r>
            <a:r>
              <a:rPr lang="en-US" sz="2400" dirty="0">
                <a:solidFill>
                  <a:srgbClr val="002060"/>
                </a:solidFill>
                <a:latin typeface="Times New Roman" panose="02020603050405020304" pitchFamily="18" charset="0"/>
                <a:cs typeface="Times New Roman" panose="02020603050405020304" pitchFamily="18" charset="0"/>
              </a:rPr>
              <a:t> “model” </a:t>
            </a:r>
            <a:r>
              <a:rPr lang="en-US" sz="2400" dirty="0" err="1">
                <a:solidFill>
                  <a:srgbClr val="002060"/>
                </a:solidFill>
                <a:latin typeface="Times New Roman" panose="02020603050405020304" pitchFamily="18" charset="0"/>
                <a:cs typeface="Times New Roman" panose="02020603050405020304" pitchFamily="18" charset="0"/>
              </a:rPr>
              <a:t>anlayışları</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arasındaki</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fərqlərə</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nəzər</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yetirək</a:t>
            </a:r>
            <a:r>
              <a:rPr lang="en-US" sz="2400" dirty="0">
                <a:solidFill>
                  <a:srgbClr val="002060"/>
                </a:solidFill>
                <a:latin typeface="Times New Roman" panose="02020603050405020304" pitchFamily="18" charset="0"/>
                <a:cs typeface="Times New Roman" panose="02020603050405020304" pitchFamily="18" charset="0"/>
              </a:rPr>
              <a:t>. “Tip” </a:t>
            </a:r>
            <a:r>
              <a:rPr lang="en-US" sz="2400" dirty="0" err="1">
                <a:solidFill>
                  <a:srgbClr val="002060"/>
                </a:solidFill>
                <a:latin typeface="Times New Roman" panose="02020603050405020304" pitchFamily="18" charset="0"/>
                <a:cs typeface="Times New Roman" panose="02020603050405020304" pitchFamily="18" charset="0"/>
              </a:rPr>
              <a:t>anlayışı</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şeylərin</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hadisələrin</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məlum</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qrupuna</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uyğun</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gələn</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variantıdır</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növüdür</a:t>
            </a:r>
            <a:r>
              <a:rPr lang="en-US" sz="2400" dirty="0">
                <a:solidFill>
                  <a:srgbClr val="002060"/>
                </a:solidFill>
                <a:latin typeface="Times New Roman" panose="02020603050405020304" pitchFamily="18" charset="0"/>
                <a:cs typeface="Times New Roman" panose="02020603050405020304" pitchFamily="18" charset="0"/>
              </a:rPr>
              <a:t>, “model” </a:t>
            </a:r>
            <a:r>
              <a:rPr lang="en-US" sz="2400" dirty="0" err="1">
                <a:solidFill>
                  <a:srgbClr val="002060"/>
                </a:solidFill>
                <a:latin typeface="Times New Roman" panose="02020603050405020304" pitchFamily="18" charset="0"/>
                <a:cs typeface="Times New Roman" panose="02020603050405020304" pitchFamily="18" charset="0"/>
              </a:rPr>
              <a:t>anlayışı</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isə</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daha</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çox</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bir</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şeyin</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nümunə</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nüsxəsidir</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və</a:t>
            </a:r>
            <a:r>
              <a:rPr lang="en-US" sz="2400" dirty="0">
                <a:solidFill>
                  <a:srgbClr val="002060"/>
                </a:solidFill>
                <a:latin typeface="Times New Roman" panose="02020603050405020304" pitchFamily="18" charset="0"/>
                <a:cs typeface="Times New Roman" panose="02020603050405020304" pitchFamily="18" charset="0"/>
              </a:rPr>
              <a:t> real </a:t>
            </a:r>
            <a:r>
              <a:rPr lang="en-US" sz="2400" dirty="0" err="1">
                <a:solidFill>
                  <a:srgbClr val="002060"/>
                </a:solidFill>
                <a:latin typeface="Times New Roman" panose="02020603050405020304" pitchFamily="18" charset="0"/>
                <a:cs typeface="Times New Roman" panose="02020603050405020304" pitchFamily="18" charset="0"/>
              </a:rPr>
              <a:t>qurğunun</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proseslərin</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və</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hadisələrin</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sadələşdirilmiş</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təsviridir</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Verilənlər</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modelində</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əsas</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anlayışların</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və</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əlamətlərin</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məcmusu</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təsvir</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edilir</a:t>
            </a:r>
            <a:r>
              <a:rPr lang="en-US" sz="2400" dirty="0">
                <a:solidFill>
                  <a:srgbClr val="002060"/>
                </a:solidFill>
                <a:latin typeface="Times New Roman" panose="02020603050405020304" pitchFamily="18" charset="0"/>
                <a:cs typeface="Times New Roman" panose="02020603050405020304" pitchFamily="18" charset="0"/>
              </a:rPr>
              <a:t>.</a:t>
            </a:r>
          </a:p>
        </p:txBody>
      </p:sp>
      <p:sp>
        <p:nvSpPr>
          <p:cNvPr id="3" name="Oval 2"/>
          <p:cNvSpPr/>
          <p:nvPr/>
        </p:nvSpPr>
        <p:spPr>
          <a:xfrm>
            <a:off x="7983940" y="532262"/>
            <a:ext cx="559559" cy="545910"/>
          </a:xfrm>
          <a:prstGeom prst="ellipse">
            <a:avLst/>
          </a:prstGeom>
          <a:solidFill>
            <a:srgbClr val="CBDDE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009674"/>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pic>
        <p:nvPicPr>
          <p:cNvPr id="492" name="Google Shape;492;p30"/>
          <p:cNvPicPr preferRelativeResize="0"/>
          <p:nvPr/>
        </p:nvPicPr>
        <p:blipFill>
          <a:blip r:embed="rId3">
            <a:alphaModFix/>
          </a:blip>
          <a:stretch>
            <a:fillRect/>
          </a:stretch>
        </p:blipFill>
        <p:spPr>
          <a:xfrm flipH="1">
            <a:off x="8119244" y="1518526"/>
            <a:ext cx="4589817" cy="4202468"/>
          </a:xfrm>
          <a:prstGeom prst="rect">
            <a:avLst/>
          </a:prstGeom>
          <a:noFill/>
          <a:ln>
            <a:noFill/>
          </a:ln>
        </p:spPr>
      </p:pic>
      <p:sp>
        <p:nvSpPr>
          <p:cNvPr id="4" name="Rectangle 3"/>
          <p:cNvSpPr/>
          <p:nvPr/>
        </p:nvSpPr>
        <p:spPr>
          <a:xfrm>
            <a:off x="2527596" y="459624"/>
            <a:ext cx="6096000" cy="646331"/>
          </a:xfrm>
          <a:prstGeom prst="rect">
            <a:avLst/>
          </a:prstGeom>
          <a:ln w="19050">
            <a:solidFill>
              <a:schemeClr val="bg1"/>
            </a:solidFill>
          </a:ln>
        </p:spPr>
        <p:txBody>
          <a:bodyPr>
            <a:spAutoFit/>
          </a:bodyPr>
          <a:lstStyle/>
          <a:p>
            <a:pPr>
              <a:buClr>
                <a:srgbClr val="000000"/>
              </a:buClr>
              <a:buFont typeface="Arial"/>
              <a:buNone/>
            </a:pPr>
            <a:r>
              <a:rPr lang="az-Latn-AZ" sz="3600" b="1" kern="0" dirty="0" smtClean="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Verilənlərin modelləri</a:t>
            </a:r>
            <a:endParaRPr lang="en-US" sz="3600" b="1" kern="0"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endParaRPr>
          </a:p>
        </p:txBody>
      </p:sp>
      <p:grpSp>
        <p:nvGrpSpPr>
          <p:cNvPr id="9" name="Google Shape;285;p26"/>
          <p:cNvGrpSpPr/>
          <p:nvPr/>
        </p:nvGrpSpPr>
        <p:grpSpPr>
          <a:xfrm rot="5400000">
            <a:off x="-566" y="1685526"/>
            <a:ext cx="3014879" cy="739740"/>
            <a:chOff x="1697066" y="4198872"/>
            <a:chExt cx="2261159" cy="554805"/>
          </a:xfrm>
        </p:grpSpPr>
        <p:grpSp>
          <p:nvGrpSpPr>
            <p:cNvPr id="10" name="Google Shape;286;p26"/>
            <p:cNvGrpSpPr/>
            <p:nvPr/>
          </p:nvGrpSpPr>
          <p:grpSpPr>
            <a:xfrm>
              <a:off x="1697066" y="4198872"/>
              <a:ext cx="595902" cy="554805"/>
              <a:chOff x="1697066" y="4198872"/>
              <a:chExt cx="595902" cy="554805"/>
            </a:xfrm>
          </p:grpSpPr>
          <p:sp>
            <p:nvSpPr>
              <p:cNvPr id="22" name="Google Shape;287;p26"/>
              <p:cNvSpPr/>
              <p:nvPr/>
            </p:nvSpPr>
            <p:spPr>
              <a:xfrm>
                <a:off x="1697066" y="4198872"/>
                <a:ext cx="595902" cy="554805"/>
              </a:xfrm>
              <a:prstGeom prst="ellipse">
                <a:avLst/>
              </a:prstGeom>
              <a:no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 name="Google Shape;288;p26"/>
              <p:cNvSpPr/>
              <p:nvPr/>
            </p:nvSpPr>
            <p:spPr>
              <a:xfrm rot="16200000">
                <a:off x="1827855" y="4253019"/>
                <a:ext cx="360805" cy="457994"/>
              </a:xfrm>
              <a:custGeom>
                <a:avLst/>
                <a:gdLst/>
                <a:ahLst/>
                <a:cxnLst/>
                <a:rect l="l" t="t" r="r" b="b"/>
                <a:pathLst>
                  <a:path w="12004" h="12036" extrusionOk="0">
                    <a:moveTo>
                      <a:pt x="10933" y="4947"/>
                    </a:moveTo>
                    <a:cubicBezTo>
                      <a:pt x="11122" y="4947"/>
                      <a:pt x="11279" y="5104"/>
                      <a:pt x="11279" y="5293"/>
                    </a:cubicBezTo>
                    <a:lnTo>
                      <a:pt x="11279" y="5671"/>
                    </a:lnTo>
                    <a:lnTo>
                      <a:pt x="7782" y="5671"/>
                    </a:lnTo>
                    <a:lnTo>
                      <a:pt x="7782" y="5293"/>
                    </a:lnTo>
                    <a:cubicBezTo>
                      <a:pt x="7782" y="5104"/>
                      <a:pt x="7940" y="4947"/>
                      <a:pt x="8129" y="4947"/>
                    </a:cubicBezTo>
                    <a:close/>
                    <a:moveTo>
                      <a:pt x="9547" y="694"/>
                    </a:moveTo>
                    <a:cubicBezTo>
                      <a:pt x="9736" y="694"/>
                      <a:pt x="9893" y="851"/>
                      <a:pt x="9893" y="1040"/>
                    </a:cubicBezTo>
                    <a:lnTo>
                      <a:pt x="9893" y="4254"/>
                    </a:lnTo>
                    <a:lnTo>
                      <a:pt x="8129" y="4254"/>
                    </a:lnTo>
                    <a:cubicBezTo>
                      <a:pt x="7530" y="4254"/>
                      <a:pt x="7058" y="4726"/>
                      <a:pt x="7058" y="5293"/>
                    </a:cubicBezTo>
                    <a:lnTo>
                      <a:pt x="7058" y="6365"/>
                    </a:lnTo>
                    <a:lnTo>
                      <a:pt x="694" y="6365"/>
                    </a:lnTo>
                    <a:lnTo>
                      <a:pt x="694" y="1040"/>
                    </a:lnTo>
                    <a:cubicBezTo>
                      <a:pt x="725" y="851"/>
                      <a:pt x="883" y="694"/>
                      <a:pt x="1072" y="694"/>
                    </a:cubicBezTo>
                    <a:close/>
                    <a:moveTo>
                      <a:pt x="7121" y="7026"/>
                    </a:moveTo>
                    <a:lnTo>
                      <a:pt x="7121" y="7751"/>
                    </a:lnTo>
                    <a:lnTo>
                      <a:pt x="1072" y="7751"/>
                    </a:lnTo>
                    <a:cubicBezTo>
                      <a:pt x="883" y="7751"/>
                      <a:pt x="725" y="7593"/>
                      <a:pt x="725" y="7404"/>
                    </a:cubicBezTo>
                    <a:lnTo>
                      <a:pt x="725" y="7026"/>
                    </a:lnTo>
                    <a:close/>
                    <a:moveTo>
                      <a:pt x="5703" y="8444"/>
                    </a:moveTo>
                    <a:lnTo>
                      <a:pt x="5703" y="9168"/>
                    </a:lnTo>
                    <a:lnTo>
                      <a:pt x="4947" y="9168"/>
                    </a:lnTo>
                    <a:lnTo>
                      <a:pt x="4947" y="8444"/>
                    </a:lnTo>
                    <a:close/>
                    <a:moveTo>
                      <a:pt x="7089" y="8444"/>
                    </a:moveTo>
                    <a:lnTo>
                      <a:pt x="7089" y="9168"/>
                    </a:lnTo>
                    <a:lnTo>
                      <a:pt x="6365" y="9168"/>
                    </a:lnTo>
                    <a:lnTo>
                      <a:pt x="6365" y="8444"/>
                    </a:lnTo>
                    <a:close/>
                    <a:moveTo>
                      <a:pt x="11279" y="6333"/>
                    </a:moveTo>
                    <a:lnTo>
                      <a:pt x="11279" y="9830"/>
                    </a:lnTo>
                    <a:lnTo>
                      <a:pt x="7782" y="9830"/>
                    </a:lnTo>
                    <a:lnTo>
                      <a:pt x="7782" y="6333"/>
                    </a:lnTo>
                    <a:close/>
                    <a:moveTo>
                      <a:pt x="11279" y="10523"/>
                    </a:moveTo>
                    <a:lnTo>
                      <a:pt x="11279" y="10901"/>
                    </a:lnTo>
                    <a:cubicBezTo>
                      <a:pt x="11279" y="11090"/>
                      <a:pt x="11122" y="11248"/>
                      <a:pt x="10933" y="11248"/>
                    </a:cubicBezTo>
                    <a:lnTo>
                      <a:pt x="8129" y="11248"/>
                    </a:lnTo>
                    <a:cubicBezTo>
                      <a:pt x="7940" y="11248"/>
                      <a:pt x="7782" y="11090"/>
                      <a:pt x="7782" y="10901"/>
                    </a:cubicBezTo>
                    <a:lnTo>
                      <a:pt x="7782" y="10523"/>
                    </a:lnTo>
                    <a:close/>
                    <a:moveTo>
                      <a:pt x="1040" y="1"/>
                    </a:moveTo>
                    <a:cubicBezTo>
                      <a:pt x="442" y="1"/>
                      <a:pt x="1" y="473"/>
                      <a:pt x="1" y="1040"/>
                    </a:cubicBezTo>
                    <a:lnTo>
                      <a:pt x="1" y="7436"/>
                    </a:lnTo>
                    <a:cubicBezTo>
                      <a:pt x="1" y="8034"/>
                      <a:pt x="442" y="8507"/>
                      <a:pt x="1040" y="8507"/>
                    </a:cubicBezTo>
                    <a:lnTo>
                      <a:pt x="4191" y="8507"/>
                    </a:lnTo>
                    <a:lnTo>
                      <a:pt x="4191" y="9200"/>
                    </a:lnTo>
                    <a:lnTo>
                      <a:pt x="3151" y="9200"/>
                    </a:lnTo>
                    <a:cubicBezTo>
                      <a:pt x="2931" y="9200"/>
                      <a:pt x="2773" y="9357"/>
                      <a:pt x="2773" y="9546"/>
                    </a:cubicBezTo>
                    <a:cubicBezTo>
                      <a:pt x="2773" y="9767"/>
                      <a:pt x="2931" y="9925"/>
                      <a:pt x="3151" y="9925"/>
                    </a:cubicBezTo>
                    <a:lnTo>
                      <a:pt x="7026" y="9925"/>
                    </a:lnTo>
                    <a:lnTo>
                      <a:pt x="7026" y="10964"/>
                    </a:lnTo>
                    <a:cubicBezTo>
                      <a:pt x="7026" y="11563"/>
                      <a:pt x="7499" y="12035"/>
                      <a:pt x="8097" y="12035"/>
                    </a:cubicBezTo>
                    <a:lnTo>
                      <a:pt x="10901" y="12035"/>
                    </a:lnTo>
                    <a:cubicBezTo>
                      <a:pt x="11468" y="12035"/>
                      <a:pt x="11941" y="11563"/>
                      <a:pt x="11941" y="10964"/>
                    </a:cubicBezTo>
                    <a:lnTo>
                      <a:pt x="11941" y="5356"/>
                    </a:lnTo>
                    <a:cubicBezTo>
                      <a:pt x="12004" y="4726"/>
                      <a:pt x="11531" y="4254"/>
                      <a:pt x="10933" y="4254"/>
                    </a:cubicBezTo>
                    <a:lnTo>
                      <a:pt x="10586" y="4254"/>
                    </a:lnTo>
                    <a:lnTo>
                      <a:pt x="10586" y="1040"/>
                    </a:lnTo>
                    <a:cubicBezTo>
                      <a:pt x="10586" y="473"/>
                      <a:pt x="10114" y="1"/>
                      <a:pt x="9515" y="1"/>
                    </a:cubicBezTo>
                    <a:close/>
                  </a:path>
                </a:pathLst>
              </a:cu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1" name="Google Shape;289;p26"/>
            <p:cNvGrpSpPr/>
            <p:nvPr/>
          </p:nvGrpSpPr>
          <p:grpSpPr>
            <a:xfrm>
              <a:off x="2393800" y="4444238"/>
              <a:ext cx="1564425" cy="72900"/>
              <a:chOff x="2066900" y="4444238"/>
              <a:chExt cx="1564425" cy="72900"/>
            </a:xfrm>
          </p:grpSpPr>
          <p:sp>
            <p:nvSpPr>
              <p:cNvPr id="12" name="Google Shape;290;p26"/>
              <p:cNvSpPr/>
              <p:nvPr/>
            </p:nvSpPr>
            <p:spPr>
              <a:xfrm>
                <a:off x="2066900"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 name="Google Shape;291;p26"/>
              <p:cNvSpPr/>
              <p:nvPr/>
            </p:nvSpPr>
            <p:spPr>
              <a:xfrm>
                <a:off x="2232625"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292;p26"/>
              <p:cNvSpPr/>
              <p:nvPr/>
            </p:nvSpPr>
            <p:spPr>
              <a:xfrm>
                <a:off x="2398350"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 name="Google Shape;293;p26"/>
              <p:cNvSpPr/>
              <p:nvPr/>
            </p:nvSpPr>
            <p:spPr>
              <a:xfrm>
                <a:off x="2564075"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 name="Google Shape;294;p26"/>
              <p:cNvSpPr/>
              <p:nvPr/>
            </p:nvSpPr>
            <p:spPr>
              <a:xfrm>
                <a:off x="2729800"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 name="Google Shape;295;p26"/>
              <p:cNvSpPr/>
              <p:nvPr/>
            </p:nvSpPr>
            <p:spPr>
              <a:xfrm>
                <a:off x="2895525"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 name="Google Shape;296;p26"/>
              <p:cNvSpPr/>
              <p:nvPr/>
            </p:nvSpPr>
            <p:spPr>
              <a:xfrm>
                <a:off x="3061250"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297;p26"/>
              <p:cNvSpPr/>
              <p:nvPr/>
            </p:nvSpPr>
            <p:spPr>
              <a:xfrm>
                <a:off x="3226975"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98;p26"/>
              <p:cNvSpPr/>
              <p:nvPr/>
            </p:nvSpPr>
            <p:spPr>
              <a:xfrm>
                <a:off x="3392700" y="4444238"/>
                <a:ext cx="72900" cy="72900"/>
              </a:xfrm>
              <a:prstGeom prst="ellipse">
                <a:avLst/>
              </a:prstGeom>
              <a:solidFill>
                <a:srgbClr val="FFFFFF">
                  <a:alpha val="43080"/>
                </a:srgbClr>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 name="Google Shape;299;p26"/>
              <p:cNvSpPr/>
              <p:nvPr/>
            </p:nvSpPr>
            <p:spPr>
              <a:xfrm>
                <a:off x="3558425" y="4444238"/>
                <a:ext cx="72900" cy="72900"/>
              </a:xfrm>
              <a:prstGeom prst="ellipse">
                <a:avLst/>
              </a:prstGeom>
              <a:solidFill>
                <a:srgbClr val="FFFFFF">
                  <a:alpha val="43080"/>
                </a:srgbClr>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pic>
        <p:nvPicPr>
          <p:cNvPr id="25" name="Google Shape;870;p46"/>
          <p:cNvPicPr preferRelativeResize="0"/>
          <p:nvPr/>
        </p:nvPicPr>
        <p:blipFill>
          <a:blip r:embed="rId4">
            <a:alphaModFix/>
          </a:blip>
          <a:stretch>
            <a:fillRect/>
          </a:stretch>
        </p:blipFill>
        <p:spPr>
          <a:xfrm flipH="1">
            <a:off x="232879" y="3986373"/>
            <a:ext cx="2054829" cy="2104489"/>
          </a:xfrm>
          <a:prstGeom prst="rect">
            <a:avLst/>
          </a:prstGeom>
          <a:noFill/>
          <a:ln>
            <a:noFill/>
          </a:ln>
        </p:spPr>
      </p:pic>
      <p:sp>
        <p:nvSpPr>
          <p:cNvPr id="2" name="Rectangle 1"/>
          <p:cNvSpPr/>
          <p:nvPr/>
        </p:nvSpPr>
        <p:spPr>
          <a:xfrm>
            <a:off x="2583975" y="1198687"/>
            <a:ext cx="6096000" cy="5262979"/>
          </a:xfrm>
          <a:prstGeom prst="rect">
            <a:avLst/>
          </a:prstGeom>
        </p:spPr>
        <p:txBody>
          <a:bodyPr>
            <a:spAutoFit/>
          </a:bodyPr>
          <a:lstStyle/>
          <a:p>
            <a:r>
              <a:rPr lang="az-Latn-AZ" sz="2400" dirty="0">
                <a:solidFill>
                  <a:srgbClr val="002060"/>
                </a:solidFill>
                <a:latin typeface="Times New Roman" panose="02020603050405020304" pitchFamily="18" charset="0"/>
                <a:cs typeface="Times New Roman" panose="02020603050405020304" pitchFamily="18" charset="0"/>
              </a:rPr>
              <a:t>Tətbiq sahəsinin xüsusiyyətlərindən və istifadəçilərin tələblərindən asılı olaraq verilənlərin modelləri müxtəlif ola bilər. Buna baxmayaraq, bütün modellərə aid olan ümumi anlayışlar və təyinetmələr </a:t>
            </a:r>
            <a:r>
              <a:rPr lang="az-Latn-AZ" sz="2400" dirty="0" smtClean="0">
                <a:solidFill>
                  <a:srgbClr val="002060"/>
                </a:solidFill>
                <a:latin typeface="Times New Roman" panose="02020603050405020304" pitchFamily="18" charset="0"/>
                <a:cs typeface="Times New Roman" panose="02020603050405020304" pitchFamily="18" charset="0"/>
              </a:rPr>
              <a:t>mövcuddur</a:t>
            </a:r>
            <a:r>
              <a:rPr lang="az-Latn-AZ" sz="2400" dirty="0">
                <a:solidFill>
                  <a:srgbClr val="002060"/>
                </a:solidFill>
                <a:latin typeface="Times New Roman" panose="02020603050405020304" pitchFamily="18" charset="0"/>
                <a:cs typeface="Times New Roman" panose="02020603050405020304" pitchFamily="18" charset="0"/>
              </a:rPr>
              <a:t>. Hər bir model real obyektlərin statik və dinamik xassələrini əks etdirməlidir. Statik xassələrə vaxta görə invariant olan xassələr aiddir. Onlar həmişə və ya müəyyən vaxt intervalında doğru və dəyişməz olur. Dinamik xassələr isə obyektlərin məruz qaldıqları əməliyyatlar nəticəsində vəziyyətlərinin  dəyişilmələrini əks etdirirlər.</a:t>
            </a:r>
            <a:endParaRPr lang="en-US" sz="2400" dirty="0">
              <a:solidFill>
                <a:srgbClr val="002060"/>
              </a:solidFill>
              <a:latin typeface="Times New Roman" panose="02020603050405020304" pitchFamily="18" charset="0"/>
              <a:cs typeface="Times New Roman" panose="02020603050405020304" pitchFamily="18" charset="0"/>
            </a:endParaRPr>
          </a:p>
          <a:p>
            <a:endParaRPr lang="en-US" sz="2400" dirty="0">
              <a:solidFill>
                <a:schemeClr val="bg1"/>
              </a:solidFill>
            </a:endParaRPr>
          </a:p>
        </p:txBody>
      </p:sp>
      <p:sp>
        <p:nvSpPr>
          <p:cNvPr id="26" name="Oval 25"/>
          <p:cNvSpPr/>
          <p:nvPr/>
        </p:nvSpPr>
        <p:spPr>
          <a:xfrm>
            <a:off x="7983940" y="532262"/>
            <a:ext cx="559559" cy="545910"/>
          </a:xfrm>
          <a:prstGeom prst="ellipse">
            <a:avLst/>
          </a:prstGeom>
          <a:solidFill>
            <a:srgbClr val="CBDDE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6245847"/>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grpSp>
        <p:nvGrpSpPr>
          <p:cNvPr id="608" name="Google Shape;608;p35"/>
          <p:cNvGrpSpPr/>
          <p:nvPr/>
        </p:nvGrpSpPr>
        <p:grpSpPr>
          <a:xfrm>
            <a:off x="16162987" y="-3180372"/>
            <a:ext cx="441821" cy="440659"/>
            <a:chOff x="-4570325" y="2405775"/>
            <a:chExt cx="294600" cy="293825"/>
          </a:xfrm>
        </p:grpSpPr>
        <p:sp>
          <p:nvSpPr>
            <p:cNvPr id="609" name="Google Shape;609;p35"/>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10" name="Google Shape;610;p35"/>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611" name="Google Shape;611;p35"/>
          <p:cNvGrpSpPr/>
          <p:nvPr/>
        </p:nvGrpSpPr>
        <p:grpSpPr>
          <a:xfrm>
            <a:off x="12825208" y="-3178573"/>
            <a:ext cx="439460" cy="437097"/>
            <a:chOff x="-3854375" y="2046625"/>
            <a:chExt cx="293025" cy="291450"/>
          </a:xfrm>
        </p:grpSpPr>
        <p:sp>
          <p:nvSpPr>
            <p:cNvPr id="612" name="Google Shape;612;p35"/>
            <p:cNvSpPr/>
            <p:nvPr/>
          </p:nvSpPr>
          <p:spPr>
            <a:xfrm>
              <a:off x="-3854375" y="2046625"/>
              <a:ext cx="293025" cy="291450"/>
            </a:xfrm>
            <a:custGeom>
              <a:avLst/>
              <a:gdLst/>
              <a:ahLst/>
              <a:cxnLst/>
              <a:rect l="l" t="t" r="r" b="b"/>
              <a:pathLst>
                <a:path w="11721" h="11658" extrusionOk="0">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13" name="Google Shape;613;p35"/>
            <p:cNvSpPr/>
            <p:nvPr/>
          </p:nvSpPr>
          <p:spPr>
            <a:xfrm>
              <a:off x="-3714975" y="2080500"/>
              <a:ext cx="103200" cy="119750"/>
            </a:xfrm>
            <a:custGeom>
              <a:avLst/>
              <a:gdLst/>
              <a:ahLst/>
              <a:cxnLst/>
              <a:rect l="l" t="t" r="r" b="b"/>
              <a:pathLst>
                <a:path w="4128" h="4790" extrusionOk="0">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615" name="Google Shape;615;p35"/>
          <p:cNvGrpSpPr/>
          <p:nvPr/>
        </p:nvGrpSpPr>
        <p:grpSpPr>
          <a:xfrm>
            <a:off x="5892640" y="2349633"/>
            <a:ext cx="437097" cy="438260"/>
            <a:chOff x="-1333200" y="2770450"/>
            <a:chExt cx="291450" cy="292225"/>
          </a:xfrm>
        </p:grpSpPr>
        <p:sp>
          <p:nvSpPr>
            <p:cNvPr id="616" name="Google Shape;616;p35"/>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17" name="Google Shape;617;p35"/>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618" name="Google Shape;618;p35"/>
          <p:cNvGrpSpPr/>
          <p:nvPr/>
        </p:nvGrpSpPr>
        <p:grpSpPr>
          <a:xfrm>
            <a:off x="3508490" y="4916059"/>
            <a:ext cx="441821" cy="440659"/>
            <a:chOff x="-4570325" y="2405775"/>
            <a:chExt cx="294600" cy="293825"/>
          </a:xfrm>
        </p:grpSpPr>
        <p:sp>
          <p:nvSpPr>
            <p:cNvPr id="619" name="Google Shape;619;p35"/>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20" name="Google Shape;620;p35"/>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621" name="Google Shape;621;p35"/>
          <p:cNvGrpSpPr/>
          <p:nvPr/>
        </p:nvGrpSpPr>
        <p:grpSpPr>
          <a:xfrm>
            <a:off x="8198466" y="4827533"/>
            <a:ext cx="438260" cy="437097"/>
            <a:chOff x="-937025" y="2064750"/>
            <a:chExt cx="292225" cy="291450"/>
          </a:xfrm>
        </p:grpSpPr>
        <p:sp>
          <p:nvSpPr>
            <p:cNvPr id="622" name="Google Shape;622;p35"/>
            <p:cNvSpPr/>
            <p:nvPr/>
          </p:nvSpPr>
          <p:spPr>
            <a:xfrm>
              <a:off x="-834625" y="2134850"/>
              <a:ext cx="86650" cy="85075"/>
            </a:xfrm>
            <a:custGeom>
              <a:avLst/>
              <a:gdLst/>
              <a:ahLst/>
              <a:cxnLst/>
              <a:rect l="l" t="t" r="r" b="b"/>
              <a:pathLst>
                <a:path w="3466" h="3403" extrusionOk="0">
                  <a:moveTo>
                    <a:pt x="1702" y="599"/>
                  </a:moveTo>
                  <a:cubicBezTo>
                    <a:pt x="1922" y="599"/>
                    <a:pt x="2080" y="788"/>
                    <a:pt x="2080" y="977"/>
                  </a:cubicBezTo>
                  <a:cubicBezTo>
                    <a:pt x="2080" y="1166"/>
                    <a:pt x="1922" y="1324"/>
                    <a:pt x="1702" y="1324"/>
                  </a:cubicBezTo>
                  <a:cubicBezTo>
                    <a:pt x="1512" y="1324"/>
                    <a:pt x="1355" y="1166"/>
                    <a:pt x="1355" y="977"/>
                  </a:cubicBezTo>
                  <a:cubicBezTo>
                    <a:pt x="1355" y="788"/>
                    <a:pt x="1512" y="599"/>
                    <a:pt x="1702" y="599"/>
                  </a:cubicBezTo>
                  <a:close/>
                  <a:moveTo>
                    <a:pt x="1765" y="2048"/>
                  </a:moveTo>
                  <a:cubicBezTo>
                    <a:pt x="2174" y="2048"/>
                    <a:pt x="2584" y="2300"/>
                    <a:pt x="2741" y="2710"/>
                  </a:cubicBezTo>
                  <a:lnTo>
                    <a:pt x="756" y="2710"/>
                  </a:lnTo>
                  <a:cubicBezTo>
                    <a:pt x="914" y="2300"/>
                    <a:pt x="1292" y="2048"/>
                    <a:pt x="1765" y="2048"/>
                  </a:cubicBezTo>
                  <a:close/>
                  <a:moveTo>
                    <a:pt x="1702" y="0"/>
                  </a:moveTo>
                  <a:cubicBezTo>
                    <a:pt x="1166" y="0"/>
                    <a:pt x="693" y="441"/>
                    <a:pt x="693" y="1009"/>
                  </a:cubicBezTo>
                  <a:cubicBezTo>
                    <a:pt x="693" y="1198"/>
                    <a:pt x="788" y="1387"/>
                    <a:pt x="851" y="1576"/>
                  </a:cubicBezTo>
                  <a:cubicBezTo>
                    <a:pt x="347" y="1891"/>
                    <a:pt x="0" y="2426"/>
                    <a:pt x="0" y="3056"/>
                  </a:cubicBezTo>
                  <a:cubicBezTo>
                    <a:pt x="0" y="3245"/>
                    <a:pt x="158" y="3403"/>
                    <a:pt x="347" y="3403"/>
                  </a:cubicBezTo>
                  <a:lnTo>
                    <a:pt x="3088" y="3403"/>
                  </a:lnTo>
                  <a:cubicBezTo>
                    <a:pt x="3308" y="3403"/>
                    <a:pt x="3466" y="3245"/>
                    <a:pt x="3466" y="3056"/>
                  </a:cubicBezTo>
                  <a:cubicBezTo>
                    <a:pt x="3434" y="2426"/>
                    <a:pt x="3088" y="1828"/>
                    <a:pt x="2584" y="1576"/>
                  </a:cubicBezTo>
                  <a:cubicBezTo>
                    <a:pt x="2710" y="1387"/>
                    <a:pt x="2741" y="1198"/>
                    <a:pt x="2741" y="1009"/>
                  </a:cubicBezTo>
                  <a:cubicBezTo>
                    <a:pt x="2741" y="441"/>
                    <a:pt x="2269" y="0"/>
                    <a:pt x="1702"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23" name="Google Shape;623;p35"/>
            <p:cNvSpPr/>
            <p:nvPr/>
          </p:nvSpPr>
          <p:spPr>
            <a:xfrm>
              <a:off x="-936225" y="2304975"/>
              <a:ext cx="289850" cy="51225"/>
            </a:xfrm>
            <a:custGeom>
              <a:avLst/>
              <a:gdLst/>
              <a:ahLst/>
              <a:cxnLst/>
              <a:rect l="l" t="t" r="r" b="b"/>
              <a:pathLst>
                <a:path w="11594" h="2049" extrusionOk="0">
                  <a:moveTo>
                    <a:pt x="3056" y="662"/>
                  </a:moveTo>
                  <a:cubicBezTo>
                    <a:pt x="3277" y="662"/>
                    <a:pt x="3434" y="820"/>
                    <a:pt x="3434" y="1009"/>
                  </a:cubicBezTo>
                  <a:cubicBezTo>
                    <a:pt x="3434" y="1229"/>
                    <a:pt x="3277" y="1387"/>
                    <a:pt x="3056" y="1387"/>
                  </a:cubicBezTo>
                  <a:lnTo>
                    <a:pt x="1008" y="1387"/>
                  </a:lnTo>
                  <a:cubicBezTo>
                    <a:pt x="819" y="1387"/>
                    <a:pt x="662" y="1229"/>
                    <a:pt x="662" y="1009"/>
                  </a:cubicBezTo>
                  <a:cubicBezTo>
                    <a:pt x="662" y="820"/>
                    <a:pt x="819" y="662"/>
                    <a:pt x="1008" y="662"/>
                  </a:cubicBezTo>
                  <a:close/>
                  <a:moveTo>
                    <a:pt x="10586" y="693"/>
                  </a:moveTo>
                  <a:cubicBezTo>
                    <a:pt x="10775" y="693"/>
                    <a:pt x="10932" y="851"/>
                    <a:pt x="10932" y="1072"/>
                  </a:cubicBezTo>
                  <a:cubicBezTo>
                    <a:pt x="10901" y="1229"/>
                    <a:pt x="10775" y="1387"/>
                    <a:pt x="10586" y="1387"/>
                  </a:cubicBezTo>
                  <a:lnTo>
                    <a:pt x="4001" y="1387"/>
                  </a:lnTo>
                  <a:cubicBezTo>
                    <a:pt x="4096" y="1166"/>
                    <a:pt x="4096" y="914"/>
                    <a:pt x="4001" y="693"/>
                  </a:cubicBezTo>
                  <a:close/>
                  <a:moveTo>
                    <a:pt x="1008" y="0"/>
                  </a:moveTo>
                  <a:cubicBezTo>
                    <a:pt x="473" y="0"/>
                    <a:pt x="0" y="473"/>
                    <a:pt x="0" y="1009"/>
                  </a:cubicBezTo>
                  <a:cubicBezTo>
                    <a:pt x="0" y="1576"/>
                    <a:pt x="473" y="2048"/>
                    <a:pt x="1008" y="2048"/>
                  </a:cubicBezTo>
                  <a:lnTo>
                    <a:pt x="10586" y="2048"/>
                  </a:lnTo>
                  <a:cubicBezTo>
                    <a:pt x="11121" y="2048"/>
                    <a:pt x="11594" y="1576"/>
                    <a:pt x="11594" y="1009"/>
                  </a:cubicBezTo>
                  <a:cubicBezTo>
                    <a:pt x="11594" y="473"/>
                    <a:pt x="11121" y="0"/>
                    <a:pt x="10586"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24" name="Google Shape;624;p35"/>
            <p:cNvSpPr/>
            <p:nvPr/>
          </p:nvSpPr>
          <p:spPr>
            <a:xfrm>
              <a:off x="-937025" y="2064750"/>
              <a:ext cx="292225" cy="223125"/>
            </a:xfrm>
            <a:custGeom>
              <a:avLst/>
              <a:gdLst/>
              <a:ahLst/>
              <a:cxnLst/>
              <a:rect l="l" t="t" r="r" b="b"/>
              <a:pathLst>
                <a:path w="11689" h="8925" extrusionOk="0">
                  <a:moveTo>
                    <a:pt x="3813" y="662"/>
                  </a:moveTo>
                  <a:cubicBezTo>
                    <a:pt x="4002" y="662"/>
                    <a:pt x="4159" y="820"/>
                    <a:pt x="4159" y="1009"/>
                  </a:cubicBezTo>
                  <a:lnTo>
                    <a:pt x="4159" y="1355"/>
                  </a:lnTo>
                  <a:lnTo>
                    <a:pt x="3813" y="1355"/>
                  </a:lnTo>
                  <a:cubicBezTo>
                    <a:pt x="3246" y="1355"/>
                    <a:pt x="2773" y="1828"/>
                    <a:pt x="2773" y="2395"/>
                  </a:cubicBezTo>
                  <a:lnTo>
                    <a:pt x="2773" y="4978"/>
                  </a:lnTo>
                  <a:lnTo>
                    <a:pt x="2080" y="5703"/>
                  </a:lnTo>
                  <a:lnTo>
                    <a:pt x="2080" y="5199"/>
                  </a:lnTo>
                  <a:cubicBezTo>
                    <a:pt x="2080" y="4978"/>
                    <a:pt x="1922" y="4821"/>
                    <a:pt x="1702" y="4821"/>
                  </a:cubicBezTo>
                  <a:lnTo>
                    <a:pt x="1040" y="4821"/>
                  </a:lnTo>
                  <a:cubicBezTo>
                    <a:pt x="851" y="4821"/>
                    <a:pt x="694" y="4663"/>
                    <a:pt x="694" y="4474"/>
                  </a:cubicBezTo>
                  <a:lnTo>
                    <a:pt x="694" y="1009"/>
                  </a:lnTo>
                  <a:cubicBezTo>
                    <a:pt x="694" y="820"/>
                    <a:pt x="851" y="662"/>
                    <a:pt x="1040" y="662"/>
                  </a:cubicBezTo>
                  <a:close/>
                  <a:moveTo>
                    <a:pt x="10649" y="662"/>
                  </a:moveTo>
                  <a:cubicBezTo>
                    <a:pt x="10838" y="662"/>
                    <a:pt x="10996" y="820"/>
                    <a:pt x="10996" y="1009"/>
                  </a:cubicBezTo>
                  <a:lnTo>
                    <a:pt x="10996" y="4474"/>
                  </a:lnTo>
                  <a:cubicBezTo>
                    <a:pt x="10996" y="4695"/>
                    <a:pt x="10838" y="4852"/>
                    <a:pt x="10649" y="4852"/>
                  </a:cubicBezTo>
                  <a:lnTo>
                    <a:pt x="9893" y="4852"/>
                  </a:lnTo>
                  <a:cubicBezTo>
                    <a:pt x="9704" y="4852"/>
                    <a:pt x="9547" y="5010"/>
                    <a:pt x="9547" y="5199"/>
                  </a:cubicBezTo>
                  <a:lnTo>
                    <a:pt x="9547" y="5703"/>
                  </a:lnTo>
                  <a:lnTo>
                    <a:pt x="8885" y="5010"/>
                  </a:lnTo>
                  <a:lnTo>
                    <a:pt x="8885" y="2395"/>
                  </a:lnTo>
                  <a:cubicBezTo>
                    <a:pt x="8885" y="1859"/>
                    <a:pt x="8412" y="1387"/>
                    <a:pt x="7845" y="1387"/>
                  </a:cubicBezTo>
                  <a:lnTo>
                    <a:pt x="7499" y="1387"/>
                  </a:lnTo>
                  <a:lnTo>
                    <a:pt x="7499" y="1009"/>
                  </a:lnTo>
                  <a:cubicBezTo>
                    <a:pt x="7499" y="820"/>
                    <a:pt x="7656" y="662"/>
                    <a:pt x="7845" y="662"/>
                  </a:cubicBezTo>
                  <a:close/>
                  <a:moveTo>
                    <a:pt x="7845" y="2048"/>
                  </a:moveTo>
                  <a:cubicBezTo>
                    <a:pt x="8066" y="2048"/>
                    <a:pt x="8223" y="2206"/>
                    <a:pt x="8223" y="2395"/>
                  </a:cubicBezTo>
                  <a:lnTo>
                    <a:pt x="8223" y="6522"/>
                  </a:lnTo>
                  <a:cubicBezTo>
                    <a:pt x="8223" y="6742"/>
                    <a:pt x="8066" y="6900"/>
                    <a:pt x="7845" y="6900"/>
                  </a:cubicBezTo>
                  <a:lnTo>
                    <a:pt x="6711" y="6900"/>
                  </a:lnTo>
                  <a:cubicBezTo>
                    <a:pt x="6585" y="6900"/>
                    <a:pt x="6491" y="6931"/>
                    <a:pt x="6428" y="7057"/>
                  </a:cubicBezTo>
                  <a:lnTo>
                    <a:pt x="5798" y="8003"/>
                  </a:lnTo>
                  <a:lnTo>
                    <a:pt x="5167" y="7057"/>
                  </a:lnTo>
                  <a:cubicBezTo>
                    <a:pt x="5104" y="6963"/>
                    <a:pt x="5010" y="6900"/>
                    <a:pt x="4915" y="6900"/>
                  </a:cubicBezTo>
                  <a:lnTo>
                    <a:pt x="3750" y="6900"/>
                  </a:lnTo>
                  <a:cubicBezTo>
                    <a:pt x="3561" y="6900"/>
                    <a:pt x="3403" y="6742"/>
                    <a:pt x="3403" y="6522"/>
                  </a:cubicBezTo>
                  <a:lnTo>
                    <a:pt x="3403" y="2395"/>
                  </a:lnTo>
                  <a:cubicBezTo>
                    <a:pt x="3403" y="2206"/>
                    <a:pt x="3561" y="2048"/>
                    <a:pt x="3750" y="2048"/>
                  </a:cubicBezTo>
                  <a:close/>
                  <a:moveTo>
                    <a:pt x="1009" y="0"/>
                  </a:moveTo>
                  <a:cubicBezTo>
                    <a:pt x="473" y="0"/>
                    <a:pt x="1" y="473"/>
                    <a:pt x="1" y="1009"/>
                  </a:cubicBezTo>
                  <a:lnTo>
                    <a:pt x="1" y="4474"/>
                  </a:lnTo>
                  <a:cubicBezTo>
                    <a:pt x="1" y="5041"/>
                    <a:pt x="473" y="5514"/>
                    <a:pt x="1009" y="5514"/>
                  </a:cubicBezTo>
                  <a:lnTo>
                    <a:pt x="1355" y="5514"/>
                  </a:lnTo>
                  <a:lnTo>
                    <a:pt x="1355" y="6522"/>
                  </a:lnTo>
                  <a:cubicBezTo>
                    <a:pt x="1355" y="6736"/>
                    <a:pt x="1544" y="6877"/>
                    <a:pt x="1724" y="6877"/>
                  </a:cubicBezTo>
                  <a:cubicBezTo>
                    <a:pt x="1809" y="6877"/>
                    <a:pt x="1893" y="6845"/>
                    <a:pt x="1954" y="6774"/>
                  </a:cubicBezTo>
                  <a:lnTo>
                    <a:pt x="2742" y="5986"/>
                  </a:lnTo>
                  <a:lnTo>
                    <a:pt x="2742" y="6522"/>
                  </a:lnTo>
                  <a:cubicBezTo>
                    <a:pt x="2742" y="7089"/>
                    <a:pt x="3214" y="7562"/>
                    <a:pt x="3781" y="7562"/>
                  </a:cubicBezTo>
                  <a:lnTo>
                    <a:pt x="4726" y="7562"/>
                  </a:lnTo>
                  <a:lnTo>
                    <a:pt x="5545" y="8759"/>
                  </a:lnTo>
                  <a:cubicBezTo>
                    <a:pt x="5608" y="8869"/>
                    <a:pt x="5719" y="8924"/>
                    <a:pt x="5825" y="8924"/>
                  </a:cubicBezTo>
                  <a:cubicBezTo>
                    <a:pt x="5931" y="8924"/>
                    <a:pt x="6034" y="8869"/>
                    <a:pt x="6081" y="8759"/>
                  </a:cubicBezTo>
                  <a:lnTo>
                    <a:pt x="6932" y="7562"/>
                  </a:lnTo>
                  <a:lnTo>
                    <a:pt x="7877" y="7562"/>
                  </a:lnTo>
                  <a:cubicBezTo>
                    <a:pt x="8412" y="7562"/>
                    <a:pt x="8885" y="7089"/>
                    <a:pt x="8885" y="6522"/>
                  </a:cubicBezTo>
                  <a:lnTo>
                    <a:pt x="8885" y="5986"/>
                  </a:lnTo>
                  <a:lnTo>
                    <a:pt x="9673" y="6774"/>
                  </a:lnTo>
                  <a:cubicBezTo>
                    <a:pt x="9733" y="6845"/>
                    <a:pt x="9817" y="6877"/>
                    <a:pt x="9903" y="6877"/>
                  </a:cubicBezTo>
                  <a:cubicBezTo>
                    <a:pt x="10083" y="6877"/>
                    <a:pt x="10271" y="6736"/>
                    <a:pt x="10271" y="6522"/>
                  </a:cubicBezTo>
                  <a:lnTo>
                    <a:pt x="10271" y="5514"/>
                  </a:lnTo>
                  <a:lnTo>
                    <a:pt x="10649" y="5514"/>
                  </a:lnTo>
                  <a:cubicBezTo>
                    <a:pt x="11216" y="5514"/>
                    <a:pt x="11689" y="5041"/>
                    <a:pt x="11689" y="4474"/>
                  </a:cubicBezTo>
                  <a:lnTo>
                    <a:pt x="11689" y="1009"/>
                  </a:lnTo>
                  <a:cubicBezTo>
                    <a:pt x="11689" y="441"/>
                    <a:pt x="11216" y="0"/>
                    <a:pt x="10649" y="0"/>
                  </a:cubicBezTo>
                  <a:lnTo>
                    <a:pt x="7845" y="0"/>
                  </a:lnTo>
                  <a:cubicBezTo>
                    <a:pt x="7310" y="0"/>
                    <a:pt x="6837" y="473"/>
                    <a:pt x="6837" y="1009"/>
                  </a:cubicBezTo>
                  <a:lnTo>
                    <a:pt x="6837" y="1387"/>
                  </a:lnTo>
                  <a:lnTo>
                    <a:pt x="4789" y="1387"/>
                  </a:lnTo>
                  <a:lnTo>
                    <a:pt x="4789" y="1009"/>
                  </a:lnTo>
                  <a:cubicBezTo>
                    <a:pt x="4789" y="473"/>
                    <a:pt x="4317" y="0"/>
                    <a:pt x="3781"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0" name="Rectangle 9"/>
          <p:cNvSpPr/>
          <p:nvPr/>
        </p:nvSpPr>
        <p:spPr>
          <a:xfrm>
            <a:off x="4754882" y="3097670"/>
            <a:ext cx="2841672" cy="2893100"/>
          </a:xfrm>
          <a:prstGeom prst="rect">
            <a:avLst/>
          </a:prstGeom>
        </p:spPr>
        <p:txBody>
          <a:bodyPr wrap="square">
            <a:spAutoFit/>
          </a:bodyPr>
          <a:lstStyle/>
          <a:p>
            <a:r>
              <a:rPr lang="az-Latn-AZ" sz="2000" dirty="0"/>
              <a:t> </a:t>
            </a:r>
            <a:endParaRPr lang="en-US" sz="2000" dirty="0"/>
          </a:p>
          <a:p>
            <a:r>
              <a:rPr lang="az-Latn-AZ" i="1" dirty="0">
                <a:solidFill>
                  <a:schemeClr val="bg1"/>
                </a:solidFill>
              </a:rPr>
              <a:t>Verilənlərin modeli</a:t>
            </a:r>
            <a:r>
              <a:rPr lang="az-Latn-AZ" b="1" dirty="0">
                <a:solidFill>
                  <a:schemeClr val="bg1"/>
                </a:solidFill>
              </a:rPr>
              <a:t> </a:t>
            </a:r>
            <a:r>
              <a:rPr lang="az-Latn-AZ" dirty="0">
                <a:solidFill>
                  <a:schemeClr val="bg1"/>
                </a:solidFill>
              </a:rPr>
              <a:t>onların necə və hansı qaydalarla strukturlaşmasını təyin edir. Verilənlərin struktur modelləşdirilməsi üçün klassik və onların əsasında yaradılmış yeni modellərdən istifadə olunur. </a:t>
            </a:r>
            <a:endParaRPr lang="en-US" kern="0" dirty="0">
              <a:solidFill>
                <a:schemeClr val="bg1"/>
              </a:solidFill>
              <a:effectLst>
                <a:outerShdw blurRad="38100" dist="38100" dir="2700000" algn="tl">
                  <a:srgbClr val="000000">
                    <a:alpha val="43137"/>
                  </a:srgbClr>
                </a:outerShdw>
              </a:effectLst>
              <a:cs typeface="Arial"/>
              <a:sym typeface="Arial"/>
            </a:endParaRPr>
          </a:p>
        </p:txBody>
      </p:sp>
      <p:sp>
        <p:nvSpPr>
          <p:cNvPr id="2" name="Rectangle 1"/>
          <p:cNvSpPr/>
          <p:nvPr/>
        </p:nvSpPr>
        <p:spPr>
          <a:xfrm>
            <a:off x="6797453" y="458931"/>
            <a:ext cx="5453737" cy="769441"/>
          </a:xfrm>
          <a:prstGeom prst="rect">
            <a:avLst/>
          </a:prstGeom>
        </p:spPr>
        <p:txBody>
          <a:bodyPr wrap="none">
            <a:spAutoFit/>
          </a:bodyPr>
          <a:lstStyle/>
          <a:p>
            <a:pPr>
              <a:buClr>
                <a:srgbClr val="000000"/>
              </a:buClr>
              <a:buFont typeface="Arial"/>
              <a:buNone/>
            </a:pPr>
            <a:r>
              <a:rPr lang="az-Latn-AZ" sz="4400" kern="0" dirty="0">
                <a:solidFill>
                  <a:srgbClr val="FFFFFF"/>
                </a:solidFill>
                <a:effectLst>
                  <a:outerShdw blurRad="38100" dist="38100" dir="2700000" algn="tl">
                    <a:srgbClr val="000000">
                      <a:alpha val="43137"/>
                    </a:srgbClr>
                  </a:outerShdw>
                </a:effectLst>
                <a:cs typeface="Arial"/>
                <a:sym typeface="Arial"/>
              </a:rPr>
              <a:t>Verilənlərin modelləri</a:t>
            </a:r>
            <a:endParaRPr lang="en-US" sz="4400" kern="0" dirty="0">
              <a:solidFill>
                <a:srgbClr val="FFFFFF"/>
              </a:solidFill>
              <a:effectLst>
                <a:outerShdw blurRad="38100" dist="38100" dir="2700000" algn="tl">
                  <a:srgbClr val="000000">
                    <a:alpha val="43137"/>
                  </a:srgbClr>
                </a:outerShdw>
              </a:effectLst>
              <a:cs typeface="Arial"/>
              <a:sym typeface="Arial"/>
            </a:endParaRPr>
          </a:p>
        </p:txBody>
      </p:sp>
      <p:sp>
        <p:nvSpPr>
          <p:cNvPr id="3" name="Rectangle 2"/>
          <p:cNvSpPr/>
          <p:nvPr/>
        </p:nvSpPr>
        <p:spPr>
          <a:xfrm>
            <a:off x="2527496" y="1980420"/>
            <a:ext cx="6096000" cy="1200329"/>
          </a:xfrm>
          <a:prstGeom prst="rect">
            <a:avLst/>
          </a:prstGeom>
        </p:spPr>
        <p:txBody>
          <a:bodyPr>
            <a:spAutoFit/>
          </a:bodyPr>
          <a:lstStyle/>
          <a:p>
            <a:r>
              <a:rPr lang="az-Latn-AZ" dirty="0">
                <a:solidFill>
                  <a:schemeClr val="bg1"/>
                </a:solidFill>
                <a:ea typeface="Times New Roman" panose="02020603050405020304" pitchFamily="18" charset="0"/>
              </a:rPr>
              <a:t>Klassik </a:t>
            </a:r>
            <a:r>
              <a:rPr lang="az-Latn-AZ" dirty="0" smtClean="0">
                <a:solidFill>
                  <a:schemeClr val="bg1"/>
                </a:solidFill>
                <a:ea typeface="Times New Roman" panose="02020603050405020304" pitchFamily="18" charset="0"/>
              </a:rPr>
              <a:t>modellər</a:t>
            </a:r>
            <a:r>
              <a:rPr lang="en-US" dirty="0" smtClean="0">
                <a:solidFill>
                  <a:schemeClr val="bg1"/>
                </a:solidFill>
                <a:ea typeface="Times New Roman" panose="02020603050405020304" pitchFamily="18" charset="0"/>
              </a:rPr>
              <a:t>:</a:t>
            </a:r>
            <a:endParaRPr lang="az-Latn-AZ" dirty="0" smtClean="0">
              <a:solidFill>
                <a:schemeClr val="bg1"/>
              </a:solidFill>
              <a:ea typeface="Times New Roman" panose="02020603050405020304" pitchFamily="18" charset="0"/>
            </a:endParaRPr>
          </a:p>
          <a:p>
            <a:pPr marL="285750" indent="-285750">
              <a:buFont typeface="Arial" panose="020B0604020202020204" pitchFamily="34" charset="0"/>
              <a:buChar char="•"/>
            </a:pPr>
            <a:r>
              <a:rPr lang="az-Latn-AZ" i="1" dirty="0" smtClean="0">
                <a:solidFill>
                  <a:schemeClr val="bg1"/>
                </a:solidFill>
                <a:ea typeface="Times New Roman" panose="02020603050405020304" pitchFamily="18" charset="0"/>
              </a:rPr>
              <a:t>İyerarxik</a:t>
            </a:r>
            <a:endParaRPr lang="en-US" i="1" dirty="0" smtClean="0">
              <a:solidFill>
                <a:schemeClr val="bg1"/>
              </a:solidFill>
              <a:ea typeface="Times New Roman" panose="02020603050405020304" pitchFamily="18" charset="0"/>
            </a:endParaRPr>
          </a:p>
          <a:p>
            <a:pPr marL="285750" indent="-285750">
              <a:buFont typeface="Arial" panose="020B0604020202020204" pitchFamily="34" charset="0"/>
              <a:buChar char="•"/>
            </a:pPr>
            <a:r>
              <a:rPr lang="az-Latn-AZ" i="1" dirty="0" smtClean="0">
                <a:solidFill>
                  <a:schemeClr val="bg1"/>
                </a:solidFill>
                <a:ea typeface="Times New Roman" panose="02020603050405020304" pitchFamily="18" charset="0"/>
              </a:rPr>
              <a:t>şəbəkə</a:t>
            </a:r>
            <a:r>
              <a:rPr lang="az-Latn-AZ" b="1" dirty="0" smtClean="0">
                <a:solidFill>
                  <a:schemeClr val="bg1"/>
                </a:solidFill>
                <a:ea typeface="Times New Roman" panose="02020603050405020304" pitchFamily="18" charset="0"/>
              </a:rPr>
              <a:t> </a:t>
            </a:r>
            <a:endParaRPr lang="en-US" b="1" dirty="0" smtClean="0">
              <a:solidFill>
                <a:schemeClr val="bg1"/>
              </a:solidFill>
              <a:ea typeface="Times New Roman" panose="02020603050405020304" pitchFamily="18" charset="0"/>
            </a:endParaRPr>
          </a:p>
          <a:p>
            <a:pPr marL="285750" indent="-285750">
              <a:buFont typeface="Arial" panose="020B0604020202020204" pitchFamily="34" charset="0"/>
              <a:buChar char="•"/>
            </a:pPr>
            <a:r>
              <a:rPr lang="az-Latn-AZ" i="1" dirty="0" smtClean="0">
                <a:solidFill>
                  <a:schemeClr val="bg1"/>
                </a:solidFill>
                <a:ea typeface="Times New Roman" panose="02020603050405020304" pitchFamily="18" charset="0"/>
              </a:rPr>
              <a:t>relyasiya</a:t>
            </a:r>
            <a:r>
              <a:rPr lang="az-Latn-AZ" b="1" dirty="0" smtClean="0">
                <a:solidFill>
                  <a:schemeClr val="bg1"/>
                </a:solidFill>
                <a:ea typeface="Times New Roman" panose="02020603050405020304" pitchFamily="18" charset="0"/>
              </a:rPr>
              <a:t> </a:t>
            </a:r>
            <a:r>
              <a:rPr lang="az-Latn-AZ" dirty="0" smtClean="0">
                <a:solidFill>
                  <a:schemeClr val="bg1"/>
                </a:solidFill>
                <a:ea typeface="Times New Roman" panose="02020603050405020304" pitchFamily="18" charset="0"/>
              </a:rPr>
              <a:t>modelləri</a:t>
            </a:r>
            <a:r>
              <a:rPr lang="az-Latn-AZ" dirty="0" smtClean="0">
                <a:solidFill>
                  <a:schemeClr val="bg1"/>
                </a:solidFill>
                <a:latin typeface="Times New Roman" panose="02020603050405020304" pitchFamily="18" charset="0"/>
                <a:ea typeface="Times New Roman" panose="02020603050405020304" pitchFamily="18" charset="0"/>
              </a:rPr>
              <a:t> </a:t>
            </a:r>
            <a:endParaRPr lang="en-US" dirty="0">
              <a:solidFill>
                <a:schemeClr val="bg1"/>
              </a:solidFill>
            </a:endParaRPr>
          </a:p>
        </p:txBody>
      </p:sp>
      <p:sp>
        <p:nvSpPr>
          <p:cNvPr id="24" name="Rectangle 23"/>
          <p:cNvSpPr/>
          <p:nvPr/>
        </p:nvSpPr>
        <p:spPr>
          <a:xfrm>
            <a:off x="7181557" y="2006211"/>
            <a:ext cx="6096000" cy="1200329"/>
          </a:xfrm>
          <a:prstGeom prst="rect">
            <a:avLst/>
          </a:prstGeom>
        </p:spPr>
        <p:txBody>
          <a:bodyPr>
            <a:spAutoFit/>
          </a:bodyPr>
          <a:lstStyle/>
          <a:p>
            <a:r>
              <a:rPr lang="en-US" dirty="0" smtClean="0">
                <a:solidFill>
                  <a:schemeClr val="bg1"/>
                </a:solidFill>
              </a:rPr>
              <a:t>Y</a:t>
            </a:r>
            <a:r>
              <a:rPr lang="az-Latn-AZ" dirty="0" smtClean="0">
                <a:solidFill>
                  <a:schemeClr val="bg1"/>
                </a:solidFill>
              </a:rPr>
              <a:t>eni </a:t>
            </a:r>
            <a:r>
              <a:rPr lang="az-Latn-AZ" dirty="0">
                <a:solidFill>
                  <a:schemeClr val="bg1"/>
                </a:solidFill>
              </a:rPr>
              <a:t>modellər</a:t>
            </a:r>
            <a:r>
              <a:rPr lang="en-US" dirty="0" smtClean="0">
                <a:solidFill>
                  <a:schemeClr val="bg1"/>
                </a:solidFill>
                <a:ea typeface="Times New Roman" panose="02020603050405020304" pitchFamily="18" charset="0"/>
              </a:rPr>
              <a:t>:</a:t>
            </a:r>
            <a:endParaRPr lang="az-Latn-AZ" dirty="0" smtClean="0">
              <a:solidFill>
                <a:schemeClr val="bg1"/>
              </a:solidFill>
              <a:ea typeface="Times New Roman" panose="02020603050405020304" pitchFamily="18" charset="0"/>
            </a:endParaRPr>
          </a:p>
          <a:p>
            <a:pPr marL="285750" indent="-285750">
              <a:buFont typeface="Arial" panose="020B0604020202020204" pitchFamily="34" charset="0"/>
              <a:buChar char="•"/>
            </a:pPr>
            <a:r>
              <a:rPr lang="az-Latn-AZ" i="1" dirty="0" smtClean="0">
                <a:solidFill>
                  <a:schemeClr val="bg1"/>
                </a:solidFill>
              </a:rPr>
              <a:t>postrelasiya</a:t>
            </a:r>
            <a:endParaRPr lang="en-US" i="1" dirty="0" smtClean="0">
              <a:solidFill>
                <a:schemeClr val="bg1"/>
              </a:solidFill>
              <a:ea typeface="Times New Roman" panose="02020603050405020304" pitchFamily="18" charset="0"/>
            </a:endParaRPr>
          </a:p>
          <a:p>
            <a:pPr marL="285750" indent="-285750">
              <a:buFont typeface="Arial" panose="020B0604020202020204" pitchFamily="34" charset="0"/>
              <a:buChar char="•"/>
            </a:pPr>
            <a:r>
              <a:rPr lang="az-Latn-AZ" i="1" dirty="0" smtClean="0">
                <a:solidFill>
                  <a:schemeClr val="bg1"/>
                </a:solidFill>
              </a:rPr>
              <a:t>çoxölçülü</a:t>
            </a:r>
            <a:r>
              <a:rPr lang="az-Latn-AZ" b="1" dirty="0" smtClean="0">
                <a:solidFill>
                  <a:schemeClr val="bg1"/>
                </a:solidFill>
              </a:rPr>
              <a:t> </a:t>
            </a:r>
            <a:endParaRPr lang="en-US" b="1" dirty="0" smtClean="0">
              <a:solidFill>
                <a:schemeClr val="bg1"/>
              </a:solidFill>
              <a:ea typeface="Times New Roman" panose="02020603050405020304" pitchFamily="18" charset="0"/>
            </a:endParaRPr>
          </a:p>
          <a:p>
            <a:pPr marL="285750" indent="-285750">
              <a:buFont typeface="Arial" panose="020B0604020202020204" pitchFamily="34" charset="0"/>
              <a:buChar char="•"/>
            </a:pPr>
            <a:r>
              <a:rPr lang="en-US" i="1" dirty="0" smtClean="0">
                <a:solidFill>
                  <a:schemeClr val="bg1"/>
                </a:solidFill>
              </a:rPr>
              <a:t>o</a:t>
            </a:r>
            <a:r>
              <a:rPr lang="az-Latn-AZ" i="1" dirty="0" smtClean="0">
                <a:solidFill>
                  <a:schemeClr val="bg1"/>
                </a:solidFill>
              </a:rPr>
              <a:t>byekt-yönlü</a:t>
            </a:r>
            <a:r>
              <a:rPr lang="az-Latn-AZ" b="1" dirty="0" smtClean="0">
                <a:solidFill>
                  <a:schemeClr val="bg1"/>
                </a:solidFill>
              </a:rPr>
              <a:t> </a:t>
            </a:r>
            <a:r>
              <a:rPr lang="az-Latn-AZ" dirty="0" smtClean="0">
                <a:solidFill>
                  <a:schemeClr val="bg1"/>
                </a:solidFill>
              </a:rPr>
              <a:t>modellər</a:t>
            </a:r>
            <a:endParaRPr lang="en-US" dirty="0">
              <a:solidFill>
                <a:schemeClr val="bg1"/>
              </a:solidFill>
            </a:endParaRPr>
          </a:p>
        </p:txBody>
      </p:sp>
    </p:spTree>
    <p:extLst>
      <p:ext uri="{BB962C8B-B14F-4D97-AF65-F5344CB8AC3E}">
        <p14:creationId xmlns:p14="http://schemas.microsoft.com/office/powerpoint/2010/main" val="63882443"/>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4" name="Rectangle 3"/>
          <p:cNvSpPr/>
          <p:nvPr/>
        </p:nvSpPr>
        <p:spPr>
          <a:xfrm>
            <a:off x="3801338" y="1405573"/>
            <a:ext cx="8294669" cy="1077218"/>
          </a:xfrm>
          <a:prstGeom prst="rect">
            <a:avLst/>
          </a:prstGeom>
        </p:spPr>
        <p:txBody>
          <a:bodyPr wrap="square">
            <a:spAutoFit/>
          </a:bodyPr>
          <a:lstStyle/>
          <a:p>
            <a:pPr>
              <a:buClr>
                <a:srgbClr val="000000"/>
              </a:buClr>
            </a:pPr>
            <a:r>
              <a:rPr lang="en-US" sz="2400" b="1" dirty="0">
                <a:solidFill>
                  <a:schemeClr val="bg1"/>
                </a:solidFill>
              </a:rPr>
              <a:t> </a:t>
            </a:r>
            <a:r>
              <a:rPr lang="az-Latn-AZ"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Iyerarxik model</a:t>
            </a:r>
            <a:endPar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000000"/>
              </a:buClr>
              <a:buFont typeface="Arial"/>
              <a:buNone/>
            </a:pPr>
            <a:endParaRPr lang="en-US" sz="2800" kern="0"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endParaRPr>
          </a:p>
        </p:txBody>
      </p:sp>
      <p:pic>
        <p:nvPicPr>
          <p:cNvPr id="7" name="Google Shape;492;p30"/>
          <p:cNvPicPr preferRelativeResize="0"/>
          <p:nvPr/>
        </p:nvPicPr>
        <p:blipFill>
          <a:blip r:embed="rId3">
            <a:alphaModFix/>
          </a:blip>
          <a:stretch>
            <a:fillRect/>
          </a:stretch>
        </p:blipFill>
        <p:spPr>
          <a:xfrm flipH="1">
            <a:off x="8585005" y="0"/>
            <a:ext cx="3606996" cy="2803717"/>
          </a:xfrm>
          <a:prstGeom prst="rect">
            <a:avLst/>
          </a:prstGeom>
          <a:noFill/>
          <a:ln>
            <a:noFill/>
          </a:ln>
        </p:spPr>
      </p:pic>
      <p:pic>
        <p:nvPicPr>
          <p:cNvPr id="8" name="Google Shape;765;p40"/>
          <p:cNvPicPr preferRelativeResize="0"/>
          <p:nvPr/>
        </p:nvPicPr>
        <p:blipFill>
          <a:blip r:embed="rId4">
            <a:alphaModFix/>
          </a:blip>
          <a:stretch>
            <a:fillRect/>
          </a:stretch>
        </p:blipFill>
        <p:spPr>
          <a:xfrm flipH="1">
            <a:off x="-301375" y="3862640"/>
            <a:ext cx="4232953" cy="2995360"/>
          </a:xfrm>
          <a:prstGeom prst="rect">
            <a:avLst/>
          </a:prstGeom>
          <a:noFill/>
          <a:ln>
            <a:noFill/>
          </a:ln>
        </p:spPr>
      </p:pic>
      <p:sp>
        <p:nvSpPr>
          <p:cNvPr id="2" name="Rectangle 1"/>
          <p:cNvSpPr/>
          <p:nvPr/>
        </p:nvSpPr>
        <p:spPr>
          <a:xfrm>
            <a:off x="1815154" y="2280905"/>
            <a:ext cx="9184942" cy="2031325"/>
          </a:xfrm>
          <a:prstGeom prst="rect">
            <a:avLst/>
          </a:prstGeom>
        </p:spPr>
        <p:txBody>
          <a:bodyPr wrap="square">
            <a:spAutoFit/>
          </a:bodyPr>
          <a:lstStyle/>
          <a:p>
            <a:r>
              <a:rPr lang="az-Latn-AZ"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Iyerarxik model</a:t>
            </a:r>
            <a:r>
              <a:rPr lang="az-Latn-AZ"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az-Latn-AZ"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verilənlərin nizamlı qraf (və ya ağac) şəklində təsvirinə əsaslanır. Qraf diaqramında təpələr (düyünlər) mahiyyətlərin tipini, budaqlar isə mahiyyətlər arasındakı əlaqələri </a:t>
            </a:r>
            <a:r>
              <a:rPr lang="az-Latn-AZ"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göstərir.</a:t>
            </a:r>
            <a:r>
              <a:rPr lang="az-Latn-AZ" dirty="0">
                <a:solidFill>
                  <a:srgbClr val="002060"/>
                </a:solidFill>
                <a:latin typeface="Times New Roman" panose="02020603050405020304" pitchFamily="18" charset="0"/>
                <a:cs typeface="Times New Roman" panose="02020603050405020304" pitchFamily="18" charset="0"/>
              </a:rPr>
              <a:t> «Ağac» tipi tərkiblidir. O, alttiplərdən («altağaclardan») ibarət ola bilər, hər bir altağac isə </a:t>
            </a:r>
            <a:r>
              <a:rPr lang="az-Latn-AZ" dirty="0" smtClean="0">
                <a:solidFill>
                  <a:srgbClr val="002060"/>
                </a:solidFill>
                <a:latin typeface="Times New Roman" panose="02020603050405020304" pitchFamily="18" charset="0"/>
                <a:cs typeface="Times New Roman" panose="02020603050405020304" pitchFamily="18" charset="0"/>
              </a:rPr>
              <a:t>öz növbəsində </a:t>
            </a:r>
            <a:r>
              <a:rPr lang="az-Latn-AZ" dirty="0">
                <a:solidFill>
                  <a:srgbClr val="002060"/>
                </a:solidFill>
                <a:latin typeface="Times New Roman" panose="02020603050405020304" pitchFamily="18" charset="0"/>
                <a:cs typeface="Times New Roman" panose="02020603050405020304" pitchFamily="18" charset="0"/>
              </a:rPr>
              <a:t>«ağac» tiplidir. Hər bir «ağac» tipi bir ədəd  əsas tipdən və nizamlı dəstdə tabeli tiplərdən (onların içində boş tip də ola bilər) </a:t>
            </a:r>
            <a:r>
              <a:rPr lang="az-Latn-AZ" dirty="0" smtClean="0">
                <a:solidFill>
                  <a:srgbClr val="002060"/>
                </a:solidFill>
                <a:latin typeface="Times New Roman" panose="02020603050405020304" pitchFamily="18" charset="0"/>
                <a:cs typeface="Times New Roman" panose="02020603050405020304" pitchFamily="18" charset="0"/>
              </a:rPr>
              <a:t>ibarətdir</a:t>
            </a:r>
            <a:r>
              <a:rPr lang="az-Latn-AZ" dirty="0">
                <a:solidFill>
                  <a:srgbClr val="002060"/>
                </a:solidFill>
                <a:latin typeface="Times New Roman" panose="02020603050405020304" pitchFamily="18" charset="0"/>
                <a:cs typeface="Times New Roman" panose="02020603050405020304" pitchFamily="18" charset="0"/>
              </a:rPr>
              <a:t>. «Ağac» tipinə daxil olan hər bir tip sadə və ya tərkibli «yazı» tipi ola bilər. Sadə «yazı» bir tipdən (məs., tam),  tərkibli «yazı» isə bir neçə tipin (məs., tam və simvol) birləşməsindən ibarət olur. </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97005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250" y="904945"/>
            <a:ext cx="7397087" cy="5007034"/>
          </a:xfrm>
          <a:prstGeom prst="rect">
            <a:avLst/>
          </a:prstGeom>
        </p:spPr>
      </p:pic>
      <p:sp>
        <p:nvSpPr>
          <p:cNvPr id="5" name="Rectangle 4"/>
          <p:cNvSpPr/>
          <p:nvPr/>
        </p:nvSpPr>
        <p:spPr>
          <a:xfrm>
            <a:off x="7892955" y="3012322"/>
            <a:ext cx="4299045" cy="584775"/>
          </a:xfrm>
          <a:prstGeom prst="rect">
            <a:avLst/>
          </a:prstGeom>
        </p:spPr>
        <p:txBody>
          <a:bodyPr wrap="square">
            <a:spAutoFit/>
          </a:bodyPr>
          <a:lstStyle/>
          <a:p>
            <a:pPr algn="r"/>
            <a:r>
              <a:rPr lang="az-Latn-AZ"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Iyerarxik </a:t>
            </a:r>
            <a:r>
              <a:rPr lang="az-Latn-AZ"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modelə </a:t>
            </a:r>
            <a:r>
              <a:rPr lang="az-Latn-AZ" sz="3200" b="1"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misal </a:t>
            </a:r>
            <a:endPar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14330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8" name="Google Shape;765;p40"/>
          <p:cNvPicPr preferRelativeResize="0"/>
          <p:nvPr/>
        </p:nvPicPr>
        <p:blipFill>
          <a:blip r:embed="rId3">
            <a:alphaModFix/>
          </a:blip>
          <a:stretch>
            <a:fillRect/>
          </a:stretch>
        </p:blipFill>
        <p:spPr>
          <a:xfrm flipH="1">
            <a:off x="0" y="136477"/>
            <a:ext cx="3384646" cy="2388034"/>
          </a:xfrm>
          <a:prstGeom prst="rect">
            <a:avLst/>
          </a:prstGeom>
          <a:noFill/>
          <a:ln>
            <a:noFill/>
          </a:ln>
        </p:spPr>
      </p:pic>
      <p:sp>
        <p:nvSpPr>
          <p:cNvPr id="4" name="Rectangle 3"/>
          <p:cNvSpPr/>
          <p:nvPr/>
        </p:nvSpPr>
        <p:spPr>
          <a:xfrm>
            <a:off x="3801338" y="1405573"/>
            <a:ext cx="8294669" cy="1015663"/>
          </a:xfrm>
          <a:prstGeom prst="rect">
            <a:avLst/>
          </a:prstGeom>
        </p:spPr>
        <p:txBody>
          <a:bodyPr wrap="square">
            <a:spAutoFit/>
          </a:bodyPr>
          <a:lstStyle/>
          <a:p>
            <a:pPr>
              <a:buClr>
                <a:srgbClr val="000000"/>
              </a:buClr>
            </a:pPr>
            <a:r>
              <a:rPr lang="az-Latn-AZ" sz="36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Şəbəkə modeli</a:t>
            </a:r>
            <a:endPar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000000"/>
              </a:buClr>
              <a:buFont typeface="Arial"/>
              <a:buNone/>
            </a:pPr>
            <a:endParaRPr lang="en-US" sz="2400" kern="0" dirty="0">
              <a:solidFill>
                <a:srgbClr val="FFFFFF"/>
              </a:solidFill>
              <a:effectLst>
                <a:outerShdw blurRad="38100" dist="38100" dir="2700000" algn="tl">
                  <a:srgbClr val="000000">
                    <a:alpha val="43137"/>
                  </a:srgbClr>
                </a:outerShdw>
              </a:effectLst>
              <a:cs typeface="Arial"/>
              <a:sym typeface="Arial"/>
            </a:endParaRPr>
          </a:p>
        </p:txBody>
      </p:sp>
      <p:sp>
        <p:nvSpPr>
          <p:cNvPr id="2" name="Rectangle 1"/>
          <p:cNvSpPr/>
          <p:nvPr/>
        </p:nvSpPr>
        <p:spPr>
          <a:xfrm>
            <a:off x="1856097" y="2321848"/>
            <a:ext cx="9184942" cy="369332"/>
          </a:xfrm>
          <a:prstGeom prst="rect">
            <a:avLst/>
          </a:prstGeom>
        </p:spPr>
        <p:txBody>
          <a:bodyPr wrap="square">
            <a:spAutoFit/>
          </a:bodyPr>
          <a:lstStyle/>
          <a:p>
            <a:endParaRPr lang="en-US" dirty="0">
              <a:solidFill>
                <a:schemeClr val="bg1"/>
              </a:solidFill>
            </a:endParaRPr>
          </a:p>
        </p:txBody>
      </p:sp>
      <p:sp>
        <p:nvSpPr>
          <p:cNvPr id="3" name="Rectangle 2"/>
          <p:cNvSpPr/>
          <p:nvPr/>
        </p:nvSpPr>
        <p:spPr>
          <a:xfrm>
            <a:off x="2260983" y="2043330"/>
            <a:ext cx="7210563" cy="3970318"/>
          </a:xfrm>
          <a:prstGeom prst="rect">
            <a:avLst/>
          </a:prstGeom>
          <a:solidFill>
            <a:srgbClr val="5CDBCC"/>
          </a:solidFill>
          <a:ln>
            <a:solidFill>
              <a:schemeClr val="bg1"/>
            </a:solidFill>
          </a:ln>
        </p:spPr>
        <p:txBody>
          <a:bodyPr wrap="square">
            <a:spAutoFit/>
          </a:bodyPr>
          <a:lstStyle/>
          <a:p>
            <a:r>
              <a:rPr lang="az-Latn-AZ"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Şəbəkə modelində verilənlər ixtiyari qraf şəklində təsvir olunur</a:t>
            </a:r>
            <a:r>
              <a:rPr lang="az-Latn-AZ"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Verilənlərin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təşkilində</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şəbəkə</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yanaşması</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iyerarxik</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modelinin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genişləndirilməsi</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nəticəsində</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yaradılmışdır</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İyerarxik</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strukturda</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yazı-nəsil</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dəqiq</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olaraq</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bir</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əcdada</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malik</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olmalıdır</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Verilənlərin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şəbəkə</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strukturunda</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isə</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nəsil</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əcdadların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istənilən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sayına</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malik</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ola</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bilər</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Təbii</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ki</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burada</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nəsil</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və</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əcdad</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iyerarxik</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münasibətlərin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terminləridir</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Başqa</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sözlə</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desək</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iyerarxik</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modelindən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fərqli</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olaraq</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şəbəkə</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modelində</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ixtiyari</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bir</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obyekt</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bir</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neçə</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obyektə</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tabe</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ola</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bilər</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Verilənlərin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şəbəkə</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modelinə</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əsasında</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çalışan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sistemlərin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tipik</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nümunəsi</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Cullinet</a:t>
            </a:r>
            <a:r>
              <a:rPr lang="en-US" dirty="0">
                <a:solidFill>
                  <a:srgbClr val="002060"/>
                </a:solidFill>
                <a:latin typeface="Times New Roman" panose="02020603050405020304" pitchFamily="18" charset="0"/>
                <a:cs typeface="Times New Roman" panose="02020603050405020304" pitchFamily="18" charset="0"/>
              </a:rPr>
              <a:t> Software İnc. </a:t>
            </a:r>
            <a:r>
              <a:rPr lang="en-US" dirty="0" err="1">
                <a:solidFill>
                  <a:srgbClr val="002060"/>
                </a:solidFill>
                <a:latin typeface="Times New Roman" panose="02020603050405020304" pitchFamily="18" charset="0"/>
                <a:cs typeface="Times New Roman" panose="02020603050405020304" pitchFamily="18" charset="0"/>
              </a:rPr>
              <a:t>Şirkəti</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tərəfindən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hazırlanmış</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və</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ilkin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olaraq</a:t>
            </a:r>
            <a:r>
              <a:rPr lang="en-US" dirty="0">
                <a:solidFill>
                  <a:srgbClr val="002060"/>
                </a:solidFill>
                <a:latin typeface="Times New Roman" panose="02020603050405020304" pitchFamily="18" charset="0"/>
                <a:cs typeface="Times New Roman" panose="02020603050405020304" pitchFamily="18" charset="0"/>
              </a:rPr>
              <a:t> İBM </a:t>
            </a:r>
            <a:r>
              <a:rPr lang="en-US" dirty="0" err="1">
                <a:solidFill>
                  <a:srgbClr val="002060"/>
                </a:solidFill>
                <a:latin typeface="Times New Roman" panose="02020603050405020304" pitchFamily="18" charset="0"/>
                <a:cs typeface="Times New Roman" panose="02020603050405020304" pitchFamily="18" charset="0"/>
              </a:rPr>
              <a:t>şirkətinin</a:t>
            </a:r>
            <a:r>
              <a:rPr lang="en-US" dirty="0">
                <a:solidFill>
                  <a:srgbClr val="002060"/>
                </a:solidFill>
                <a:latin typeface="Times New Roman" panose="02020603050405020304" pitchFamily="18" charset="0"/>
                <a:cs typeface="Times New Roman" panose="02020603050405020304" pitchFamily="18" charset="0"/>
              </a:rPr>
              <a:t> “mainframe </a:t>
            </a:r>
            <a:r>
              <a:rPr lang="en-US" dirty="0" err="1">
                <a:solidFill>
                  <a:srgbClr val="002060"/>
                </a:solidFill>
                <a:latin typeface="Times New Roman" panose="02020603050405020304" pitchFamily="18" charset="0"/>
                <a:cs typeface="Times New Roman" panose="02020603050405020304" pitchFamily="18" charset="0"/>
              </a:rPr>
              <a:t>work”larında</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istifadəsi</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nəzərdə</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tutulan</a:t>
            </a:r>
            <a:r>
              <a:rPr lang="en-US" dirty="0">
                <a:solidFill>
                  <a:srgbClr val="002060"/>
                </a:solidFill>
                <a:latin typeface="Times New Roman" panose="02020603050405020304" pitchFamily="18" charset="0"/>
                <a:cs typeface="Times New Roman" panose="02020603050405020304" pitchFamily="18" charset="0"/>
              </a:rPr>
              <a:t> İBMS (Integrated Database Management System) VBİS-</a:t>
            </a:r>
            <a:r>
              <a:rPr lang="en-US" dirty="0" err="1">
                <a:solidFill>
                  <a:srgbClr val="002060"/>
                </a:solidFill>
                <a:latin typeface="Times New Roman" panose="02020603050405020304" pitchFamily="18" charset="0"/>
                <a:cs typeface="Times New Roman" panose="02020603050405020304" pitchFamily="18" charset="0"/>
              </a:rPr>
              <a:t>idir</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Iyerarxik</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və</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şəbəkə</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modelləri</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arasındakı</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fərq</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onların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sxemlərindən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də</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aydın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görünür</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Verilənlərin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şəbəkə</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modelini</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aşağıdakı</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şəkildə</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göstərilən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qrafla</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təsvir</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etmək</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olar</a:t>
            </a:r>
            <a:r>
              <a:rPr lang="en-US" dirty="0">
                <a:solidFill>
                  <a:srgbClr val="002060"/>
                </a:solidFill>
                <a:latin typeface="Times New Roman" panose="02020603050405020304" pitchFamily="18" charset="0"/>
                <a:cs typeface="Times New Roman" panose="02020603050405020304" pitchFamily="18" charset="0"/>
              </a:rPr>
              <a:t>.</a:t>
            </a:r>
            <a:r>
              <a:rPr lang="az-Latn-AZ"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7" name="Google Shape;492;p30"/>
          <p:cNvPicPr preferRelativeResize="0"/>
          <p:nvPr/>
        </p:nvPicPr>
        <p:blipFill>
          <a:blip r:embed="rId4">
            <a:alphaModFix/>
          </a:blip>
          <a:stretch>
            <a:fillRect/>
          </a:stretch>
        </p:blipFill>
        <p:spPr>
          <a:xfrm flipH="1">
            <a:off x="8585005" y="0"/>
            <a:ext cx="3606996" cy="2803717"/>
          </a:xfrm>
          <a:prstGeom prst="rect">
            <a:avLst/>
          </a:prstGeom>
          <a:noFill/>
          <a:ln>
            <a:noFill/>
          </a:ln>
        </p:spPr>
      </p:pic>
    </p:spTree>
    <p:extLst>
      <p:ext uri="{BB962C8B-B14F-4D97-AF65-F5344CB8AC3E}">
        <p14:creationId xmlns:p14="http://schemas.microsoft.com/office/powerpoint/2010/main" val="575690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5" name="Rectangle 4"/>
          <p:cNvSpPr/>
          <p:nvPr/>
        </p:nvSpPr>
        <p:spPr>
          <a:xfrm>
            <a:off x="7588319" y="2834901"/>
            <a:ext cx="4762842" cy="646331"/>
          </a:xfrm>
          <a:prstGeom prst="rect">
            <a:avLst/>
          </a:prstGeom>
        </p:spPr>
        <p:txBody>
          <a:bodyPr wrap="none">
            <a:spAutoFit/>
          </a:bodyPr>
          <a:lstStyle/>
          <a:p>
            <a:r>
              <a:rPr lang="az-Latn-AZ" sz="3600" b="1"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Şəbəkə modelinə misal </a:t>
            </a:r>
            <a:endParaRPr lang="en-US" sz="3600" b="1" dirty="0">
              <a:solidFill>
                <a:schemeClr val="bg1"/>
              </a:solidFill>
              <a:effectLst>
                <a:outerShdw blurRad="38100" dist="38100" dir="2700000" algn="tl">
                  <a:srgbClr val="000000">
                    <a:alpha val="43137"/>
                  </a:srgbClr>
                </a:outerShdw>
              </a:effectLst>
            </a:endParaRPr>
          </a:p>
        </p:txBody>
      </p:sp>
      <p:grpSp>
        <p:nvGrpSpPr>
          <p:cNvPr id="2" name="Group 2"/>
          <p:cNvGrpSpPr>
            <a:grpSpLocks/>
          </p:cNvGrpSpPr>
          <p:nvPr/>
        </p:nvGrpSpPr>
        <p:grpSpPr bwMode="auto">
          <a:xfrm>
            <a:off x="123471" y="1447303"/>
            <a:ext cx="6140852" cy="3998154"/>
            <a:chOff x="2961" y="9414"/>
            <a:chExt cx="5400" cy="2880"/>
          </a:xfrm>
        </p:grpSpPr>
        <p:sp>
          <p:nvSpPr>
            <p:cNvPr id="3" name="Oval 3"/>
            <p:cNvSpPr>
              <a:spLocks noChangeArrowheads="1"/>
            </p:cNvSpPr>
            <p:nvPr/>
          </p:nvSpPr>
          <p:spPr bwMode="auto">
            <a:xfrm>
              <a:off x="3861" y="9414"/>
              <a:ext cx="360" cy="3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Oval 4"/>
            <p:cNvSpPr>
              <a:spLocks noChangeArrowheads="1"/>
            </p:cNvSpPr>
            <p:nvPr/>
          </p:nvSpPr>
          <p:spPr bwMode="auto">
            <a:xfrm>
              <a:off x="6921" y="9414"/>
              <a:ext cx="360" cy="3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Oval 5"/>
            <p:cNvSpPr>
              <a:spLocks noChangeArrowheads="1"/>
            </p:cNvSpPr>
            <p:nvPr/>
          </p:nvSpPr>
          <p:spPr bwMode="auto">
            <a:xfrm>
              <a:off x="7821" y="10674"/>
              <a:ext cx="360" cy="3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Oval 6"/>
            <p:cNvSpPr>
              <a:spLocks noChangeArrowheads="1"/>
            </p:cNvSpPr>
            <p:nvPr/>
          </p:nvSpPr>
          <p:spPr bwMode="auto">
            <a:xfrm>
              <a:off x="5301" y="10674"/>
              <a:ext cx="360" cy="3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Oval 7"/>
            <p:cNvSpPr>
              <a:spLocks noChangeArrowheads="1"/>
            </p:cNvSpPr>
            <p:nvPr/>
          </p:nvSpPr>
          <p:spPr bwMode="auto">
            <a:xfrm>
              <a:off x="2961" y="10674"/>
              <a:ext cx="360" cy="3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Oval 8"/>
            <p:cNvSpPr>
              <a:spLocks noChangeArrowheads="1"/>
            </p:cNvSpPr>
            <p:nvPr/>
          </p:nvSpPr>
          <p:spPr bwMode="auto">
            <a:xfrm>
              <a:off x="2961" y="11934"/>
              <a:ext cx="360" cy="3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4581" y="11934"/>
              <a:ext cx="360" cy="3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Oval 10"/>
            <p:cNvSpPr>
              <a:spLocks noChangeArrowheads="1"/>
            </p:cNvSpPr>
            <p:nvPr/>
          </p:nvSpPr>
          <p:spPr bwMode="auto">
            <a:xfrm>
              <a:off x="8001" y="11934"/>
              <a:ext cx="360" cy="3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a:off x="4221" y="9594"/>
              <a:ext cx="2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2"/>
            <p:cNvSpPr>
              <a:spLocks noChangeShapeType="1"/>
            </p:cNvSpPr>
            <p:nvPr/>
          </p:nvSpPr>
          <p:spPr bwMode="auto">
            <a:xfrm flipH="1">
              <a:off x="3141" y="9594"/>
              <a:ext cx="720"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3"/>
            <p:cNvSpPr>
              <a:spLocks noChangeShapeType="1"/>
            </p:cNvSpPr>
            <p:nvPr/>
          </p:nvSpPr>
          <p:spPr bwMode="auto">
            <a:xfrm>
              <a:off x="4221" y="9594"/>
              <a:ext cx="1260"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4"/>
            <p:cNvSpPr>
              <a:spLocks noChangeShapeType="1"/>
            </p:cNvSpPr>
            <p:nvPr/>
          </p:nvSpPr>
          <p:spPr bwMode="auto">
            <a:xfrm>
              <a:off x="3321" y="10854"/>
              <a:ext cx="19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5"/>
            <p:cNvSpPr>
              <a:spLocks noChangeShapeType="1"/>
            </p:cNvSpPr>
            <p:nvPr/>
          </p:nvSpPr>
          <p:spPr bwMode="auto">
            <a:xfrm>
              <a:off x="5661" y="10854"/>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6"/>
            <p:cNvSpPr>
              <a:spLocks noChangeShapeType="1"/>
            </p:cNvSpPr>
            <p:nvPr/>
          </p:nvSpPr>
          <p:spPr bwMode="auto">
            <a:xfrm>
              <a:off x="7101" y="9774"/>
              <a:ext cx="900" cy="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3141" y="11034"/>
              <a:ext cx="0" cy="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a:off x="3321" y="12114"/>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9"/>
            <p:cNvSpPr>
              <a:spLocks noChangeShapeType="1"/>
            </p:cNvSpPr>
            <p:nvPr/>
          </p:nvSpPr>
          <p:spPr bwMode="auto">
            <a:xfrm flipH="1">
              <a:off x="4941" y="11034"/>
              <a:ext cx="540" cy="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0"/>
            <p:cNvSpPr>
              <a:spLocks noChangeShapeType="1"/>
            </p:cNvSpPr>
            <p:nvPr/>
          </p:nvSpPr>
          <p:spPr bwMode="auto">
            <a:xfrm>
              <a:off x="3321" y="11034"/>
              <a:ext cx="1260" cy="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a:off x="8181" y="11034"/>
              <a:ext cx="0" cy="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4511752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4" name="Rectangle 3"/>
          <p:cNvSpPr/>
          <p:nvPr/>
        </p:nvSpPr>
        <p:spPr>
          <a:xfrm>
            <a:off x="3801338" y="1405573"/>
            <a:ext cx="8294669" cy="1015663"/>
          </a:xfrm>
          <a:prstGeom prst="rect">
            <a:avLst/>
          </a:prstGeom>
        </p:spPr>
        <p:txBody>
          <a:bodyPr wrap="square">
            <a:spAutoFit/>
          </a:bodyPr>
          <a:lstStyle/>
          <a:p>
            <a:pPr>
              <a:buClr>
                <a:srgbClr val="000000"/>
              </a:buClr>
            </a:pPr>
            <a:r>
              <a:rPr lang="az-Latn-AZ" sz="36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Relyasiya modeli</a:t>
            </a:r>
            <a:endPar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000000"/>
              </a:buClr>
              <a:buFont typeface="Arial"/>
              <a:buNone/>
            </a:pPr>
            <a:endParaRPr lang="en-US" sz="2400" kern="0" dirty="0">
              <a:solidFill>
                <a:srgbClr val="FFFFFF"/>
              </a:solidFill>
              <a:effectLst>
                <a:outerShdw blurRad="38100" dist="38100" dir="2700000" algn="tl">
                  <a:srgbClr val="000000">
                    <a:alpha val="43137"/>
                  </a:srgbClr>
                </a:outerShdw>
              </a:effectLst>
              <a:cs typeface="Arial"/>
              <a:sym typeface="Arial"/>
            </a:endParaRPr>
          </a:p>
        </p:txBody>
      </p:sp>
      <p:pic>
        <p:nvPicPr>
          <p:cNvPr id="7" name="Google Shape;492;p30"/>
          <p:cNvPicPr preferRelativeResize="0"/>
          <p:nvPr/>
        </p:nvPicPr>
        <p:blipFill>
          <a:blip r:embed="rId3">
            <a:alphaModFix/>
          </a:blip>
          <a:stretch>
            <a:fillRect/>
          </a:stretch>
        </p:blipFill>
        <p:spPr>
          <a:xfrm flipH="1">
            <a:off x="8585005" y="0"/>
            <a:ext cx="3606996" cy="2803717"/>
          </a:xfrm>
          <a:prstGeom prst="rect">
            <a:avLst/>
          </a:prstGeom>
          <a:noFill/>
          <a:ln>
            <a:noFill/>
          </a:ln>
        </p:spPr>
      </p:pic>
      <p:pic>
        <p:nvPicPr>
          <p:cNvPr id="8" name="Google Shape;765;p40"/>
          <p:cNvPicPr preferRelativeResize="0"/>
          <p:nvPr/>
        </p:nvPicPr>
        <p:blipFill>
          <a:blip r:embed="rId4">
            <a:alphaModFix/>
          </a:blip>
          <a:stretch>
            <a:fillRect/>
          </a:stretch>
        </p:blipFill>
        <p:spPr>
          <a:xfrm flipH="1">
            <a:off x="-301375" y="3862640"/>
            <a:ext cx="4232953" cy="2995360"/>
          </a:xfrm>
          <a:prstGeom prst="rect">
            <a:avLst/>
          </a:prstGeom>
          <a:noFill/>
          <a:ln>
            <a:noFill/>
          </a:ln>
        </p:spPr>
      </p:pic>
      <p:sp>
        <p:nvSpPr>
          <p:cNvPr id="3" name="Rectangle 2"/>
          <p:cNvSpPr/>
          <p:nvPr/>
        </p:nvSpPr>
        <p:spPr>
          <a:xfrm>
            <a:off x="2338316" y="2411317"/>
            <a:ext cx="7870209" cy="2585323"/>
          </a:xfrm>
          <a:prstGeom prst="rect">
            <a:avLst/>
          </a:prstGeom>
          <a:solidFill>
            <a:srgbClr val="72B0D4"/>
          </a:solidFill>
          <a:ln>
            <a:solidFill>
              <a:schemeClr val="bg1"/>
            </a:solidFill>
          </a:ln>
        </p:spPr>
        <p:txBody>
          <a:bodyPr wrap="square">
            <a:spAutoFit/>
          </a:bodyPr>
          <a:lstStyle/>
          <a:p>
            <a:r>
              <a:rPr lang="az-Latn-AZ"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Relasiya modeli nisbətlər cəbri adlanan riyazi aparatın verilənlər bazasına tətbiqi nəticəsində yaranmışdır. Həmin riyazi aparat relasiya modelinin xassələrini aydın və yığcam formada təyin etməyə imkan verir. Bundan əlavə, relasiya modeli nisbətlər üzərində müxtəlif əməliyyatların  (dekart hasili, birləşmə, kəsişmə, çıxma, bölmə, seçmə, proyeksiya və s.) aparılmasına </a:t>
            </a:r>
            <a:r>
              <a:rPr lang="az-Latn-AZ"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imkan </a:t>
            </a:r>
            <a:r>
              <a:rPr lang="az-Latn-AZ"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yaradır. </a:t>
            </a:r>
            <a:r>
              <a:rPr lang="az-Latn-AZ" dirty="0">
                <a:solidFill>
                  <a:srgbClr val="002060"/>
                </a:solidFill>
                <a:latin typeface="Times New Roman" panose="02020603050405020304" pitchFamily="18" charset="0"/>
                <a:cs typeface="Times New Roman" panose="02020603050405020304" pitchFamily="18" charset="0"/>
              </a:rPr>
              <a:t>Verilənlərin relasiya modeli müəyyən problem sahəsinin vaxta görə dəyişən nisbətlər toplusu deməkdir. Informasiya sisteminin yaradılması zamanı nisbətlər toplusu problem sahəsinin obyektləri haqqında verilənləri saxlamağa və onlar arasında əlaqələri modelləşdirməyə imkan verir. </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3208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5"/>
          <p:cNvSpPr txBox="1">
            <a:spLocks noGrp="1"/>
          </p:cNvSpPr>
          <p:nvPr>
            <p:ph type="ctrTitle" idx="2"/>
          </p:nvPr>
        </p:nvSpPr>
        <p:spPr>
          <a:xfrm flipH="1">
            <a:off x="5369193" y="955343"/>
            <a:ext cx="4392400" cy="1692322"/>
          </a:xfrm>
          <a:prstGeom prst="rect">
            <a:avLst/>
          </a:prstGeom>
          <a:ln>
            <a:solidFill>
              <a:schemeClr val="bg1"/>
            </a:solidFill>
          </a:ln>
        </p:spPr>
        <p:txBody>
          <a:bodyPr spcFirstLastPara="1" wrap="square" lIns="121900" tIns="121900" rIns="121900" bIns="121900" anchor="b" anchorCtr="0">
            <a:noAutofit/>
          </a:bodyPr>
          <a:lstStyle/>
          <a:p>
            <a:r>
              <a:rPr lang="ru-RU" sz="36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Relasiya</a:t>
            </a:r>
            <a:r>
              <a:rPr lang="ru-RU"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36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modelinin</a:t>
            </a:r>
            <a:r>
              <a:rPr lang="ru-RU"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36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elementləri</a:t>
            </a:r>
            <a:r>
              <a:rPr lang="en-US" sz="3200" dirty="0"/>
              <a:t/>
            </a:r>
            <a:br>
              <a:rPr lang="en-US" sz="3200" dirty="0"/>
            </a:br>
            <a:endParaRPr sz="3200" b="1" dirty="0">
              <a:effectLst>
                <a:outerShdw blurRad="38100" dist="38100" dir="2700000" algn="tl">
                  <a:srgbClr val="000000">
                    <a:alpha val="43137"/>
                  </a:srgbClr>
                </a:outerShdw>
              </a:effectLst>
            </a:endParaRPr>
          </a:p>
        </p:txBody>
      </p:sp>
      <p:pic>
        <p:nvPicPr>
          <p:cNvPr id="254" name="Google Shape;254;p25"/>
          <p:cNvPicPr preferRelativeResize="0"/>
          <p:nvPr/>
        </p:nvPicPr>
        <p:blipFill rotWithShape="1">
          <a:blip r:embed="rId3">
            <a:alphaModFix/>
          </a:blip>
          <a:srcRect l="13539" t="1994" b="4345"/>
          <a:stretch/>
        </p:blipFill>
        <p:spPr>
          <a:xfrm>
            <a:off x="-682170" y="856342"/>
            <a:ext cx="4034972" cy="5360156"/>
          </a:xfrm>
          <a:prstGeom prst="rect">
            <a:avLst/>
          </a:prstGeom>
          <a:noFill/>
          <a:ln>
            <a:noFill/>
          </a:ln>
        </p:spPr>
      </p:pic>
      <p:sp>
        <p:nvSpPr>
          <p:cNvPr id="255" name="Google Shape;255;p25"/>
          <p:cNvSpPr txBox="1">
            <a:spLocks noGrp="1"/>
          </p:cNvSpPr>
          <p:nvPr>
            <p:ph type="subTitle" idx="1"/>
          </p:nvPr>
        </p:nvSpPr>
        <p:spPr>
          <a:xfrm flipH="1">
            <a:off x="3425372" y="2267100"/>
            <a:ext cx="8258627" cy="4249813"/>
          </a:xfrm>
          <a:prstGeom prst="rect">
            <a:avLst/>
          </a:prstGeom>
          <a:ln w="19050">
            <a:solidFill>
              <a:schemeClr val="bg1"/>
            </a:solidFill>
          </a:ln>
        </p:spPr>
        <p:style>
          <a:lnRef idx="1">
            <a:schemeClr val="accent5"/>
          </a:lnRef>
          <a:fillRef idx="3">
            <a:schemeClr val="accent5"/>
          </a:fillRef>
          <a:effectRef idx="2">
            <a:schemeClr val="accent5"/>
          </a:effectRef>
          <a:fontRef idx="minor">
            <a:schemeClr val="lt1"/>
          </a:fontRef>
        </p:style>
        <p:txBody>
          <a:bodyPr spcFirstLastPara="1" wrap="square" lIns="121900" tIns="121900" rIns="121900" bIns="121900" anchor="t" anchorCtr="0">
            <a:noAutofit/>
          </a:bodyPr>
          <a:lstStyle/>
          <a:p>
            <a:pPr algn="l"/>
            <a:r>
              <a:rPr lang="ru-RU" sz="2800" b="1" i="1"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Nisbət</a:t>
            </a:r>
            <a:r>
              <a:rPr lang="ru-RU" sz="2800"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relasiya</a:t>
            </a:r>
            <a:r>
              <a:rPr lang="ru-RU"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modelinin</a:t>
            </a:r>
            <a:r>
              <a:rPr lang="ru-RU"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vacib</a:t>
            </a:r>
            <a:r>
              <a:rPr lang="ru-RU"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anlayışı</a:t>
            </a:r>
            <a:r>
              <a:rPr lang="ru-RU"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olub</a:t>
            </a:r>
            <a:r>
              <a:rPr lang="ru-RU"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800" dirty="0" err="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verilənləri</a:t>
            </a:r>
            <a:r>
              <a:rPr lang="ru-RU" sz="2800"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800" dirty="0" err="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saxlayan</a:t>
            </a:r>
            <a:r>
              <a:rPr lang="ru-RU" sz="2800"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ikiglçülü</a:t>
            </a:r>
            <a:r>
              <a:rPr lang="ru-RU"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cədvəldir</a:t>
            </a:r>
            <a:r>
              <a:rPr lang="ru-RU"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l"/>
            <a:r>
              <a:rPr lang="ru-RU" sz="2800" b="1" i="1"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Mahiyyət</a:t>
            </a:r>
            <a:r>
              <a:rPr lang="ru-RU" sz="2800" i="1"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xassələri</a:t>
            </a:r>
            <a:r>
              <a:rPr lang="ru-RU"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haqqında</a:t>
            </a:r>
            <a:r>
              <a:rPr lang="ru-RU"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verilənləri</a:t>
            </a:r>
            <a:r>
              <a:rPr lang="ru-RU"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nisbətdə</a:t>
            </a:r>
            <a:r>
              <a:rPr lang="ru-RU"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saxlanan</a:t>
            </a:r>
            <a:r>
              <a:rPr lang="ru-RU"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obyektdir</a:t>
            </a:r>
            <a:r>
              <a:rPr lang="ru-RU"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l"/>
            <a:r>
              <a:rPr lang="en-US" sz="2800" b="1" i="1"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Atribut</a:t>
            </a:r>
            <a:r>
              <a:rPr lang="en-US" sz="2800"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mahiyyəti</a:t>
            </a:r>
            <a:r>
              <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xarakterizə</a:t>
            </a:r>
            <a:r>
              <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edən</a:t>
            </a:r>
            <a:r>
              <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xassədir</a:t>
            </a:r>
            <a:r>
              <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Cədvəlin</a:t>
            </a:r>
            <a:r>
              <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strukturunda</a:t>
            </a:r>
            <a:r>
              <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hər</a:t>
            </a:r>
            <a:r>
              <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bir</a:t>
            </a:r>
            <a:r>
              <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atiributa</a:t>
            </a:r>
            <a:r>
              <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ad </a:t>
            </a:r>
            <a:r>
              <a:rPr lang="en-US"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verilir</a:t>
            </a:r>
            <a:r>
              <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və</a:t>
            </a:r>
            <a:r>
              <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həmin</a:t>
            </a:r>
            <a:r>
              <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ad </a:t>
            </a:r>
            <a:r>
              <a:rPr lang="en-US"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cədvəlin</a:t>
            </a:r>
            <a:r>
              <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sütununun</a:t>
            </a:r>
            <a:r>
              <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başlığı</a:t>
            </a:r>
            <a:r>
              <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olur</a:t>
            </a:r>
            <a:r>
              <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l"/>
            <a:r>
              <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Domen</a:t>
            </a:r>
            <a:r>
              <a:rPr lang="en-US" sz="2800"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nisbətin</a:t>
            </a:r>
            <a:r>
              <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hər</a:t>
            </a:r>
            <a:r>
              <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hansı</a:t>
            </a:r>
            <a:r>
              <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atributunun</a:t>
            </a:r>
            <a:r>
              <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mümkün</a:t>
            </a:r>
            <a:r>
              <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qiymətlər</a:t>
            </a:r>
            <a:r>
              <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çoxluğudur</a:t>
            </a:r>
            <a:r>
              <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0" indent="0" algn="l"/>
            <a:endParaRPr sz="2133" dirty="0"/>
          </a:p>
        </p:txBody>
      </p:sp>
    </p:spTree>
    <p:extLst>
      <p:ext uri="{BB962C8B-B14F-4D97-AF65-F5344CB8AC3E}">
        <p14:creationId xmlns:p14="http://schemas.microsoft.com/office/powerpoint/2010/main" val="3986838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5"/>
          <p:cNvSpPr txBox="1">
            <a:spLocks noGrp="1"/>
          </p:cNvSpPr>
          <p:nvPr>
            <p:ph type="ctrTitle" idx="2"/>
          </p:nvPr>
        </p:nvSpPr>
        <p:spPr>
          <a:xfrm flipH="1">
            <a:off x="4954138" y="1428168"/>
            <a:ext cx="4807454" cy="770400"/>
          </a:xfrm>
          <a:prstGeom prst="rect">
            <a:avLst/>
          </a:prstGeom>
        </p:spPr>
        <p:txBody>
          <a:bodyPr spcFirstLastPara="1" wrap="square" lIns="121900" tIns="121900" rIns="121900" bIns="121900" anchor="b" anchorCtr="0">
            <a:noAutofit/>
          </a:bodyPr>
          <a:lstStyle/>
          <a:p>
            <a:r>
              <a:rPr lang="en-US" b="1" dirty="0" err="1">
                <a:effectLst>
                  <a:outerShdw blurRad="38100" dist="38100" dir="2700000" algn="tl">
                    <a:srgbClr val="000000">
                      <a:alpha val="43137"/>
                    </a:srgbClr>
                  </a:outerShdw>
                </a:effectLst>
              </a:rPr>
              <a:t>Verilənlərin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tipləri</a:t>
            </a:r>
            <a:r>
              <a:rPr lang="en-US" b="1" dirty="0">
                <a:effectLst>
                  <a:outerShdw blurRad="38100" dist="38100" dir="2700000" algn="tl">
                    <a:srgbClr val="000000">
                      <a:alpha val="43137"/>
                    </a:srgbClr>
                  </a:outerShdw>
                </a:effectLst>
              </a:rPr>
              <a:t> </a:t>
            </a:r>
            <a:endParaRPr b="1" dirty="0">
              <a:effectLst>
                <a:outerShdw blurRad="38100" dist="38100" dir="2700000" algn="tl">
                  <a:srgbClr val="000000">
                    <a:alpha val="43137"/>
                  </a:srgbClr>
                </a:outerShdw>
              </a:effectLst>
            </a:endParaRPr>
          </a:p>
        </p:txBody>
      </p:sp>
      <p:pic>
        <p:nvPicPr>
          <p:cNvPr id="254" name="Google Shape;254;p25"/>
          <p:cNvPicPr preferRelativeResize="0"/>
          <p:nvPr/>
        </p:nvPicPr>
        <p:blipFill rotWithShape="1">
          <a:blip r:embed="rId3">
            <a:alphaModFix/>
          </a:blip>
          <a:srcRect l="13539" t="1994" b="4345"/>
          <a:stretch/>
        </p:blipFill>
        <p:spPr>
          <a:xfrm>
            <a:off x="-682170" y="856342"/>
            <a:ext cx="4034972" cy="5360156"/>
          </a:xfrm>
          <a:prstGeom prst="rect">
            <a:avLst/>
          </a:prstGeom>
          <a:noFill/>
          <a:ln>
            <a:noFill/>
          </a:ln>
        </p:spPr>
      </p:pic>
      <p:sp>
        <p:nvSpPr>
          <p:cNvPr id="255" name="Google Shape;255;p25"/>
          <p:cNvSpPr txBox="1">
            <a:spLocks noGrp="1"/>
          </p:cNvSpPr>
          <p:nvPr>
            <p:ph type="subTitle" idx="1"/>
          </p:nvPr>
        </p:nvSpPr>
        <p:spPr>
          <a:xfrm flipH="1">
            <a:off x="3548201" y="2267101"/>
            <a:ext cx="7970510" cy="3901688"/>
          </a:xfrm>
          <a:prstGeom prst="rect">
            <a:avLst/>
          </a:prstGeom>
          <a:ln w="19050">
            <a:solidFill>
              <a:schemeClr val="bg1"/>
            </a:solidFill>
          </a:ln>
        </p:spPr>
        <p:style>
          <a:lnRef idx="1">
            <a:schemeClr val="accent5"/>
          </a:lnRef>
          <a:fillRef idx="3">
            <a:schemeClr val="accent5"/>
          </a:fillRef>
          <a:effectRef idx="2">
            <a:schemeClr val="accent5"/>
          </a:effectRef>
          <a:fontRef idx="minor">
            <a:schemeClr val="lt1"/>
          </a:fontRef>
        </p:style>
        <p:txBody>
          <a:bodyPr spcFirstLastPara="1" wrap="square" lIns="121900" tIns="121900" rIns="121900" bIns="121900" anchor="t" anchorCtr="0">
            <a:noAutofit/>
          </a:bodyPr>
          <a:lstStyle/>
          <a:p>
            <a:pPr marL="0" indent="0"/>
            <a:r>
              <a:rPr lang="az-Latn-AZ"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Proqramlaşdırma dillərində hər dəyişən əlaqəli bir məlumat tipinə malikdir. Hər bir məlumat növü fərqli yaddaş həcmi tələb edir və üzərində həyata keçirilə bilən bəzi xüsusi əməliyyatlara malikdir. Məlumat </a:t>
            </a:r>
            <a:r>
              <a:rPr lang="en-US" sz="2400"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tipi</a:t>
            </a:r>
            <a:r>
              <a:rPr lang="az-Latn-AZ" sz="2400"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az-Latn-AZ"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bir ifadənin dəyişən və ya funksiya kimi ala biləcəyi dəyərləri məhdudlaşdırır. Bu məlumat </a:t>
            </a:r>
            <a:r>
              <a:rPr lang="en-US" sz="2400"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tipi</a:t>
            </a:r>
            <a:r>
              <a:rPr lang="az-Latn-AZ" sz="2400"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az-Latn-AZ"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məlumat üzərində edilə bilən əməliyyatları, məlumatların mənasını və bu tip dəyərlərin saxlanma yollarını müəyyənləşdirir. Məlumat </a:t>
            </a:r>
            <a:r>
              <a:rPr lang="en-US" sz="2400"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tipi</a:t>
            </a:r>
            <a:r>
              <a:rPr lang="az-Latn-AZ" sz="2400"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az-Latn-AZ"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bir ifadənin  ala biləcəyi bir sıra dəyərləri təmin edir</a:t>
            </a:r>
            <a:r>
              <a:rPr lang="az-Latn-AZ"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endParaRPr sz="2133"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3875964" y="2054438"/>
            <a:ext cx="7383439" cy="886461"/>
          </a:xfrm>
          <a:prstGeom prst="rect">
            <a:avLst/>
          </a:prstGeom>
        </p:spPr>
        <p:txBody>
          <a:bodyPr wrap="square">
            <a:spAutoFit/>
          </a:bodyPr>
          <a:lstStyle/>
          <a:p>
            <a:pPr algn="r">
              <a:lnSpc>
                <a:spcPct val="107000"/>
              </a:lnSpc>
              <a:spcAft>
                <a:spcPts val="800"/>
              </a:spcAft>
            </a:pPr>
            <a:r>
              <a:rPr lang="az-Latn-AZ"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r">
              <a:lnSpc>
                <a:spcPct val="107000"/>
              </a:lnSpc>
              <a:spcAft>
                <a:spcPts val="800"/>
              </a:spcAft>
            </a:pPr>
            <a:r>
              <a:rPr lang="az-Latn-AZ" sz="2400" dirty="0" smtClean="0">
                <a:solidFill>
                  <a:schemeClr val="bg1"/>
                </a:solidFill>
                <a:effectLst>
                  <a:outerShdw blurRad="50800" dist="38100" dir="2700000" algn="tl" rotWithShape="0">
                    <a:prstClr val="black">
                      <a:alpha val="40000"/>
                    </a:prstClr>
                  </a:outerShdw>
                </a:effectLst>
                <a:latin typeface="Barlow Semi Condensed" panose="020B0604020202020204" charset="0"/>
                <a:ea typeface="Calibri" panose="020F0502020204030204" pitchFamily="34" charset="0"/>
                <a:cs typeface="Times New Roman" panose="02020603050405020304" pitchFamily="18" charset="0"/>
              </a:rPr>
              <a:t>. </a:t>
            </a:r>
            <a:endParaRPr lang="en-US" sz="2400" dirty="0">
              <a:solidFill>
                <a:schemeClr val="bg1"/>
              </a:solidFill>
              <a:effectLst>
                <a:outerShdw blurRad="50800" dist="38100" dir="2700000" algn="tl" rotWithShape="0">
                  <a:prstClr val="black">
                    <a:alpha val="40000"/>
                  </a:prstClr>
                </a:outerShdw>
              </a:effectLst>
              <a:latin typeface="Barlow Semi Condensed"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24034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4" name="Rectangle 3"/>
          <p:cNvSpPr/>
          <p:nvPr/>
        </p:nvSpPr>
        <p:spPr>
          <a:xfrm>
            <a:off x="3719452" y="1432869"/>
            <a:ext cx="8294669" cy="1015663"/>
          </a:xfrm>
          <a:prstGeom prst="rect">
            <a:avLst/>
          </a:prstGeom>
        </p:spPr>
        <p:txBody>
          <a:bodyPr wrap="square">
            <a:spAutoFit/>
          </a:bodyPr>
          <a:lstStyle/>
          <a:p>
            <a:pPr>
              <a:buClr>
                <a:srgbClr val="000000"/>
              </a:buClr>
            </a:pPr>
            <a:r>
              <a:rPr lang="az-Latn-AZ" sz="36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Postrelyasiya modeli</a:t>
            </a:r>
            <a:endParaRPr lang="en-US" sz="36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000000"/>
              </a:buClr>
              <a:buFont typeface="Arial"/>
              <a:buNone/>
            </a:pPr>
            <a:endParaRPr lang="en-US" sz="2400" kern="0" dirty="0">
              <a:solidFill>
                <a:srgbClr val="FFFFFF"/>
              </a:solidFill>
              <a:effectLst>
                <a:outerShdw blurRad="38100" dist="38100" dir="2700000" algn="tl">
                  <a:srgbClr val="000000">
                    <a:alpha val="43137"/>
                  </a:srgbClr>
                </a:outerShdw>
              </a:effectLst>
              <a:cs typeface="Arial"/>
              <a:sym typeface="Arial"/>
            </a:endParaRPr>
          </a:p>
        </p:txBody>
      </p:sp>
      <p:pic>
        <p:nvPicPr>
          <p:cNvPr id="7" name="Google Shape;492;p30"/>
          <p:cNvPicPr preferRelativeResize="0"/>
          <p:nvPr/>
        </p:nvPicPr>
        <p:blipFill>
          <a:blip r:embed="rId3">
            <a:alphaModFix/>
          </a:blip>
          <a:stretch>
            <a:fillRect/>
          </a:stretch>
        </p:blipFill>
        <p:spPr>
          <a:xfrm flipH="1">
            <a:off x="8585005" y="0"/>
            <a:ext cx="3606996" cy="2803717"/>
          </a:xfrm>
          <a:prstGeom prst="rect">
            <a:avLst/>
          </a:prstGeom>
          <a:noFill/>
          <a:ln>
            <a:noFill/>
          </a:ln>
        </p:spPr>
      </p:pic>
      <p:pic>
        <p:nvPicPr>
          <p:cNvPr id="8" name="Google Shape;765;p40"/>
          <p:cNvPicPr preferRelativeResize="0"/>
          <p:nvPr/>
        </p:nvPicPr>
        <p:blipFill>
          <a:blip r:embed="rId4">
            <a:alphaModFix/>
          </a:blip>
          <a:stretch>
            <a:fillRect/>
          </a:stretch>
        </p:blipFill>
        <p:spPr>
          <a:xfrm flipH="1">
            <a:off x="-301375" y="3862640"/>
            <a:ext cx="4232953" cy="2995360"/>
          </a:xfrm>
          <a:prstGeom prst="rect">
            <a:avLst/>
          </a:prstGeom>
          <a:noFill/>
          <a:ln>
            <a:noFill/>
          </a:ln>
        </p:spPr>
      </p:pic>
      <p:sp>
        <p:nvSpPr>
          <p:cNvPr id="3" name="Rectangle 2"/>
          <p:cNvSpPr/>
          <p:nvPr/>
        </p:nvSpPr>
        <p:spPr>
          <a:xfrm>
            <a:off x="1978926" y="2240618"/>
            <a:ext cx="8120418" cy="2215991"/>
          </a:xfrm>
          <a:prstGeom prst="rect">
            <a:avLst/>
          </a:prstGeom>
        </p:spPr>
        <p:txBody>
          <a:bodyPr wrap="square">
            <a:spAutoFit/>
          </a:bodyPr>
          <a:lstStyle/>
          <a:p>
            <a:pPr>
              <a:lnSpc>
                <a:spcPct val="115000"/>
              </a:lnSpc>
              <a:spcAft>
                <a:spcPts val="1000"/>
              </a:spcAft>
            </a:pPr>
            <a:r>
              <a:rPr lang="en-US" sz="2000" i="1"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Postrelasiya</a:t>
            </a:r>
            <a:r>
              <a:rPr lang="en-US" sz="2000" i="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modeli</a:t>
            </a:r>
            <a:r>
              <a:rPr lang="en-US" sz="20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cədvəldə</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saxlanan</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verilənlərin</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bölünməzliyinə</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qoyulan</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məhdudluğu</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aradan</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qaldırmaqla</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relasiya</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modelinin</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genişlənməsinə</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imkan</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yaradır</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Postrelasiya</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modelində</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çoxqiymətli</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sahələrə</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icazə</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verilir</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Çoxqiymətli</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sahələrin</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qiymətlər</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dəsti</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əsas</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cədvələ</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salınan</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ayrıca</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cədvəl</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hesab</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olunur</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Yəni</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burada</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cədvəllərin</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bir-birinin</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içərisinə</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salınmasına</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icazə</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verilir</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a:t>
            </a:r>
            <a:endParaRPr lang="en-US"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73505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pic>
        <p:nvPicPr>
          <p:cNvPr id="765" name="Google Shape;765;p40"/>
          <p:cNvPicPr preferRelativeResize="0"/>
          <p:nvPr/>
        </p:nvPicPr>
        <p:blipFill>
          <a:blip r:embed="rId3">
            <a:alphaModFix/>
          </a:blip>
          <a:stretch>
            <a:fillRect/>
          </a:stretch>
        </p:blipFill>
        <p:spPr>
          <a:xfrm>
            <a:off x="5736868" y="1380601"/>
            <a:ext cx="5794865" cy="4354535"/>
          </a:xfrm>
          <a:prstGeom prst="rect">
            <a:avLst/>
          </a:prstGeom>
          <a:noFill/>
          <a:ln>
            <a:noFill/>
          </a:ln>
        </p:spPr>
      </p:pic>
      <p:grpSp>
        <p:nvGrpSpPr>
          <p:cNvPr id="6" name="Google Shape;285;p26"/>
          <p:cNvGrpSpPr/>
          <p:nvPr/>
        </p:nvGrpSpPr>
        <p:grpSpPr>
          <a:xfrm>
            <a:off x="123291" y="906255"/>
            <a:ext cx="4168023" cy="874599"/>
            <a:chOff x="1824700" y="4244825"/>
            <a:chExt cx="2133525" cy="433500"/>
          </a:xfrm>
        </p:grpSpPr>
        <p:grpSp>
          <p:nvGrpSpPr>
            <p:cNvPr id="7" name="Google Shape;286;p26"/>
            <p:cNvGrpSpPr/>
            <p:nvPr/>
          </p:nvGrpSpPr>
          <p:grpSpPr>
            <a:xfrm>
              <a:off x="1824700" y="4244825"/>
              <a:ext cx="433500" cy="433500"/>
              <a:chOff x="1824700" y="4244825"/>
              <a:chExt cx="433500" cy="433500"/>
            </a:xfrm>
          </p:grpSpPr>
          <p:sp>
            <p:nvSpPr>
              <p:cNvPr id="19" name="Google Shape;287;p26"/>
              <p:cNvSpPr/>
              <p:nvPr/>
            </p:nvSpPr>
            <p:spPr>
              <a:xfrm>
                <a:off x="1824700" y="4244825"/>
                <a:ext cx="433500" cy="433500"/>
              </a:xfrm>
              <a:prstGeom prst="ellipse">
                <a:avLst/>
              </a:prstGeom>
              <a:no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88;p26"/>
              <p:cNvSpPr/>
              <p:nvPr/>
            </p:nvSpPr>
            <p:spPr>
              <a:xfrm>
                <a:off x="1927819" y="4364976"/>
                <a:ext cx="230837" cy="231452"/>
              </a:xfrm>
              <a:custGeom>
                <a:avLst/>
                <a:gdLst/>
                <a:ahLst/>
                <a:cxnLst/>
                <a:rect l="l" t="t" r="r" b="b"/>
                <a:pathLst>
                  <a:path w="12004" h="12036" extrusionOk="0">
                    <a:moveTo>
                      <a:pt x="10933" y="4947"/>
                    </a:moveTo>
                    <a:cubicBezTo>
                      <a:pt x="11122" y="4947"/>
                      <a:pt x="11279" y="5104"/>
                      <a:pt x="11279" y="5293"/>
                    </a:cubicBezTo>
                    <a:lnTo>
                      <a:pt x="11279" y="5671"/>
                    </a:lnTo>
                    <a:lnTo>
                      <a:pt x="7782" y="5671"/>
                    </a:lnTo>
                    <a:lnTo>
                      <a:pt x="7782" y="5293"/>
                    </a:lnTo>
                    <a:cubicBezTo>
                      <a:pt x="7782" y="5104"/>
                      <a:pt x="7940" y="4947"/>
                      <a:pt x="8129" y="4947"/>
                    </a:cubicBezTo>
                    <a:close/>
                    <a:moveTo>
                      <a:pt x="9547" y="694"/>
                    </a:moveTo>
                    <a:cubicBezTo>
                      <a:pt x="9736" y="694"/>
                      <a:pt x="9893" y="851"/>
                      <a:pt x="9893" y="1040"/>
                    </a:cubicBezTo>
                    <a:lnTo>
                      <a:pt x="9893" y="4254"/>
                    </a:lnTo>
                    <a:lnTo>
                      <a:pt x="8129" y="4254"/>
                    </a:lnTo>
                    <a:cubicBezTo>
                      <a:pt x="7530" y="4254"/>
                      <a:pt x="7058" y="4726"/>
                      <a:pt x="7058" y="5293"/>
                    </a:cubicBezTo>
                    <a:lnTo>
                      <a:pt x="7058" y="6365"/>
                    </a:lnTo>
                    <a:lnTo>
                      <a:pt x="694" y="6365"/>
                    </a:lnTo>
                    <a:lnTo>
                      <a:pt x="694" y="1040"/>
                    </a:lnTo>
                    <a:cubicBezTo>
                      <a:pt x="725" y="851"/>
                      <a:pt x="883" y="694"/>
                      <a:pt x="1072" y="694"/>
                    </a:cubicBezTo>
                    <a:close/>
                    <a:moveTo>
                      <a:pt x="7121" y="7026"/>
                    </a:moveTo>
                    <a:lnTo>
                      <a:pt x="7121" y="7751"/>
                    </a:lnTo>
                    <a:lnTo>
                      <a:pt x="1072" y="7751"/>
                    </a:lnTo>
                    <a:cubicBezTo>
                      <a:pt x="883" y="7751"/>
                      <a:pt x="725" y="7593"/>
                      <a:pt x="725" y="7404"/>
                    </a:cubicBezTo>
                    <a:lnTo>
                      <a:pt x="725" y="7026"/>
                    </a:lnTo>
                    <a:close/>
                    <a:moveTo>
                      <a:pt x="5703" y="8444"/>
                    </a:moveTo>
                    <a:lnTo>
                      <a:pt x="5703" y="9168"/>
                    </a:lnTo>
                    <a:lnTo>
                      <a:pt x="4947" y="9168"/>
                    </a:lnTo>
                    <a:lnTo>
                      <a:pt x="4947" y="8444"/>
                    </a:lnTo>
                    <a:close/>
                    <a:moveTo>
                      <a:pt x="7089" y="8444"/>
                    </a:moveTo>
                    <a:lnTo>
                      <a:pt x="7089" y="9168"/>
                    </a:lnTo>
                    <a:lnTo>
                      <a:pt x="6365" y="9168"/>
                    </a:lnTo>
                    <a:lnTo>
                      <a:pt x="6365" y="8444"/>
                    </a:lnTo>
                    <a:close/>
                    <a:moveTo>
                      <a:pt x="11279" y="6333"/>
                    </a:moveTo>
                    <a:lnTo>
                      <a:pt x="11279" y="9830"/>
                    </a:lnTo>
                    <a:lnTo>
                      <a:pt x="7782" y="9830"/>
                    </a:lnTo>
                    <a:lnTo>
                      <a:pt x="7782" y="6333"/>
                    </a:lnTo>
                    <a:close/>
                    <a:moveTo>
                      <a:pt x="11279" y="10523"/>
                    </a:moveTo>
                    <a:lnTo>
                      <a:pt x="11279" y="10901"/>
                    </a:lnTo>
                    <a:cubicBezTo>
                      <a:pt x="11279" y="11090"/>
                      <a:pt x="11122" y="11248"/>
                      <a:pt x="10933" y="11248"/>
                    </a:cubicBezTo>
                    <a:lnTo>
                      <a:pt x="8129" y="11248"/>
                    </a:lnTo>
                    <a:cubicBezTo>
                      <a:pt x="7940" y="11248"/>
                      <a:pt x="7782" y="11090"/>
                      <a:pt x="7782" y="10901"/>
                    </a:cubicBezTo>
                    <a:lnTo>
                      <a:pt x="7782" y="10523"/>
                    </a:lnTo>
                    <a:close/>
                    <a:moveTo>
                      <a:pt x="1040" y="1"/>
                    </a:moveTo>
                    <a:cubicBezTo>
                      <a:pt x="442" y="1"/>
                      <a:pt x="1" y="473"/>
                      <a:pt x="1" y="1040"/>
                    </a:cubicBezTo>
                    <a:lnTo>
                      <a:pt x="1" y="7436"/>
                    </a:lnTo>
                    <a:cubicBezTo>
                      <a:pt x="1" y="8034"/>
                      <a:pt x="442" y="8507"/>
                      <a:pt x="1040" y="8507"/>
                    </a:cubicBezTo>
                    <a:lnTo>
                      <a:pt x="4191" y="8507"/>
                    </a:lnTo>
                    <a:lnTo>
                      <a:pt x="4191" y="9200"/>
                    </a:lnTo>
                    <a:lnTo>
                      <a:pt x="3151" y="9200"/>
                    </a:lnTo>
                    <a:cubicBezTo>
                      <a:pt x="2931" y="9200"/>
                      <a:pt x="2773" y="9357"/>
                      <a:pt x="2773" y="9546"/>
                    </a:cubicBezTo>
                    <a:cubicBezTo>
                      <a:pt x="2773" y="9767"/>
                      <a:pt x="2931" y="9925"/>
                      <a:pt x="3151" y="9925"/>
                    </a:cubicBezTo>
                    <a:lnTo>
                      <a:pt x="7026" y="9925"/>
                    </a:lnTo>
                    <a:lnTo>
                      <a:pt x="7026" y="10964"/>
                    </a:lnTo>
                    <a:cubicBezTo>
                      <a:pt x="7026" y="11563"/>
                      <a:pt x="7499" y="12035"/>
                      <a:pt x="8097" y="12035"/>
                    </a:cubicBezTo>
                    <a:lnTo>
                      <a:pt x="10901" y="12035"/>
                    </a:lnTo>
                    <a:cubicBezTo>
                      <a:pt x="11468" y="12035"/>
                      <a:pt x="11941" y="11563"/>
                      <a:pt x="11941" y="10964"/>
                    </a:cubicBezTo>
                    <a:lnTo>
                      <a:pt x="11941" y="5356"/>
                    </a:lnTo>
                    <a:cubicBezTo>
                      <a:pt x="12004" y="4726"/>
                      <a:pt x="11531" y="4254"/>
                      <a:pt x="10933" y="4254"/>
                    </a:cubicBezTo>
                    <a:lnTo>
                      <a:pt x="10586" y="4254"/>
                    </a:lnTo>
                    <a:lnTo>
                      <a:pt x="10586" y="1040"/>
                    </a:lnTo>
                    <a:cubicBezTo>
                      <a:pt x="10586" y="473"/>
                      <a:pt x="10114" y="1"/>
                      <a:pt x="9515" y="1"/>
                    </a:cubicBezTo>
                    <a:close/>
                  </a:path>
                </a:pathLst>
              </a:cu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8" name="Google Shape;289;p26"/>
            <p:cNvGrpSpPr/>
            <p:nvPr/>
          </p:nvGrpSpPr>
          <p:grpSpPr>
            <a:xfrm>
              <a:off x="2393800" y="4444238"/>
              <a:ext cx="1564425" cy="72900"/>
              <a:chOff x="2066900" y="4444238"/>
              <a:chExt cx="1564425" cy="72900"/>
            </a:xfrm>
          </p:grpSpPr>
          <p:sp>
            <p:nvSpPr>
              <p:cNvPr id="9" name="Google Shape;290;p26"/>
              <p:cNvSpPr/>
              <p:nvPr/>
            </p:nvSpPr>
            <p:spPr>
              <a:xfrm>
                <a:off x="2066900"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 name="Google Shape;291;p26"/>
              <p:cNvSpPr/>
              <p:nvPr/>
            </p:nvSpPr>
            <p:spPr>
              <a:xfrm>
                <a:off x="2232625"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292;p26"/>
              <p:cNvSpPr/>
              <p:nvPr/>
            </p:nvSpPr>
            <p:spPr>
              <a:xfrm>
                <a:off x="2398350"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293;p26"/>
              <p:cNvSpPr/>
              <p:nvPr/>
            </p:nvSpPr>
            <p:spPr>
              <a:xfrm>
                <a:off x="2564075"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 name="Google Shape;294;p26"/>
              <p:cNvSpPr/>
              <p:nvPr/>
            </p:nvSpPr>
            <p:spPr>
              <a:xfrm>
                <a:off x="2729800"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295;p26"/>
              <p:cNvSpPr/>
              <p:nvPr/>
            </p:nvSpPr>
            <p:spPr>
              <a:xfrm>
                <a:off x="2895525"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 name="Google Shape;296;p26"/>
              <p:cNvSpPr/>
              <p:nvPr/>
            </p:nvSpPr>
            <p:spPr>
              <a:xfrm>
                <a:off x="3061250"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 name="Google Shape;297;p26"/>
              <p:cNvSpPr/>
              <p:nvPr/>
            </p:nvSpPr>
            <p:spPr>
              <a:xfrm>
                <a:off x="3226975"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 name="Google Shape;298;p26"/>
              <p:cNvSpPr/>
              <p:nvPr/>
            </p:nvSpPr>
            <p:spPr>
              <a:xfrm>
                <a:off x="3392700" y="4444238"/>
                <a:ext cx="72900" cy="72900"/>
              </a:xfrm>
              <a:prstGeom prst="ellipse">
                <a:avLst/>
              </a:prstGeom>
              <a:solidFill>
                <a:srgbClr val="FFFFFF">
                  <a:alpha val="43080"/>
                </a:srgbClr>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 name="Google Shape;299;p26"/>
              <p:cNvSpPr/>
              <p:nvPr/>
            </p:nvSpPr>
            <p:spPr>
              <a:xfrm>
                <a:off x="3558425" y="4444238"/>
                <a:ext cx="72900" cy="72900"/>
              </a:xfrm>
              <a:prstGeom prst="ellipse">
                <a:avLst/>
              </a:prstGeom>
              <a:solidFill>
                <a:srgbClr val="FFFFFF">
                  <a:alpha val="43080"/>
                </a:srgbClr>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21" name="Google Shape;264;p26"/>
          <p:cNvGrpSpPr/>
          <p:nvPr/>
        </p:nvGrpSpPr>
        <p:grpSpPr>
          <a:xfrm>
            <a:off x="4535531" y="847792"/>
            <a:ext cx="1172587" cy="1061757"/>
            <a:chOff x="1768056" y="1704356"/>
            <a:chExt cx="879440" cy="796318"/>
          </a:xfrm>
        </p:grpSpPr>
        <p:grpSp>
          <p:nvGrpSpPr>
            <p:cNvPr id="22" name="Google Shape;265;p26"/>
            <p:cNvGrpSpPr/>
            <p:nvPr/>
          </p:nvGrpSpPr>
          <p:grpSpPr>
            <a:xfrm>
              <a:off x="1768056" y="1704356"/>
              <a:ext cx="879440" cy="796318"/>
              <a:chOff x="2311838" y="2084050"/>
              <a:chExt cx="965039" cy="873635"/>
            </a:xfrm>
          </p:grpSpPr>
          <p:sp>
            <p:nvSpPr>
              <p:cNvPr id="28" name="Google Shape;266;p26"/>
              <p:cNvSpPr/>
              <p:nvPr/>
            </p:nvSpPr>
            <p:spPr>
              <a:xfrm>
                <a:off x="2397123" y="2108412"/>
                <a:ext cx="849859" cy="849273"/>
              </a:xfrm>
              <a:custGeom>
                <a:avLst/>
                <a:gdLst/>
                <a:ahLst/>
                <a:cxnLst/>
                <a:rect l="l" t="t" r="r" b="b"/>
                <a:pathLst>
                  <a:path w="23198" h="23182" extrusionOk="0">
                    <a:moveTo>
                      <a:pt x="11599" y="257"/>
                    </a:moveTo>
                    <a:cubicBezTo>
                      <a:pt x="17829" y="257"/>
                      <a:pt x="22940" y="5293"/>
                      <a:pt x="22940" y="11598"/>
                    </a:cubicBezTo>
                    <a:cubicBezTo>
                      <a:pt x="22940" y="17828"/>
                      <a:pt x="17829" y="22939"/>
                      <a:pt x="11599" y="22939"/>
                    </a:cubicBezTo>
                    <a:cubicBezTo>
                      <a:pt x="5354" y="22939"/>
                      <a:pt x="258" y="17828"/>
                      <a:pt x="258" y="11598"/>
                    </a:cubicBezTo>
                    <a:cubicBezTo>
                      <a:pt x="258" y="5293"/>
                      <a:pt x="5354" y="257"/>
                      <a:pt x="11599" y="257"/>
                    </a:cubicBezTo>
                    <a:close/>
                    <a:moveTo>
                      <a:pt x="11599" y="0"/>
                    </a:moveTo>
                    <a:cubicBezTo>
                      <a:pt x="5233" y="0"/>
                      <a:pt x="1" y="5172"/>
                      <a:pt x="1" y="11598"/>
                    </a:cubicBezTo>
                    <a:cubicBezTo>
                      <a:pt x="1" y="17965"/>
                      <a:pt x="5233" y="23181"/>
                      <a:pt x="11599" y="23181"/>
                    </a:cubicBezTo>
                    <a:cubicBezTo>
                      <a:pt x="17965" y="23181"/>
                      <a:pt x="23197" y="17965"/>
                      <a:pt x="23197" y="11598"/>
                    </a:cubicBezTo>
                    <a:cubicBezTo>
                      <a:pt x="23197" y="5172"/>
                      <a:pt x="17965" y="0"/>
                      <a:pt x="11599"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 name="Google Shape;267;p26"/>
              <p:cNvSpPr/>
              <p:nvPr/>
            </p:nvSpPr>
            <p:spPr>
              <a:xfrm>
                <a:off x="2311838" y="2084050"/>
                <a:ext cx="965039" cy="788312"/>
              </a:xfrm>
              <a:custGeom>
                <a:avLst/>
                <a:gdLst/>
                <a:ahLst/>
                <a:cxnLst/>
                <a:rect l="l" t="t" r="r" b="b"/>
                <a:pathLst>
                  <a:path w="26342" h="21518" extrusionOk="0">
                    <a:moveTo>
                      <a:pt x="13902" y="1"/>
                    </a:moveTo>
                    <a:cubicBezTo>
                      <a:pt x="11692" y="1"/>
                      <a:pt x="9453" y="601"/>
                      <a:pt x="7440" y="1860"/>
                    </a:cubicBezTo>
                    <a:cubicBezTo>
                      <a:pt x="1769" y="5459"/>
                      <a:pt x="0" y="12959"/>
                      <a:pt x="3599" y="18690"/>
                    </a:cubicBezTo>
                    <a:cubicBezTo>
                      <a:pt x="4219" y="19764"/>
                      <a:pt x="5111" y="20762"/>
                      <a:pt x="6049" y="21518"/>
                    </a:cubicBezTo>
                    <a:lnTo>
                      <a:pt x="6865" y="20323"/>
                    </a:lnTo>
                    <a:cubicBezTo>
                      <a:pt x="6109" y="19628"/>
                      <a:pt x="5414" y="18811"/>
                      <a:pt x="4794" y="17934"/>
                    </a:cubicBezTo>
                    <a:cubicBezTo>
                      <a:pt x="1709" y="12883"/>
                      <a:pt x="3221" y="6275"/>
                      <a:pt x="8256" y="3130"/>
                    </a:cubicBezTo>
                    <a:cubicBezTo>
                      <a:pt x="10014" y="2013"/>
                      <a:pt x="11985" y="1480"/>
                      <a:pt x="13938" y="1480"/>
                    </a:cubicBezTo>
                    <a:cubicBezTo>
                      <a:pt x="17513" y="1480"/>
                      <a:pt x="21026" y="3266"/>
                      <a:pt x="23060" y="6532"/>
                    </a:cubicBezTo>
                    <a:cubicBezTo>
                      <a:pt x="24315" y="8665"/>
                      <a:pt x="24830" y="10993"/>
                      <a:pt x="24572" y="13337"/>
                    </a:cubicBezTo>
                    <a:lnTo>
                      <a:pt x="26024" y="13639"/>
                    </a:lnTo>
                    <a:cubicBezTo>
                      <a:pt x="26342" y="10993"/>
                      <a:pt x="25828" y="8226"/>
                      <a:pt x="24255" y="5776"/>
                    </a:cubicBezTo>
                    <a:cubicBezTo>
                      <a:pt x="21969" y="2049"/>
                      <a:pt x="17984" y="1"/>
                      <a:pt x="13902" y="1"/>
                    </a:cubicBezTo>
                    <a:close/>
                  </a:path>
                </a:pathLst>
              </a:custGeom>
              <a:solidFill>
                <a:srgbClr val="7337D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 name="Google Shape;268;p26"/>
              <p:cNvSpPr/>
              <p:nvPr/>
            </p:nvSpPr>
            <p:spPr>
              <a:xfrm>
                <a:off x="2494096" y="2205347"/>
                <a:ext cx="655913" cy="655400"/>
              </a:xfrm>
              <a:custGeom>
                <a:avLst/>
                <a:gdLst/>
                <a:ahLst/>
                <a:cxnLst/>
                <a:rect l="l" t="t" r="r" b="b"/>
                <a:pathLst>
                  <a:path w="17904" h="17890" extrusionOk="0">
                    <a:moveTo>
                      <a:pt x="8952" y="1"/>
                    </a:moveTo>
                    <a:cubicBezTo>
                      <a:pt x="3977" y="1"/>
                      <a:pt x="0" y="3977"/>
                      <a:pt x="0" y="8952"/>
                    </a:cubicBezTo>
                    <a:cubicBezTo>
                      <a:pt x="0" y="13927"/>
                      <a:pt x="3977" y="17889"/>
                      <a:pt x="8952" y="17889"/>
                    </a:cubicBezTo>
                    <a:cubicBezTo>
                      <a:pt x="13927" y="17889"/>
                      <a:pt x="17904" y="13927"/>
                      <a:pt x="17904" y="8952"/>
                    </a:cubicBezTo>
                    <a:cubicBezTo>
                      <a:pt x="17904" y="3977"/>
                      <a:pt x="13927" y="1"/>
                      <a:pt x="8952" y="1"/>
                    </a:cubicBezTo>
                    <a:close/>
                  </a:path>
                </a:pathLst>
              </a:custGeom>
              <a:solidFill>
                <a:srgbClr val="FFFFFF">
                  <a:alpha val="43080"/>
                </a:srgbClr>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3" name="Google Shape;269;p26"/>
            <p:cNvGrpSpPr/>
            <p:nvPr/>
          </p:nvGrpSpPr>
          <p:grpSpPr>
            <a:xfrm>
              <a:off x="2087664" y="1954299"/>
              <a:ext cx="295527" cy="294141"/>
              <a:chOff x="-55620175" y="2686900"/>
              <a:chExt cx="319800" cy="318300"/>
            </a:xfrm>
          </p:grpSpPr>
          <p:sp>
            <p:nvSpPr>
              <p:cNvPr id="24" name="Google Shape;270;p26"/>
              <p:cNvSpPr/>
              <p:nvPr/>
            </p:nvSpPr>
            <p:spPr>
              <a:xfrm>
                <a:off x="-55514650" y="2917925"/>
                <a:ext cx="72500" cy="29775"/>
              </a:xfrm>
              <a:custGeom>
                <a:avLst/>
                <a:gdLst/>
                <a:ahLst/>
                <a:cxnLst/>
                <a:rect l="l" t="t" r="r" b="b"/>
                <a:pathLst>
                  <a:path w="2900" h="1191" extrusionOk="0">
                    <a:moveTo>
                      <a:pt x="387" y="1"/>
                    </a:moveTo>
                    <a:cubicBezTo>
                      <a:pt x="292" y="1"/>
                      <a:pt x="206" y="40"/>
                      <a:pt x="158" y="119"/>
                    </a:cubicBezTo>
                    <a:cubicBezTo>
                      <a:pt x="1" y="277"/>
                      <a:pt x="1" y="529"/>
                      <a:pt x="158" y="655"/>
                    </a:cubicBezTo>
                    <a:cubicBezTo>
                      <a:pt x="505" y="1001"/>
                      <a:pt x="978" y="1190"/>
                      <a:pt x="1450" y="1190"/>
                    </a:cubicBezTo>
                    <a:cubicBezTo>
                      <a:pt x="1954" y="1190"/>
                      <a:pt x="2427" y="1001"/>
                      <a:pt x="2742" y="655"/>
                    </a:cubicBezTo>
                    <a:cubicBezTo>
                      <a:pt x="2899" y="497"/>
                      <a:pt x="2899" y="245"/>
                      <a:pt x="2742" y="119"/>
                    </a:cubicBezTo>
                    <a:cubicBezTo>
                      <a:pt x="2679" y="72"/>
                      <a:pt x="2592" y="48"/>
                      <a:pt x="2502" y="48"/>
                    </a:cubicBezTo>
                    <a:cubicBezTo>
                      <a:pt x="2411" y="48"/>
                      <a:pt x="2317" y="72"/>
                      <a:pt x="2238" y="119"/>
                    </a:cubicBezTo>
                    <a:cubicBezTo>
                      <a:pt x="2049" y="340"/>
                      <a:pt x="1734" y="434"/>
                      <a:pt x="1450" y="434"/>
                    </a:cubicBezTo>
                    <a:cubicBezTo>
                      <a:pt x="1135" y="434"/>
                      <a:pt x="852" y="340"/>
                      <a:pt x="663" y="119"/>
                    </a:cubicBezTo>
                    <a:cubicBezTo>
                      <a:pt x="584" y="40"/>
                      <a:pt x="481" y="1"/>
                      <a:pt x="387"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 name="Google Shape;271;p26"/>
              <p:cNvSpPr/>
              <p:nvPr/>
            </p:nvSpPr>
            <p:spPr>
              <a:xfrm>
                <a:off x="-55450050" y="2854725"/>
                <a:ext cx="18125" cy="18150"/>
              </a:xfrm>
              <a:custGeom>
                <a:avLst/>
                <a:gdLst/>
                <a:ahLst/>
                <a:cxnLst/>
                <a:rect l="l" t="t" r="r" b="b"/>
                <a:pathLst>
                  <a:path w="725" h="726" extrusionOk="0">
                    <a:moveTo>
                      <a:pt x="378" y="1"/>
                    </a:moveTo>
                    <a:cubicBezTo>
                      <a:pt x="158" y="1"/>
                      <a:pt x="0" y="190"/>
                      <a:pt x="0" y="379"/>
                    </a:cubicBezTo>
                    <a:cubicBezTo>
                      <a:pt x="0" y="568"/>
                      <a:pt x="158" y="725"/>
                      <a:pt x="378" y="725"/>
                    </a:cubicBezTo>
                    <a:cubicBezTo>
                      <a:pt x="567" y="725"/>
                      <a:pt x="725" y="568"/>
                      <a:pt x="725" y="379"/>
                    </a:cubicBezTo>
                    <a:cubicBezTo>
                      <a:pt x="725" y="190"/>
                      <a:pt x="567" y="1"/>
                      <a:pt x="378"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 name="Google Shape;272;p26"/>
              <p:cNvSpPr/>
              <p:nvPr/>
            </p:nvSpPr>
            <p:spPr>
              <a:xfrm>
                <a:off x="-55524875" y="2855525"/>
                <a:ext cx="18925" cy="17450"/>
              </a:xfrm>
              <a:custGeom>
                <a:avLst/>
                <a:gdLst/>
                <a:ahLst/>
                <a:cxnLst/>
                <a:rect l="l" t="t" r="r" b="b"/>
                <a:pathLst>
                  <a:path w="757" h="698" extrusionOk="0">
                    <a:moveTo>
                      <a:pt x="410" y="0"/>
                    </a:moveTo>
                    <a:cubicBezTo>
                      <a:pt x="189" y="0"/>
                      <a:pt x="0" y="158"/>
                      <a:pt x="0" y="347"/>
                    </a:cubicBezTo>
                    <a:cubicBezTo>
                      <a:pt x="0" y="536"/>
                      <a:pt x="189" y="693"/>
                      <a:pt x="410" y="693"/>
                    </a:cubicBezTo>
                    <a:cubicBezTo>
                      <a:pt x="423" y="696"/>
                      <a:pt x="437" y="697"/>
                      <a:pt x="451" y="697"/>
                    </a:cubicBezTo>
                    <a:cubicBezTo>
                      <a:pt x="598" y="697"/>
                      <a:pt x="756" y="548"/>
                      <a:pt x="756" y="347"/>
                    </a:cubicBezTo>
                    <a:cubicBezTo>
                      <a:pt x="756" y="158"/>
                      <a:pt x="599" y="0"/>
                      <a:pt x="410"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 name="Google Shape;273;p26"/>
              <p:cNvSpPr/>
              <p:nvPr/>
            </p:nvSpPr>
            <p:spPr>
              <a:xfrm>
                <a:off x="-55620175" y="2686900"/>
                <a:ext cx="319800" cy="318300"/>
              </a:xfrm>
              <a:custGeom>
                <a:avLst/>
                <a:gdLst/>
                <a:ahLst/>
                <a:cxnLst/>
                <a:rect l="l" t="t" r="r" b="b"/>
                <a:pathLst>
                  <a:path w="12792" h="12732" extrusionOk="0">
                    <a:moveTo>
                      <a:pt x="5671" y="2240"/>
                    </a:moveTo>
                    <a:cubicBezTo>
                      <a:pt x="6333" y="2240"/>
                      <a:pt x="6931" y="2429"/>
                      <a:pt x="7435" y="2744"/>
                    </a:cubicBezTo>
                    <a:cubicBezTo>
                      <a:pt x="7057" y="4225"/>
                      <a:pt x="5703" y="5233"/>
                      <a:pt x="4159" y="5233"/>
                    </a:cubicBezTo>
                    <a:lnTo>
                      <a:pt x="2332" y="5233"/>
                    </a:lnTo>
                    <a:cubicBezTo>
                      <a:pt x="2489" y="3532"/>
                      <a:pt x="3938" y="2240"/>
                      <a:pt x="5671" y="2240"/>
                    </a:cubicBezTo>
                    <a:close/>
                    <a:moveTo>
                      <a:pt x="8318" y="732"/>
                    </a:moveTo>
                    <a:cubicBezTo>
                      <a:pt x="8434" y="732"/>
                      <a:pt x="8549" y="741"/>
                      <a:pt x="8664" y="759"/>
                    </a:cubicBezTo>
                    <a:cubicBezTo>
                      <a:pt x="9735" y="917"/>
                      <a:pt x="10523" y="1925"/>
                      <a:pt x="10523" y="3059"/>
                    </a:cubicBezTo>
                    <a:lnTo>
                      <a:pt x="10523" y="6147"/>
                    </a:lnTo>
                    <a:cubicBezTo>
                      <a:pt x="10271" y="6021"/>
                      <a:pt x="10050" y="5958"/>
                      <a:pt x="9767" y="5958"/>
                    </a:cubicBezTo>
                    <a:lnTo>
                      <a:pt x="9767" y="5580"/>
                    </a:lnTo>
                    <a:cubicBezTo>
                      <a:pt x="9767" y="3626"/>
                      <a:pt x="8349" y="1957"/>
                      <a:pt x="6490" y="1578"/>
                    </a:cubicBezTo>
                    <a:cubicBezTo>
                      <a:pt x="6975" y="1040"/>
                      <a:pt x="7643" y="732"/>
                      <a:pt x="8318" y="732"/>
                    </a:cubicBezTo>
                    <a:close/>
                    <a:moveTo>
                      <a:pt x="1544" y="6745"/>
                    </a:moveTo>
                    <a:lnTo>
                      <a:pt x="1544" y="8226"/>
                    </a:lnTo>
                    <a:cubicBezTo>
                      <a:pt x="1134" y="8226"/>
                      <a:pt x="788" y="7879"/>
                      <a:pt x="788" y="7470"/>
                    </a:cubicBezTo>
                    <a:cubicBezTo>
                      <a:pt x="788" y="7092"/>
                      <a:pt x="1134" y="6745"/>
                      <a:pt x="1544" y="6745"/>
                    </a:cubicBezTo>
                    <a:close/>
                    <a:moveTo>
                      <a:pt x="9798" y="6745"/>
                    </a:moveTo>
                    <a:cubicBezTo>
                      <a:pt x="10208" y="6745"/>
                      <a:pt x="10554" y="7060"/>
                      <a:pt x="10554" y="7470"/>
                    </a:cubicBezTo>
                    <a:cubicBezTo>
                      <a:pt x="10554" y="7879"/>
                      <a:pt x="10208" y="8226"/>
                      <a:pt x="9798" y="8226"/>
                    </a:cubicBezTo>
                    <a:lnTo>
                      <a:pt x="9798" y="6745"/>
                    </a:lnTo>
                    <a:close/>
                    <a:moveTo>
                      <a:pt x="10712" y="8667"/>
                    </a:moveTo>
                    <a:cubicBezTo>
                      <a:pt x="10775" y="8888"/>
                      <a:pt x="10869" y="9108"/>
                      <a:pt x="11027" y="9297"/>
                    </a:cubicBezTo>
                    <a:cubicBezTo>
                      <a:pt x="11090" y="9455"/>
                      <a:pt x="11216" y="9549"/>
                      <a:pt x="11342" y="9707"/>
                    </a:cubicBezTo>
                    <a:lnTo>
                      <a:pt x="9652" y="9707"/>
                    </a:lnTo>
                    <a:cubicBezTo>
                      <a:pt x="9738" y="9468"/>
                      <a:pt x="9768" y="9254"/>
                      <a:pt x="9798" y="8982"/>
                    </a:cubicBezTo>
                    <a:cubicBezTo>
                      <a:pt x="10145" y="8982"/>
                      <a:pt x="10460" y="8856"/>
                      <a:pt x="10712" y="8667"/>
                    </a:cubicBezTo>
                    <a:close/>
                    <a:moveTo>
                      <a:pt x="8066" y="3280"/>
                    </a:moveTo>
                    <a:cubicBezTo>
                      <a:pt x="8664" y="3847"/>
                      <a:pt x="9042" y="4729"/>
                      <a:pt x="9042" y="5643"/>
                    </a:cubicBezTo>
                    <a:lnTo>
                      <a:pt x="9042" y="8636"/>
                    </a:lnTo>
                    <a:cubicBezTo>
                      <a:pt x="9042" y="10463"/>
                      <a:pt x="7530" y="11975"/>
                      <a:pt x="5671" y="11975"/>
                    </a:cubicBezTo>
                    <a:cubicBezTo>
                      <a:pt x="3812" y="11975"/>
                      <a:pt x="2269" y="10431"/>
                      <a:pt x="2269" y="8573"/>
                    </a:cubicBezTo>
                    <a:lnTo>
                      <a:pt x="2269" y="5989"/>
                    </a:lnTo>
                    <a:lnTo>
                      <a:pt x="4159" y="5989"/>
                    </a:lnTo>
                    <a:cubicBezTo>
                      <a:pt x="5104" y="5989"/>
                      <a:pt x="6049" y="5643"/>
                      <a:pt x="6805" y="5044"/>
                    </a:cubicBezTo>
                    <a:cubicBezTo>
                      <a:pt x="7404" y="4571"/>
                      <a:pt x="7782" y="3941"/>
                      <a:pt x="8066" y="3280"/>
                    </a:cubicBezTo>
                    <a:close/>
                    <a:moveTo>
                      <a:pt x="8329" y="0"/>
                    </a:moveTo>
                    <a:cubicBezTo>
                      <a:pt x="7237" y="0"/>
                      <a:pt x="6224" y="580"/>
                      <a:pt x="5671" y="1547"/>
                    </a:cubicBezTo>
                    <a:lnTo>
                      <a:pt x="5640" y="1547"/>
                    </a:lnTo>
                    <a:cubicBezTo>
                      <a:pt x="3340" y="1547"/>
                      <a:pt x="1481" y="3374"/>
                      <a:pt x="1481" y="5643"/>
                    </a:cubicBezTo>
                    <a:lnTo>
                      <a:pt x="1481" y="5989"/>
                    </a:lnTo>
                    <a:cubicBezTo>
                      <a:pt x="662" y="5989"/>
                      <a:pt x="0" y="6651"/>
                      <a:pt x="0" y="7470"/>
                    </a:cubicBezTo>
                    <a:cubicBezTo>
                      <a:pt x="0" y="8320"/>
                      <a:pt x="662" y="8982"/>
                      <a:pt x="1481" y="8982"/>
                    </a:cubicBezTo>
                    <a:cubicBezTo>
                      <a:pt x="1702" y="11061"/>
                      <a:pt x="3466" y="12731"/>
                      <a:pt x="5577" y="12731"/>
                    </a:cubicBezTo>
                    <a:cubicBezTo>
                      <a:pt x="7215" y="12731"/>
                      <a:pt x="8570" y="11818"/>
                      <a:pt x="9263" y="10463"/>
                    </a:cubicBezTo>
                    <a:lnTo>
                      <a:pt x="12319" y="10463"/>
                    </a:lnTo>
                    <a:cubicBezTo>
                      <a:pt x="12476" y="10463"/>
                      <a:pt x="12634" y="10368"/>
                      <a:pt x="12665" y="10211"/>
                    </a:cubicBezTo>
                    <a:cubicBezTo>
                      <a:pt x="12791" y="9990"/>
                      <a:pt x="12728" y="9833"/>
                      <a:pt x="12571" y="9770"/>
                    </a:cubicBezTo>
                    <a:cubicBezTo>
                      <a:pt x="11783" y="9360"/>
                      <a:pt x="11248" y="8573"/>
                      <a:pt x="11248" y="7690"/>
                    </a:cubicBezTo>
                    <a:lnTo>
                      <a:pt x="11248" y="3122"/>
                    </a:lnTo>
                    <a:cubicBezTo>
                      <a:pt x="11248" y="1578"/>
                      <a:pt x="10208" y="287"/>
                      <a:pt x="8790" y="35"/>
                    </a:cubicBezTo>
                    <a:cubicBezTo>
                      <a:pt x="8636" y="12"/>
                      <a:pt x="8481" y="0"/>
                      <a:pt x="8329"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31" name="Google Shape;274;p26"/>
          <p:cNvGrpSpPr/>
          <p:nvPr/>
        </p:nvGrpSpPr>
        <p:grpSpPr>
          <a:xfrm>
            <a:off x="5816252" y="822606"/>
            <a:ext cx="1252369" cy="1177431"/>
            <a:chOff x="3047098" y="1726562"/>
            <a:chExt cx="811834" cy="794379"/>
          </a:xfrm>
        </p:grpSpPr>
        <p:grpSp>
          <p:nvGrpSpPr>
            <p:cNvPr id="32" name="Google Shape;275;p26"/>
            <p:cNvGrpSpPr/>
            <p:nvPr/>
          </p:nvGrpSpPr>
          <p:grpSpPr>
            <a:xfrm>
              <a:off x="3047098" y="1726562"/>
              <a:ext cx="811834" cy="794379"/>
              <a:chOff x="3808301" y="2108412"/>
              <a:chExt cx="890853" cy="871507"/>
            </a:xfrm>
          </p:grpSpPr>
          <p:sp>
            <p:nvSpPr>
              <p:cNvPr id="36" name="Google Shape;276;p26"/>
              <p:cNvSpPr/>
              <p:nvPr/>
            </p:nvSpPr>
            <p:spPr>
              <a:xfrm>
                <a:off x="3946816" y="2205347"/>
                <a:ext cx="655364" cy="655400"/>
              </a:xfrm>
              <a:custGeom>
                <a:avLst/>
                <a:gdLst/>
                <a:ahLst/>
                <a:cxnLst/>
                <a:rect l="l" t="t" r="r" b="b"/>
                <a:pathLst>
                  <a:path w="17889" h="17890" extrusionOk="0">
                    <a:moveTo>
                      <a:pt x="8952" y="1"/>
                    </a:moveTo>
                    <a:cubicBezTo>
                      <a:pt x="3977" y="1"/>
                      <a:pt x="0" y="3977"/>
                      <a:pt x="0" y="8952"/>
                    </a:cubicBezTo>
                    <a:cubicBezTo>
                      <a:pt x="0" y="13927"/>
                      <a:pt x="3977" y="17889"/>
                      <a:pt x="8952" y="17889"/>
                    </a:cubicBezTo>
                    <a:cubicBezTo>
                      <a:pt x="13927" y="17889"/>
                      <a:pt x="17889" y="13927"/>
                      <a:pt x="17889" y="8952"/>
                    </a:cubicBezTo>
                    <a:cubicBezTo>
                      <a:pt x="17889" y="3977"/>
                      <a:pt x="13927" y="1"/>
                      <a:pt x="8952" y="1"/>
                    </a:cubicBezTo>
                    <a:close/>
                  </a:path>
                </a:pathLst>
              </a:custGeom>
              <a:solidFill>
                <a:srgbClr val="FFFFFF">
                  <a:alpha val="43080"/>
                </a:srgbClr>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 name="Google Shape;277;p26"/>
              <p:cNvSpPr/>
              <p:nvPr/>
            </p:nvSpPr>
            <p:spPr>
              <a:xfrm>
                <a:off x="3849844" y="2108412"/>
                <a:ext cx="849309" cy="849273"/>
              </a:xfrm>
              <a:custGeom>
                <a:avLst/>
                <a:gdLst/>
                <a:ahLst/>
                <a:cxnLst/>
                <a:rect l="l" t="t" r="r" b="b"/>
                <a:pathLst>
                  <a:path w="23183" h="23182" extrusionOk="0">
                    <a:moveTo>
                      <a:pt x="11599" y="257"/>
                    </a:moveTo>
                    <a:cubicBezTo>
                      <a:pt x="17829" y="257"/>
                      <a:pt x="22940" y="5293"/>
                      <a:pt x="22940" y="11598"/>
                    </a:cubicBezTo>
                    <a:cubicBezTo>
                      <a:pt x="22940" y="17828"/>
                      <a:pt x="17829" y="22939"/>
                      <a:pt x="11599" y="22939"/>
                    </a:cubicBezTo>
                    <a:cubicBezTo>
                      <a:pt x="5354" y="22939"/>
                      <a:pt x="258" y="17828"/>
                      <a:pt x="258" y="11598"/>
                    </a:cubicBezTo>
                    <a:cubicBezTo>
                      <a:pt x="258" y="5293"/>
                      <a:pt x="5354" y="257"/>
                      <a:pt x="11599" y="257"/>
                    </a:cubicBezTo>
                    <a:close/>
                    <a:moveTo>
                      <a:pt x="11599" y="0"/>
                    </a:moveTo>
                    <a:cubicBezTo>
                      <a:pt x="5233" y="0"/>
                      <a:pt x="1" y="5172"/>
                      <a:pt x="1" y="11598"/>
                    </a:cubicBezTo>
                    <a:cubicBezTo>
                      <a:pt x="1" y="17965"/>
                      <a:pt x="5233" y="23181"/>
                      <a:pt x="11599" y="23181"/>
                    </a:cubicBezTo>
                    <a:cubicBezTo>
                      <a:pt x="17965" y="23181"/>
                      <a:pt x="23182" y="17965"/>
                      <a:pt x="23182" y="11598"/>
                    </a:cubicBezTo>
                    <a:cubicBezTo>
                      <a:pt x="23182" y="5172"/>
                      <a:pt x="17965" y="0"/>
                      <a:pt x="11599" y="0"/>
                    </a:cubicBezTo>
                    <a:close/>
                  </a:path>
                </a:pathLst>
              </a:custGeom>
              <a:solidFill>
                <a:srgbClr val="9382B3"/>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278;p26"/>
              <p:cNvSpPr/>
              <p:nvPr/>
            </p:nvSpPr>
            <p:spPr>
              <a:xfrm>
                <a:off x="3808301" y="2408670"/>
                <a:ext cx="817144" cy="571250"/>
              </a:xfrm>
              <a:custGeom>
                <a:avLst/>
                <a:gdLst/>
                <a:ahLst/>
                <a:cxnLst/>
                <a:rect l="l" t="t" r="r" b="b"/>
                <a:pathLst>
                  <a:path w="22305" h="15593" extrusionOk="0">
                    <a:moveTo>
                      <a:pt x="953" y="0"/>
                    </a:moveTo>
                    <a:cubicBezTo>
                      <a:pt x="1" y="3402"/>
                      <a:pt x="439" y="7243"/>
                      <a:pt x="2647" y="10389"/>
                    </a:cubicBezTo>
                    <a:cubicBezTo>
                      <a:pt x="5014" y="13771"/>
                      <a:pt x="8817" y="15592"/>
                      <a:pt x="12686" y="15592"/>
                    </a:cubicBezTo>
                    <a:cubicBezTo>
                      <a:pt x="15095" y="15592"/>
                      <a:pt x="17529" y="14886"/>
                      <a:pt x="19659" y="13413"/>
                    </a:cubicBezTo>
                    <a:cubicBezTo>
                      <a:pt x="20672" y="12717"/>
                      <a:pt x="21549" y="11840"/>
                      <a:pt x="22305" y="10963"/>
                    </a:cubicBezTo>
                    <a:cubicBezTo>
                      <a:pt x="22048" y="10767"/>
                      <a:pt x="21866" y="10585"/>
                      <a:pt x="21609" y="10449"/>
                    </a:cubicBezTo>
                    <a:cubicBezTo>
                      <a:pt x="21609" y="10389"/>
                      <a:pt x="21549" y="10389"/>
                      <a:pt x="21549" y="10328"/>
                    </a:cubicBezTo>
                    <a:cubicBezTo>
                      <a:pt x="21367" y="10268"/>
                      <a:pt x="21231" y="10147"/>
                      <a:pt x="21171" y="10010"/>
                    </a:cubicBezTo>
                    <a:cubicBezTo>
                      <a:pt x="20475" y="10827"/>
                      <a:pt x="19719" y="11583"/>
                      <a:pt x="18842" y="12218"/>
                    </a:cubicBezTo>
                    <a:cubicBezTo>
                      <a:pt x="16986" y="13496"/>
                      <a:pt x="14853" y="14111"/>
                      <a:pt x="12736" y="14111"/>
                    </a:cubicBezTo>
                    <a:cubicBezTo>
                      <a:pt x="9318" y="14111"/>
                      <a:pt x="5943" y="12509"/>
                      <a:pt x="3842" y="9511"/>
                    </a:cubicBezTo>
                    <a:cubicBezTo>
                      <a:pt x="1951" y="6744"/>
                      <a:pt x="1513" y="3402"/>
                      <a:pt x="2390" y="378"/>
                    </a:cubicBezTo>
                    <a:cubicBezTo>
                      <a:pt x="2209" y="318"/>
                      <a:pt x="2012" y="242"/>
                      <a:pt x="1831" y="182"/>
                    </a:cubicBezTo>
                    <a:lnTo>
                      <a:pt x="1770" y="182"/>
                    </a:lnTo>
                    <a:cubicBezTo>
                      <a:pt x="1513" y="121"/>
                      <a:pt x="1195" y="61"/>
                      <a:pt x="953" y="0"/>
                    </a:cubicBezTo>
                    <a:close/>
                  </a:path>
                </a:pathLst>
              </a:custGeom>
              <a:solidFill>
                <a:srgbClr val="11E4C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33" name="Google Shape;279;p26"/>
            <p:cNvGrpSpPr/>
            <p:nvPr/>
          </p:nvGrpSpPr>
          <p:grpSpPr>
            <a:xfrm>
              <a:off x="3345845" y="1955508"/>
              <a:ext cx="258401" cy="294072"/>
              <a:chOff x="-56774050" y="1904075"/>
              <a:chExt cx="279625" cy="318225"/>
            </a:xfrm>
          </p:grpSpPr>
          <p:sp>
            <p:nvSpPr>
              <p:cNvPr id="34" name="Google Shape;280;p26"/>
              <p:cNvSpPr/>
              <p:nvPr/>
            </p:nvSpPr>
            <p:spPr>
              <a:xfrm>
                <a:off x="-56671650" y="2135825"/>
                <a:ext cx="72475" cy="28975"/>
              </a:xfrm>
              <a:custGeom>
                <a:avLst/>
                <a:gdLst/>
                <a:ahLst/>
                <a:cxnLst/>
                <a:rect l="l" t="t" r="r" b="b"/>
                <a:pathLst>
                  <a:path w="2899" h="1159" extrusionOk="0">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 name="Google Shape;281;p26"/>
              <p:cNvSpPr/>
              <p:nvPr/>
            </p:nvSpPr>
            <p:spPr>
              <a:xfrm>
                <a:off x="-56774050" y="1904075"/>
                <a:ext cx="279625" cy="318225"/>
              </a:xfrm>
              <a:custGeom>
                <a:avLst/>
                <a:gdLst/>
                <a:ahLst/>
                <a:cxnLst/>
                <a:rect l="l" t="t" r="r" b="b"/>
                <a:pathLst>
                  <a:path w="11185" h="12729" extrusionOk="0">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sp>
        <p:nvSpPr>
          <p:cNvPr id="39" name="Rectangle 38"/>
          <p:cNvSpPr/>
          <p:nvPr/>
        </p:nvSpPr>
        <p:spPr>
          <a:xfrm>
            <a:off x="0" y="1924188"/>
            <a:ext cx="8294669" cy="1200329"/>
          </a:xfrm>
          <a:prstGeom prst="rect">
            <a:avLst/>
          </a:prstGeom>
        </p:spPr>
        <p:txBody>
          <a:bodyPr wrap="square">
            <a:spAutoFit/>
          </a:bodyPr>
          <a:lstStyle/>
          <a:p>
            <a:pPr>
              <a:buClr>
                <a:srgbClr val="000000"/>
              </a:buClr>
            </a:pPr>
            <a:r>
              <a:rPr lang="az-Latn-AZ" sz="40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Çoxölçülü model</a:t>
            </a:r>
            <a:endParaRPr lang="en-US" sz="40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000000"/>
              </a:buClr>
              <a:buFont typeface="Arial"/>
              <a:buNone/>
            </a:pPr>
            <a:endParaRPr lang="en-US" sz="3200" kern="0" dirty="0">
              <a:solidFill>
                <a:srgbClr val="FFFFFF"/>
              </a:solidFill>
              <a:effectLst>
                <a:outerShdw blurRad="38100" dist="38100" dir="2700000" algn="tl">
                  <a:srgbClr val="000000">
                    <a:alpha val="43137"/>
                  </a:srgbClr>
                </a:outerShdw>
              </a:effectLst>
              <a:cs typeface="Arial"/>
              <a:sym typeface="Arial"/>
            </a:endParaRPr>
          </a:p>
        </p:txBody>
      </p:sp>
      <p:sp>
        <p:nvSpPr>
          <p:cNvPr id="2" name="Rectangle 1"/>
          <p:cNvSpPr/>
          <p:nvPr/>
        </p:nvSpPr>
        <p:spPr>
          <a:xfrm>
            <a:off x="0" y="2645552"/>
            <a:ext cx="6096000" cy="2569934"/>
          </a:xfrm>
          <a:prstGeom prst="rect">
            <a:avLst/>
          </a:prstGeom>
          <a:solidFill>
            <a:srgbClr val="5CDBCC"/>
          </a:solidFill>
          <a:ln>
            <a:solidFill>
              <a:schemeClr val="bg1"/>
            </a:solidFill>
          </a:ln>
        </p:spPr>
        <p:txBody>
          <a:bodyPr>
            <a:spAutoFit/>
          </a:bodyPr>
          <a:lstStyle/>
          <a:p>
            <a:pPr>
              <a:lnSpc>
                <a:spcPct val="115000"/>
              </a:lnSpc>
              <a:spcAft>
                <a:spcPts val="1000"/>
              </a:spcAft>
            </a:pP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Çox</a:t>
            </a:r>
            <a:r>
              <a:rPr lang="az-Latn-AZ"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ö</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lçülü</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sistemlər</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təhlil</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aparmaq</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və</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qərar</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qəbul</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etmək</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üçün</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informasiyanın</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operativ</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emalına</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imkan</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verir</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Verilənlərin</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modelinin</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çox</a:t>
            </a:r>
            <a:r>
              <a:rPr lang="az-Latn-AZ"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ö</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lçülüyü</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verilənlərin</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təsviri</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və</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emalı</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zamanı</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onların</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strukturunun</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çox</a:t>
            </a:r>
            <a:r>
              <a:rPr lang="az-Latn-AZ"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ö</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lçülü</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məntiqi</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təsviri</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deməkdir</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Relasiya</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modeli</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ilə</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müqayisədə</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verilənlərin</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çox</a:t>
            </a:r>
            <a:r>
              <a:rPr lang="az-Latn-AZ"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ö</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lçülü</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təşkili</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daha</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artıq</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əyaniliyə</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və</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informativliyə</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malik</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olur</a:t>
            </a: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a:t>
            </a:r>
            <a:endParaRPr lang="en-US"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1781476"/>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4" name="Rectangle 3"/>
          <p:cNvSpPr/>
          <p:nvPr/>
        </p:nvSpPr>
        <p:spPr>
          <a:xfrm>
            <a:off x="3269075" y="1255448"/>
            <a:ext cx="8294669" cy="820674"/>
          </a:xfrm>
          <a:prstGeom prst="rect">
            <a:avLst/>
          </a:prstGeom>
        </p:spPr>
        <p:txBody>
          <a:bodyPr wrap="square">
            <a:spAutoFit/>
          </a:bodyPr>
          <a:lstStyle/>
          <a:p>
            <a:pPr indent="342900" algn="just">
              <a:lnSpc>
                <a:spcPct val="150000"/>
              </a:lnSpc>
              <a:spcAft>
                <a:spcPts val="0"/>
              </a:spcAft>
              <a:tabLst>
                <a:tab pos="2222500" algn="l"/>
              </a:tabLst>
            </a:pPr>
            <a:r>
              <a:rPr lang="en-US" sz="3600" b="1"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Obyekt-yönlü</a:t>
            </a: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model</a:t>
            </a:r>
            <a:endPar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Google Shape;492;p30"/>
          <p:cNvPicPr preferRelativeResize="0"/>
          <p:nvPr/>
        </p:nvPicPr>
        <p:blipFill>
          <a:blip r:embed="rId3">
            <a:alphaModFix/>
          </a:blip>
          <a:stretch>
            <a:fillRect/>
          </a:stretch>
        </p:blipFill>
        <p:spPr>
          <a:xfrm flipH="1">
            <a:off x="8585005" y="0"/>
            <a:ext cx="3606996" cy="2803717"/>
          </a:xfrm>
          <a:prstGeom prst="rect">
            <a:avLst/>
          </a:prstGeom>
          <a:noFill/>
          <a:ln>
            <a:noFill/>
          </a:ln>
        </p:spPr>
      </p:pic>
      <p:sp>
        <p:nvSpPr>
          <p:cNvPr id="5" name="Rectangle 4"/>
          <p:cNvSpPr/>
          <p:nvPr/>
        </p:nvSpPr>
        <p:spPr>
          <a:xfrm>
            <a:off x="1833348" y="2439623"/>
            <a:ext cx="8115869" cy="3416320"/>
          </a:xfrm>
          <a:prstGeom prst="rect">
            <a:avLst/>
          </a:prstGeom>
          <a:solidFill>
            <a:srgbClr val="72B0D4"/>
          </a:solidFill>
          <a:ln>
            <a:solidFill>
              <a:schemeClr val="bg1"/>
            </a:solidFill>
          </a:ln>
        </p:spPr>
        <p:txBody>
          <a:bodyPr wrap="square">
            <a:spAutoFit/>
          </a:bodyPr>
          <a:lstStyle/>
          <a:p>
            <a:pPr algn="just">
              <a:lnSpc>
                <a:spcPct val="150000"/>
              </a:lnSpc>
              <a:spcAft>
                <a:spcPts val="0"/>
              </a:spcAft>
              <a:tabLst>
                <a:tab pos="2222500" algn="l"/>
              </a:tabLst>
            </a:pP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Obyekt-yönlü</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modellə</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verilənlərin</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təsvirində</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VB-</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nin</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ayrı-ayrı</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yazılarını</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təyin</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etmək</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mümkün</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olur</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Obyekt-yönlü</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proqramlaşdırma</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dillərindəki</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uyğun</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vasitələrə</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oxşar</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mexanizmlərin</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k</a:t>
            </a:r>
            <a:r>
              <a:rPr lang="az-Latn-AZ"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ö</a:t>
            </a:r>
            <a:r>
              <a:rPr lang="en-US" dirty="0" err="1"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məyilə</a:t>
            </a:r>
            <a:r>
              <a:rPr lang="en-US"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VB-</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nin</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yazıları</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ilə</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onların</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emalı</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funksiyaları</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arasında</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qarşılıqlı</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əlaqələr</a:t>
            </a: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qurulur</a:t>
            </a:r>
            <a:r>
              <a:rPr lang="en-US"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Obyekt-yönlü</a:t>
            </a:r>
            <a:r>
              <a:rPr lang="en-US" dirty="0">
                <a:solidFill>
                  <a:srgbClr val="002060"/>
                </a:solidFill>
                <a:latin typeface="Times New Roman" panose="02020603050405020304" pitchFamily="18" charset="0"/>
                <a:cs typeface="Times New Roman" panose="02020603050405020304" pitchFamily="18" charset="0"/>
              </a:rPr>
              <a:t> VB-</a:t>
            </a:r>
            <a:r>
              <a:rPr lang="en-US" dirty="0" err="1">
                <a:solidFill>
                  <a:srgbClr val="002060"/>
                </a:solidFill>
                <a:latin typeface="Times New Roman" panose="02020603050405020304" pitchFamily="18" charset="0"/>
                <a:cs typeface="Times New Roman" panose="02020603050405020304" pitchFamily="18" charset="0"/>
              </a:rPr>
              <a:t>nin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məntiqi</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strukturu</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xarici</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görünüşünə</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görə</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iyerarxik</a:t>
            </a:r>
            <a:r>
              <a:rPr lang="en-US" dirty="0">
                <a:solidFill>
                  <a:srgbClr val="002060"/>
                </a:solidFill>
                <a:latin typeface="Times New Roman" panose="02020603050405020304" pitchFamily="18" charset="0"/>
                <a:cs typeface="Times New Roman" panose="02020603050405020304" pitchFamily="18" charset="0"/>
              </a:rPr>
              <a:t> VB-</a:t>
            </a:r>
            <a:r>
              <a:rPr lang="en-US" dirty="0" err="1">
                <a:solidFill>
                  <a:srgbClr val="002060"/>
                </a:solidFill>
                <a:latin typeface="Times New Roman" panose="02020603050405020304" pitchFamily="18" charset="0"/>
                <a:cs typeface="Times New Roman" panose="02020603050405020304" pitchFamily="18" charset="0"/>
              </a:rPr>
              <a:t>nin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strukturuna</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oxşayır</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Onlar</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arasında</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əsas</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fərq</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verilənlərin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emalı</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metodlarındadır</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Obyekt-yönlü</a:t>
            </a:r>
            <a:r>
              <a:rPr lang="en-US" dirty="0">
                <a:solidFill>
                  <a:srgbClr val="002060"/>
                </a:solidFill>
                <a:latin typeface="Times New Roman" panose="02020603050405020304" pitchFamily="18" charset="0"/>
                <a:cs typeface="Times New Roman" panose="02020603050405020304" pitchFamily="18" charset="0"/>
              </a:rPr>
              <a:t> VB-</a:t>
            </a:r>
            <a:r>
              <a:rPr lang="en-US" dirty="0" err="1">
                <a:solidFill>
                  <a:srgbClr val="002060"/>
                </a:solidFill>
                <a:latin typeface="Times New Roman" panose="02020603050405020304" pitchFamily="18" charset="0"/>
                <a:cs typeface="Times New Roman" panose="02020603050405020304" pitchFamily="18" charset="0"/>
              </a:rPr>
              <a:t>nin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verilənlərinin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emalı</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üçün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inkapsulyasiya</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varislik</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və</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polimorfizm</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mexanizmləri</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ilə</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gücləndirilmiş</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məntiqi</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əməliyyatlardan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istifadə</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olunur</a:t>
            </a:r>
            <a:r>
              <a:rPr lang="en-US" dirty="0">
                <a:solidFill>
                  <a:srgbClr val="002060"/>
                </a:solidFill>
                <a:latin typeface="Times New Roman" panose="02020603050405020304" pitchFamily="18" charset="0"/>
                <a:cs typeface="Times New Roman" panose="02020603050405020304" pitchFamily="18" charset="0"/>
              </a:rPr>
              <a:t>. </a:t>
            </a:r>
            <a:endParaRPr lang="en-US"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Google Shape;765;p40"/>
          <p:cNvPicPr preferRelativeResize="0"/>
          <p:nvPr/>
        </p:nvPicPr>
        <p:blipFill>
          <a:blip r:embed="rId4">
            <a:alphaModFix/>
          </a:blip>
          <a:stretch>
            <a:fillRect/>
          </a:stretch>
        </p:blipFill>
        <p:spPr>
          <a:xfrm flipH="1">
            <a:off x="0" y="0"/>
            <a:ext cx="4232953" cy="2995360"/>
          </a:xfrm>
          <a:prstGeom prst="rect">
            <a:avLst/>
          </a:prstGeom>
          <a:noFill/>
          <a:ln>
            <a:noFill/>
          </a:ln>
        </p:spPr>
      </p:pic>
    </p:spTree>
    <p:extLst>
      <p:ext uri="{BB962C8B-B14F-4D97-AF65-F5344CB8AC3E}">
        <p14:creationId xmlns:p14="http://schemas.microsoft.com/office/powerpoint/2010/main" val="5197565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5" name="Rectangle 4"/>
          <p:cNvSpPr/>
          <p:nvPr/>
        </p:nvSpPr>
        <p:spPr>
          <a:xfrm>
            <a:off x="2535214" y="2347761"/>
            <a:ext cx="6623407" cy="1569660"/>
          </a:xfrm>
          <a:prstGeom prst="rect">
            <a:avLst/>
          </a:prstGeom>
        </p:spPr>
        <p:txBody>
          <a:bodyPr wrap="square">
            <a:spAutoFit/>
          </a:bodyPr>
          <a:lstStyle/>
          <a:p>
            <a:pPr>
              <a:buClr>
                <a:srgbClr val="000000"/>
              </a:buClr>
            </a:pPr>
            <a:r>
              <a:rPr lang="en-US" sz="2400" b="1" i="1" dirty="0" err="1" smtClean="0">
                <a:solidFill>
                  <a:schemeClr val="bg1"/>
                </a:solidFill>
                <a:effectLst>
                  <a:outerShdw blurRad="38100" dist="38100" dir="2700000" algn="tl">
                    <a:srgbClr val="000000">
                      <a:alpha val="43137"/>
                    </a:srgbClr>
                  </a:outerShdw>
                </a:effectLst>
              </a:rPr>
              <a:t>Inkapsulyasiya</a:t>
            </a:r>
            <a:r>
              <a:rPr lang="en-US" sz="2400" i="1" dirty="0" smtClean="0">
                <a:solidFill>
                  <a:schemeClr val="bg1"/>
                </a:solidFill>
                <a:effectLst>
                  <a:outerShdw blurRad="38100" dist="38100" dir="2700000" algn="tl">
                    <a:srgbClr val="000000">
                      <a:alpha val="43137"/>
                    </a:srgbClr>
                  </a:outerShdw>
                </a:effectLst>
              </a:rPr>
              <a:t> </a:t>
            </a:r>
            <a:r>
              <a:rPr lang="en-US" sz="2400" dirty="0" err="1">
                <a:solidFill>
                  <a:schemeClr val="bg1"/>
                </a:solidFill>
                <a:effectLst>
                  <a:outerShdw blurRad="38100" dist="38100" dir="2700000" algn="tl">
                    <a:srgbClr val="000000">
                      <a:alpha val="43137"/>
                    </a:srgbClr>
                  </a:outerShdw>
                </a:effectLst>
              </a:rPr>
              <a:t>xassənin</a:t>
            </a:r>
            <a:r>
              <a:rPr lang="en-US" sz="2400" dirty="0">
                <a:solidFill>
                  <a:schemeClr val="bg1"/>
                </a:solidFill>
                <a:effectLst>
                  <a:outerShdw blurRad="38100" dist="38100" dir="2700000" algn="tl">
                    <a:srgbClr val="000000">
                      <a:alpha val="43137"/>
                    </a:srgbClr>
                  </a:outerShdw>
                </a:effectLst>
              </a:rPr>
              <a:t> </a:t>
            </a:r>
            <a:r>
              <a:rPr lang="en-US" sz="2400" dirty="0" err="1">
                <a:solidFill>
                  <a:schemeClr val="bg1"/>
                </a:solidFill>
                <a:effectLst>
                  <a:outerShdw blurRad="38100" dist="38100" dir="2700000" algn="tl">
                    <a:srgbClr val="000000">
                      <a:alpha val="43137"/>
                    </a:srgbClr>
                  </a:outerShdw>
                </a:effectLst>
              </a:rPr>
              <a:t>adının</a:t>
            </a:r>
            <a:r>
              <a:rPr lang="en-US" sz="2400" dirty="0">
                <a:solidFill>
                  <a:schemeClr val="bg1"/>
                </a:solidFill>
                <a:effectLst>
                  <a:outerShdw blurRad="38100" dist="38100" dir="2700000" algn="tl">
                    <a:srgbClr val="000000">
                      <a:alpha val="43137"/>
                    </a:srgbClr>
                  </a:outerShdw>
                </a:effectLst>
              </a:rPr>
              <a:t> </a:t>
            </a:r>
            <a:r>
              <a:rPr lang="en-US" sz="2400" dirty="0" err="1">
                <a:solidFill>
                  <a:schemeClr val="bg1"/>
                </a:solidFill>
                <a:effectLst>
                  <a:outerShdw blurRad="38100" dist="38100" dir="2700000" algn="tl">
                    <a:srgbClr val="000000">
                      <a:alpha val="43137"/>
                    </a:srgbClr>
                  </a:outerShdw>
                </a:effectLst>
              </a:rPr>
              <a:t>görünmə</a:t>
            </a:r>
            <a:r>
              <a:rPr lang="en-US" sz="2400" dirty="0">
                <a:solidFill>
                  <a:schemeClr val="bg1"/>
                </a:solidFill>
                <a:effectLst>
                  <a:outerShdw blurRad="38100" dist="38100" dir="2700000" algn="tl">
                    <a:srgbClr val="000000">
                      <a:alpha val="43137"/>
                    </a:srgbClr>
                  </a:outerShdw>
                </a:effectLst>
              </a:rPr>
              <a:t> </a:t>
            </a:r>
            <a:r>
              <a:rPr lang="en-US" sz="2400" dirty="0" err="1" smtClean="0">
                <a:solidFill>
                  <a:schemeClr val="bg1"/>
                </a:solidFill>
                <a:effectLst>
                  <a:outerShdw blurRad="38100" dist="38100" dir="2700000" algn="tl">
                    <a:srgbClr val="000000">
                      <a:alpha val="43137"/>
                    </a:srgbClr>
                  </a:outerShdw>
                </a:effectLst>
              </a:rPr>
              <a:t>sahəsini</a:t>
            </a:r>
            <a:r>
              <a:rPr lang="en-US" sz="2400" dirty="0" smtClean="0">
                <a:solidFill>
                  <a:schemeClr val="bg1"/>
                </a:solidFill>
                <a:effectLst>
                  <a:outerShdw blurRad="38100" dist="38100" dir="2700000" algn="tl">
                    <a:srgbClr val="000000">
                      <a:alpha val="43137"/>
                    </a:srgbClr>
                  </a:outerShdw>
                </a:effectLst>
              </a:rPr>
              <a:t> </a:t>
            </a:r>
            <a:r>
              <a:rPr lang="en-US" sz="2400" dirty="0" err="1">
                <a:solidFill>
                  <a:schemeClr val="bg1"/>
                </a:solidFill>
                <a:effectLst>
                  <a:outerShdw blurRad="38100" dist="38100" dir="2700000" algn="tl">
                    <a:srgbClr val="000000">
                      <a:alpha val="43137"/>
                    </a:srgbClr>
                  </a:outerShdw>
                </a:effectLst>
              </a:rPr>
              <a:t>həmin</a:t>
            </a:r>
            <a:r>
              <a:rPr lang="en-US" sz="2400" dirty="0">
                <a:solidFill>
                  <a:schemeClr val="bg1"/>
                </a:solidFill>
                <a:effectLst>
                  <a:outerShdw blurRad="38100" dist="38100" dir="2700000" algn="tl">
                    <a:srgbClr val="000000">
                      <a:alpha val="43137"/>
                    </a:srgbClr>
                  </a:outerShdw>
                </a:effectLst>
              </a:rPr>
              <a:t> </a:t>
            </a:r>
            <a:r>
              <a:rPr lang="en-US" sz="2400" dirty="0" err="1">
                <a:solidFill>
                  <a:schemeClr val="bg1"/>
                </a:solidFill>
                <a:effectLst>
                  <a:outerShdw blurRad="38100" dist="38100" dir="2700000" algn="tl">
                    <a:srgbClr val="000000">
                      <a:alpha val="43137"/>
                    </a:srgbClr>
                  </a:outerShdw>
                </a:effectLst>
              </a:rPr>
              <a:t>xassənin</a:t>
            </a:r>
            <a:r>
              <a:rPr lang="en-US" sz="2400" dirty="0">
                <a:solidFill>
                  <a:schemeClr val="bg1"/>
                </a:solidFill>
                <a:effectLst>
                  <a:outerShdw blurRad="38100" dist="38100" dir="2700000" algn="tl">
                    <a:srgbClr val="000000">
                      <a:alpha val="43137"/>
                    </a:srgbClr>
                  </a:outerShdw>
                </a:effectLst>
              </a:rPr>
              <a:t> aid </a:t>
            </a:r>
            <a:r>
              <a:rPr lang="en-US" sz="2400" dirty="0" err="1">
                <a:solidFill>
                  <a:schemeClr val="bg1"/>
                </a:solidFill>
                <a:effectLst>
                  <a:outerShdw blurRad="38100" dist="38100" dir="2700000" algn="tl">
                    <a:srgbClr val="000000">
                      <a:alpha val="43137"/>
                    </a:srgbClr>
                  </a:outerShdw>
                </a:effectLst>
              </a:rPr>
              <a:t>olduğu</a:t>
            </a:r>
            <a:r>
              <a:rPr lang="en-US" sz="2400" dirty="0">
                <a:solidFill>
                  <a:schemeClr val="bg1"/>
                </a:solidFill>
                <a:effectLst>
                  <a:outerShdw blurRad="38100" dist="38100" dir="2700000" algn="tl">
                    <a:srgbClr val="000000">
                      <a:alpha val="43137"/>
                    </a:srgbClr>
                  </a:outerShdw>
                </a:effectLst>
              </a:rPr>
              <a:t> </a:t>
            </a:r>
            <a:r>
              <a:rPr lang="en-US" sz="2400" dirty="0" err="1">
                <a:solidFill>
                  <a:schemeClr val="bg1"/>
                </a:solidFill>
                <a:effectLst>
                  <a:outerShdw blurRad="38100" dist="38100" dir="2700000" algn="tl">
                    <a:srgbClr val="000000">
                      <a:alpha val="43137"/>
                    </a:srgbClr>
                  </a:outerShdw>
                </a:effectLst>
              </a:rPr>
              <a:t>obyektin</a:t>
            </a:r>
            <a:r>
              <a:rPr lang="en-US" sz="2400" dirty="0">
                <a:solidFill>
                  <a:schemeClr val="bg1"/>
                </a:solidFill>
                <a:effectLst>
                  <a:outerShdw blurRad="38100" dist="38100" dir="2700000" algn="tl">
                    <a:srgbClr val="000000">
                      <a:alpha val="43137"/>
                    </a:srgbClr>
                  </a:outerShdw>
                </a:effectLst>
              </a:rPr>
              <a:t> </a:t>
            </a:r>
            <a:r>
              <a:rPr lang="en-US" sz="2400" dirty="0" err="1">
                <a:solidFill>
                  <a:schemeClr val="bg1"/>
                </a:solidFill>
                <a:effectLst>
                  <a:outerShdw blurRad="38100" dist="38100" dir="2700000" algn="tl">
                    <a:srgbClr val="000000">
                      <a:alpha val="43137"/>
                    </a:srgbClr>
                  </a:outerShdw>
                </a:effectLst>
              </a:rPr>
              <a:t>sərhədləiri</a:t>
            </a:r>
            <a:r>
              <a:rPr lang="en-US" sz="2400" dirty="0">
                <a:solidFill>
                  <a:schemeClr val="bg1"/>
                </a:solidFill>
                <a:effectLst>
                  <a:outerShdw blurRad="38100" dist="38100" dir="2700000" algn="tl">
                    <a:srgbClr val="000000">
                      <a:alpha val="43137"/>
                    </a:srgbClr>
                  </a:outerShdw>
                </a:effectLst>
              </a:rPr>
              <a:t> </a:t>
            </a:r>
            <a:r>
              <a:rPr lang="en-US" sz="2400" dirty="0" err="1">
                <a:solidFill>
                  <a:schemeClr val="bg1"/>
                </a:solidFill>
                <a:effectLst>
                  <a:outerShdw blurRad="38100" dist="38100" dir="2700000" algn="tl">
                    <a:srgbClr val="000000">
                      <a:alpha val="43137"/>
                    </a:srgbClr>
                  </a:outerShdw>
                </a:effectLst>
              </a:rPr>
              <a:t>dairəsində</a:t>
            </a:r>
            <a:r>
              <a:rPr lang="en-US" sz="2400" dirty="0">
                <a:solidFill>
                  <a:schemeClr val="bg1"/>
                </a:solidFill>
                <a:effectLst>
                  <a:outerShdw blurRad="38100" dist="38100" dir="2700000" algn="tl">
                    <a:srgbClr val="000000">
                      <a:alpha val="43137"/>
                    </a:srgbClr>
                  </a:outerShdw>
                </a:effectLst>
              </a:rPr>
              <a:t> </a:t>
            </a:r>
            <a:r>
              <a:rPr lang="en-US" sz="2400" dirty="0" err="1">
                <a:solidFill>
                  <a:schemeClr val="bg1"/>
                </a:solidFill>
                <a:effectLst>
                  <a:outerShdw blurRad="38100" dist="38100" dir="2700000" algn="tl">
                    <a:srgbClr val="000000">
                      <a:alpha val="43137"/>
                    </a:srgbClr>
                  </a:outerShdw>
                </a:effectLst>
              </a:rPr>
              <a:t>məhdudlaşdırır</a:t>
            </a:r>
            <a:r>
              <a:rPr lang="en-US" sz="2400" dirty="0">
                <a:solidFill>
                  <a:schemeClr val="bg1"/>
                </a:solidFill>
                <a:effectLst>
                  <a:outerShdw blurRad="38100" dist="38100" dir="2700000" algn="tl">
                    <a:srgbClr val="000000">
                      <a:alpha val="43137"/>
                    </a:srgbClr>
                  </a:outerShdw>
                </a:effectLst>
              </a:rPr>
              <a:t>.</a:t>
            </a:r>
          </a:p>
          <a:p>
            <a:pPr>
              <a:buClr>
                <a:srgbClr val="000000"/>
              </a:buClr>
              <a:buFont typeface="Arial"/>
              <a:buNone/>
            </a:pPr>
            <a:endParaRPr lang="en-US" sz="2400" kern="0" dirty="0">
              <a:solidFill>
                <a:srgbClr val="FFFFFF"/>
              </a:solidFill>
              <a:effectLst>
                <a:outerShdw blurRad="38100" dist="38100" dir="2700000" algn="tl">
                  <a:srgbClr val="000000">
                    <a:alpha val="43137"/>
                  </a:srgbClr>
                </a:outerShdw>
              </a:effectLst>
              <a:cs typeface="Arial"/>
              <a:sym typeface="Arial"/>
            </a:endParaRPr>
          </a:p>
        </p:txBody>
      </p:sp>
      <p:pic>
        <p:nvPicPr>
          <p:cNvPr id="8" name="Google Shape;254;p25"/>
          <p:cNvPicPr preferRelativeResize="0"/>
          <p:nvPr/>
        </p:nvPicPr>
        <p:blipFill rotWithShape="1">
          <a:blip r:embed="rId3">
            <a:alphaModFix/>
          </a:blip>
          <a:srcRect l="13539" t="1994" b="4345"/>
          <a:stretch/>
        </p:blipFill>
        <p:spPr>
          <a:xfrm rot="5400000">
            <a:off x="6863491" y="-3458764"/>
            <a:ext cx="2559343" cy="8316035"/>
          </a:xfrm>
          <a:prstGeom prst="rect">
            <a:avLst/>
          </a:prstGeom>
          <a:noFill/>
          <a:ln>
            <a:noFill/>
          </a:ln>
        </p:spPr>
      </p:pic>
      <p:sp>
        <p:nvSpPr>
          <p:cNvPr id="4" name="Rectangle 3"/>
          <p:cNvSpPr/>
          <p:nvPr/>
        </p:nvSpPr>
        <p:spPr>
          <a:xfrm>
            <a:off x="5613779" y="4675328"/>
            <a:ext cx="4703929" cy="1015663"/>
          </a:xfrm>
          <a:prstGeom prst="rect">
            <a:avLst/>
          </a:prstGeom>
        </p:spPr>
        <p:txBody>
          <a:bodyPr wrap="square">
            <a:spAutoFit/>
          </a:bodyPr>
          <a:lstStyle/>
          <a:p>
            <a:r>
              <a:rPr lang="en-US" sz="2000" b="1" i="1" dirty="0" err="1">
                <a:solidFill>
                  <a:schemeClr val="bg1"/>
                </a:solidFill>
                <a:effectLst>
                  <a:outerShdw blurRad="38100" dist="38100" dir="2700000" algn="tl">
                    <a:srgbClr val="000000">
                      <a:alpha val="43137"/>
                    </a:srgbClr>
                  </a:outerShdw>
                </a:effectLst>
                <a:ea typeface="Times New Roman" panose="02020603050405020304" pitchFamily="18" charset="0"/>
              </a:rPr>
              <a:t>Polimorfizm</a:t>
            </a:r>
            <a:r>
              <a:rPr lang="en-US" sz="2000" b="1" i="1" dirty="0">
                <a:solidFill>
                  <a:schemeClr val="bg1"/>
                </a:solidFill>
                <a:effectLst>
                  <a:outerShdw blurRad="38100" dist="38100" dir="2700000" algn="tl">
                    <a:srgbClr val="000000">
                      <a:alpha val="43137"/>
                    </a:srgbClr>
                  </a:outerShdw>
                </a:effectLst>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ea typeface="Times New Roman" panose="02020603050405020304" pitchFamily="18" charset="0"/>
              </a:rPr>
              <a:t>eyni</a:t>
            </a:r>
            <a:r>
              <a:rPr lang="en-US" sz="2000" dirty="0">
                <a:solidFill>
                  <a:schemeClr val="bg1"/>
                </a:solidFill>
                <a:effectLst>
                  <a:outerShdw blurRad="38100" dist="38100" dir="2700000" algn="tl">
                    <a:srgbClr val="000000">
                      <a:alpha val="43137"/>
                    </a:srgbClr>
                  </a:outerShdw>
                </a:effectLst>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ea typeface="Times New Roman" panose="02020603050405020304" pitchFamily="18" charset="0"/>
              </a:rPr>
              <a:t>proqram</a:t>
            </a:r>
            <a:r>
              <a:rPr lang="en-US" sz="2000" dirty="0">
                <a:solidFill>
                  <a:schemeClr val="bg1"/>
                </a:solidFill>
                <a:effectLst>
                  <a:outerShdw blurRad="38100" dist="38100" dir="2700000" algn="tl">
                    <a:srgbClr val="000000">
                      <a:alpha val="43137"/>
                    </a:srgbClr>
                  </a:outerShdw>
                </a:effectLst>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ea typeface="Times New Roman" panose="02020603050405020304" pitchFamily="18" charset="0"/>
              </a:rPr>
              <a:t>kodunun</a:t>
            </a:r>
            <a:r>
              <a:rPr lang="en-US" sz="2000" dirty="0">
                <a:solidFill>
                  <a:schemeClr val="bg1"/>
                </a:solidFill>
                <a:effectLst>
                  <a:outerShdw blurRad="38100" dist="38100" dir="2700000" algn="tl">
                    <a:srgbClr val="000000">
                      <a:alpha val="43137"/>
                    </a:srgbClr>
                  </a:outerShdw>
                </a:effectLst>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ea typeface="Times New Roman" panose="02020603050405020304" pitchFamily="18" charset="0"/>
              </a:rPr>
              <a:t>müxtəlif</a:t>
            </a:r>
            <a:r>
              <a:rPr lang="en-US" sz="2000" dirty="0">
                <a:solidFill>
                  <a:schemeClr val="bg1"/>
                </a:solidFill>
                <a:effectLst>
                  <a:outerShdw blurRad="38100" dist="38100" dir="2700000" algn="tl">
                    <a:srgbClr val="000000">
                      <a:alpha val="43137"/>
                    </a:srgbClr>
                  </a:outerShdw>
                </a:effectLst>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ea typeface="Times New Roman" panose="02020603050405020304" pitchFamily="18" charset="0"/>
              </a:rPr>
              <a:t>tipli</a:t>
            </a:r>
            <a:r>
              <a:rPr lang="en-US" sz="2000" dirty="0">
                <a:solidFill>
                  <a:schemeClr val="bg1"/>
                </a:solidFill>
                <a:effectLst>
                  <a:outerShdw blurRad="38100" dist="38100" dir="2700000" algn="tl">
                    <a:srgbClr val="000000">
                      <a:alpha val="43137"/>
                    </a:srgbClr>
                  </a:outerShdw>
                </a:effectLst>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ea typeface="Times New Roman" panose="02020603050405020304" pitchFamily="18" charset="0"/>
              </a:rPr>
              <a:t>verilənlərlə</a:t>
            </a:r>
            <a:r>
              <a:rPr lang="en-US" sz="2000" dirty="0">
                <a:solidFill>
                  <a:schemeClr val="bg1"/>
                </a:solidFill>
                <a:effectLst>
                  <a:outerShdw blurRad="38100" dist="38100" dir="2700000" algn="tl">
                    <a:srgbClr val="000000">
                      <a:alpha val="43137"/>
                    </a:srgbClr>
                  </a:outerShdw>
                </a:effectLst>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ea typeface="Times New Roman" panose="02020603050405020304" pitchFamily="18" charset="0"/>
              </a:rPr>
              <a:t>işləyə</a:t>
            </a:r>
            <a:r>
              <a:rPr lang="en-US" sz="2000" dirty="0">
                <a:solidFill>
                  <a:schemeClr val="bg1"/>
                </a:solidFill>
                <a:effectLst>
                  <a:outerShdw blurRad="38100" dist="38100" dir="2700000" algn="tl">
                    <a:srgbClr val="000000">
                      <a:alpha val="43137"/>
                    </a:srgbClr>
                  </a:outerShdw>
                </a:effectLst>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ea typeface="Times New Roman" panose="02020603050405020304" pitchFamily="18" charset="0"/>
              </a:rPr>
              <a:t>bilməsini</a:t>
            </a:r>
            <a:r>
              <a:rPr lang="en-US" sz="2000" dirty="0">
                <a:solidFill>
                  <a:schemeClr val="bg1"/>
                </a:solidFill>
                <a:effectLst>
                  <a:outerShdw blurRad="38100" dist="38100" dir="2700000" algn="tl">
                    <a:srgbClr val="000000">
                      <a:alpha val="43137"/>
                    </a:srgbClr>
                  </a:outerShdw>
                </a:effectLst>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ea typeface="Times New Roman" panose="02020603050405020304" pitchFamily="18" charset="0"/>
              </a:rPr>
              <a:t>təmin</a:t>
            </a:r>
            <a:r>
              <a:rPr lang="en-US" sz="2000" dirty="0">
                <a:solidFill>
                  <a:schemeClr val="bg1"/>
                </a:solidFill>
                <a:effectLst>
                  <a:outerShdw blurRad="38100" dist="38100" dir="2700000" algn="tl">
                    <a:srgbClr val="000000">
                      <a:alpha val="43137"/>
                    </a:srgbClr>
                  </a:outerShdw>
                </a:effectLst>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ea typeface="Times New Roman" panose="02020603050405020304" pitchFamily="18" charset="0"/>
              </a:rPr>
              <a:t>edir</a:t>
            </a:r>
            <a:r>
              <a:rPr lang="en-US" sz="2000" dirty="0">
                <a:solidFill>
                  <a:schemeClr val="bg1"/>
                </a:solidFill>
                <a:effectLst>
                  <a:outerShdw blurRad="38100" dist="38100" dir="2700000" algn="tl">
                    <a:srgbClr val="000000">
                      <a:alpha val="43137"/>
                    </a:srgbClr>
                  </a:outerShdw>
                </a:effectLst>
                <a:ea typeface="Times New Roman" panose="02020603050405020304" pitchFamily="18" charset="0"/>
              </a:rPr>
              <a:t>. </a:t>
            </a:r>
            <a:endParaRPr lang="en-US" sz="2000" dirty="0">
              <a:solidFill>
                <a:schemeClr val="bg1"/>
              </a:solidFill>
              <a:effectLst>
                <a:outerShdw blurRad="38100" dist="38100" dir="2700000" algn="tl">
                  <a:srgbClr val="000000">
                    <a:alpha val="43137"/>
                  </a:srgbClr>
                </a:outerShdw>
              </a:effectLst>
            </a:endParaRPr>
          </a:p>
        </p:txBody>
      </p:sp>
      <p:sp>
        <p:nvSpPr>
          <p:cNvPr id="9" name="Rectangle 8"/>
          <p:cNvSpPr/>
          <p:nvPr/>
        </p:nvSpPr>
        <p:spPr>
          <a:xfrm>
            <a:off x="1137314" y="4047530"/>
            <a:ext cx="5099714" cy="1015663"/>
          </a:xfrm>
          <a:prstGeom prst="rect">
            <a:avLst/>
          </a:prstGeom>
        </p:spPr>
        <p:txBody>
          <a:bodyPr wrap="square">
            <a:spAutoFit/>
          </a:bodyPr>
          <a:lstStyle/>
          <a:p>
            <a:r>
              <a:rPr lang="en-US" sz="2000" b="1" i="1" dirty="0" err="1">
                <a:solidFill>
                  <a:schemeClr val="bg1"/>
                </a:solidFill>
                <a:effectLst>
                  <a:outerShdw blurRad="38100" dist="38100" dir="2700000" algn="tl">
                    <a:srgbClr val="000000">
                      <a:alpha val="43137"/>
                    </a:srgbClr>
                  </a:outerShdw>
                </a:effectLst>
                <a:ea typeface="Times New Roman" panose="02020603050405020304" pitchFamily="18" charset="0"/>
              </a:rPr>
              <a:t>Varislik</a:t>
            </a:r>
            <a:r>
              <a:rPr lang="en-US" sz="2000" b="1" dirty="0">
                <a:solidFill>
                  <a:schemeClr val="bg1"/>
                </a:solidFill>
                <a:effectLst>
                  <a:outerShdw blurRad="38100" dist="38100" dir="2700000" algn="tl">
                    <a:srgbClr val="000000">
                      <a:alpha val="43137"/>
                    </a:srgbClr>
                  </a:outerShdw>
                </a:effectLst>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ea typeface="Times New Roman" panose="02020603050405020304" pitchFamily="18" charset="0"/>
              </a:rPr>
              <a:t>isə</a:t>
            </a:r>
            <a:r>
              <a:rPr lang="en-US" sz="2000" dirty="0">
                <a:solidFill>
                  <a:schemeClr val="bg1"/>
                </a:solidFill>
                <a:effectLst>
                  <a:outerShdw blurRad="38100" dist="38100" dir="2700000" algn="tl">
                    <a:srgbClr val="000000">
                      <a:alpha val="43137"/>
                    </a:srgbClr>
                  </a:outerShdw>
                </a:effectLst>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ea typeface="Times New Roman" panose="02020603050405020304" pitchFamily="18" charset="0"/>
              </a:rPr>
              <a:t>əksinə</a:t>
            </a:r>
            <a:r>
              <a:rPr lang="en-US" sz="2000" dirty="0">
                <a:solidFill>
                  <a:schemeClr val="bg1"/>
                </a:solidFill>
                <a:effectLst>
                  <a:outerShdw blurRad="38100" dist="38100" dir="2700000" algn="tl">
                    <a:srgbClr val="000000">
                      <a:alpha val="43137"/>
                    </a:srgbClr>
                  </a:outerShdw>
                </a:effectLst>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ea typeface="Times New Roman" panose="02020603050405020304" pitchFamily="18" charset="0"/>
              </a:rPr>
              <a:t>obyektin</a:t>
            </a:r>
            <a:r>
              <a:rPr lang="en-US" sz="2000" dirty="0">
                <a:solidFill>
                  <a:schemeClr val="bg1"/>
                </a:solidFill>
                <a:effectLst>
                  <a:outerShdw blurRad="38100" dist="38100" dir="2700000" algn="tl">
                    <a:srgbClr val="000000">
                      <a:alpha val="43137"/>
                    </a:srgbClr>
                  </a:outerShdw>
                </a:effectLst>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ea typeface="Times New Roman" panose="02020603050405020304" pitchFamily="18" charset="0"/>
              </a:rPr>
              <a:t>xassəsinin</a:t>
            </a:r>
            <a:r>
              <a:rPr lang="en-US" sz="2000" dirty="0">
                <a:solidFill>
                  <a:schemeClr val="bg1"/>
                </a:solidFill>
                <a:effectLst>
                  <a:outerShdw blurRad="38100" dist="38100" dir="2700000" algn="tl">
                    <a:srgbClr val="000000">
                      <a:alpha val="43137"/>
                    </a:srgbClr>
                  </a:outerShdw>
                </a:effectLst>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ea typeface="Times New Roman" panose="02020603050405020304" pitchFamily="18" charset="0"/>
              </a:rPr>
              <a:t>görünmə</a:t>
            </a:r>
            <a:r>
              <a:rPr lang="en-US" sz="2000" dirty="0">
                <a:solidFill>
                  <a:schemeClr val="bg1"/>
                </a:solidFill>
                <a:effectLst>
                  <a:outerShdw blurRad="38100" dist="38100" dir="2700000" algn="tl">
                    <a:srgbClr val="000000">
                      <a:alpha val="43137"/>
                    </a:srgbClr>
                  </a:outerShdw>
                </a:effectLst>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ea typeface="Times New Roman" panose="02020603050405020304" pitchFamily="18" charset="0"/>
              </a:rPr>
              <a:t>sahəsini</a:t>
            </a:r>
            <a:r>
              <a:rPr lang="en-US" sz="2000" dirty="0">
                <a:solidFill>
                  <a:schemeClr val="bg1"/>
                </a:solidFill>
                <a:effectLst>
                  <a:outerShdw blurRad="38100" dist="38100" dir="2700000" algn="tl">
                    <a:srgbClr val="000000">
                      <a:alpha val="43137"/>
                    </a:srgbClr>
                  </a:outerShdw>
                </a:effectLst>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ea typeface="Times New Roman" panose="02020603050405020304" pitchFamily="18" charset="0"/>
              </a:rPr>
              <a:t>bütün</a:t>
            </a:r>
            <a:r>
              <a:rPr lang="en-US" sz="2000" dirty="0">
                <a:solidFill>
                  <a:schemeClr val="bg1"/>
                </a:solidFill>
                <a:effectLst>
                  <a:outerShdw blurRad="38100" dist="38100" dir="2700000" algn="tl">
                    <a:srgbClr val="000000">
                      <a:alpha val="43137"/>
                    </a:srgbClr>
                  </a:outerShdw>
                </a:effectLst>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ea typeface="Times New Roman" panose="02020603050405020304" pitchFamily="18" charset="0"/>
              </a:rPr>
              <a:t>varislər</a:t>
            </a:r>
            <a:r>
              <a:rPr lang="en-US" sz="2000" dirty="0">
                <a:solidFill>
                  <a:schemeClr val="bg1"/>
                </a:solidFill>
                <a:effectLst>
                  <a:outerShdw blurRad="38100" dist="38100" dir="2700000" algn="tl">
                    <a:srgbClr val="000000">
                      <a:alpha val="43137"/>
                    </a:srgbClr>
                  </a:outerShdw>
                </a:effectLst>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ea typeface="Times New Roman" panose="02020603050405020304" pitchFamily="18" charset="0"/>
              </a:rPr>
              <a:t>üçün</a:t>
            </a:r>
            <a:r>
              <a:rPr lang="en-US" sz="2000" dirty="0">
                <a:solidFill>
                  <a:schemeClr val="bg1"/>
                </a:solidFill>
                <a:effectLst>
                  <a:outerShdw blurRad="38100" dist="38100" dir="2700000" algn="tl">
                    <a:srgbClr val="000000">
                      <a:alpha val="43137"/>
                    </a:srgbClr>
                  </a:outerShdw>
                </a:effectLst>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ea typeface="Times New Roman" panose="02020603050405020304" pitchFamily="18" charset="0"/>
              </a:rPr>
              <a:t>genişləndirir</a:t>
            </a:r>
            <a:r>
              <a:rPr lang="en-US" sz="2000" dirty="0">
                <a:solidFill>
                  <a:schemeClr val="bg1"/>
                </a:solidFill>
                <a:effectLst>
                  <a:outerShdw blurRad="38100" dist="38100" dir="2700000" algn="tl">
                    <a:srgbClr val="000000">
                      <a:alpha val="43137"/>
                    </a:srgbClr>
                  </a:outerShdw>
                </a:effectLst>
                <a:ea typeface="Times New Roman" panose="02020603050405020304" pitchFamily="18" charset="0"/>
              </a:rPr>
              <a:t>. </a:t>
            </a:r>
            <a:endParaRPr lang="en-US" sz="20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61782459"/>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background"/>
          <p:cNvPicPr>
            <a:picLocks noChangeAspect="1" noChangeArrowheads="1"/>
          </p:cNvPicPr>
          <p:nvPr/>
        </p:nvPicPr>
        <p:blipFill rotWithShape="1">
          <a:blip r:embed="rId2">
            <a:extLst>
              <a:ext uri="{28A0092B-C50C-407E-A947-70E740481C1C}">
                <a14:useLocalDpi xmlns:a14="http://schemas.microsoft.com/office/drawing/2010/main" val="0"/>
              </a:ext>
            </a:extLst>
          </a:blip>
          <a:srcRect b="10471"/>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844801" y="3077029"/>
            <a:ext cx="7733207" cy="707886"/>
          </a:xfrm>
          <a:prstGeom prst="rect">
            <a:avLst/>
          </a:prstGeom>
          <a:noFill/>
        </p:spPr>
        <p:txBody>
          <a:bodyPr wrap="none" rtlCol="0">
            <a:spAutoFit/>
          </a:bodyPr>
          <a:lstStyle/>
          <a:p>
            <a:pPr>
              <a:buClr>
                <a:srgbClr val="000000"/>
              </a:buClr>
              <a:buFont typeface="Arial"/>
              <a:buNone/>
            </a:pPr>
            <a:r>
              <a:rPr lang="az-Latn-AZ" sz="4000" kern="0" dirty="0">
                <a:solidFill>
                  <a:srgbClr val="8949E7"/>
                </a:solidFill>
                <a:effectLst>
                  <a:reflection blurRad="6350" stA="50000" endA="300" endPos="50000" dist="29997" dir="5400000" sy="-100000" algn="bl" rotWithShape="0"/>
                </a:effectLst>
                <a:latin typeface="Broadway" panose="04040905080B02020502" pitchFamily="82" charset="0"/>
                <a:cs typeface="Arial"/>
                <a:sym typeface="Arial"/>
              </a:rPr>
              <a:t>Diqqətiniz üçün təşəkkürlər</a:t>
            </a:r>
            <a:endParaRPr lang="en-US" sz="4000" kern="0" dirty="0">
              <a:solidFill>
                <a:srgbClr val="8949E7"/>
              </a:solidFill>
              <a:effectLst>
                <a:reflection blurRad="6350" stA="50000" endA="300" endPos="50000" dist="29997" dir="5400000" sy="-100000" algn="bl" rotWithShape="0"/>
              </a:effectLst>
              <a:latin typeface="Broadway" panose="04040905080B02020502" pitchFamily="82" charset="0"/>
              <a:cs typeface="Arial"/>
              <a:sym typeface="Arial"/>
            </a:endParaRPr>
          </a:p>
        </p:txBody>
      </p:sp>
    </p:spTree>
    <p:extLst>
      <p:ext uri="{BB962C8B-B14F-4D97-AF65-F5344CB8AC3E}">
        <p14:creationId xmlns:p14="http://schemas.microsoft.com/office/powerpoint/2010/main" val="1347687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grpSp>
        <p:nvGrpSpPr>
          <p:cNvPr id="500" name="Google Shape;500;p31"/>
          <p:cNvGrpSpPr/>
          <p:nvPr/>
        </p:nvGrpSpPr>
        <p:grpSpPr>
          <a:xfrm>
            <a:off x="3792260" y="1618924"/>
            <a:ext cx="4495933" cy="4749283"/>
            <a:chOff x="3185245" y="1214193"/>
            <a:chExt cx="3371950" cy="3561962"/>
          </a:xfrm>
        </p:grpSpPr>
        <p:sp>
          <p:nvSpPr>
            <p:cNvPr id="501" name="Google Shape;501;p31"/>
            <p:cNvSpPr/>
            <p:nvPr/>
          </p:nvSpPr>
          <p:spPr>
            <a:xfrm>
              <a:off x="5049171" y="2318192"/>
              <a:ext cx="1053300" cy="1053300"/>
            </a:xfrm>
            <a:prstGeom prst="ellipse">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91433" tIns="45700" rIns="91433" bIns="45700" anchor="ctr" anchorCtr="0">
              <a:noAutofit/>
            </a:bodyPr>
            <a:lstStyle/>
            <a:p>
              <a:pPr algn="ctr">
                <a:buClr>
                  <a:srgbClr val="000000"/>
                </a:buClr>
                <a:buFont typeface="Arial"/>
                <a:buNone/>
              </a:pPr>
              <a:endParaRPr sz="1867" kern="0">
                <a:solidFill>
                  <a:srgbClr val="00C3B1"/>
                </a:solidFill>
                <a:latin typeface="Calibri"/>
                <a:ea typeface="Calibri"/>
                <a:cs typeface="Calibri"/>
                <a:sym typeface="Calibri"/>
              </a:endParaRPr>
            </a:p>
          </p:txBody>
        </p:sp>
        <p:sp>
          <p:nvSpPr>
            <p:cNvPr id="502" name="Google Shape;502;p31"/>
            <p:cNvSpPr/>
            <p:nvPr/>
          </p:nvSpPr>
          <p:spPr>
            <a:xfrm>
              <a:off x="3900225" y="3177717"/>
              <a:ext cx="1053300" cy="1053300"/>
            </a:xfrm>
            <a:prstGeom prst="ellipse">
              <a:avLst/>
            </a:prstGeom>
            <a:solidFill>
              <a:srgbClr val="FFFFFF">
                <a:alpha val="43080"/>
              </a:srgbClr>
            </a:solidFill>
            <a:ln w="28575" cap="flat" cmpd="sng">
              <a:solidFill>
                <a:srgbClr val="FFFFFF"/>
              </a:solidFill>
              <a:prstDash val="solid"/>
              <a:round/>
              <a:headEnd type="none" w="sm" len="sm"/>
              <a:tailEnd type="none" w="sm" len="sm"/>
            </a:ln>
          </p:spPr>
          <p:txBody>
            <a:bodyPr spcFirstLastPara="1" wrap="square" lIns="91433" tIns="45700" rIns="91433" bIns="45700" anchor="ctr" anchorCtr="0">
              <a:noAutofit/>
            </a:bodyPr>
            <a:lstStyle/>
            <a:p>
              <a:pPr algn="ctr">
                <a:buClr>
                  <a:srgbClr val="000000"/>
                </a:buClr>
                <a:buFont typeface="Arial"/>
                <a:buNone/>
              </a:pPr>
              <a:endParaRPr sz="1867" kern="0">
                <a:solidFill>
                  <a:srgbClr val="00C3B1"/>
                </a:solidFill>
                <a:latin typeface="Calibri"/>
                <a:ea typeface="Calibri"/>
                <a:cs typeface="Calibri"/>
                <a:sym typeface="Calibri"/>
              </a:endParaRPr>
            </a:p>
          </p:txBody>
        </p:sp>
        <p:cxnSp>
          <p:nvCxnSpPr>
            <p:cNvPr id="503" name="Google Shape;503;p31"/>
            <p:cNvCxnSpPr/>
            <p:nvPr/>
          </p:nvCxnSpPr>
          <p:spPr>
            <a:xfrm rot="10800000">
              <a:off x="6102395" y="2855209"/>
              <a:ext cx="454800" cy="0"/>
            </a:xfrm>
            <a:prstGeom prst="straightConnector1">
              <a:avLst/>
            </a:prstGeom>
            <a:noFill/>
            <a:ln w="28575" cap="flat" cmpd="sng">
              <a:solidFill>
                <a:srgbClr val="00FFFF"/>
              </a:solidFill>
              <a:prstDash val="solid"/>
              <a:round/>
              <a:headEnd type="none" w="med" len="med"/>
              <a:tailEnd type="none" w="med" len="med"/>
            </a:ln>
          </p:spPr>
        </p:cxnSp>
        <p:cxnSp>
          <p:nvCxnSpPr>
            <p:cNvPr id="504" name="Google Shape;504;p31"/>
            <p:cNvCxnSpPr/>
            <p:nvPr/>
          </p:nvCxnSpPr>
          <p:spPr>
            <a:xfrm rot="10800000">
              <a:off x="4426821" y="4230755"/>
              <a:ext cx="0" cy="545400"/>
            </a:xfrm>
            <a:prstGeom prst="straightConnector1">
              <a:avLst/>
            </a:prstGeom>
            <a:noFill/>
            <a:ln w="28575" cap="flat" cmpd="sng">
              <a:solidFill>
                <a:srgbClr val="FFFFFF"/>
              </a:solidFill>
              <a:prstDash val="solid"/>
              <a:round/>
              <a:headEnd type="none" w="med" len="med"/>
              <a:tailEnd type="none" w="med" len="med"/>
            </a:ln>
          </p:spPr>
        </p:cxnSp>
        <p:grpSp>
          <p:nvGrpSpPr>
            <p:cNvPr id="505" name="Google Shape;505;p31"/>
            <p:cNvGrpSpPr/>
            <p:nvPr/>
          </p:nvGrpSpPr>
          <p:grpSpPr>
            <a:xfrm>
              <a:off x="3185245" y="2328599"/>
              <a:ext cx="1508100" cy="1053300"/>
              <a:chOff x="3185245" y="2328599"/>
              <a:chExt cx="1508100" cy="1053300"/>
            </a:xfrm>
          </p:grpSpPr>
          <p:sp>
            <p:nvSpPr>
              <p:cNvPr id="506" name="Google Shape;506;p31"/>
              <p:cNvSpPr/>
              <p:nvPr/>
            </p:nvSpPr>
            <p:spPr>
              <a:xfrm>
                <a:off x="3640045" y="2328599"/>
                <a:ext cx="1053300" cy="1053300"/>
              </a:xfrm>
              <a:prstGeom prst="ellipse">
                <a:avLst/>
              </a:prstGeom>
              <a:solidFill>
                <a:srgbClr val="11E4C1">
                  <a:alpha val="60000"/>
                </a:srgbClr>
              </a:solidFill>
              <a:ln w="28575" cap="flat" cmpd="sng">
                <a:solidFill>
                  <a:srgbClr val="11E4C1"/>
                </a:solidFill>
                <a:prstDash val="solid"/>
                <a:round/>
                <a:headEnd type="none" w="sm" len="sm"/>
                <a:tailEnd type="none" w="sm" len="sm"/>
              </a:ln>
            </p:spPr>
            <p:txBody>
              <a:bodyPr spcFirstLastPara="1" wrap="square" lIns="91433" tIns="45700" rIns="91433" bIns="45700" anchor="ctr" anchorCtr="0">
                <a:noAutofit/>
              </a:bodyPr>
              <a:lstStyle/>
              <a:p>
                <a:pPr algn="ctr">
                  <a:buClr>
                    <a:srgbClr val="000000"/>
                  </a:buClr>
                  <a:buFont typeface="Arial"/>
                  <a:buNone/>
                </a:pPr>
                <a:endParaRPr sz="1867" kern="0">
                  <a:solidFill>
                    <a:srgbClr val="00C3B1"/>
                  </a:solidFill>
                  <a:latin typeface="Calibri"/>
                  <a:ea typeface="Calibri"/>
                  <a:cs typeface="Calibri"/>
                  <a:sym typeface="Calibri"/>
                </a:endParaRPr>
              </a:p>
            </p:txBody>
          </p:sp>
          <p:cxnSp>
            <p:nvCxnSpPr>
              <p:cNvPr id="507" name="Google Shape;507;p31"/>
              <p:cNvCxnSpPr>
                <a:stCxn id="506" idx="2"/>
              </p:cNvCxnSpPr>
              <p:nvPr/>
            </p:nvCxnSpPr>
            <p:spPr>
              <a:xfrm rot="10800000">
                <a:off x="3185245" y="2855249"/>
                <a:ext cx="454800" cy="0"/>
              </a:xfrm>
              <a:prstGeom prst="straightConnector1">
                <a:avLst/>
              </a:prstGeom>
              <a:noFill/>
              <a:ln w="28575" cap="flat" cmpd="sng">
                <a:solidFill>
                  <a:srgbClr val="11E4C1"/>
                </a:solidFill>
                <a:prstDash val="solid"/>
                <a:round/>
                <a:headEnd type="none" w="med" len="med"/>
                <a:tailEnd type="none" w="med" len="med"/>
              </a:ln>
            </p:spPr>
          </p:cxnSp>
        </p:grpSp>
        <p:grpSp>
          <p:nvGrpSpPr>
            <p:cNvPr id="508" name="Google Shape;508;p31"/>
            <p:cNvGrpSpPr/>
            <p:nvPr/>
          </p:nvGrpSpPr>
          <p:grpSpPr>
            <a:xfrm>
              <a:off x="4793145" y="3177717"/>
              <a:ext cx="1053300" cy="1598438"/>
              <a:chOff x="4793145" y="3177717"/>
              <a:chExt cx="1053300" cy="1598438"/>
            </a:xfrm>
          </p:grpSpPr>
          <p:sp>
            <p:nvSpPr>
              <p:cNvPr id="509" name="Google Shape;509;p31"/>
              <p:cNvSpPr/>
              <p:nvPr/>
            </p:nvSpPr>
            <p:spPr>
              <a:xfrm>
                <a:off x="4793145" y="3177717"/>
                <a:ext cx="1053300" cy="1053300"/>
              </a:xfrm>
              <a:prstGeom prst="ellipse">
                <a:avLst/>
              </a:prstGeom>
              <a:solidFill>
                <a:srgbClr val="E613D5">
                  <a:alpha val="48850"/>
                </a:srgbClr>
              </a:solidFill>
              <a:ln w="28575" cap="flat" cmpd="sng">
                <a:solidFill>
                  <a:srgbClr val="E613D5"/>
                </a:solidFill>
                <a:prstDash val="solid"/>
                <a:round/>
                <a:headEnd type="none" w="sm" len="sm"/>
                <a:tailEnd type="none" w="sm" len="sm"/>
              </a:ln>
            </p:spPr>
            <p:txBody>
              <a:bodyPr spcFirstLastPara="1" wrap="square" lIns="91433" tIns="45700" rIns="91433" bIns="45700" anchor="ctr" anchorCtr="0">
                <a:noAutofit/>
              </a:bodyPr>
              <a:lstStyle/>
              <a:p>
                <a:pPr algn="ctr">
                  <a:buClr>
                    <a:srgbClr val="000000"/>
                  </a:buClr>
                  <a:buFont typeface="Arial"/>
                  <a:buNone/>
                </a:pPr>
                <a:endParaRPr sz="1867" kern="0">
                  <a:solidFill>
                    <a:srgbClr val="00C3B1"/>
                  </a:solidFill>
                  <a:latin typeface="Calibri"/>
                  <a:ea typeface="Calibri"/>
                  <a:cs typeface="Calibri"/>
                  <a:sym typeface="Calibri"/>
                </a:endParaRPr>
              </a:p>
            </p:txBody>
          </p:sp>
          <p:cxnSp>
            <p:nvCxnSpPr>
              <p:cNvPr id="510" name="Google Shape;510;p31"/>
              <p:cNvCxnSpPr/>
              <p:nvPr/>
            </p:nvCxnSpPr>
            <p:spPr>
              <a:xfrm rot="10800000">
                <a:off x="5319761" y="4230755"/>
                <a:ext cx="0" cy="545400"/>
              </a:xfrm>
              <a:prstGeom prst="straightConnector1">
                <a:avLst/>
              </a:prstGeom>
              <a:noFill/>
              <a:ln w="28575" cap="flat" cmpd="sng">
                <a:solidFill>
                  <a:srgbClr val="E613D5"/>
                </a:solidFill>
                <a:prstDash val="solid"/>
                <a:round/>
                <a:headEnd type="none" w="med" len="med"/>
                <a:tailEnd type="none" w="med" len="med"/>
              </a:ln>
            </p:spPr>
          </p:cxnSp>
        </p:grpSp>
        <p:grpSp>
          <p:nvGrpSpPr>
            <p:cNvPr id="511" name="Google Shape;511;p31"/>
            <p:cNvGrpSpPr/>
            <p:nvPr/>
          </p:nvGrpSpPr>
          <p:grpSpPr>
            <a:xfrm>
              <a:off x="4328997" y="1214193"/>
              <a:ext cx="1053300" cy="1607800"/>
              <a:chOff x="4328997" y="1214193"/>
              <a:chExt cx="1053300" cy="1607800"/>
            </a:xfrm>
          </p:grpSpPr>
          <p:sp>
            <p:nvSpPr>
              <p:cNvPr id="512" name="Google Shape;512;p31"/>
              <p:cNvSpPr/>
              <p:nvPr/>
            </p:nvSpPr>
            <p:spPr>
              <a:xfrm>
                <a:off x="4328997" y="1768693"/>
                <a:ext cx="1053300" cy="1053300"/>
              </a:xfrm>
              <a:prstGeom prst="ellipse">
                <a:avLst/>
              </a:prstGeom>
              <a:solidFill>
                <a:srgbClr val="7337D4">
                  <a:alpha val="80770"/>
                </a:srgbClr>
              </a:solidFill>
              <a:ln w="28575" cap="flat" cmpd="sng">
                <a:solidFill>
                  <a:srgbClr val="7337D4"/>
                </a:solidFill>
                <a:prstDash val="solid"/>
                <a:round/>
                <a:headEnd type="none" w="sm" len="sm"/>
                <a:tailEnd type="none" w="sm" len="sm"/>
              </a:ln>
            </p:spPr>
            <p:txBody>
              <a:bodyPr spcFirstLastPara="1" wrap="square" lIns="91433" tIns="45700" rIns="91433" bIns="45700" anchor="ctr" anchorCtr="0">
                <a:noAutofit/>
              </a:bodyPr>
              <a:lstStyle/>
              <a:p>
                <a:pPr algn="ctr">
                  <a:buClr>
                    <a:srgbClr val="000000"/>
                  </a:buClr>
                  <a:buFont typeface="Arial"/>
                  <a:buNone/>
                </a:pPr>
                <a:endParaRPr sz="1867" kern="0">
                  <a:solidFill>
                    <a:srgbClr val="FFFFFF"/>
                  </a:solidFill>
                  <a:latin typeface="Calibri"/>
                  <a:ea typeface="Calibri"/>
                  <a:cs typeface="Calibri"/>
                  <a:sym typeface="Calibri"/>
                </a:endParaRPr>
              </a:p>
            </p:txBody>
          </p:sp>
          <p:cxnSp>
            <p:nvCxnSpPr>
              <p:cNvPr id="513" name="Google Shape;513;p31"/>
              <p:cNvCxnSpPr/>
              <p:nvPr/>
            </p:nvCxnSpPr>
            <p:spPr>
              <a:xfrm rot="10800000">
                <a:off x="4855597" y="1214193"/>
                <a:ext cx="0" cy="545400"/>
              </a:xfrm>
              <a:prstGeom prst="straightConnector1">
                <a:avLst/>
              </a:prstGeom>
              <a:noFill/>
              <a:ln w="28575" cap="flat" cmpd="sng">
                <a:solidFill>
                  <a:srgbClr val="7337D4"/>
                </a:solidFill>
                <a:prstDash val="solid"/>
                <a:round/>
                <a:headEnd type="none" w="med" len="med"/>
                <a:tailEnd type="none" w="med" len="med"/>
              </a:ln>
            </p:spPr>
          </p:cxnSp>
        </p:grpSp>
      </p:grpSp>
      <p:sp>
        <p:nvSpPr>
          <p:cNvPr id="514" name="Google Shape;514;p31"/>
          <p:cNvSpPr txBox="1">
            <a:spLocks noGrp="1"/>
          </p:cNvSpPr>
          <p:nvPr>
            <p:ph type="ctrTitle"/>
          </p:nvPr>
        </p:nvSpPr>
        <p:spPr>
          <a:xfrm>
            <a:off x="134961" y="-1854012"/>
            <a:ext cx="12057039" cy="3708024"/>
          </a:xfrm>
          <a:prstGeom prst="rect">
            <a:avLst/>
          </a:prstGeom>
        </p:spPr>
        <p:txBody>
          <a:bodyPr spcFirstLastPara="1" wrap="square" lIns="121900" tIns="121900" rIns="121900" bIns="121900" anchor="b" anchorCtr="0">
            <a:noAutofit/>
          </a:bodyPr>
          <a:lstStyle/>
          <a:p>
            <a:pPr algn="r">
              <a:lnSpc>
                <a:spcPct val="107000"/>
              </a:lnSpc>
              <a:spcAft>
                <a:spcPts val="800"/>
              </a:spcAft>
            </a:pPr>
            <a:r>
              <a:rPr lang="az-Latn-AZ" sz="2800" b="1" dirty="0">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rPr>
              <a:t>Əksər proqramlaşdırma dilləri integer(tam), float(həqiqi), character(simvol</a:t>
            </a:r>
            <a:r>
              <a:rPr lang="az-Latn-AZ" sz="2800" b="1" dirty="0" smtClean="0">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rPr>
              <a:t>)</a:t>
            </a:r>
            <a:r>
              <a:rPr lang="en-US" sz="2800" b="1" dirty="0" smtClean="0">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rPr>
              <a:t>,</a:t>
            </a:r>
            <a:r>
              <a:rPr lang="az-Latn-AZ" sz="2800" b="1" dirty="0" smtClean="0">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rPr>
              <a:t> string(söz</a:t>
            </a:r>
            <a:r>
              <a:rPr lang="az-Latn-AZ" sz="2800" b="1" dirty="0">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rPr>
              <a:t>) və Boolean kimi müxtəlif məlumat tiplərini dəstəkləyir.</a:t>
            </a:r>
            <a:r>
              <a:rPr lang="en-US" sz="2800" b="1" dirty="0">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rPr>
              <a:t/>
            </a:r>
            <a:br>
              <a:rPr lang="en-US" sz="2800" b="1" dirty="0">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rPr>
            </a:br>
            <a:endParaRPr sz="2800" b="1" dirty="0">
              <a:effectLst>
                <a:outerShdw blurRad="50800" dist="38100" dir="2700000" algn="tl" rotWithShape="0">
                  <a:prstClr val="black">
                    <a:alpha val="40000"/>
                  </a:prstClr>
                </a:outerShdw>
              </a:effectLst>
            </a:endParaRPr>
          </a:p>
        </p:txBody>
      </p:sp>
      <p:sp>
        <p:nvSpPr>
          <p:cNvPr id="515" name="Google Shape;515;p31"/>
          <p:cNvSpPr/>
          <p:nvPr/>
        </p:nvSpPr>
        <p:spPr>
          <a:xfrm>
            <a:off x="5833835" y="2854028"/>
            <a:ext cx="441821" cy="439160"/>
          </a:xfrm>
          <a:custGeom>
            <a:avLst/>
            <a:gdLst/>
            <a:ahLst/>
            <a:cxnLst/>
            <a:rect l="l" t="t" r="r" b="b"/>
            <a:pathLst>
              <a:path w="11784" h="11713" extrusionOk="0">
                <a:moveTo>
                  <a:pt x="5136" y="4128"/>
                </a:moveTo>
                <a:cubicBezTo>
                  <a:pt x="5671" y="4128"/>
                  <a:pt x="6112" y="4569"/>
                  <a:pt x="6144" y="5136"/>
                </a:cubicBezTo>
                <a:lnTo>
                  <a:pt x="5230" y="4853"/>
                </a:lnTo>
                <a:cubicBezTo>
                  <a:pt x="5198" y="4839"/>
                  <a:pt x="5165" y="4832"/>
                  <a:pt x="5131" y="4832"/>
                </a:cubicBezTo>
                <a:cubicBezTo>
                  <a:pt x="4934" y="4832"/>
                  <a:pt x="4735" y="5052"/>
                  <a:pt x="4789" y="5294"/>
                </a:cubicBezTo>
                <a:lnTo>
                  <a:pt x="5073" y="6239"/>
                </a:lnTo>
                <a:cubicBezTo>
                  <a:pt x="4537" y="6176"/>
                  <a:pt x="4096" y="5703"/>
                  <a:pt x="4096" y="5168"/>
                </a:cubicBezTo>
                <a:cubicBezTo>
                  <a:pt x="4096" y="4601"/>
                  <a:pt x="4569" y="4128"/>
                  <a:pt x="5136" y="4128"/>
                </a:cubicBezTo>
                <a:close/>
                <a:moveTo>
                  <a:pt x="5199" y="2364"/>
                </a:moveTo>
                <a:cubicBezTo>
                  <a:pt x="6680" y="2364"/>
                  <a:pt x="7940" y="3592"/>
                  <a:pt x="7940" y="5136"/>
                </a:cubicBezTo>
                <a:cubicBezTo>
                  <a:pt x="7940" y="5294"/>
                  <a:pt x="7940" y="5388"/>
                  <a:pt x="7908" y="5546"/>
                </a:cubicBezTo>
                <a:lnTo>
                  <a:pt x="6932" y="5294"/>
                </a:lnTo>
                <a:lnTo>
                  <a:pt x="6932" y="5136"/>
                </a:lnTo>
                <a:cubicBezTo>
                  <a:pt x="6806" y="4223"/>
                  <a:pt x="6049" y="3466"/>
                  <a:pt x="5104" y="3466"/>
                </a:cubicBezTo>
                <a:cubicBezTo>
                  <a:pt x="4159" y="3466"/>
                  <a:pt x="3435" y="4223"/>
                  <a:pt x="3435" y="5168"/>
                </a:cubicBezTo>
                <a:cubicBezTo>
                  <a:pt x="3435" y="5609"/>
                  <a:pt x="3624" y="6081"/>
                  <a:pt x="3939" y="6396"/>
                </a:cubicBezTo>
                <a:cubicBezTo>
                  <a:pt x="4254" y="6743"/>
                  <a:pt x="4695" y="6900"/>
                  <a:pt x="5167" y="6900"/>
                </a:cubicBezTo>
                <a:lnTo>
                  <a:pt x="5325" y="6900"/>
                </a:lnTo>
                <a:lnTo>
                  <a:pt x="5577" y="7877"/>
                </a:lnTo>
                <a:cubicBezTo>
                  <a:pt x="5482" y="7909"/>
                  <a:pt x="5325" y="7909"/>
                  <a:pt x="5199" y="7909"/>
                </a:cubicBezTo>
                <a:cubicBezTo>
                  <a:pt x="3687" y="7909"/>
                  <a:pt x="2426" y="6648"/>
                  <a:pt x="2426" y="5136"/>
                </a:cubicBezTo>
                <a:cubicBezTo>
                  <a:pt x="2426" y="3624"/>
                  <a:pt x="3655" y="2364"/>
                  <a:pt x="5199" y="2364"/>
                </a:cubicBezTo>
                <a:close/>
                <a:moveTo>
                  <a:pt x="5167" y="726"/>
                </a:moveTo>
                <a:cubicBezTo>
                  <a:pt x="7940" y="726"/>
                  <a:pt x="10051" y="3277"/>
                  <a:pt x="9515" y="6018"/>
                </a:cubicBezTo>
                <a:lnTo>
                  <a:pt x="8507" y="5766"/>
                </a:lnTo>
                <a:cubicBezTo>
                  <a:pt x="8538" y="5546"/>
                  <a:pt x="8538" y="5357"/>
                  <a:pt x="8538" y="5136"/>
                </a:cubicBezTo>
                <a:cubicBezTo>
                  <a:pt x="8538" y="3246"/>
                  <a:pt x="7026" y="1702"/>
                  <a:pt x="5104" y="1702"/>
                </a:cubicBezTo>
                <a:cubicBezTo>
                  <a:pt x="3214" y="1702"/>
                  <a:pt x="1702" y="3246"/>
                  <a:pt x="1702" y="5136"/>
                </a:cubicBezTo>
                <a:cubicBezTo>
                  <a:pt x="1702" y="7027"/>
                  <a:pt x="3214" y="8602"/>
                  <a:pt x="5104" y="8602"/>
                </a:cubicBezTo>
                <a:cubicBezTo>
                  <a:pt x="5325" y="8602"/>
                  <a:pt x="5514" y="8602"/>
                  <a:pt x="5703" y="8539"/>
                </a:cubicBezTo>
                <a:lnTo>
                  <a:pt x="5986" y="9578"/>
                </a:lnTo>
                <a:cubicBezTo>
                  <a:pt x="5695" y="9636"/>
                  <a:pt x="5405" y="9664"/>
                  <a:pt x="5119" y="9664"/>
                </a:cubicBezTo>
                <a:cubicBezTo>
                  <a:pt x="2751" y="9664"/>
                  <a:pt x="694" y="7758"/>
                  <a:pt x="694" y="5199"/>
                </a:cubicBezTo>
                <a:cubicBezTo>
                  <a:pt x="694" y="2679"/>
                  <a:pt x="2773" y="726"/>
                  <a:pt x="5167" y="726"/>
                </a:cubicBezTo>
                <a:close/>
                <a:moveTo>
                  <a:pt x="5671" y="5672"/>
                </a:moveTo>
                <a:lnTo>
                  <a:pt x="5671" y="5672"/>
                </a:lnTo>
                <a:cubicBezTo>
                  <a:pt x="10240" y="6964"/>
                  <a:pt x="9578" y="6774"/>
                  <a:pt x="9704" y="6806"/>
                </a:cubicBezTo>
                <a:lnTo>
                  <a:pt x="8853" y="7373"/>
                </a:lnTo>
                <a:cubicBezTo>
                  <a:pt x="8664" y="7499"/>
                  <a:pt x="8664" y="7751"/>
                  <a:pt x="8822" y="7877"/>
                </a:cubicBezTo>
                <a:lnTo>
                  <a:pt x="10964" y="9956"/>
                </a:lnTo>
                <a:cubicBezTo>
                  <a:pt x="11027" y="10114"/>
                  <a:pt x="11027" y="10335"/>
                  <a:pt x="10901" y="10492"/>
                </a:cubicBezTo>
                <a:lnTo>
                  <a:pt x="10429" y="10965"/>
                </a:lnTo>
                <a:cubicBezTo>
                  <a:pt x="10366" y="11012"/>
                  <a:pt x="10279" y="11035"/>
                  <a:pt x="10192" y="11035"/>
                </a:cubicBezTo>
                <a:cubicBezTo>
                  <a:pt x="10106" y="11035"/>
                  <a:pt x="10019" y="11012"/>
                  <a:pt x="9956" y="10965"/>
                </a:cubicBezTo>
                <a:lnTo>
                  <a:pt x="7845" y="8854"/>
                </a:lnTo>
                <a:cubicBezTo>
                  <a:pt x="7777" y="8786"/>
                  <a:pt x="7691" y="8753"/>
                  <a:pt x="7606" y="8753"/>
                </a:cubicBezTo>
                <a:cubicBezTo>
                  <a:pt x="7493" y="8753"/>
                  <a:pt x="7381" y="8809"/>
                  <a:pt x="7310" y="8917"/>
                </a:cubicBezTo>
                <a:cubicBezTo>
                  <a:pt x="7247" y="8980"/>
                  <a:pt x="6806" y="9641"/>
                  <a:pt x="6774" y="9736"/>
                </a:cubicBezTo>
                <a:cubicBezTo>
                  <a:pt x="6680" y="9484"/>
                  <a:pt x="5703" y="5861"/>
                  <a:pt x="5671" y="5672"/>
                </a:cubicBezTo>
                <a:close/>
                <a:moveTo>
                  <a:pt x="5104" y="1"/>
                </a:moveTo>
                <a:cubicBezTo>
                  <a:pt x="2363" y="1"/>
                  <a:pt x="0" y="2238"/>
                  <a:pt x="0" y="5168"/>
                </a:cubicBezTo>
                <a:cubicBezTo>
                  <a:pt x="0" y="8066"/>
                  <a:pt x="2332" y="10303"/>
                  <a:pt x="5104" y="10303"/>
                </a:cubicBezTo>
                <a:cubicBezTo>
                  <a:pt x="5482" y="10303"/>
                  <a:pt x="5797" y="10272"/>
                  <a:pt x="6144" y="10208"/>
                </a:cubicBezTo>
                <a:lnTo>
                  <a:pt x="6270" y="10587"/>
                </a:lnTo>
                <a:cubicBezTo>
                  <a:pt x="6307" y="10755"/>
                  <a:pt x="6444" y="10845"/>
                  <a:pt x="6596" y="10845"/>
                </a:cubicBezTo>
                <a:cubicBezTo>
                  <a:pt x="6700" y="10845"/>
                  <a:pt x="6810" y="10802"/>
                  <a:pt x="6900" y="10713"/>
                </a:cubicBezTo>
                <a:lnTo>
                  <a:pt x="7625" y="9610"/>
                </a:lnTo>
                <a:lnTo>
                  <a:pt x="9483" y="11406"/>
                </a:lnTo>
                <a:cubicBezTo>
                  <a:pt x="9688" y="11610"/>
                  <a:pt x="9956" y="11713"/>
                  <a:pt x="10220" y="11713"/>
                </a:cubicBezTo>
                <a:cubicBezTo>
                  <a:pt x="10484" y="11713"/>
                  <a:pt x="10744" y="11610"/>
                  <a:pt x="10933" y="11406"/>
                </a:cubicBezTo>
                <a:lnTo>
                  <a:pt x="11405" y="10933"/>
                </a:lnTo>
                <a:cubicBezTo>
                  <a:pt x="11783" y="10555"/>
                  <a:pt x="11783" y="9893"/>
                  <a:pt x="11374" y="9484"/>
                </a:cubicBezTo>
                <a:lnTo>
                  <a:pt x="9515" y="7720"/>
                </a:lnTo>
                <a:lnTo>
                  <a:pt x="10618" y="6964"/>
                </a:lnTo>
                <a:cubicBezTo>
                  <a:pt x="10870" y="6806"/>
                  <a:pt x="10838" y="6428"/>
                  <a:pt x="10555" y="6333"/>
                </a:cubicBezTo>
                <a:lnTo>
                  <a:pt x="10145" y="6239"/>
                </a:lnTo>
                <a:cubicBezTo>
                  <a:pt x="10303" y="5483"/>
                  <a:pt x="10271" y="4695"/>
                  <a:pt x="10082" y="3908"/>
                </a:cubicBezTo>
                <a:cubicBezTo>
                  <a:pt x="9483" y="1576"/>
                  <a:pt x="7436" y="1"/>
                  <a:pt x="5104"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6" name="Google Shape;516;p31"/>
          <p:cNvSpPr/>
          <p:nvPr/>
        </p:nvSpPr>
        <p:spPr>
          <a:xfrm>
            <a:off x="6780572" y="3613322"/>
            <a:ext cx="446545" cy="410815"/>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517" name="Google Shape;517;p31"/>
          <p:cNvGrpSpPr/>
          <p:nvPr/>
        </p:nvGrpSpPr>
        <p:grpSpPr>
          <a:xfrm>
            <a:off x="5250742" y="4749478"/>
            <a:ext cx="438260" cy="437097"/>
            <a:chOff x="-937025" y="2064750"/>
            <a:chExt cx="292225" cy="291450"/>
          </a:xfrm>
        </p:grpSpPr>
        <p:sp>
          <p:nvSpPr>
            <p:cNvPr id="518" name="Google Shape;518;p31"/>
            <p:cNvSpPr/>
            <p:nvPr/>
          </p:nvSpPr>
          <p:spPr>
            <a:xfrm>
              <a:off x="-834625" y="2134850"/>
              <a:ext cx="86650" cy="85075"/>
            </a:xfrm>
            <a:custGeom>
              <a:avLst/>
              <a:gdLst/>
              <a:ahLst/>
              <a:cxnLst/>
              <a:rect l="l" t="t" r="r" b="b"/>
              <a:pathLst>
                <a:path w="3466" h="3403" extrusionOk="0">
                  <a:moveTo>
                    <a:pt x="1702" y="599"/>
                  </a:moveTo>
                  <a:cubicBezTo>
                    <a:pt x="1922" y="599"/>
                    <a:pt x="2080" y="788"/>
                    <a:pt x="2080" y="977"/>
                  </a:cubicBezTo>
                  <a:cubicBezTo>
                    <a:pt x="2080" y="1166"/>
                    <a:pt x="1922" y="1324"/>
                    <a:pt x="1702" y="1324"/>
                  </a:cubicBezTo>
                  <a:cubicBezTo>
                    <a:pt x="1512" y="1324"/>
                    <a:pt x="1355" y="1166"/>
                    <a:pt x="1355" y="977"/>
                  </a:cubicBezTo>
                  <a:cubicBezTo>
                    <a:pt x="1355" y="788"/>
                    <a:pt x="1512" y="599"/>
                    <a:pt x="1702" y="599"/>
                  </a:cubicBezTo>
                  <a:close/>
                  <a:moveTo>
                    <a:pt x="1765" y="2048"/>
                  </a:moveTo>
                  <a:cubicBezTo>
                    <a:pt x="2174" y="2048"/>
                    <a:pt x="2584" y="2300"/>
                    <a:pt x="2741" y="2710"/>
                  </a:cubicBezTo>
                  <a:lnTo>
                    <a:pt x="756" y="2710"/>
                  </a:lnTo>
                  <a:cubicBezTo>
                    <a:pt x="914" y="2300"/>
                    <a:pt x="1292" y="2048"/>
                    <a:pt x="1765" y="2048"/>
                  </a:cubicBezTo>
                  <a:close/>
                  <a:moveTo>
                    <a:pt x="1702" y="0"/>
                  </a:moveTo>
                  <a:cubicBezTo>
                    <a:pt x="1166" y="0"/>
                    <a:pt x="693" y="441"/>
                    <a:pt x="693" y="1009"/>
                  </a:cubicBezTo>
                  <a:cubicBezTo>
                    <a:pt x="693" y="1198"/>
                    <a:pt x="788" y="1387"/>
                    <a:pt x="851" y="1576"/>
                  </a:cubicBezTo>
                  <a:cubicBezTo>
                    <a:pt x="347" y="1891"/>
                    <a:pt x="0" y="2426"/>
                    <a:pt x="0" y="3056"/>
                  </a:cubicBezTo>
                  <a:cubicBezTo>
                    <a:pt x="0" y="3245"/>
                    <a:pt x="158" y="3403"/>
                    <a:pt x="347" y="3403"/>
                  </a:cubicBezTo>
                  <a:lnTo>
                    <a:pt x="3088" y="3403"/>
                  </a:lnTo>
                  <a:cubicBezTo>
                    <a:pt x="3308" y="3403"/>
                    <a:pt x="3466" y="3245"/>
                    <a:pt x="3466" y="3056"/>
                  </a:cubicBezTo>
                  <a:cubicBezTo>
                    <a:pt x="3434" y="2426"/>
                    <a:pt x="3088" y="1828"/>
                    <a:pt x="2584" y="1576"/>
                  </a:cubicBezTo>
                  <a:cubicBezTo>
                    <a:pt x="2710" y="1387"/>
                    <a:pt x="2741" y="1198"/>
                    <a:pt x="2741" y="1009"/>
                  </a:cubicBezTo>
                  <a:cubicBezTo>
                    <a:pt x="2741" y="441"/>
                    <a:pt x="2269" y="0"/>
                    <a:pt x="1702"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9" name="Google Shape;519;p31"/>
            <p:cNvSpPr/>
            <p:nvPr/>
          </p:nvSpPr>
          <p:spPr>
            <a:xfrm>
              <a:off x="-936225" y="2304975"/>
              <a:ext cx="289850" cy="51225"/>
            </a:xfrm>
            <a:custGeom>
              <a:avLst/>
              <a:gdLst/>
              <a:ahLst/>
              <a:cxnLst/>
              <a:rect l="l" t="t" r="r" b="b"/>
              <a:pathLst>
                <a:path w="11594" h="2049" extrusionOk="0">
                  <a:moveTo>
                    <a:pt x="3056" y="662"/>
                  </a:moveTo>
                  <a:cubicBezTo>
                    <a:pt x="3277" y="662"/>
                    <a:pt x="3434" y="820"/>
                    <a:pt x="3434" y="1009"/>
                  </a:cubicBezTo>
                  <a:cubicBezTo>
                    <a:pt x="3434" y="1229"/>
                    <a:pt x="3277" y="1387"/>
                    <a:pt x="3056" y="1387"/>
                  </a:cubicBezTo>
                  <a:lnTo>
                    <a:pt x="1008" y="1387"/>
                  </a:lnTo>
                  <a:cubicBezTo>
                    <a:pt x="819" y="1387"/>
                    <a:pt x="662" y="1229"/>
                    <a:pt x="662" y="1009"/>
                  </a:cubicBezTo>
                  <a:cubicBezTo>
                    <a:pt x="662" y="820"/>
                    <a:pt x="819" y="662"/>
                    <a:pt x="1008" y="662"/>
                  </a:cubicBezTo>
                  <a:close/>
                  <a:moveTo>
                    <a:pt x="10586" y="693"/>
                  </a:moveTo>
                  <a:cubicBezTo>
                    <a:pt x="10775" y="693"/>
                    <a:pt x="10932" y="851"/>
                    <a:pt x="10932" y="1072"/>
                  </a:cubicBezTo>
                  <a:cubicBezTo>
                    <a:pt x="10901" y="1229"/>
                    <a:pt x="10775" y="1387"/>
                    <a:pt x="10586" y="1387"/>
                  </a:cubicBezTo>
                  <a:lnTo>
                    <a:pt x="4001" y="1387"/>
                  </a:lnTo>
                  <a:cubicBezTo>
                    <a:pt x="4096" y="1166"/>
                    <a:pt x="4096" y="914"/>
                    <a:pt x="4001" y="693"/>
                  </a:cubicBezTo>
                  <a:close/>
                  <a:moveTo>
                    <a:pt x="1008" y="0"/>
                  </a:moveTo>
                  <a:cubicBezTo>
                    <a:pt x="473" y="0"/>
                    <a:pt x="0" y="473"/>
                    <a:pt x="0" y="1009"/>
                  </a:cubicBezTo>
                  <a:cubicBezTo>
                    <a:pt x="0" y="1576"/>
                    <a:pt x="473" y="2048"/>
                    <a:pt x="1008" y="2048"/>
                  </a:cubicBezTo>
                  <a:lnTo>
                    <a:pt x="10586" y="2048"/>
                  </a:lnTo>
                  <a:cubicBezTo>
                    <a:pt x="11121" y="2048"/>
                    <a:pt x="11594" y="1576"/>
                    <a:pt x="11594" y="1009"/>
                  </a:cubicBezTo>
                  <a:cubicBezTo>
                    <a:pt x="11594" y="473"/>
                    <a:pt x="11121" y="0"/>
                    <a:pt x="10586"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20" name="Google Shape;520;p31"/>
            <p:cNvSpPr/>
            <p:nvPr/>
          </p:nvSpPr>
          <p:spPr>
            <a:xfrm>
              <a:off x="-937025" y="2064750"/>
              <a:ext cx="292225" cy="223125"/>
            </a:xfrm>
            <a:custGeom>
              <a:avLst/>
              <a:gdLst/>
              <a:ahLst/>
              <a:cxnLst/>
              <a:rect l="l" t="t" r="r" b="b"/>
              <a:pathLst>
                <a:path w="11689" h="8925" extrusionOk="0">
                  <a:moveTo>
                    <a:pt x="3813" y="662"/>
                  </a:moveTo>
                  <a:cubicBezTo>
                    <a:pt x="4002" y="662"/>
                    <a:pt x="4159" y="820"/>
                    <a:pt x="4159" y="1009"/>
                  </a:cubicBezTo>
                  <a:lnTo>
                    <a:pt x="4159" y="1355"/>
                  </a:lnTo>
                  <a:lnTo>
                    <a:pt x="3813" y="1355"/>
                  </a:lnTo>
                  <a:cubicBezTo>
                    <a:pt x="3246" y="1355"/>
                    <a:pt x="2773" y="1828"/>
                    <a:pt x="2773" y="2395"/>
                  </a:cubicBezTo>
                  <a:lnTo>
                    <a:pt x="2773" y="4978"/>
                  </a:lnTo>
                  <a:lnTo>
                    <a:pt x="2080" y="5703"/>
                  </a:lnTo>
                  <a:lnTo>
                    <a:pt x="2080" y="5199"/>
                  </a:lnTo>
                  <a:cubicBezTo>
                    <a:pt x="2080" y="4978"/>
                    <a:pt x="1922" y="4821"/>
                    <a:pt x="1702" y="4821"/>
                  </a:cubicBezTo>
                  <a:lnTo>
                    <a:pt x="1040" y="4821"/>
                  </a:lnTo>
                  <a:cubicBezTo>
                    <a:pt x="851" y="4821"/>
                    <a:pt x="694" y="4663"/>
                    <a:pt x="694" y="4474"/>
                  </a:cubicBezTo>
                  <a:lnTo>
                    <a:pt x="694" y="1009"/>
                  </a:lnTo>
                  <a:cubicBezTo>
                    <a:pt x="694" y="820"/>
                    <a:pt x="851" y="662"/>
                    <a:pt x="1040" y="662"/>
                  </a:cubicBezTo>
                  <a:close/>
                  <a:moveTo>
                    <a:pt x="10649" y="662"/>
                  </a:moveTo>
                  <a:cubicBezTo>
                    <a:pt x="10838" y="662"/>
                    <a:pt x="10996" y="820"/>
                    <a:pt x="10996" y="1009"/>
                  </a:cubicBezTo>
                  <a:lnTo>
                    <a:pt x="10996" y="4474"/>
                  </a:lnTo>
                  <a:cubicBezTo>
                    <a:pt x="10996" y="4695"/>
                    <a:pt x="10838" y="4852"/>
                    <a:pt x="10649" y="4852"/>
                  </a:cubicBezTo>
                  <a:lnTo>
                    <a:pt x="9893" y="4852"/>
                  </a:lnTo>
                  <a:cubicBezTo>
                    <a:pt x="9704" y="4852"/>
                    <a:pt x="9547" y="5010"/>
                    <a:pt x="9547" y="5199"/>
                  </a:cubicBezTo>
                  <a:lnTo>
                    <a:pt x="9547" y="5703"/>
                  </a:lnTo>
                  <a:lnTo>
                    <a:pt x="8885" y="5010"/>
                  </a:lnTo>
                  <a:lnTo>
                    <a:pt x="8885" y="2395"/>
                  </a:lnTo>
                  <a:cubicBezTo>
                    <a:pt x="8885" y="1859"/>
                    <a:pt x="8412" y="1387"/>
                    <a:pt x="7845" y="1387"/>
                  </a:cubicBezTo>
                  <a:lnTo>
                    <a:pt x="7499" y="1387"/>
                  </a:lnTo>
                  <a:lnTo>
                    <a:pt x="7499" y="1009"/>
                  </a:lnTo>
                  <a:cubicBezTo>
                    <a:pt x="7499" y="820"/>
                    <a:pt x="7656" y="662"/>
                    <a:pt x="7845" y="662"/>
                  </a:cubicBezTo>
                  <a:close/>
                  <a:moveTo>
                    <a:pt x="7845" y="2048"/>
                  </a:moveTo>
                  <a:cubicBezTo>
                    <a:pt x="8066" y="2048"/>
                    <a:pt x="8223" y="2206"/>
                    <a:pt x="8223" y="2395"/>
                  </a:cubicBezTo>
                  <a:lnTo>
                    <a:pt x="8223" y="6522"/>
                  </a:lnTo>
                  <a:cubicBezTo>
                    <a:pt x="8223" y="6742"/>
                    <a:pt x="8066" y="6900"/>
                    <a:pt x="7845" y="6900"/>
                  </a:cubicBezTo>
                  <a:lnTo>
                    <a:pt x="6711" y="6900"/>
                  </a:lnTo>
                  <a:cubicBezTo>
                    <a:pt x="6585" y="6900"/>
                    <a:pt x="6491" y="6931"/>
                    <a:pt x="6428" y="7057"/>
                  </a:cubicBezTo>
                  <a:lnTo>
                    <a:pt x="5798" y="8003"/>
                  </a:lnTo>
                  <a:lnTo>
                    <a:pt x="5167" y="7057"/>
                  </a:lnTo>
                  <a:cubicBezTo>
                    <a:pt x="5104" y="6963"/>
                    <a:pt x="5010" y="6900"/>
                    <a:pt x="4915" y="6900"/>
                  </a:cubicBezTo>
                  <a:lnTo>
                    <a:pt x="3750" y="6900"/>
                  </a:lnTo>
                  <a:cubicBezTo>
                    <a:pt x="3561" y="6900"/>
                    <a:pt x="3403" y="6742"/>
                    <a:pt x="3403" y="6522"/>
                  </a:cubicBezTo>
                  <a:lnTo>
                    <a:pt x="3403" y="2395"/>
                  </a:lnTo>
                  <a:cubicBezTo>
                    <a:pt x="3403" y="2206"/>
                    <a:pt x="3561" y="2048"/>
                    <a:pt x="3750" y="2048"/>
                  </a:cubicBezTo>
                  <a:close/>
                  <a:moveTo>
                    <a:pt x="1009" y="0"/>
                  </a:moveTo>
                  <a:cubicBezTo>
                    <a:pt x="473" y="0"/>
                    <a:pt x="1" y="473"/>
                    <a:pt x="1" y="1009"/>
                  </a:cubicBezTo>
                  <a:lnTo>
                    <a:pt x="1" y="4474"/>
                  </a:lnTo>
                  <a:cubicBezTo>
                    <a:pt x="1" y="5041"/>
                    <a:pt x="473" y="5514"/>
                    <a:pt x="1009" y="5514"/>
                  </a:cubicBezTo>
                  <a:lnTo>
                    <a:pt x="1355" y="5514"/>
                  </a:lnTo>
                  <a:lnTo>
                    <a:pt x="1355" y="6522"/>
                  </a:lnTo>
                  <a:cubicBezTo>
                    <a:pt x="1355" y="6736"/>
                    <a:pt x="1544" y="6877"/>
                    <a:pt x="1724" y="6877"/>
                  </a:cubicBezTo>
                  <a:cubicBezTo>
                    <a:pt x="1809" y="6877"/>
                    <a:pt x="1893" y="6845"/>
                    <a:pt x="1954" y="6774"/>
                  </a:cubicBezTo>
                  <a:lnTo>
                    <a:pt x="2742" y="5986"/>
                  </a:lnTo>
                  <a:lnTo>
                    <a:pt x="2742" y="6522"/>
                  </a:lnTo>
                  <a:cubicBezTo>
                    <a:pt x="2742" y="7089"/>
                    <a:pt x="3214" y="7562"/>
                    <a:pt x="3781" y="7562"/>
                  </a:cubicBezTo>
                  <a:lnTo>
                    <a:pt x="4726" y="7562"/>
                  </a:lnTo>
                  <a:lnTo>
                    <a:pt x="5545" y="8759"/>
                  </a:lnTo>
                  <a:cubicBezTo>
                    <a:pt x="5608" y="8869"/>
                    <a:pt x="5719" y="8924"/>
                    <a:pt x="5825" y="8924"/>
                  </a:cubicBezTo>
                  <a:cubicBezTo>
                    <a:pt x="5931" y="8924"/>
                    <a:pt x="6034" y="8869"/>
                    <a:pt x="6081" y="8759"/>
                  </a:cubicBezTo>
                  <a:lnTo>
                    <a:pt x="6932" y="7562"/>
                  </a:lnTo>
                  <a:lnTo>
                    <a:pt x="7877" y="7562"/>
                  </a:lnTo>
                  <a:cubicBezTo>
                    <a:pt x="8412" y="7562"/>
                    <a:pt x="8885" y="7089"/>
                    <a:pt x="8885" y="6522"/>
                  </a:cubicBezTo>
                  <a:lnTo>
                    <a:pt x="8885" y="5986"/>
                  </a:lnTo>
                  <a:lnTo>
                    <a:pt x="9673" y="6774"/>
                  </a:lnTo>
                  <a:cubicBezTo>
                    <a:pt x="9733" y="6845"/>
                    <a:pt x="9817" y="6877"/>
                    <a:pt x="9903" y="6877"/>
                  </a:cubicBezTo>
                  <a:cubicBezTo>
                    <a:pt x="10083" y="6877"/>
                    <a:pt x="10271" y="6736"/>
                    <a:pt x="10271" y="6522"/>
                  </a:cubicBezTo>
                  <a:lnTo>
                    <a:pt x="10271" y="5514"/>
                  </a:lnTo>
                  <a:lnTo>
                    <a:pt x="10649" y="5514"/>
                  </a:lnTo>
                  <a:cubicBezTo>
                    <a:pt x="11216" y="5514"/>
                    <a:pt x="11689" y="5041"/>
                    <a:pt x="11689" y="4474"/>
                  </a:cubicBezTo>
                  <a:lnTo>
                    <a:pt x="11689" y="1009"/>
                  </a:lnTo>
                  <a:cubicBezTo>
                    <a:pt x="11689" y="441"/>
                    <a:pt x="11216" y="0"/>
                    <a:pt x="10649" y="0"/>
                  </a:cubicBezTo>
                  <a:lnTo>
                    <a:pt x="7845" y="0"/>
                  </a:lnTo>
                  <a:cubicBezTo>
                    <a:pt x="7310" y="0"/>
                    <a:pt x="6837" y="473"/>
                    <a:pt x="6837" y="1009"/>
                  </a:cubicBezTo>
                  <a:lnTo>
                    <a:pt x="6837" y="1387"/>
                  </a:lnTo>
                  <a:lnTo>
                    <a:pt x="4789" y="1387"/>
                  </a:lnTo>
                  <a:lnTo>
                    <a:pt x="4789" y="1009"/>
                  </a:lnTo>
                  <a:cubicBezTo>
                    <a:pt x="4789" y="473"/>
                    <a:pt x="4317" y="0"/>
                    <a:pt x="3781"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521" name="Google Shape;521;p31"/>
          <p:cNvGrpSpPr/>
          <p:nvPr/>
        </p:nvGrpSpPr>
        <p:grpSpPr>
          <a:xfrm>
            <a:off x="6432848" y="4744921"/>
            <a:ext cx="439421" cy="438260"/>
            <a:chOff x="-5635975" y="2757075"/>
            <a:chExt cx="293000" cy="292225"/>
          </a:xfrm>
        </p:grpSpPr>
        <p:sp>
          <p:nvSpPr>
            <p:cNvPr id="522" name="Google Shape;522;p31"/>
            <p:cNvSpPr/>
            <p:nvPr/>
          </p:nvSpPr>
          <p:spPr>
            <a:xfrm>
              <a:off x="-5635975" y="2757075"/>
              <a:ext cx="293000" cy="292225"/>
            </a:xfrm>
            <a:custGeom>
              <a:avLst/>
              <a:gdLst/>
              <a:ahLst/>
              <a:cxnLst/>
              <a:rect l="l" t="t" r="r" b="b"/>
              <a:pathLst>
                <a:path w="11720" h="11689" extrusionOk="0">
                  <a:moveTo>
                    <a:pt x="10649" y="693"/>
                  </a:moveTo>
                  <a:cubicBezTo>
                    <a:pt x="10838" y="693"/>
                    <a:pt x="10995" y="851"/>
                    <a:pt x="10995" y="1040"/>
                  </a:cubicBezTo>
                  <a:lnTo>
                    <a:pt x="10995" y="7593"/>
                  </a:lnTo>
                  <a:lnTo>
                    <a:pt x="693" y="7593"/>
                  </a:lnTo>
                  <a:lnTo>
                    <a:pt x="693" y="1040"/>
                  </a:lnTo>
                  <a:cubicBezTo>
                    <a:pt x="725" y="851"/>
                    <a:pt x="882" y="693"/>
                    <a:pt x="1040" y="693"/>
                  </a:cubicBezTo>
                  <a:close/>
                  <a:moveTo>
                    <a:pt x="10995" y="8223"/>
                  </a:moveTo>
                  <a:lnTo>
                    <a:pt x="10995" y="8569"/>
                  </a:lnTo>
                  <a:cubicBezTo>
                    <a:pt x="11027" y="8821"/>
                    <a:pt x="10869" y="8916"/>
                    <a:pt x="10680" y="8916"/>
                  </a:cubicBezTo>
                  <a:lnTo>
                    <a:pt x="1040" y="8916"/>
                  </a:lnTo>
                  <a:cubicBezTo>
                    <a:pt x="851" y="8916"/>
                    <a:pt x="693" y="8758"/>
                    <a:pt x="693" y="8569"/>
                  </a:cubicBezTo>
                  <a:lnTo>
                    <a:pt x="693" y="8223"/>
                  </a:lnTo>
                  <a:close/>
                  <a:moveTo>
                    <a:pt x="6679" y="9641"/>
                  </a:moveTo>
                  <a:lnTo>
                    <a:pt x="6994" y="11027"/>
                  </a:lnTo>
                  <a:lnTo>
                    <a:pt x="4694" y="11027"/>
                  </a:lnTo>
                  <a:lnTo>
                    <a:pt x="5009" y="9641"/>
                  </a:lnTo>
                  <a:close/>
                  <a:moveTo>
                    <a:pt x="1040" y="0"/>
                  </a:moveTo>
                  <a:cubicBezTo>
                    <a:pt x="473" y="0"/>
                    <a:pt x="0" y="473"/>
                    <a:pt x="0" y="1008"/>
                  </a:cubicBezTo>
                  <a:lnTo>
                    <a:pt x="0" y="8569"/>
                  </a:lnTo>
                  <a:cubicBezTo>
                    <a:pt x="0" y="9137"/>
                    <a:pt x="473" y="9609"/>
                    <a:pt x="1040" y="9609"/>
                  </a:cubicBezTo>
                  <a:lnTo>
                    <a:pt x="4316" y="9609"/>
                  </a:lnTo>
                  <a:lnTo>
                    <a:pt x="4001" y="10964"/>
                  </a:lnTo>
                  <a:lnTo>
                    <a:pt x="3087" y="10964"/>
                  </a:lnTo>
                  <a:cubicBezTo>
                    <a:pt x="2898" y="10964"/>
                    <a:pt x="2741" y="11121"/>
                    <a:pt x="2741" y="11342"/>
                  </a:cubicBezTo>
                  <a:cubicBezTo>
                    <a:pt x="2741" y="11531"/>
                    <a:pt x="2898" y="11688"/>
                    <a:pt x="3087" y="11688"/>
                  </a:cubicBezTo>
                  <a:lnTo>
                    <a:pt x="8569" y="11688"/>
                  </a:lnTo>
                  <a:cubicBezTo>
                    <a:pt x="8758" y="11688"/>
                    <a:pt x="8916" y="11531"/>
                    <a:pt x="8916" y="11342"/>
                  </a:cubicBezTo>
                  <a:cubicBezTo>
                    <a:pt x="8916" y="11121"/>
                    <a:pt x="8758" y="10964"/>
                    <a:pt x="8569" y="10964"/>
                  </a:cubicBezTo>
                  <a:lnTo>
                    <a:pt x="7656" y="10964"/>
                  </a:lnTo>
                  <a:lnTo>
                    <a:pt x="7341" y="9609"/>
                  </a:lnTo>
                  <a:lnTo>
                    <a:pt x="10649" y="9609"/>
                  </a:lnTo>
                  <a:cubicBezTo>
                    <a:pt x="11216" y="9609"/>
                    <a:pt x="11688" y="9137"/>
                    <a:pt x="11688" y="8569"/>
                  </a:cubicBezTo>
                  <a:lnTo>
                    <a:pt x="11688" y="1008"/>
                  </a:lnTo>
                  <a:cubicBezTo>
                    <a:pt x="11720" y="473"/>
                    <a:pt x="11247" y="0"/>
                    <a:pt x="10680"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23" name="Google Shape;523;p31"/>
            <p:cNvSpPr/>
            <p:nvPr/>
          </p:nvSpPr>
          <p:spPr>
            <a:xfrm>
              <a:off x="-5584800" y="2790150"/>
              <a:ext cx="189850" cy="138050"/>
            </a:xfrm>
            <a:custGeom>
              <a:avLst/>
              <a:gdLst/>
              <a:ahLst/>
              <a:cxnLst/>
              <a:rect l="l" t="t" r="r" b="b"/>
              <a:pathLst>
                <a:path w="7594" h="5522" extrusionOk="0">
                  <a:moveTo>
                    <a:pt x="2994" y="725"/>
                  </a:moveTo>
                  <a:lnTo>
                    <a:pt x="2332" y="1387"/>
                  </a:lnTo>
                  <a:lnTo>
                    <a:pt x="1230" y="1387"/>
                  </a:lnTo>
                  <a:lnTo>
                    <a:pt x="1891" y="725"/>
                  </a:lnTo>
                  <a:close/>
                  <a:moveTo>
                    <a:pt x="3781" y="882"/>
                  </a:moveTo>
                  <a:lnTo>
                    <a:pt x="4349" y="1418"/>
                  </a:lnTo>
                  <a:lnTo>
                    <a:pt x="3246" y="1418"/>
                  </a:lnTo>
                  <a:lnTo>
                    <a:pt x="3781" y="882"/>
                  </a:lnTo>
                  <a:close/>
                  <a:moveTo>
                    <a:pt x="5735" y="756"/>
                  </a:moveTo>
                  <a:lnTo>
                    <a:pt x="6396" y="1418"/>
                  </a:lnTo>
                  <a:lnTo>
                    <a:pt x="5294" y="1418"/>
                  </a:lnTo>
                  <a:lnTo>
                    <a:pt x="4632" y="756"/>
                  </a:lnTo>
                  <a:close/>
                  <a:moveTo>
                    <a:pt x="2175" y="2080"/>
                  </a:moveTo>
                  <a:lnTo>
                    <a:pt x="2868" y="3749"/>
                  </a:lnTo>
                  <a:lnTo>
                    <a:pt x="1198" y="2080"/>
                  </a:lnTo>
                  <a:close/>
                  <a:moveTo>
                    <a:pt x="6396" y="2080"/>
                  </a:moveTo>
                  <a:lnTo>
                    <a:pt x="4727" y="3749"/>
                  </a:lnTo>
                  <a:lnTo>
                    <a:pt x="5420" y="2080"/>
                  </a:lnTo>
                  <a:close/>
                  <a:moveTo>
                    <a:pt x="4664" y="2080"/>
                  </a:moveTo>
                  <a:lnTo>
                    <a:pt x="3781" y="4253"/>
                  </a:lnTo>
                  <a:lnTo>
                    <a:pt x="2931" y="2080"/>
                  </a:lnTo>
                  <a:close/>
                  <a:moveTo>
                    <a:pt x="1734" y="0"/>
                  </a:moveTo>
                  <a:cubicBezTo>
                    <a:pt x="1671" y="0"/>
                    <a:pt x="1545" y="32"/>
                    <a:pt x="1513" y="126"/>
                  </a:cubicBezTo>
                  <a:lnTo>
                    <a:pt x="127" y="1513"/>
                  </a:lnTo>
                  <a:cubicBezTo>
                    <a:pt x="1" y="1670"/>
                    <a:pt x="1" y="1859"/>
                    <a:pt x="127" y="2017"/>
                  </a:cubicBezTo>
                  <a:lnTo>
                    <a:pt x="3561" y="5451"/>
                  </a:lnTo>
                  <a:cubicBezTo>
                    <a:pt x="3624" y="5498"/>
                    <a:pt x="3711" y="5522"/>
                    <a:pt x="3797" y="5522"/>
                  </a:cubicBezTo>
                  <a:cubicBezTo>
                    <a:pt x="3884" y="5522"/>
                    <a:pt x="3970" y="5498"/>
                    <a:pt x="4033" y="5451"/>
                  </a:cubicBezTo>
                  <a:lnTo>
                    <a:pt x="7468" y="2017"/>
                  </a:lnTo>
                  <a:cubicBezTo>
                    <a:pt x="7594" y="1891"/>
                    <a:pt x="7594" y="1702"/>
                    <a:pt x="7499" y="1544"/>
                  </a:cubicBezTo>
                  <a:lnTo>
                    <a:pt x="7468" y="1513"/>
                  </a:lnTo>
                  <a:lnTo>
                    <a:pt x="6081" y="126"/>
                  </a:lnTo>
                  <a:cubicBezTo>
                    <a:pt x="6018" y="32"/>
                    <a:pt x="5924" y="0"/>
                    <a:pt x="5861"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524" name="Google Shape;524;p31"/>
          <p:cNvGrpSpPr/>
          <p:nvPr/>
        </p:nvGrpSpPr>
        <p:grpSpPr>
          <a:xfrm>
            <a:off x="4890734" y="3595484"/>
            <a:ext cx="446541" cy="446472"/>
            <a:chOff x="3552425" y="2640063"/>
            <a:chExt cx="334906" cy="334854"/>
          </a:xfrm>
        </p:grpSpPr>
        <p:sp>
          <p:nvSpPr>
            <p:cNvPr id="525" name="Google Shape;525;p31"/>
            <p:cNvSpPr/>
            <p:nvPr/>
          </p:nvSpPr>
          <p:spPr>
            <a:xfrm>
              <a:off x="3658260" y="2679985"/>
              <a:ext cx="123181" cy="112611"/>
            </a:xfrm>
            <a:custGeom>
              <a:avLst/>
              <a:gdLst/>
              <a:ahLst/>
              <a:cxnLst/>
              <a:rect l="l" t="t" r="r" b="b"/>
              <a:pathLst>
                <a:path w="7109" h="6499" extrusionOk="0">
                  <a:moveTo>
                    <a:pt x="3554" y="1845"/>
                  </a:moveTo>
                  <a:lnTo>
                    <a:pt x="3920" y="2582"/>
                  </a:lnTo>
                  <a:cubicBezTo>
                    <a:pt x="4001" y="2751"/>
                    <a:pt x="4161" y="2866"/>
                    <a:pt x="4345" y="2893"/>
                  </a:cubicBezTo>
                  <a:lnTo>
                    <a:pt x="5158" y="3011"/>
                  </a:lnTo>
                  <a:lnTo>
                    <a:pt x="4569" y="3584"/>
                  </a:lnTo>
                  <a:cubicBezTo>
                    <a:pt x="4436" y="3714"/>
                    <a:pt x="4376" y="3901"/>
                    <a:pt x="4406" y="4086"/>
                  </a:cubicBezTo>
                  <a:lnTo>
                    <a:pt x="4545" y="4898"/>
                  </a:lnTo>
                  <a:lnTo>
                    <a:pt x="3820" y="4514"/>
                  </a:lnTo>
                  <a:cubicBezTo>
                    <a:pt x="3737" y="4469"/>
                    <a:pt x="3646" y="4446"/>
                    <a:pt x="3555" y="4446"/>
                  </a:cubicBezTo>
                  <a:cubicBezTo>
                    <a:pt x="3464" y="4446"/>
                    <a:pt x="3373" y="4469"/>
                    <a:pt x="3292" y="4514"/>
                  </a:cubicBezTo>
                  <a:lnTo>
                    <a:pt x="2561" y="4895"/>
                  </a:lnTo>
                  <a:lnTo>
                    <a:pt x="2703" y="4086"/>
                  </a:lnTo>
                  <a:cubicBezTo>
                    <a:pt x="2733" y="3901"/>
                    <a:pt x="2673" y="3714"/>
                    <a:pt x="2540" y="3584"/>
                  </a:cubicBezTo>
                  <a:lnTo>
                    <a:pt x="1951" y="3011"/>
                  </a:lnTo>
                  <a:lnTo>
                    <a:pt x="2763" y="2893"/>
                  </a:lnTo>
                  <a:cubicBezTo>
                    <a:pt x="2947" y="2866"/>
                    <a:pt x="3107" y="2751"/>
                    <a:pt x="3192" y="2582"/>
                  </a:cubicBezTo>
                  <a:lnTo>
                    <a:pt x="3554" y="1845"/>
                  </a:lnTo>
                  <a:close/>
                  <a:moveTo>
                    <a:pt x="3554" y="0"/>
                  </a:moveTo>
                  <a:cubicBezTo>
                    <a:pt x="3353" y="0"/>
                    <a:pt x="3151" y="106"/>
                    <a:pt x="3047" y="317"/>
                  </a:cubicBezTo>
                  <a:lnTo>
                    <a:pt x="2307" y="1815"/>
                  </a:lnTo>
                  <a:lnTo>
                    <a:pt x="653" y="2056"/>
                  </a:lnTo>
                  <a:cubicBezTo>
                    <a:pt x="188" y="2123"/>
                    <a:pt x="0" y="2694"/>
                    <a:pt x="339" y="3023"/>
                  </a:cubicBezTo>
                  <a:lnTo>
                    <a:pt x="1537" y="4188"/>
                  </a:lnTo>
                  <a:lnTo>
                    <a:pt x="1253" y="5837"/>
                  </a:lnTo>
                  <a:cubicBezTo>
                    <a:pt x="1191" y="6202"/>
                    <a:pt x="1480" y="6499"/>
                    <a:pt x="1809" y="6499"/>
                  </a:cubicBezTo>
                  <a:cubicBezTo>
                    <a:pt x="1897" y="6499"/>
                    <a:pt x="1987" y="6478"/>
                    <a:pt x="2075" y="6432"/>
                  </a:cubicBezTo>
                  <a:lnTo>
                    <a:pt x="3554" y="5656"/>
                  </a:lnTo>
                  <a:lnTo>
                    <a:pt x="5034" y="6432"/>
                  </a:lnTo>
                  <a:cubicBezTo>
                    <a:pt x="5121" y="6478"/>
                    <a:pt x="5212" y="6499"/>
                    <a:pt x="5299" y="6499"/>
                  </a:cubicBezTo>
                  <a:cubicBezTo>
                    <a:pt x="5629" y="6499"/>
                    <a:pt x="5917" y="6202"/>
                    <a:pt x="5855" y="5837"/>
                  </a:cubicBezTo>
                  <a:lnTo>
                    <a:pt x="5574" y="4188"/>
                  </a:lnTo>
                  <a:lnTo>
                    <a:pt x="6770" y="3023"/>
                  </a:lnTo>
                  <a:cubicBezTo>
                    <a:pt x="7108" y="2694"/>
                    <a:pt x="6921" y="2123"/>
                    <a:pt x="6456" y="2056"/>
                  </a:cubicBezTo>
                  <a:lnTo>
                    <a:pt x="4801" y="1815"/>
                  </a:lnTo>
                  <a:lnTo>
                    <a:pt x="4062" y="317"/>
                  </a:lnTo>
                  <a:cubicBezTo>
                    <a:pt x="3957" y="106"/>
                    <a:pt x="3756" y="0"/>
                    <a:pt x="3554"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435D74"/>
                </a:solidFill>
                <a:cs typeface="Arial"/>
                <a:sym typeface="Arial"/>
              </a:endParaRPr>
            </a:p>
          </p:txBody>
        </p:sp>
        <p:sp>
          <p:nvSpPr>
            <p:cNvPr id="526" name="Google Shape;526;p31"/>
            <p:cNvSpPr/>
            <p:nvPr/>
          </p:nvSpPr>
          <p:spPr>
            <a:xfrm>
              <a:off x="3552425" y="2640063"/>
              <a:ext cx="334906" cy="334854"/>
            </a:xfrm>
            <a:custGeom>
              <a:avLst/>
              <a:gdLst/>
              <a:ahLst/>
              <a:cxnLst/>
              <a:rect l="l" t="t" r="r" b="b"/>
              <a:pathLst>
                <a:path w="19328" h="19325" extrusionOk="0">
                  <a:moveTo>
                    <a:pt x="2265" y="2304"/>
                  </a:moveTo>
                  <a:cubicBezTo>
                    <a:pt x="2890" y="2304"/>
                    <a:pt x="3397" y="2808"/>
                    <a:pt x="3397" y="3437"/>
                  </a:cubicBezTo>
                  <a:lnTo>
                    <a:pt x="3397" y="7398"/>
                  </a:lnTo>
                  <a:lnTo>
                    <a:pt x="3397" y="7474"/>
                  </a:lnTo>
                  <a:lnTo>
                    <a:pt x="1637" y="6299"/>
                  </a:lnTo>
                  <a:cubicBezTo>
                    <a:pt x="1320" y="6088"/>
                    <a:pt x="1129" y="5734"/>
                    <a:pt x="1132" y="5357"/>
                  </a:cubicBezTo>
                  <a:lnTo>
                    <a:pt x="1132" y="3437"/>
                  </a:lnTo>
                  <a:cubicBezTo>
                    <a:pt x="1132" y="2808"/>
                    <a:pt x="1640" y="2304"/>
                    <a:pt x="2265" y="2304"/>
                  </a:cubicBezTo>
                  <a:close/>
                  <a:moveTo>
                    <a:pt x="17060" y="2304"/>
                  </a:moveTo>
                  <a:cubicBezTo>
                    <a:pt x="17685" y="2304"/>
                    <a:pt x="18192" y="2808"/>
                    <a:pt x="18192" y="3437"/>
                  </a:cubicBezTo>
                  <a:lnTo>
                    <a:pt x="18192" y="5357"/>
                  </a:lnTo>
                  <a:cubicBezTo>
                    <a:pt x="18192" y="5737"/>
                    <a:pt x="18005" y="6091"/>
                    <a:pt x="17688" y="6302"/>
                  </a:cubicBezTo>
                  <a:lnTo>
                    <a:pt x="15928" y="7474"/>
                  </a:lnTo>
                  <a:lnTo>
                    <a:pt x="15928" y="7398"/>
                  </a:lnTo>
                  <a:lnTo>
                    <a:pt x="15928" y="3437"/>
                  </a:lnTo>
                  <a:cubicBezTo>
                    <a:pt x="15928" y="2808"/>
                    <a:pt x="16435" y="2304"/>
                    <a:pt x="17060" y="2304"/>
                  </a:cubicBezTo>
                  <a:close/>
                  <a:moveTo>
                    <a:pt x="14795" y="1133"/>
                  </a:moveTo>
                  <a:lnTo>
                    <a:pt x="14795" y="7398"/>
                  </a:lnTo>
                  <a:cubicBezTo>
                    <a:pt x="14795" y="8763"/>
                    <a:pt x="14095" y="9641"/>
                    <a:pt x="12120" y="10759"/>
                  </a:cubicBezTo>
                  <a:cubicBezTo>
                    <a:pt x="11069" y="11354"/>
                    <a:pt x="10372" y="12422"/>
                    <a:pt x="10248" y="13627"/>
                  </a:cubicBezTo>
                  <a:lnTo>
                    <a:pt x="9058" y="13627"/>
                  </a:lnTo>
                  <a:cubicBezTo>
                    <a:pt x="8877" y="12368"/>
                    <a:pt x="8041" y="11269"/>
                    <a:pt x="6791" y="10686"/>
                  </a:cubicBezTo>
                  <a:cubicBezTo>
                    <a:pt x="5332" y="10007"/>
                    <a:pt x="4529" y="8835"/>
                    <a:pt x="4529" y="7398"/>
                  </a:cubicBezTo>
                  <a:lnTo>
                    <a:pt x="4529" y="1133"/>
                  </a:lnTo>
                  <a:close/>
                  <a:moveTo>
                    <a:pt x="11927" y="14759"/>
                  </a:moveTo>
                  <a:cubicBezTo>
                    <a:pt x="12241" y="14759"/>
                    <a:pt x="12495" y="15010"/>
                    <a:pt x="12495" y="15324"/>
                  </a:cubicBezTo>
                  <a:lnTo>
                    <a:pt x="12495" y="15892"/>
                  </a:lnTo>
                  <a:lnTo>
                    <a:pt x="10795" y="15892"/>
                  </a:lnTo>
                  <a:cubicBezTo>
                    <a:pt x="10481" y="15892"/>
                    <a:pt x="10230" y="16142"/>
                    <a:pt x="10230" y="16456"/>
                  </a:cubicBezTo>
                  <a:cubicBezTo>
                    <a:pt x="10230" y="16770"/>
                    <a:pt x="10481" y="17024"/>
                    <a:pt x="10795" y="17024"/>
                  </a:cubicBezTo>
                  <a:lnTo>
                    <a:pt x="13059" y="17024"/>
                  </a:lnTo>
                  <a:cubicBezTo>
                    <a:pt x="13373" y="17024"/>
                    <a:pt x="13627" y="17275"/>
                    <a:pt x="13627" y="17589"/>
                  </a:cubicBezTo>
                  <a:lnTo>
                    <a:pt x="13627" y="18193"/>
                  </a:lnTo>
                  <a:lnTo>
                    <a:pt x="5701" y="18193"/>
                  </a:lnTo>
                  <a:lnTo>
                    <a:pt x="5701" y="17589"/>
                  </a:lnTo>
                  <a:cubicBezTo>
                    <a:pt x="5701" y="17275"/>
                    <a:pt x="5951" y="17024"/>
                    <a:pt x="6265" y="17024"/>
                  </a:cubicBezTo>
                  <a:lnTo>
                    <a:pt x="8530" y="17024"/>
                  </a:lnTo>
                  <a:cubicBezTo>
                    <a:pt x="8844" y="17024"/>
                    <a:pt x="9095" y="16770"/>
                    <a:pt x="9095" y="16456"/>
                  </a:cubicBezTo>
                  <a:cubicBezTo>
                    <a:pt x="9095" y="16142"/>
                    <a:pt x="8844" y="15892"/>
                    <a:pt x="8530" y="15892"/>
                  </a:cubicBezTo>
                  <a:lnTo>
                    <a:pt x="6833" y="15892"/>
                  </a:lnTo>
                  <a:lnTo>
                    <a:pt x="6833" y="15324"/>
                  </a:lnTo>
                  <a:cubicBezTo>
                    <a:pt x="6833" y="15010"/>
                    <a:pt x="7084" y="14759"/>
                    <a:pt x="7398" y="14759"/>
                  </a:cubicBezTo>
                  <a:close/>
                  <a:moveTo>
                    <a:pt x="3965" y="0"/>
                  </a:moveTo>
                  <a:cubicBezTo>
                    <a:pt x="3651" y="0"/>
                    <a:pt x="3397" y="254"/>
                    <a:pt x="3397" y="568"/>
                  </a:cubicBezTo>
                  <a:lnTo>
                    <a:pt x="3397" y="1474"/>
                  </a:lnTo>
                  <a:cubicBezTo>
                    <a:pt x="3032" y="1264"/>
                    <a:pt x="2645" y="1168"/>
                    <a:pt x="2269" y="1168"/>
                  </a:cubicBezTo>
                  <a:cubicBezTo>
                    <a:pt x="1086" y="1168"/>
                    <a:pt x="0" y="2113"/>
                    <a:pt x="0" y="3437"/>
                  </a:cubicBezTo>
                  <a:lnTo>
                    <a:pt x="0" y="5357"/>
                  </a:lnTo>
                  <a:cubicBezTo>
                    <a:pt x="0" y="6115"/>
                    <a:pt x="378" y="6821"/>
                    <a:pt x="1009" y="7241"/>
                  </a:cubicBezTo>
                  <a:lnTo>
                    <a:pt x="3651" y="9001"/>
                  </a:lnTo>
                  <a:cubicBezTo>
                    <a:pt x="3663" y="9010"/>
                    <a:pt x="3678" y="9019"/>
                    <a:pt x="3690" y="9026"/>
                  </a:cubicBezTo>
                  <a:cubicBezTo>
                    <a:pt x="4125" y="10170"/>
                    <a:pt x="5027" y="11112"/>
                    <a:pt x="6314" y="11710"/>
                  </a:cubicBezTo>
                  <a:cubicBezTo>
                    <a:pt x="7156" y="12105"/>
                    <a:pt x="7736" y="12812"/>
                    <a:pt x="7911" y="13627"/>
                  </a:cubicBezTo>
                  <a:lnTo>
                    <a:pt x="7398" y="13627"/>
                  </a:lnTo>
                  <a:cubicBezTo>
                    <a:pt x="6459" y="13627"/>
                    <a:pt x="5701" y="14385"/>
                    <a:pt x="5701" y="15324"/>
                  </a:cubicBezTo>
                  <a:lnTo>
                    <a:pt x="5701" y="15988"/>
                  </a:lnTo>
                  <a:cubicBezTo>
                    <a:pt x="5021" y="16227"/>
                    <a:pt x="4569" y="16870"/>
                    <a:pt x="4569" y="17589"/>
                  </a:cubicBezTo>
                  <a:lnTo>
                    <a:pt x="4569" y="18760"/>
                  </a:lnTo>
                  <a:cubicBezTo>
                    <a:pt x="4569" y="19071"/>
                    <a:pt x="4819" y="19325"/>
                    <a:pt x="5133" y="19325"/>
                  </a:cubicBezTo>
                  <a:lnTo>
                    <a:pt x="14191" y="19325"/>
                  </a:lnTo>
                  <a:cubicBezTo>
                    <a:pt x="14506" y="19325"/>
                    <a:pt x="14759" y="19071"/>
                    <a:pt x="14759" y="18760"/>
                  </a:cubicBezTo>
                  <a:lnTo>
                    <a:pt x="14759" y="17589"/>
                  </a:lnTo>
                  <a:cubicBezTo>
                    <a:pt x="14756" y="16870"/>
                    <a:pt x="14303" y="16227"/>
                    <a:pt x="13627" y="15988"/>
                  </a:cubicBezTo>
                  <a:lnTo>
                    <a:pt x="13627" y="15324"/>
                  </a:lnTo>
                  <a:cubicBezTo>
                    <a:pt x="13624" y="14385"/>
                    <a:pt x="12866" y="13627"/>
                    <a:pt x="11927" y="13627"/>
                  </a:cubicBezTo>
                  <a:lnTo>
                    <a:pt x="11389" y="13627"/>
                  </a:lnTo>
                  <a:cubicBezTo>
                    <a:pt x="11507" y="12833"/>
                    <a:pt x="11981" y="12139"/>
                    <a:pt x="12679" y="11743"/>
                  </a:cubicBezTo>
                  <a:cubicBezTo>
                    <a:pt x="14044" y="10973"/>
                    <a:pt x="15088" y="10170"/>
                    <a:pt x="15593" y="9047"/>
                  </a:cubicBezTo>
                  <a:cubicBezTo>
                    <a:pt x="15623" y="9035"/>
                    <a:pt x="15650" y="9019"/>
                    <a:pt x="15677" y="9001"/>
                  </a:cubicBezTo>
                  <a:lnTo>
                    <a:pt x="18319" y="7241"/>
                  </a:lnTo>
                  <a:cubicBezTo>
                    <a:pt x="18947" y="6821"/>
                    <a:pt x="19328" y="6115"/>
                    <a:pt x="19328" y="5357"/>
                  </a:cubicBezTo>
                  <a:lnTo>
                    <a:pt x="19328" y="3437"/>
                  </a:lnTo>
                  <a:cubicBezTo>
                    <a:pt x="19325" y="2113"/>
                    <a:pt x="18239" y="1168"/>
                    <a:pt x="17057" y="1168"/>
                  </a:cubicBezTo>
                  <a:cubicBezTo>
                    <a:pt x="16681" y="1168"/>
                    <a:pt x="16295" y="1264"/>
                    <a:pt x="15931" y="1474"/>
                  </a:cubicBezTo>
                  <a:lnTo>
                    <a:pt x="15931" y="568"/>
                  </a:lnTo>
                  <a:cubicBezTo>
                    <a:pt x="15931" y="254"/>
                    <a:pt x="15677" y="0"/>
                    <a:pt x="15363"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435D74"/>
                </a:solidFill>
                <a:cs typeface="Arial"/>
                <a:sym typeface="Arial"/>
              </a:endParaRPr>
            </a:p>
          </p:txBody>
        </p:sp>
      </p:grpSp>
      <p:sp>
        <p:nvSpPr>
          <p:cNvPr id="527" name="Google Shape;527;p31"/>
          <p:cNvSpPr txBox="1"/>
          <p:nvPr/>
        </p:nvSpPr>
        <p:spPr>
          <a:xfrm>
            <a:off x="1361529" y="6173200"/>
            <a:ext cx="3987439" cy="684800"/>
          </a:xfrm>
          <a:prstGeom prst="rect">
            <a:avLst/>
          </a:prstGeom>
          <a:noFill/>
          <a:ln>
            <a:noFill/>
          </a:ln>
        </p:spPr>
        <p:txBody>
          <a:bodyPr spcFirstLastPara="1" wrap="square" lIns="0" tIns="6367" rIns="0" bIns="0" anchor="t" anchorCtr="0">
            <a:noAutofit/>
          </a:bodyPr>
          <a:lstStyle/>
          <a:p>
            <a:pPr algn="r">
              <a:buClr>
                <a:srgbClr val="000000"/>
              </a:buClr>
              <a:buFont typeface="Arial"/>
              <a:buNone/>
            </a:pPr>
            <a:r>
              <a:rPr lang="en-US" sz="3200" kern="0" dirty="0" err="1" smtClean="0">
                <a:solidFill>
                  <a:srgbClr val="FFFFFF"/>
                </a:solidFill>
                <a:effectLst>
                  <a:outerShdw blurRad="38100" dist="38100" dir="2700000" algn="tl">
                    <a:srgbClr val="000000">
                      <a:alpha val="43137"/>
                    </a:srgbClr>
                  </a:outerShdw>
                </a:effectLst>
                <a:ea typeface="Barlow Semi Condensed Light"/>
                <a:cs typeface="Arial" panose="020B0604020202020204" pitchFamily="34" charset="0"/>
                <a:sym typeface="Barlow Semi Condensed Light"/>
              </a:rPr>
              <a:t>boolean</a:t>
            </a:r>
            <a:endParaRPr sz="3200" kern="0" dirty="0">
              <a:solidFill>
                <a:srgbClr val="FFFFFF"/>
              </a:solidFill>
              <a:effectLst>
                <a:outerShdw blurRad="38100" dist="38100" dir="2700000" algn="tl">
                  <a:srgbClr val="000000">
                    <a:alpha val="43137"/>
                  </a:srgbClr>
                </a:outerShdw>
              </a:effectLst>
              <a:ea typeface="Barlow Semi Condensed Light"/>
              <a:cs typeface="Arial" panose="020B0604020202020204" pitchFamily="34" charset="0"/>
              <a:sym typeface="Barlow Semi Condensed Light"/>
            </a:endParaRPr>
          </a:p>
        </p:txBody>
      </p:sp>
      <p:sp>
        <p:nvSpPr>
          <p:cNvPr id="528" name="Google Shape;528;p31"/>
          <p:cNvSpPr txBox="1"/>
          <p:nvPr/>
        </p:nvSpPr>
        <p:spPr>
          <a:xfrm>
            <a:off x="4596242" y="1376219"/>
            <a:ext cx="2866269" cy="494800"/>
          </a:xfrm>
          <a:prstGeom prst="rect">
            <a:avLst/>
          </a:prstGeom>
          <a:noFill/>
          <a:ln>
            <a:noFill/>
          </a:ln>
        </p:spPr>
        <p:txBody>
          <a:bodyPr spcFirstLastPara="1" wrap="square" lIns="0" tIns="6367" rIns="0" bIns="0" anchor="t" anchorCtr="0">
            <a:noAutofit/>
          </a:bodyPr>
          <a:lstStyle/>
          <a:p>
            <a:pPr>
              <a:buClr>
                <a:srgbClr val="000000"/>
              </a:buClr>
              <a:buFont typeface="Arial"/>
              <a:buNone/>
            </a:pPr>
            <a:r>
              <a:rPr lang="en-US" sz="3200" kern="0" dirty="0" smtClean="0">
                <a:solidFill>
                  <a:srgbClr val="7337D4"/>
                </a:solidFill>
                <a:effectLst>
                  <a:outerShdw blurRad="38100" dist="38100" dir="2700000" algn="tl">
                    <a:srgbClr val="000000">
                      <a:alpha val="43137"/>
                    </a:srgbClr>
                  </a:outerShdw>
                </a:effectLst>
                <a:ea typeface="Saira Extra Condensed"/>
                <a:cs typeface="Saira Extra Condensed"/>
                <a:sym typeface="Saira Extra Condensed"/>
              </a:rPr>
              <a:t>integer</a:t>
            </a:r>
            <a:endParaRPr sz="3200" kern="0" dirty="0">
              <a:solidFill>
                <a:srgbClr val="7337D4"/>
              </a:solidFill>
              <a:effectLst>
                <a:outerShdw blurRad="38100" dist="38100" dir="2700000" algn="tl">
                  <a:srgbClr val="000000">
                    <a:alpha val="43137"/>
                  </a:srgbClr>
                </a:outerShdw>
              </a:effectLst>
              <a:ea typeface="Saira Extra Condensed"/>
              <a:cs typeface="Saira Extra Condensed"/>
              <a:sym typeface="Saira Extra Condensed"/>
            </a:endParaRPr>
          </a:p>
        </p:txBody>
      </p:sp>
      <p:sp>
        <p:nvSpPr>
          <p:cNvPr id="529" name="Google Shape;529;p31"/>
          <p:cNvSpPr txBox="1"/>
          <p:nvPr/>
        </p:nvSpPr>
        <p:spPr>
          <a:xfrm>
            <a:off x="1998461" y="3485219"/>
            <a:ext cx="2973004" cy="634000"/>
          </a:xfrm>
          <a:prstGeom prst="rect">
            <a:avLst/>
          </a:prstGeom>
          <a:noFill/>
          <a:ln>
            <a:noFill/>
          </a:ln>
        </p:spPr>
        <p:txBody>
          <a:bodyPr spcFirstLastPara="1" wrap="square" lIns="0" tIns="6367" rIns="0" bIns="0" anchor="t" anchorCtr="0">
            <a:noAutofit/>
          </a:bodyPr>
          <a:lstStyle/>
          <a:p>
            <a:pPr>
              <a:buClr>
                <a:srgbClr val="000000"/>
              </a:buClr>
              <a:buFont typeface="Arial"/>
              <a:buNone/>
            </a:pPr>
            <a:r>
              <a:rPr lang="en-US" sz="3200" kern="0" dirty="0" smtClean="0">
                <a:solidFill>
                  <a:srgbClr val="00BBF6"/>
                </a:solidFill>
                <a:effectLst>
                  <a:outerShdw blurRad="38100" dist="38100" dir="2700000" algn="tl">
                    <a:srgbClr val="000000">
                      <a:alpha val="43137"/>
                    </a:srgbClr>
                  </a:outerShdw>
                </a:effectLst>
                <a:ea typeface="Barlow Semi Condensed Light"/>
                <a:cs typeface="Barlow Semi Condensed Light"/>
                <a:sym typeface="Barlow Semi Condensed Light"/>
              </a:rPr>
              <a:t>character</a:t>
            </a:r>
            <a:endParaRPr sz="3200" kern="0" dirty="0">
              <a:solidFill>
                <a:srgbClr val="00BBF6"/>
              </a:solidFill>
              <a:effectLst>
                <a:outerShdw blurRad="38100" dist="38100" dir="2700000" algn="tl">
                  <a:srgbClr val="000000">
                    <a:alpha val="43137"/>
                  </a:srgbClr>
                </a:outerShdw>
              </a:effectLst>
              <a:ea typeface="Barlow Semi Condensed Light"/>
              <a:cs typeface="Barlow Semi Condensed Light"/>
              <a:sym typeface="Barlow Semi Condensed Light"/>
            </a:endParaRPr>
          </a:p>
        </p:txBody>
      </p:sp>
      <p:sp>
        <p:nvSpPr>
          <p:cNvPr id="530" name="Google Shape;530;p31"/>
          <p:cNvSpPr txBox="1"/>
          <p:nvPr/>
        </p:nvSpPr>
        <p:spPr>
          <a:xfrm>
            <a:off x="6774175" y="6101170"/>
            <a:ext cx="4707492" cy="634000"/>
          </a:xfrm>
          <a:prstGeom prst="rect">
            <a:avLst/>
          </a:prstGeom>
          <a:noFill/>
          <a:ln>
            <a:noFill/>
          </a:ln>
        </p:spPr>
        <p:txBody>
          <a:bodyPr spcFirstLastPara="1" wrap="square" lIns="0" tIns="6367" rIns="0" bIns="0" anchor="t" anchorCtr="0">
            <a:noAutofit/>
          </a:bodyPr>
          <a:lstStyle/>
          <a:p>
            <a:pPr>
              <a:buClr>
                <a:srgbClr val="000000"/>
              </a:buClr>
              <a:buFont typeface="Arial"/>
              <a:buNone/>
            </a:pPr>
            <a:r>
              <a:rPr lang="en-US" sz="3200" kern="0" dirty="0" smtClean="0">
                <a:solidFill>
                  <a:srgbClr val="E613D5"/>
                </a:solidFill>
                <a:effectLst>
                  <a:outerShdw blurRad="38100" dist="38100" dir="2700000" algn="tl">
                    <a:srgbClr val="000000">
                      <a:alpha val="43137"/>
                    </a:srgbClr>
                  </a:outerShdw>
                </a:effectLst>
                <a:ea typeface="Barlow Semi Condensed Light"/>
                <a:cs typeface="Arial" panose="020B0604020202020204" pitchFamily="34" charset="0"/>
                <a:sym typeface="Barlow Semi Condensed Light"/>
              </a:rPr>
              <a:t>string</a:t>
            </a:r>
            <a:endParaRPr sz="3200" kern="0" dirty="0">
              <a:solidFill>
                <a:srgbClr val="E613D5"/>
              </a:solidFill>
              <a:effectLst>
                <a:outerShdw blurRad="38100" dist="38100" dir="2700000" algn="tl">
                  <a:srgbClr val="000000">
                    <a:alpha val="43137"/>
                  </a:srgbClr>
                </a:outerShdw>
              </a:effectLst>
              <a:ea typeface="Barlow Semi Condensed Light"/>
              <a:cs typeface="Arial" panose="020B0604020202020204" pitchFamily="34" charset="0"/>
              <a:sym typeface="Barlow Semi Condensed Light"/>
            </a:endParaRPr>
          </a:p>
        </p:txBody>
      </p:sp>
      <p:sp>
        <p:nvSpPr>
          <p:cNvPr id="531" name="Google Shape;531;p31"/>
          <p:cNvSpPr txBox="1"/>
          <p:nvPr/>
        </p:nvSpPr>
        <p:spPr>
          <a:xfrm>
            <a:off x="8362829" y="3529647"/>
            <a:ext cx="3567861" cy="634000"/>
          </a:xfrm>
          <a:prstGeom prst="rect">
            <a:avLst/>
          </a:prstGeom>
          <a:noFill/>
          <a:ln>
            <a:noFill/>
          </a:ln>
        </p:spPr>
        <p:txBody>
          <a:bodyPr spcFirstLastPara="1" wrap="square" lIns="0" tIns="6367" rIns="0" bIns="0" anchor="t" anchorCtr="0">
            <a:noAutofit/>
          </a:bodyPr>
          <a:lstStyle/>
          <a:p>
            <a:pPr>
              <a:buClr>
                <a:srgbClr val="000000"/>
              </a:buClr>
              <a:buFont typeface="Arial"/>
              <a:buNone/>
            </a:pPr>
            <a:r>
              <a:rPr lang="en-US" sz="3200" kern="0" dirty="0" smtClean="0">
                <a:solidFill>
                  <a:srgbClr val="00FFFF"/>
                </a:solidFill>
                <a:effectLst>
                  <a:outerShdw blurRad="38100" dist="38100" dir="2700000" algn="tl">
                    <a:srgbClr val="000000">
                      <a:alpha val="43137"/>
                    </a:srgbClr>
                  </a:outerShdw>
                </a:effectLst>
                <a:ea typeface="Barlow Semi Condensed Light"/>
                <a:cs typeface="Barlow Semi Condensed Light"/>
                <a:sym typeface="Barlow Semi Condensed Light"/>
              </a:rPr>
              <a:t>float</a:t>
            </a:r>
            <a:endParaRPr sz="3200" kern="0" dirty="0">
              <a:solidFill>
                <a:srgbClr val="00FFFF"/>
              </a:solidFill>
              <a:effectLst>
                <a:outerShdw blurRad="38100" dist="38100" dir="2700000" algn="tl">
                  <a:srgbClr val="000000">
                    <a:alpha val="43137"/>
                  </a:srgbClr>
                </a:outerShdw>
              </a:effectLst>
              <a:ea typeface="Barlow Semi Condensed Light"/>
              <a:cs typeface="Barlow Semi Condensed Light"/>
              <a:sym typeface="Barlow Semi Condensed Light"/>
            </a:endParaRPr>
          </a:p>
        </p:txBody>
      </p:sp>
    </p:spTree>
    <p:extLst>
      <p:ext uri="{BB962C8B-B14F-4D97-AF65-F5344CB8AC3E}">
        <p14:creationId xmlns:p14="http://schemas.microsoft.com/office/powerpoint/2010/main" val="382070111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pic>
        <p:nvPicPr>
          <p:cNvPr id="789" name="Google Shape;789;p42"/>
          <p:cNvPicPr preferRelativeResize="0"/>
          <p:nvPr/>
        </p:nvPicPr>
        <p:blipFill>
          <a:blip r:embed="rId3">
            <a:alphaModFix/>
          </a:blip>
          <a:stretch>
            <a:fillRect/>
          </a:stretch>
        </p:blipFill>
        <p:spPr>
          <a:xfrm>
            <a:off x="1" y="0"/>
            <a:ext cx="5876817" cy="2630184"/>
          </a:xfrm>
          <a:prstGeom prst="rect">
            <a:avLst/>
          </a:prstGeom>
          <a:noFill/>
          <a:ln>
            <a:noFill/>
          </a:ln>
        </p:spPr>
      </p:pic>
      <p:sp>
        <p:nvSpPr>
          <p:cNvPr id="4" name="Rectangle 3"/>
          <p:cNvSpPr/>
          <p:nvPr/>
        </p:nvSpPr>
        <p:spPr>
          <a:xfrm>
            <a:off x="1930162" y="2708702"/>
            <a:ext cx="9979632" cy="3539430"/>
          </a:xfrm>
          <a:prstGeom prst="rect">
            <a:avLst/>
          </a:prstGeom>
          <a:ln>
            <a:solidFill>
              <a:schemeClr val="bg1"/>
            </a:solidFill>
          </a:ln>
        </p:spPr>
        <p:style>
          <a:lnRef idx="1">
            <a:schemeClr val="accent5"/>
          </a:lnRef>
          <a:fillRef idx="3">
            <a:schemeClr val="accent5"/>
          </a:fillRef>
          <a:effectRef idx="2">
            <a:schemeClr val="accent5"/>
          </a:effectRef>
          <a:fontRef idx="minor">
            <a:schemeClr val="lt1"/>
          </a:fontRef>
        </p:style>
        <p:txBody>
          <a:bodyPr wrap="square">
            <a:spAutoFit/>
          </a:bodyPr>
          <a:lstStyle/>
          <a:p>
            <a:pPr>
              <a:buClr>
                <a:srgbClr val="000000"/>
              </a:buClr>
              <a:buFont typeface="Arial"/>
              <a:buNone/>
            </a:pPr>
            <a:r>
              <a:rPr lang="en-US" sz="2800" kern="0" dirty="0" err="1" smtClean="0">
                <a:solidFill>
                  <a:srgbClr val="002060"/>
                </a:solidFill>
                <a:latin typeface="Times New Roman" panose="02020603050405020304" pitchFamily="18" charset="0"/>
                <a:cs typeface="Times New Roman" panose="02020603050405020304" pitchFamily="18" charset="0"/>
                <a:sym typeface="Arial"/>
              </a:rPr>
              <a:t>Dəyişənlər</a:t>
            </a:r>
            <a:r>
              <a:rPr lang="en-US" sz="2800" kern="0" dirty="0" smtClean="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təyin</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olunduqları</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tipə</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görə</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yaddaşda</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müxtəlif</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formalarda</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saxlanılır</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və</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bu</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tiplər</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bir-birindən</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fərqli</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ölçülərə</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malikdir</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Proqram</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ümumiyyətlə</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məlumatları</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işləmək</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və</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nəticəni</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istifadəçiyə</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təqdim</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etmək</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üçün</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nəzərdə</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tutulmuşdur</a:t>
            </a:r>
            <a:r>
              <a:rPr lang="en-US" sz="2800" kern="0" dirty="0">
                <a:solidFill>
                  <a:srgbClr val="002060"/>
                </a:solidFill>
                <a:latin typeface="Times New Roman" panose="02020603050405020304" pitchFamily="18" charset="0"/>
                <a:cs typeface="Times New Roman" panose="02020603050405020304" pitchFamily="18" charset="0"/>
                <a:sym typeface="Arial"/>
              </a:rPr>
              <a:t>. Bu </a:t>
            </a:r>
            <a:r>
              <a:rPr lang="en-US" sz="2800" kern="0" dirty="0" err="1">
                <a:solidFill>
                  <a:srgbClr val="002060"/>
                </a:solidFill>
                <a:latin typeface="Times New Roman" panose="02020603050405020304" pitchFamily="18" charset="0"/>
                <a:cs typeface="Times New Roman" panose="02020603050405020304" pitchFamily="18" charset="0"/>
                <a:sym typeface="Arial"/>
              </a:rPr>
              <a:t>müddətdə</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istifadəçidən</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məlumatlar</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istənilə</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bilər</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və</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ya</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əməliyyatlar</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tamamilə</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yaddaşda</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saxlanılan</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dəyərlər</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üzərində</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həyata</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keçirilə</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bilər</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Dəyişənlər</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yəni</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məlumatlar</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qısa</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müddət</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ərzində</a:t>
            </a:r>
            <a:r>
              <a:rPr lang="en-US" sz="2800" kern="0" dirty="0">
                <a:solidFill>
                  <a:srgbClr val="002060"/>
                </a:solidFill>
                <a:latin typeface="Times New Roman" panose="02020603050405020304" pitchFamily="18" charset="0"/>
                <a:cs typeface="Times New Roman" panose="02020603050405020304" pitchFamily="18" charset="0"/>
                <a:sym typeface="Arial"/>
              </a:rPr>
              <a:t> RAM (Random Access Memory) </a:t>
            </a:r>
            <a:r>
              <a:rPr lang="en-US" sz="2800" kern="0" dirty="0" err="1">
                <a:solidFill>
                  <a:srgbClr val="002060"/>
                </a:solidFill>
                <a:latin typeface="Times New Roman" panose="02020603050405020304" pitchFamily="18" charset="0"/>
                <a:cs typeface="Times New Roman" panose="02020603050405020304" pitchFamily="18" charset="0"/>
                <a:sym typeface="Arial"/>
              </a:rPr>
              <a:t>yaddaşında</a:t>
            </a:r>
            <a:r>
              <a:rPr lang="en-US" sz="2800" kern="0" dirty="0">
                <a:solidFill>
                  <a:srgbClr val="002060"/>
                </a:solidFill>
                <a:latin typeface="Times New Roman" panose="02020603050405020304" pitchFamily="18" charset="0"/>
                <a:cs typeface="Times New Roman" panose="02020603050405020304" pitchFamily="18" charset="0"/>
                <a:sym typeface="Arial"/>
              </a:rPr>
              <a:t> </a:t>
            </a:r>
            <a:r>
              <a:rPr lang="en-US" sz="2800" kern="0" dirty="0" err="1">
                <a:solidFill>
                  <a:srgbClr val="002060"/>
                </a:solidFill>
                <a:latin typeface="Times New Roman" panose="02020603050405020304" pitchFamily="18" charset="0"/>
                <a:cs typeface="Times New Roman" panose="02020603050405020304" pitchFamily="18" charset="0"/>
                <a:sym typeface="Arial"/>
              </a:rPr>
              <a:t>saxlanılır</a:t>
            </a:r>
            <a:r>
              <a:rPr lang="en-US" sz="2800" kern="0" dirty="0">
                <a:solidFill>
                  <a:srgbClr val="002060"/>
                </a:solidFill>
                <a:latin typeface="Times New Roman" panose="02020603050405020304" pitchFamily="18" charset="0"/>
                <a:cs typeface="Times New Roman" panose="02020603050405020304" pitchFamily="18" charset="0"/>
                <a:sym typeface="Arial"/>
              </a:rPr>
              <a:t>.</a:t>
            </a:r>
          </a:p>
        </p:txBody>
      </p:sp>
      <p:grpSp>
        <p:nvGrpSpPr>
          <p:cNvPr id="6" name="Group 5">
            <a:extLst>
              <a:ext uri="{FF2B5EF4-FFF2-40B4-BE49-F238E27FC236}">
                <a16:creationId xmlns:a16="http://schemas.microsoft.com/office/drawing/2014/main" xmlns="" id="{3A9198FF-215A-4928-A7F6-3029684128BB}"/>
              </a:ext>
            </a:extLst>
          </p:cNvPr>
          <p:cNvGrpSpPr/>
          <p:nvPr/>
        </p:nvGrpSpPr>
        <p:grpSpPr>
          <a:xfrm>
            <a:off x="7218248" y="1163936"/>
            <a:ext cx="1857512" cy="623922"/>
            <a:chOff x="9418332" y="3429000"/>
            <a:chExt cx="1377929" cy="447241"/>
          </a:xfrm>
          <a:solidFill>
            <a:srgbClr val="0070C0"/>
          </a:solidFill>
        </p:grpSpPr>
        <p:sp>
          <p:nvSpPr>
            <p:cNvPr id="8" name="Freeform: Shape 29">
              <a:extLst>
                <a:ext uri="{FF2B5EF4-FFF2-40B4-BE49-F238E27FC236}">
                  <a16:creationId xmlns:a16="http://schemas.microsoft.com/office/drawing/2014/main" xmlns="" id="{DDF534ED-70D4-4939-AF9A-BFEB9D1A7582}"/>
                </a:ext>
              </a:extLst>
            </p:cNvPr>
            <p:cNvSpPr/>
            <p:nvPr/>
          </p:nvSpPr>
          <p:spPr>
            <a:xfrm>
              <a:off x="9418332" y="3660420"/>
              <a:ext cx="1377929" cy="215821"/>
            </a:xfrm>
            <a:custGeom>
              <a:avLst/>
              <a:gdLst>
                <a:gd name="connsiteX0" fmla="*/ 2123188 w 2324346"/>
                <a:gd name="connsiteY0" fmla="*/ 127749 h 364054"/>
                <a:gd name="connsiteX1" fmla="*/ 2067056 w 2324346"/>
                <a:gd name="connsiteY1" fmla="*/ 183881 h 364054"/>
                <a:gd name="connsiteX2" fmla="*/ 2123188 w 2324346"/>
                <a:gd name="connsiteY2" fmla="*/ 240013 h 364054"/>
                <a:gd name="connsiteX3" fmla="*/ 2179320 w 2324346"/>
                <a:gd name="connsiteY3" fmla="*/ 183881 h 364054"/>
                <a:gd name="connsiteX4" fmla="*/ 2123188 w 2324346"/>
                <a:gd name="connsiteY4" fmla="*/ 127749 h 364054"/>
                <a:gd name="connsiteX5" fmla="*/ 1803836 w 2324346"/>
                <a:gd name="connsiteY5" fmla="*/ 127749 h 364054"/>
                <a:gd name="connsiteX6" fmla="*/ 1747704 w 2324346"/>
                <a:gd name="connsiteY6" fmla="*/ 183881 h 364054"/>
                <a:gd name="connsiteX7" fmla="*/ 1803836 w 2324346"/>
                <a:gd name="connsiteY7" fmla="*/ 240013 h 364054"/>
                <a:gd name="connsiteX8" fmla="*/ 1859968 w 2324346"/>
                <a:gd name="connsiteY8" fmla="*/ 183881 h 364054"/>
                <a:gd name="connsiteX9" fmla="*/ 1803836 w 2324346"/>
                <a:gd name="connsiteY9" fmla="*/ 127749 h 364054"/>
                <a:gd name="connsiteX10" fmla="*/ 1484484 w 2324346"/>
                <a:gd name="connsiteY10" fmla="*/ 127749 h 364054"/>
                <a:gd name="connsiteX11" fmla="*/ 1428352 w 2324346"/>
                <a:gd name="connsiteY11" fmla="*/ 183881 h 364054"/>
                <a:gd name="connsiteX12" fmla="*/ 1484484 w 2324346"/>
                <a:gd name="connsiteY12" fmla="*/ 240013 h 364054"/>
                <a:gd name="connsiteX13" fmla="*/ 1540616 w 2324346"/>
                <a:gd name="connsiteY13" fmla="*/ 183881 h 364054"/>
                <a:gd name="connsiteX14" fmla="*/ 1484484 w 2324346"/>
                <a:gd name="connsiteY14" fmla="*/ 127749 h 364054"/>
                <a:gd name="connsiteX15" fmla="*/ 1165131 w 2324346"/>
                <a:gd name="connsiteY15" fmla="*/ 127749 h 364054"/>
                <a:gd name="connsiteX16" fmla="*/ 1108999 w 2324346"/>
                <a:gd name="connsiteY16" fmla="*/ 183881 h 364054"/>
                <a:gd name="connsiteX17" fmla="*/ 1165131 w 2324346"/>
                <a:gd name="connsiteY17" fmla="*/ 240013 h 364054"/>
                <a:gd name="connsiteX18" fmla="*/ 1221263 w 2324346"/>
                <a:gd name="connsiteY18" fmla="*/ 183881 h 364054"/>
                <a:gd name="connsiteX19" fmla="*/ 1165131 w 2324346"/>
                <a:gd name="connsiteY19" fmla="*/ 127749 h 364054"/>
                <a:gd name="connsiteX20" fmla="*/ 845779 w 2324346"/>
                <a:gd name="connsiteY20" fmla="*/ 127749 h 364054"/>
                <a:gd name="connsiteX21" fmla="*/ 789647 w 2324346"/>
                <a:gd name="connsiteY21" fmla="*/ 183881 h 364054"/>
                <a:gd name="connsiteX22" fmla="*/ 845779 w 2324346"/>
                <a:gd name="connsiteY22" fmla="*/ 240013 h 364054"/>
                <a:gd name="connsiteX23" fmla="*/ 901911 w 2324346"/>
                <a:gd name="connsiteY23" fmla="*/ 183881 h 364054"/>
                <a:gd name="connsiteX24" fmla="*/ 845779 w 2324346"/>
                <a:gd name="connsiteY24" fmla="*/ 127749 h 364054"/>
                <a:gd name="connsiteX25" fmla="*/ 526427 w 2324346"/>
                <a:gd name="connsiteY25" fmla="*/ 127749 h 364054"/>
                <a:gd name="connsiteX26" fmla="*/ 470295 w 2324346"/>
                <a:gd name="connsiteY26" fmla="*/ 183881 h 364054"/>
                <a:gd name="connsiteX27" fmla="*/ 526427 w 2324346"/>
                <a:gd name="connsiteY27" fmla="*/ 240013 h 364054"/>
                <a:gd name="connsiteX28" fmla="*/ 582559 w 2324346"/>
                <a:gd name="connsiteY28" fmla="*/ 183881 h 364054"/>
                <a:gd name="connsiteX29" fmla="*/ 526427 w 2324346"/>
                <a:gd name="connsiteY29" fmla="*/ 127749 h 364054"/>
                <a:gd name="connsiteX30" fmla="*/ 207075 w 2324346"/>
                <a:gd name="connsiteY30" fmla="*/ 127749 h 364054"/>
                <a:gd name="connsiteX31" fmla="*/ 150943 w 2324346"/>
                <a:gd name="connsiteY31" fmla="*/ 183881 h 364054"/>
                <a:gd name="connsiteX32" fmla="*/ 207075 w 2324346"/>
                <a:gd name="connsiteY32" fmla="*/ 240013 h 364054"/>
                <a:gd name="connsiteX33" fmla="*/ 263207 w 2324346"/>
                <a:gd name="connsiteY33" fmla="*/ 183881 h 364054"/>
                <a:gd name="connsiteX34" fmla="*/ 207075 w 2324346"/>
                <a:gd name="connsiteY34" fmla="*/ 127749 h 364054"/>
                <a:gd name="connsiteX35" fmla="*/ 2123188 w 2324346"/>
                <a:gd name="connsiteY35" fmla="*/ 71617 h 364054"/>
                <a:gd name="connsiteX36" fmla="*/ 2235452 w 2324346"/>
                <a:gd name="connsiteY36" fmla="*/ 183881 h 364054"/>
                <a:gd name="connsiteX37" fmla="*/ 2123188 w 2324346"/>
                <a:gd name="connsiteY37" fmla="*/ 296145 h 364054"/>
                <a:gd name="connsiteX38" fmla="*/ 2010924 w 2324346"/>
                <a:gd name="connsiteY38" fmla="*/ 183881 h 364054"/>
                <a:gd name="connsiteX39" fmla="*/ 2123188 w 2324346"/>
                <a:gd name="connsiteY39" fmla="*/ 71617 h 364054"/>
                <a:gd name="connsiteX40" fmla="*/ 1803836 w 2324346"/>
                <a:gd name="connsiteY40" fmla="*/ 71617 h 364054"/>
                <a:gd name="connsiteX41" fmla="*/ 1916100 w 2324346"/>
                <a:gd name="connsiteY41" fmla="*/ 183881 h 364054"/>
                <a:gd name="connsiteX42" fmla="*/ 1803836 w 2324346"/>
                <a:gd name="connsiteY42" fmla="*/ 296145 h 364054"/>
                <a:gd name="connsiteX43" fmla="*/ 1691572 w 2324346"/>
                <a:gd name="connsiteY43" fmla="*/ 183881 h 364054"/>
                <a:gd name="connsiteX44" fmla="*/ 1803836 w 2324346"/>
                <a:gd name="connsiteY44" fmla="*/ 71617 h 364054"/>
                <a:gd name="connsiteX45" fmla="*/ 1484484 w 2324346"/>
                <a:gd name="connsiteY45" fmla="*/ 71617 h 364054"/>
                <a:gd name="connsiteX46" fmla="*/ 1596748 w 2324346"/>
                <a:gd name="connsiteY46" fmla="*/ 183881 h 364054"/>
                <a:gd name="connsiteX47" fmla="*/ 1484484 w 2324346"/>
                <a:gd name="connsiteY47" fmla="*/ 296145 h 364054"/>
                <a:gd name="connsiteX48" fmla="*/ 1372220 w 2324346"/>
                <a:gd name="connsiteY48" fmla="*/ 183881 h 364054"/>
                <a:gd name="connsiteX49" fmla="*/ 1484484 w 2324346"/>
                <a:gd name="connsiteY49" fmla="*/ 71617 h 364054"/>
                <a:gd name="connsiteX50" fmla="*/ 1165131 w 2324346"/>
                <a:gd name="connsiteY50" fmla="*/ 71617 h 364054"/>
                <a:gd name="connsiteX51" fmla="*/ 1277395 w 2324346"/>
                <a:gd name="connsiteY51" fmla="*/ 183881 h 364054"/>
                <a:gd name="connsiteX52" fmla="*/ 1165131 w 2324346"/>
                <a:gd name="connsiteY52" fmla="*/ 296145 h 364054"/>
                <a:gd name="connsiteX53" fmla="*/ 1052867 w 2324346"/>
                <a:gd name="connsiteY53" fmla="*/ 183881 h 364054"/>
                <a:gd name="connsiteX54" fmla="*/ 1165131 w 2324346"/>
                <a:gd name="connsiteY54" fmla="*/ 71617 h 364054"/>
                <a:gd name="connsiteX55" fmla="*/ 845779 w 2324346"/>
                <a:gd name="connsiteY55" fmla="*/ 71617 h 364054"/>
                <a:gd name="connsiteX56" fmla="*/ 958043 w 2324346"/>
                <a:gd name="connsiteY56" fmla="*/ 183881 h 364054"/>
                <a:gd name="connsiteX57" fmla="*/ 845779 w 2324346"/>
                <a:gd name="connsiteY57" fmla="*/ 296145 h 364054"/>
                <a:gd name="connsiteX58" fmla="*/ 733515 w 2324346"/>
                <a:gd name="connsiteY58" fmla="*/ 183881 h 364054"/>
                <a:gd name="connsiteX59" fmla="*/ 845779 w 2324346"/>
                <a:gd name="connsiteY59" fmla="*/ 71617 h 364054"/>
                <a:gd name="connsiteX60" fmla="*/ 526427 w 2324346"/>
                <a:gd name="connsiteY60" fmla="*/ 71617 h 364054"/>
                <a:gd name="connsiteX61" fmla="*/ 638691 w 2324346"/>
                <a:gd name="connsiteY61" fmla="*/ 183881 h 364054"/>
                <a:gd name="connsiteX62" fmla="*/ 526427 w 2324346"/>
                <a:gd name="connsiteY62" fmla="*/ 296145 h 364054"/>
                <a:gd name="connsiteX63" fmla="*/ 414163 w 2324346"/>
                <a:gd name="connsiteY63" fmla="*/ 183881 h 364054"/>
                <a:gd name="connsiteX64" fmla="*/ 526427 w 2324346"/>
                <a:gd name="connsiteY64" fmla="*/ 71617 h 364054"/>
                <a:gd name="connsiteX65" fmla="*/ 207075 w 2324346"/>
                <a:gd name="connsiteY65" fmla="*/ 71617 h 364054"/>
                <a:gd name="connsiteX66" fmla="*/ 319339 w 2324346"/>
                <a:gd name="connsiteY66" fmla="*/ 183881 h 364054"/>
                <a:gd name="connsiteX67" fmla="*/ 207075 w 2324346"/>
                <a:gd name="connsiteY67" fmla="*/ 296145 h 364054"/>
                <a:gd name="connsiteX68" fmla="*/ 94811 w 2324346"/>
                <a:gd name="connsiteY68" fmla="*/ 183881 h 364054"/>
                <a:gd name="connsiteX69" fmla="*/ 207075 w 2324346"/>
                <a:gd name="connsiteY69" fmla="*/ 71617 h 364054"/>
                <a:gd name="connsiteX70" fmla="*/ 182844 w 2324346"/>
                <a:gd name="connsiteY70" fmla="*/ 45713 h 364054"/>
                <a:gd name="connsiteX71" fmla="*/ 46530 w 2324346"/>
                <a:gd name="connsiteY71" fmla="*/ 182027 h 364054"/>
                <a:gd name="connsiteX72" fmla="*/ 182844 w 2324346"/>
                <a:gd name="connsiteY72" fmla="*/ 318341 h 364054"/>
                <a:gd name="connsiteX73" fmla="*/ 2141502 w 2324346"/>
                <a:gd name="connsiteY73" fmla="*/ 318341 h 364054"/>
                <a:gd name="connsiteX74" fmla="*/ 2277816 w 2324346"/>
                <a:gd name="connsiteY74" fmla="*/ 182027 h 364054"/>
                <a:gd name="connsiteX75" fmla="*/ 2141502 w 2324346"/>
                <a:gd name="connsiteY75" fmla="*/ 45713 h 364054"/>
                <a:gd name="connsiteX76" fmla="*/ 182027 w 2324346"/>
                <a:gd name="connsiteY76" fmla="*/ 0 h 364054"/>
                <a:gd name="connsiteX77" fmla="*/ 2142319 w 2324346"/>
                <a:gd name="connsiteY77" fmla="*/ 0 h 364054"/>
                <a:gd name="connsiteX78" fmla="*/ 2324346 w 2324346"/>
                <a:gd name="connsiteY78" fmla="*/ 182027 h 364054"/>
                <a:gd name="connsiteX79" fmla="*/ 2142319 w 2324346"/>
                <a:gd name="connsiteY79" fmla="*/ 364054 h 364054"/>
                <a:gd name="connsiteX80" fmla="*/ 182027 w 2324346"/>
                <a:gd name="connsiteY80" fmla="*/ 364054 h 364054"/>
                <a:gd name="connsiteX81" fmla="*/ 0 w 2324346"/>
                <a:gd name="connsiteY81" fmla="*/ 182027 h 364054"/>
                <a:gd name="connsiteX82" fmla="*/ 182027 w 2324346"/>
                <a:gd name="connsiteY82" fmla="*/ 0 h 36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grpFill/>
            <a:ln w="12700" cap="flat" cmpd="sng" algn="ctr">
              <a:solidFill>
                <a:schemeClr val="accent5">
                  <a:lumMod val="75000"/>
                </a:schemeClr>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Arial"/>
                <a:ea typeface="Arial Unicode MS"/>
                <a:cs typeface="+mn-cs"/>
              </a:endParaRPr>
            </a:p>
          </p:txBody>
        </p:sp>
        <p:sp>
          <p:nvSpPr>
            <p:cNvPr id="9" name="Freeform: Shape 25">
              <a:extLst>
                <a:ext uri="{FF2B5EF4-FFF2-40B4-BE49-F238E27FC236}">
                  <a16:creationId xmlns:a16="http://schemas.microsoft.com/office/drawing/2014/main" xmlns="" id="{CCF3A8E8-A58E-4ED0-8E68-AF2E369B8BD5}"/>
                </a:ext>
              </a:extLst>
            </p:cNvPr>
            <p:cNvSpPr/>
            <p:nvPr/>
          </p:nvSpPr>
          <p:spPr>
            <a:xfrm>
              <a:off x="9989592"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w="12700" cap="flat" cmpd="sng" algn="ctr">
              <a:solidFill>
                <a:schemeClr val="accent5">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Arial"/>
                <a:ea typeface="Arial Unicode MS"/>
                <a:cs typeface="+mn-cs"/>
              </a:endParaRPr>
            </a:p>
          </p:txBody>
        </p:sp>
        <p:sp>
          <p:nvSpPr>
            <p:cNvPr id="10" name="Freeform: Shape 26">
              <a:extLst>
                <a:ext uri="{FF2B5EF4-FFF2-40B4-BE49-F238E27FC236}">
                  <a16:creationId xmlns:a16="http://schemas.microsoft.com/office/drawing/2014/main" xmlns="" id="{F4BD4196-731F-472A-9D83-F798B047493B}"/>
                </a:ext>
              </a:extLst>
            </p:cNvPr>
            <p:cNvSpPr/>
            <p:nvPr/>
          </p:nvSpPr>
          <p:spPr>
            <a:xfrm>
              <a:off x="10235066"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w="12700" cap="flat" cmpd="sng" algn="ctr">
              <a:solidFill>
                <a:schemeClr val="accent5">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Arial"/>
                <a:ea typeface="Arial Unicode MS"/>
                <a:cs typeface="+mn-cs"/>
              </a:endParaRPr>
            </a:p>
          </p:txBody>
        </p:sp>
        <p:sp>
          <p:nvSpPr>
            <p:cNvPr id="11" name="Freeform: Shape 27">
              <a:extLst>
                <a:ext uri="{FF2B5EF4-FFF2-40B4-BE49-F238E27FC236}">
                  <a16:creationId xmlns:a16="http://schemas.microsoft.com/office/drawing/2014/main" xmlns="" id="{708BBDB6-11F8-4AF8-91F4-4C3AB749AC03}"/>
                </a:ext>
              </a:extLst>
            </p:cNvPr>
            <p:cNvSpPr/>
            <p:nvPr/>
          </p:nvSpPr>
          <p:spPr>
            <a:xfrm>
              <a:off x="10480540"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w="12700" cap="flat" cmpd="sng" algn="ctr">
              <a:solidFill>
                <a:schemeClr val="accent5">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Arial"/>
                <a:ea typeface="Arial Unicode MS"/>
                <a:cs typeface="+mn-cs"/>
              </a:endParaRPr>
            </a:p>
          </p:txBody>
        </p:sp>
        <p:sp>
          <p:nvSpPr>
            <p:cNvPr id="12" name="Freeform: Shape 30">
              <a:extLst>
                <a:ext uri="{FF2B5EF4-FFF2-40B4-BE49-F238E27FC236}">
                  <a16:creationId xmlns:a16="http://schemas.microsoft.com/office/drawing/2014/main" xmlns="" id="{D80EE561-204A-41B6-BE9F-F53D94D782BC}"/>
                </a:ext>
              </a:extLst>
            </p:cNvPr>
            <p:cNvSpPr/>
            <p:nvPr/>
          </p:nvSpPr>
          <p:spPr>
            <a:xfrm>
              <a:off x="9498644"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w="12700" cap="flat" cmpd="sng" algn="ctr">
              <a:solidFill>
                <a:schemeClr val="accent5">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Arial"/>
                <a:ea typeface="Arial Unicode MS"/>
                <a:cs typeface="+mn-cs"/>
              </a:endParaRPr>
            </a:p>
          </p:txBody>
        </p:sp>
        <p:sp>
          <p:nvSpPr>
            <p:cNvPr id="13" name="Freeform: Shape 31">
              <a:extLst>
                <a:ext uri="{FF2B5EF4-FFF2-40B4-BE49-F238E27FC236}">
                  <a16:creationId xmlns:a16="http://schemas.microsoft.com/office/drawing/2014/main" xmlns="" id="{19C4C8FD-A97E-4F85-B3F7-9FB0B5630F6B}"/>
                </a:ext>
              </a:extLst>
            </p:cNvPr>
            <p:cNvSpPr/>
            <p:nvPr/>
          </p:nvSpPr>
          <p:spPr>
            <a:xfrm>
              <a:off x="9744118"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w="12700" cap="flat" cmpd="sng" algn="ctr">
              <a:solidFill>
                <a:schemeClr val="accent5">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Arial"/>
                <a:ea typeface="Arial Unicode MS"/>
                <a:cs typeface="+mn-cs"/>
              </a:endParaRPr>
            </a:p>
          </p:txBody>
        </p:sp>
      </p:grpSp>
      <p:sp>
        <p:nvSpPr>
          <p:cNvPr id="14" name="Rounded Rectangle 3">
            <a:extLst>
              <a:ext uri="{FF2B5EF4-FFF2-40B4-BE49-F238E27FC236}">
                <a16:creationId xmlns:a16="http://schemas.microsoft.com/office/drawing/2014/main" xmlns="" id="{0146DBD1-E1A0-4D73-B6D2-432CC0CD24E1}"/>
              </a:ext>
            </a:extLst>
          </p:cNvPr>
          <p:cNvSpPr/>
          <p:nvPr/>
        </p:nvSpPr>
        <p:spPr>
          <a:xfrm>
            <a:off x="6812241" y="573154"/>
            <a:ext cx="2700249" cy="2006273"/>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rgbClr val="476AD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smtClean="0">
              <a:ln>
                <a:noFill/>
              </a:ln>
              <a:solidFill>
                <a:prstClr val="white"/>
              </a:solidFill>
              <a:effectLst/>
              <a:uLnTx/>
              <a:uFillTx/>
              <a:latin typeface="Arial"/>
              <a:ea typeface="Arial Unicode MS"/>
              <a:cs typeface="+mn-cs"/>
            </a:endParaRPr>
          </a:p>
        </p:txBody>
      </p:sp>
    </p:spTree>
    <p:extLst>
      <p:ext uri="{BB962C8B-B14F-4D97-AF65-F5344CB8AC3E}">
        <p14:creationId xmlns:p14="http://schemas.microsoft.com/office/powerpoint/2010/main" val="24355644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2" name="Rectangle 1"/>
          <p:cNvSpPr/>
          <p:nvPr/>
        </p:nvSpPr>
        <p:spPr>
          <a:xfrm>
            <a:off x="0" y="1514903"/>
            <a:ext cx="11400430" cy="4722125"/>
          </a:xfrm>
          <a:prstGeom prst="rect">
            <a:avLst/>
          </a:prstGeom>
          <a:solidFill>
            <a:srgbClr val="724FD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9271379" y="750627"/>
            <a:ext cx="2169994" cy="5936776"/>
          </a:xfrm>
          <a:prstGeom prst="rect">
            <a:avLst/>
          </a:prstGeom>
          <a:solidFill>
            <a:srgbClr val="4B80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271748" y="2132978"/>
            <a:ext cx="4844957" cy="3170099"/>
          </a:xfrm>
          <a:prstGeom prst="rect">
            <a:avLst/>
          </a:prstGeom>
          <a:ln>
            <a:noFill/>
          </a:ln>
        </p:spPr>
        <p:txBody>
          <a:bodyPr wrap="square">
            <a:spAutoFit/>
          </a:bodyPr>
          <a:lstStyle/>
          <a:p>
            <a:pPr>
              <a:buClr>
                <a:srgbClr val="000000"/>
              </a:buClr>
              <a:buFont typeface="Arial"/>
              <a:buNone/>
            </a:pP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Real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həyatda</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məlumatlar</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təsnifat</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yolu</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ilə</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istifadə</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olunur</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Təsnifat</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ümumiyyətlə</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məlumat</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növlərinə</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görə</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aparılır</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Məsələn</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futbol</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liqasının</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lider</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lövhəsində</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komandaların</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adları</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və</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xalları</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var.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Adlar</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mətn</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ballar</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ədədi</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dəyərlərdir</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Rəqəmlərin</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bir-birinin</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ardınca</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yazılması</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hansı</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komandanın</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liqada</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daha</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çox</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xala</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sahib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olduğunu</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göstərir</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beləcə</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müqayisə</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edib</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böyüydən</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kiçiyə</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sıralaya</a:t>
            </a:r>
            <a:r>
              <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 </a:t>
            </a:r>
            <a:r>
              <a:rPr lang="en-US" sz="2000" b="1" kern="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bilərsiniz</a:t>
            </a:r>
            <a:r>
              <a:rPr lang="en-US" sz="2000" b="1" kern="0"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rPr>
              <a:t>.</a:t>
            </a:r>
            <a:endParaRPr lang="en-US" sz="20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a:endParaRPr>
          </a:p>
        </p:txBody>
      </p:sp>
      <p:pic>
        <p:nvPicPr>
          <p:cNvPr id="570" name="Google Shape;570;p33"/>
          <p:cNvPicPr preferRelativeResize="0"/>
          <p:nvPr/>
        </p:nvPicPr>
        <p:blipFill>
          <a:blip r:embed="rId3">
            <a:alphaModFix/>
          </a:blip>
          <a:stretch>
            <a:fillRect/>
          </a:stretch>
        </p:blipFill>
        <p:spPr>
          <a:xfrm flipH="1">
            <a:off x="109182" y="2033516"/>
            <a:ext cx="4599296" cy="3816514"/>
          </a:xfrm>
          <a:prstGeom prst="rect">
            <a:avLst/>
          </a:prstGeom>
          <a:noFill/>
          <a:ln>
            <a:noFill/>
          </a:ln>
        </p:spPr>
      </p:pic>
    </p:spTree>
    <p:extLst>
      <p:ext uri="{BB962C8B-B14F-4D97-AF65-F5344CB8AC3E}">
        <p14:creationId xmlns:p14="http://schemas.microsoft.com/office/powerpoint/2010/main" val="3026852123"/>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0D6B6">
                <a:alpha val="70588"/>
              </a:srgbClr>
            </a:gs>
            <a:gs pos="100000">
              <a:srgbClr val="7337D4"/>
            </a:gs>
          </a:gsLst>
          <a:lin ang="0" scaled="0"/>
        </a:gradFill>
        <a:effectLst/>
      </p:bgPr>
    </p:bg>
    <p:spTree>
      <p:nvGrpSpPr>
        <p:cNvPr id="1" name="Shape 124"/>
        <p:cNvGrpSpPr/>
        <p:nvPr/>
      </p:nvGrpSpPr>
      <p:grpSpPr>
        <a:xfrm>
          <a:off x="0" y="0"/>
          <a:ext cx="0" cy="0"/>
          <a:chOff x="0" y="0"/>
          <a:chExt cx="0" cy="0"/>
        </a:xfrm>
      </p:grpSpPr>
      <p:sp>
        <p:nvSpPr>
          <p:cNvPr id="4" name="Rectangle 3"/>
          <p:cNvSpPr/>
          <p:nvPr/>
        </p:nvSpPr>
        <p:spPr>
          <a:xfrm>
            <a:off x="5977719" y="218364"/>
            <a:ext cx="6214281" cy="707886"/>
          </a:xfrm>
          <a:prstGeom prst="rect">
            <a:avLst/>
          </a:prstGeom>
          <a:ln>
            <a:solidFill>
              <a:schemeClr val="bg1"/>
            </a:solidFill>
          </a:ln>
        </p:spPr>
        <p:txBody>
          <a:bodyPr wrap="square">
            <a:spAutoFit/>
          </a:bodyPr>
          <a:lstStyle/>
          <a:p>
            <a:pPr algn="r"/>
            <a:r>
              <a:rPr lang="en-US" sz="2000" b="1" dirty="0" err="1" smtClean="0">
                <a:solidFill>
                  <a:schemeClr val="bg1"/>
                </a:solidFill>
                <a:effectLst>
                  <a:outerShdw blurRad="50800" dist="38100" dir="2700000" algn="tl" rotWithShape="0">
                    <a:prstClr val="black">
                      <a:alpha val="40000"/>
                    </a:prstClr>
                  </a:outerShdw>
                </a:effectLst>
              </a:rPr>
              <a:t>Aşağıda</a:t>
            </a:r>
            <a:r>
              <a:rPr lang="az-Latn-AZ" sz="2000" b="1" dirty="0" smtClean="0">
                <a:solidFill>
                  <a:schemeClr val="bg1"/>
                </a:solidFill>
                <a:effectLst>
                  <a:outerShdw blurRad="50800" dist="38100" dir="2700000" algn="tl" rotWithShape="0">
                    <a:prstClr val="black">
                      <a:alpha val="40000"/>
                    </a:prstClr>
                  </a:outerShdw>
                </a:effectLst>
              </a:rPr>
              <a:t> C</a:t>
            </a:r>
            <a:r>
              <a:rPr lang="en-US" sz="2000" b="1" dirty="0" smtClean="0">
                <a:solidFill>
                  <a:schemeClr val="bg1"/>
                </a:solidFill>
                <a:effectLst>
                  <a:outerShdw blurRad="50800" dist="38100" dir="2700000" algn="tl" rotWithShape="0">
                    <a:prstClr val="black">
                      <a:alpha val="40000"/>
                    </a:prstClr>
                  </a:outerShdw>
                </a:effectLst>
              </a:rPr>
              <a:t> </a:t>
            </a:r>
            <a:r>
              <a:rPr lang="en-US" sz="2000" b="1" dirty="0" err="1">
                <a:solidFill>
                  <a:schemeClr val="bg1"/>
                </a:solidFill>
                <a:effectLst>
                  <a:outerShdw blurRad="50800" dist="38100" dir="2700000" algn="tl" rotWithShape="0">
                    <a:prstClr val="black">
                      <a:alpha val="40000"/>
                    </a:prstClr>
                  </a:outerShdw>
                </a:effectLst>
              </a:rPr>
              <a:t>fərqli</a:t>
            </a:r>
            <a:r>
              <a:rPr lang="en-US" sz="2000" b="1" dirty="0">
                <a:solidFill>
                  <a:schemeClr val="bg1"/>
                </a:solidFill>
                <a:effectLst>
                  <a:outerShdw blurRad="50800" dist="38100" dir="2700000" algn="tl" rotWithShape="0">
                    <a:prstClr val="black">
                      <a:alpha val="40000"/>
                    </a:prstClr>
                  </a:outerShdw>
                </a:effectLst>
              </a:rPr>
              <a:t> </a:t>
            </a:r>
            <a:r>
              <a:rPr lang="en-US" sz="2000" b="1" dirty="0" err="1">
                <a:solidFill>
                  <a:schemeClr val="bg1"/>
                </a:solidFill>
                <a:effectLst>
                  <a:outerShdw blurRad="50800" dist="38100" dir="2700000" algn="tl" rotWithShape="0">
                    <a:prstClr val="black">
                      <a:alpha val="40000"/>
                    </a:prstClr>
                  </a:outerShdw>
                </a:effectLst>
              </a:rPr>
              <a:t>məlumat</a:t>
            </a:r>
            <a:r>
              <a:rPr lang="en-US" sz="2000" b="1" dirty="0">
                <a:solidFill>
                  <a:schemeClr val="bg1"/>
                </a:solidFill>
                <a:effectLst>
                  <a:outerShdw blurRad="50800" dist="38100" dir="2700000" algn="tl" rotWithShape="0">
                    <a:prstClr val="black">
                      <a:alpha val="40000"/>
                    </a:prstClr>
                  </a:outerShdw>
                </a:effectLst>
              </a:rPr>
              <a:t> </a:t>
            </a:r>
            <a:r>
              <a:rPr lang="en-US" sz="2000" b="1" dirty="0" err="1">
                <a:solidFill>
                  <a:schemeClr val="bg1"/>
                </a:solidFill>
                <a:effectLst>
                  <a:outerShdw blurRad="50800" dist="38100" dir="2700000" algn="tl" rotWithShape="0">
                    <a:prstClr val="black">
                      <a:alpha val="40000"/>
                    </a:prstClr>
                  </a:outerShdw>
                </a:effectLst>
              </a:rPr>
              <a:t>növlərinin</a:t>
            </a:r>
            <a:r>
              <a:rPr lang="en-US" sz="2000" b="1" dirty="0">
                <a:solidFill>
                  <a:schemeClr val="bg1"/>
                </a:solidFill>
                <a:effectLst>
                  <a:outerShdw blurRad="50800" dist="38100" dir="2700000" algn="tl" rotWithShape="0">
                    <a:prstClr val="black">
                      <a:alpha val="40000"/>
                    </a:prstClr>
                  </a:outerShdw>
                </a:effectLst>
              </a:rPr>
              <a:t> </a:t>
            </a:r>
            <a:r>
              <a:rPr lang="en-US" sz="2000" b="1" dirty="0" err="1">
                <a:solidFill>
                  <a:schemeClr val="bg1"/>
                </a:solidFill>
                <a:effectLst>
                  <a:outerShdw blurRad="50800" dist="38100" dir="2700000" algn="tl" rotWithShape="0">
                    <a:prstClr val="black">
                      <a:alpha val="40000"/>
                    </a:prstClr>
                  </a:outerShdw>
                </a:effectLst>
              </a:rPr>
              <a:t>və</a:t>
            </a:r>
            <a:r>
              <a:rPr lang="en-US" sz="2000" b="1" dirty="0">
                <a:solidFill>
                  <a:schemeClr val="bg1"/>
                </a:solidFill>
                <a:effectLst>
                  <a:outerShdw blurRad="50800" dist="38100" dir="2700000" algn="tl" rotWithShape="0">
                    <a:prstClr val="black">
                      <a:alpha val="40000"/>
                    </a:prstClr>
                  </a:outerShdw>
                </a:effectLst>
              </a:rPr>
              <a:t> ala </a:t>
            </a:r>
            <a:r>
              <a:rPr lang="en-US" sz="2000" b="1" dirty="0" err="1">
                <a:solidFill>
                  <a:schemeClr val="bg1"/>
                </a:solidFill>
                <a:effectLst>
                  <a:outerShdw blurRad="50800" dist="38100" dir="2700000" algn="tl" rotWithShape="0">
                    <a:prstClr val="black">
                      <a:alpha val="40000"/>
                    </a:prstClr>
                  </a:outerShdw>
                </a:effectLst>
              </a:rPr>
              <a:t>biləcəkləri</a:t>
            </a:r>
            <a:r>
              <a:rPr lang="en-US" sz="2000" b="1" dirty="0">
                <a:solidFill>
                  <a:schemeClr val="bg1"/>
                </a:solidFill>
                <a:effectLst>
                  <a:outerShdw blurRad="50800" dist="38100" dir="2700000" algn="tl" rotWithShape="0">
                    <a:prstClr val="black">
                      <a:alpha val="40000"/>
                    </a:prstClr>
                  </a:outerShdw>
                </a:effectLst>
              </a:rPr>
              <a:t> </a:t>
            </a:r>
            <a:r>
              <a:rPr lang="en-US" sz="2000" b="1" dirty="0" err="1">
                <a:solidFill>
                  <a:schemeClr val="bg1"/>
                </a:solidFill>
                <a:effectLst>
                  <a:outerShdw blurRad="50800" dist="38100" dir="2700000" algn="tl" rotWithShape="0">
                    <a:prstClr val="black">
                      <a:alpha val="40000"/>
                    </a:prstClr>
                  </a:outerShdw>
                </a:effectLst>
              </a:rPr>
              <a:t>dəyərlərin</a:t>
            </a:r>
            <a:r>
              <a:rPr lang="en-US" sz="2000" b="1" dirty="0">
                <a:solidFill>
                  <a:schemeClr val="bg1"/>
                </a:solidFill>
                <a:effectLst>
                  <a:outerShdw blurRad="50800" dist="38100" dir="2700000" algn="tl" rotWithShape="0">
                    <a:prstClr val="black">
                      <a:alpha val="40000"/>
                    </a:prstClr>
                  </a:outerShdw>
                </a:effectLst>
              </a:rPr>
              <a:t> </a:t>
            </a:r>
            <a:r>
              <a:rPr lang="en-US" sz="2000" b="1" dirty="0" err="1">
                <a:solidFill>
                  <a:schemeClr val="bg1"/>
                </a:solidFill>
                <a:effectLst>
                  <a:outerShdw blurRad="50800" dist="38100" dir="2700000" algn="tl" rotWithShape="0">
                    <a:prstClr val="black">
                      <a:alpha val="40000"/>
                    </a:prstClr>
                  </a:outerShdw>
                </a:effectLst>
              </a:rPr>
              <a:t>qısa</a:t>
            </a:r>
            <a:r>
              <a:rPr lang="en-US" sz="2000" b="1" dirty="0">
                <a:solidFill>
                  <a:schemeClr val="bg1"/>
                </a:solidFill>
                <a:effectLst>
                  <a:outerShdw blurRad="50800" dist="38100" dir="2700000" algn="tl" rotWithShape="0">
                    <a:prstClr val="black">
                      <a:alpha val="40000"/>
                    </a:prstClr>
                  </a:outerShdw>
                </a:effectLst>
              </a:rPr>
              <a:t> </a:t>
            </a:r>
            <a:r>
              <a:rPr lang="en-US" sz="2000" b="1" dirty="0" err="1">
                <a:solidFill>
                  <a:schemeClr val="bg1"/>
                </a:solidFill>
                <a:effectLst>
                  <a:outerShdw blurRad="50800" dist="38100" dir="2700000" algn="tl" rotWithShape="0">
                    <a:prstClr val="black">
                      <a:alpha val="40000"/>
                    </a:prstClr>
                  </a:outerShdw>
                </a:effectLst>
              </a:rPr>
              <a:t>təsvirləri</a:t>
            </a:r>
            <a:r>
              <a:rPr lang="en-US" sz="2000" b="1" dirty="0">
                <a:solidFill>
                  <a:schemeClr val="bg1"/>
                </a:solidFill>
                <a:effectLst>
                  <a:outerShdw blurRad="50800" dist="38100" dir="2700000" algn="tl" rotWithShape="0">
                    <a:prstClr val="black">
                      <a:alpha val="40000"/>
                    </a:prstClr>
                  </a:outerShdw>
                </a:effectLst>
              </a:rPr>
              <a:t> </a:t>
            </a:r>
            <a:r>
              <a:rPr lang="en-US" sz="2000" b="1" dirty="0" err="1">
                <a:solidFill>
                  <a:schemeClr val="bg1"/>
                </a:solidFill>
                <a:effectLst>
                  <a:outerShdw blurRad="50800" dist="38100" dir="2700000" algn="tl" rotWithShape="0">
                    <a:prstClr val="black">
                      <a:alpha val="40000"/>
                    </a:prstClr>
                  </a:outerShdw>
                </a:effectLst>
              </a:rPr>
              <a:t>verilmişdir</a:t>
            </a:r>
            <a:r>
              <a:rPr lang="en-US" sz="2000" b="1" dirty="0">
                <a:solidFill>
                  <a:schemeClr val="bg1"/>
                </a:solidFill>
                <a:effectLst>
                  <a:outerShdw blurRad="50800" dist="38100" dir="2700000" algn="tl" rotWithShape="0">
                    <a:prstClr val="black">
                      <a:alpha val="40000"/>
                    </a:prstClr>
                  </a:outerShdw>
                </a:effectLst>
              </a:rPr>
              <a:t>.</a:t>
            </a:r>
          </a:p>
        </p:txBody>
      </p:sp>
      <p:sp>
        <p:nvSpPr>
          <p:cNvPr id="5" name="Rectangle 4"/>
          <p:cNvSpPr/>
          <p:nvPr/>
        </p:nvSpPr>
        <p:spPr>
          <a:xfrm>
            <a:off x="0" y="928048"/>
            <a:ext cx="12192000" cy="163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custDataLst>
              <p:custData r:id="rId1"/>
            </p:custDataLst>
            <p:extLst>
              <p:ext uri="{D42A27DB-BD31-4B8C-83A1-F6EECF244321}">
                <p14:modId xmlns:p14="http://schemas.microsoft.com/office/powerpoint/2010/main" val="1682575976"/>
              </p:ext>
            </p:extLst>
          </p:nvPr>
        </p:nvGraphicFramePr>
        <p:xfrm>
          <a:off x="767306" y="1067710"/>
          <a:ext cx="11424694" cy="5508722"/>
        </p:xfrm>
        <a:graphic>
          <a:graphicData uri="http://schemas.openxmlformats.org/drawingml/2006/table">
            <a:tbl>
              <a:tblPr firstRow="1" bandRow="1">
                <a:tableStyleId>{7DF18680-E054-41AD-8BC1-D1AEF772440D}</a:tableStyleId>
              </a:tblPr>
              <a:tblGrid>
                <a:gridCol w="2388358"/>
                <a:gridCol w="1323833"/>
                <a:gridCol w="7712503"/>
              </a:tblGrid>
              <a:tr h="516310">
                <a:tc>
                  <a:txBody>
                    <a:bodyPr/>
                    <a:lstStyle/>
                    <a:p>
                      <a:r>
                        <a:rPr lang="en-US" sz="2800" dirty="0" smtClean="0"/>
                        <a:t>Tip</a:t>
                      </a:r>
                      <a:endParaRPr lang="en-US" sz="2800" dirty="0"/>
                    </a:p>
                  </a:txBody>
                  <a:tcPr/>
                </a:tc>
                <a:tc>
                  <a:txBody>
                    <a:bodyPr/>
                    <a:lstStyle/>
                    <a:p>
                      <a:r>
                        <a:rPr lang="en-US" sz="2800" dirty="0" smtClean="0"/>
                        <a:t>Bit</a:t>
                      </a:r>
                      <a:endParaRPr lang="en-US" sz="2800" dirty="0"/>
                    </a:p>
                  </a:txBody>
                  <a:tcPr/>
                </a:tc>
                <a:tc>
                  <a:txBody>
                    <a:bodyPr/>
                    <a:lstStyle/>
                    <a:p>
                      <a:r>
                        <a:rPr lang="az-Latn-AZ" sz="2800" dirty="0" smtClean="0"/>
                        <a:t>Dəyər aralığı</a:t>
                      </a:r>
                      <a:endParaRPr lang="en-US" sz="2800" dirty="0"/>
                    </a:p>
                  </a:txBody>
                  <a:tcPr/>
                </a:tc>
              </a:tr>
              <a:tr h="606974">
                <a:tc>
                  <a:txBody>
                    <a:bodyPr/>
                    <a:lstStyle/>
                    <a:p>
                      <a:r>
                        <a:rPr lang="az-Latn-AZ" dirty="0" smtClean="0"/>
                        <a:t>byte</a:t>
                      </a:r>
                      <a:endParaRPr lang="en-US" dirty="0"/>
                    </a:p>
                  </a:txBody>
                  <a:tcPr/>
                </a:tc>
                <a:tc>
                  <a:txBody>
                    <a:bodyPr/>
                    <a:lstStyle/>
                    <a:p>
                      <a:r>
                        <a:rPr lang="az-Latn-AZ" dirty="0" smtClean="0"/>
                        <a:t>8</a:t>
                      </a:r>
                      <a:endParaRPr lang="en-US" dirty="0"/>
                    </a:p>
                  </a:txBody>
                  <a:tcPr/>
                </a:tc>
                <a:tc>
                  <a:txBody>
                    <a:bodyPr/>
                    <a:lstStyle/>
                    <a:p>
                      <a:r>
                        <a:rPr lang="en-US" sz="1867" b="1" i="0" u="none" strike="noStrike" cap="none" dirty="0" smtClean="0">
                          <a:solidFill>
                            <a:schemeClr val="dk1"/>
                          </a:solidFill>
                          <a:effectLst/>
                          <a:latin typeface="+mn-lt"/>
                          <a:ea typeface="+mn-ea"/>
                          <a:cs typeface="+mn-cs"/>
                          <a:sym typeface="Arial"/>
                        </a:rPr>
                        <a:t>0</a:t>
                      </a:r>
                      <a:r>
                        <a:rPr lang="en-US" sz="1867" b="0" i="0" u="none" strike="noStrike" cap="none" dirty="0" smtClean="0">
                          <a:solidFill>
                            <a:schemeClr val="dk1"/>
                          </a:solidFill>
                          <a:effectLst/>
                          <a:latin typeface="+mn-lt"/>
                          <a:ea typeface="+mn-ea"/>
                          <a:cs typeface="+mn-cs"/>
                          <a:sym typeface="Arial"/>
                        </a:rPr>
                        <a:t>’dan </a:t>
                      </a:r>
                      <a:r>
                        <a:rPr lang="en-US" sz="1867" b="1" i="0" u="none" strike="noStrike" cap="none" dirty="0" smtClean="0">
                          <a:solidFill>
                            <a:schemeClr val="dk1"/>
                          </a:solidFill>
                          <a:effectLst/>
                          <a:latin typeface="+mn-lt"/>
                          <a:ea typeface="+mn-ea"/>
                          <a:cs typeface="+mn-cs"/>
                          <a:sym typeface="Arial"/>
                        </a:rPr>
                        <a:t>255</a:t>
                      </a:r>
                      <a:r>
                        <a:rPr lang="en-US" sz="1867" b="0" i="0" u="none" strike="noStrike" cap="none" dirty="0" smtClean="0">
                          <a:solidFill>
                            <a:schemeClr val="dk1"/>
                          </a:solidFill>
                          <a:effectLst/>
                          <a:latin typeface="+mn-lt"/>
                          <a:ea typeface="+mn-ea"/>
                          <a:cs typeface="+mn-cs"/>
                          <a:sym typeface="Arial"/>
                        </a:rPr>
                        <a:t>’</a:t>
                      </a:r>
                      <a:r>
                        <a:rPr lang="az-Latn-AZ" sz="1867" b="0" i="0" u="none" strike="noStrike" cap="none" dirty="0" smtClean="0">
                          <a:solidFill>
                            <a:schemeClr val="dk1"/>
                          </a:solidFill>
                          <a:effectLst/>
                          <a:latin typeface="+mn-lt"/>
                          <a:ea typeface="+mn-ea"/>
                          <a:cs typeface="+mn-cs"/>
                          <a:sym typeface="Arial"/>
                        </a:rPr>
                        <a:t>ə</a:t>
                      </a:r>
                      <a:endParaRPr lang="en-US" dirty="0"/>
                    </a:p>
                  </a:txBody>
                  <a:tcPr/>
                </a:tc>
              </a:tr>
              <a:tr h="606974">
                <a:tc>
                  <a:txBody>
                    <a:bodyPr/>
                    <a:lstStyle/>
                    <a:p>
                      <a:r>
                        <a:rPr lang="az-Latn-AZ" dirty="0" smtClean="0"/>
                        <a:t>sbyte</a:t>
                      </a:r>
                      <a:endParaRPr lang="en-US" dirty="0"/>
                    </a:p>
                  </a:txBody>
                  <a:tcPr/>
                </a:tc>
                <a:tc>
                  <a:txBody>
                    <a:bodyPr/>
                    <a:lstStyle/>
                    <a:p>
                      <a:r>
                        <a:rPr lang="az-Latn-AZ" dirty="0" smtClean="0"/>
                        <a:t>8</a:t>
                      </a:r>
                      <a:endParaRPr lang="en-US" dirty="0"/>
                    </a:p>
                  </a:txBody>
                  <a:tcPr/>
                </a:tc>
                <a:tc>
                  <a:txBody>
                    <a:bodyPr/>
                    <a:lstStyle/>
                    <a:p>
                      <a:r>
                        <a:rPr lang="en-US" sz="1867" b="1" i="0" u="none" strike="noStrike" cap="none" dirty="0" smtClean="0">
                          <a:solidFill>
                            <a:schemeClr val="dk1"/>
                          </a:solidFill>
                          <a:effectLst/>
                          <a:latin typeface="+mn-lt"/>
                          <a:ea typeface="+mn-ea"/>
                          <a:cs typeface="+mn-cs"/>
                          <a:sym typeface="Arial"/>
                        </a:rPr>
                        <a:t>-128</a:t>
                      </a:r>
                      <a:r>
                        <a:rPr lang="en-US" sz="1867" b="0" i="0" u="none" strike="noStrike" cap="none" dirty="0" smtClean="0">
                          <a:solidFill>
                            <a:schemeClr val="dk1"/>
                          </a:solidFill>
                          <a:effectLst/>
                          <a:latin typeface="+mn-lt"/>
                          <a:ea typeface="+mn-ea"/>
                          <a:cs typeface="+mn-cs"/>
                          <a:sym typeface="Arial"/>
                        </a:rPr>
                        <a:t>’d</a:t>
                      </a:r>
                      <a:r>
                        <a:rPr lang="az-Latn-AZ" sz="1867" b="0" i="0" u="none" strike="noStrike" cap="none" dirty="0" smtClean="0">
                          <a:solidFill>
                            <a:schemeClr val="dk1"/>
                          </a:solidFill>
                          <a:effectLst/>
                          <a:latin typeface="+mn-lt"/>
                          <a:ea typeface="+mn-ea"/>
                          <a:cs typeface="+mn-cs"/>
                          <a:sym typeface="Arial"/>
                        </a:rPr>
                        <a:t>ə</a:t>
                      </a:r>
                      <a:r>
                        <a:rPr lang="en-US" sz="1867" b="0" i="0" u="none" strike="noStrike" cap="none" dirty="0" smtClean="0">
                          <a:solidFill>
                            <a:schemeClr val="dk1"/>
                          </a:solidFill>
                          <a:effectLst/>
                          <a:latin typeface="+mn-lt"/>
                          <a:ea typeface="+mn-ea"/>
                          <a:cs typeface="+mn-cs"/>
                          <a:sym typeface="Arial"/>
                        </a:rPr>
                        <a:t>n </a:t>
                      </a:r>
                      <a:r>
                        <a:rPr lang="en-US" sz="1867" b="1" i="0" u="none" strike="noStrike" cap="none" dirty="0" smtClean="0">
                          <a:solidFill>
                            <a:schemeClr val="dk1"/>
                          </a:solidFill>
                          <a:effectLst/>
                          <a:latin typeface="+mn-lt"/>
                          <a:ea typeface="+mn-ea"/>
                          <a:cs typeface="+mn-cs"/>
                          <a:sym typeface="Arial"/>
                        </a:rPr>
                        <a:t>127</a:t>
                      </a:r>
                      <a:r>
                        <a:rPr lang="en-US" sz="1867" b="0" i="0" u="none" strike="noStrike" cap="none" dirty="0" smtClean="0">
                          <a:solidFill>
                            <a:schemeClr val="dk1"/>
                          </a:solidFill>
                          <a:effectLst/>
                          <a:latin typeface="+mn-lt"/>
                          <a:ea typeface="+mn-ea"/>
                          <a:cs typeface="+mn-cs"/>
                          <a:sym typeface="Arial"/>
                        </a:rPr>
                        <a:t>’</a:t>
                      </a:r>
                      <a:r>
                        <a:rPr lang="az-Latn-AZ" sz="1867" b="0" i="0" u="none" strike="noStrike" cap="none" dirty="0" smtClean="0">
                          <a:solidFill>
                            <a:schemeClr val="dk1"/>
                          </a:solidFill>
                          <a:effectLst/>
                          <a:latin typeface="+mn-lt"/>
                          <a:ea typeface="+mn-ea"/>
                          <a:cs typeface="+mn-cs"/>
                          <a:sym typeface="Arial"/>
                        </a:rPr>
                        <a:t>yə</a:t>
                      </a:r>
                      <a:endParaRPr lang="en-US" dirty="0"/>
                    </a:p>
                  </a:txBody>
                  <a:tcPr/>
                </a:tc>
              </a:tr>
              <a:tr h="606974">
                <a:tc>
                  <a:txBody>
                    <a:bodyPr/>
                    <a:lstStyle/>
                    <a:p>
                      <a:r>
                        <a:rPr lang="az-Latn-AZ" dirty="0" smtClean="0"/>
                        <a:t>short</a:t>
                      </a:r>
                      <a:endParaRPr lang="en-US" dirty="0"/>
                    </a:p>
                  </a:txBody>
                  <a:tcPr/>
                </a:tc>
                <a:tc>
                  <a:txBody>
                    <a:bodyPr/>
                    <a:lstStyle/>
                    <a:p>
                      <a:r>
                        <a:rPr lang="az-Latn-AZ" dirty="0" smtClean="0"/>
                        <a:t>16</a:t>
                      </a:r>
                      <a:endParaRPr lang="en-US" dirty="0"/>
                    </a:p>
                  </a:txBody>
                  <a:tcPr/>
                </a:tc>
                <a:tc>
                  <a:txBody>
                    <a:bodyPr/>
                    <a:lstStyle/>
                    <a:p>
                      <a:pPr algn="l" fontAlgn="base"/>
                      <a:r>
                        <a:rPr lang="az-Latn-AZ" b="0" dirty="0" smtClean="0">
                          <a:ln>
                            <a:solidFill>
                              <a:sysClr val="windowText" lastClr="000000"/>
                            </a:solidFill>
                          </a:ln>
                          <a:solidFill>
                            <a:schemeClr val="tx1"/>
                          </a:solidFill>
                          <a:effectLst/>
                        </a:rPr>
                        <a:t>-</a:t>
                      </a:r>
                      <a:r>
                        <a:rPr lang="en-US" b="0" dirty="0" smtClean="0">
                          <a:ln>
                            <a:solidFill>
                              <a:sysClr val="windowText" lastClr="000000"/>
                            </a:solidFill>
                          </a:ln>
                          <a:solidFill>
                            <a:schemeClr val="tx1"/>
                          </a:solidFill>
                          <a:effectLst/>
                        </a:rPr>
                        <a:t>32,768</a:t>
                      </a:r>
                      <a:r>
                        <a:rPr lang="en-US" b="0" dirty="0" smtClean="0">
                          <a:ln>
                            <a:noFill/>
                          </a:ln>
                          <a:solidFill>
                            <a:schemeClr val="tx1"/>
                          </a:solidFill>
                          <a:effectLst/>
                        </a:rPr>
                        <a:t>’d</a:t>
                      </a:r>
                      <a:r>
                        <a:rPr lang="az-Latn-AZ" b="0" dirty="0" smtClean="0">
                          <a:ln>
                            <a:noFill/>
                          </a:ln>
                          <a:solidFill>
                            <a:schemeClr val="tx1"/>
                          </a:solidFill>
                          <a:effectLst/>
                        </a:rPr>
                        <a:t>ə</a:t>
                      </a:r>
                      <a:r>
                        <a:rPr lang="en-US" b="0" dirty="0" smtClean="0">
                          <a:ln>
                            <a:noFill/>
                          </a:ln>
                          <a:solidFill>
                            <a:schemeClr val="tx1"/>
                          </a:solidFill>
                          <a:effectLst/>
                        </a:rPr>
                        <a:t>n</a:t>
                      </a:r>
                      <a:r>
                        <a:rPr lang="en-US" b="0" dirty="0">
                          <a:ln>
                            <a:solidFill>
                              <a:sysClr val="windowText" lastClr="000000"/>
                            </a:solidFill>
                          </a:ln>
                          <a:solidFill>
                            <a:schemeClr val="tx1"/>
                          </a:solidFill>
                          <a:effectLst/>
                        </a:rPr>
                        <a:t> </a:t>
                      </a:r>
                      <a:r>
                        <a:rPr lang="en-US" b="0" dirty="0" smtClean="0">
                          <a:ln>
                            <a:solidFill>
                              <a:sysClr val="windowText" lastClr="000000"/>
                            </a:solidFill>
                          </a:ln>
                          <a:solidFill>
                            <a:schemeClr val="tx1"/>
                          </a:solidFill>
                          <a:effectLst/>
                        </a:rPr>
                        <a:t>32,767’</a:t>
                      </a:r>
                      <a:r>
                        <a:rPr lang="az-Latn-AZ" b="0" dirty="0" smtClean="0">
                          <a:ln>
                            <a:noFill/>
                          </a:ln>
                          <a:solidFill>
                            <a:schemeClr val="tx1"/>
                          </a:solidFill>
                          <a:effectLst/>
                        </a:rPr>
                        <a:t>ə</a:t>
                      </a:r>
                      <a:endParaRPr lang="en-US" b="0" dirty="0">
                        <a:ln>
                          <a:noFill/>
                        </a:ln>
                        <a:solidFill>
                          <a:schemeClr val="tx1"/>
                        </a:solidFill>
                        <a:effectLst/>
                      </a:endParaRPr>
                    </a:p>
                  </a:txBody>
                  <a:tcPr marL="228600" marR="228600" marT="228600" marB="228600" anchor="ctr"/>
                </a:tc>
              </a:tr>
              <a:tr h="606974">
                <a:tc>
                  <a:txBody>
                    <a:bodyPr/>
                    <a:lstStyle/>
                    <a:p>
                      <a:r>
                        <a:rPr lang="en-US" sz="1867" b="0" i="0" u="none" strike="noStrike" cap="none" dirty="0" err="1" smtClean="0">
                          <a:solidFill>
                            <a:schemeClr val="dk1"/>
                          </a:solidFill>
                          <a:effectLst/>
                          <a:latin typeface="+mn-lt"/>
                          <a:ea typeface="+mn-ea"/>
                          <a:cs typeface="+mn-cs"/>
                          <a:sym typeface="Arial"/>
                        </a:rPr>
                        <a:t>ushort</a:t>
                      </a:r>
                      <a:endParaRPr lang="en-US" dirty="0"/>
                    </a:p>
                  </a:txBody>
                  <a:tcPr/>
                </a:tc>
                <a:tc>
                  <a:txBody>
                    <a:bodyPr/>
                    <a:lstStyle/>
                    <a:p>
                      <a:r>
                        <a:rPr lang="az-Latn-AZ" dirty="0" smtClean="0"/>
                        <a:t>16</a:t>
                      </a:r>
                      <a:endParaRPr lang="en-US" dirty="0"/>
                    </a:p>
                  </a:txBody>
                  <a:tcPr/>
                </a:tc>
                <a:tc>
                  <a:txBody>
                    <a:bodyPr/>
                    <a:lstStyle/>
                    <a:p>
                      <a:r>
                        <a:rPr lang="en-US" sz="1867" b="1" i="0" u="none" strike="noStrike" cap="none" dirty="0" smtClean="0">
                          <a:solidFill>
                            <a:schemeClr val="dk1"/>
                          </a:solidFill>
                          <a:effectLst/>
                          <a:latin typeface="+mn-lt"/>
                          <a:ea typeface="+mn-ea"/>
                          <a:cs typeface="+mn-cs"/>
                          <a:sym typeface="Arial"/>
                        </a:rPr>
                        <a:t>0</a:t>
                      </a:r>
                      <a:r>
                        <a:rPr lang="en-US" sz="1867" b="0" i="0" u="none" strike="noStrike" cap="none" dirty="0" smtClean="0">
                          <a:solidFill>
                            <a:schemeClr val="dk1"/>
                          </a:solidFill>
                          <a:effectLst/>
                          <a:latin typeface="+mn-lt"/>
                          <a:ea typeface="+mn-ea"/>
                          <a:cs typeface="+mn-cs"/>
                          <a:sym typeface="Arial"/>
                        </a:rPr>
                        <a:t>’dan </a:t>
                      </a:r>
                      <a:r>
                        <a:rPr lang="en-US" sz="1867" b="1" i="0" u="none" strike="noStrike" cap="none" dirty="0" smtClean="0">
                          <a:solidFill>
                            <a:schemeClr val="dk1"/>
                          </a:solidFill>
                          <a:effectLst/>
                          <a:latin typeface="+mn-lt"/>
                          <a:ea typeface="+mn-ea"/>
                          <a:cs typeface="+mn-cs"/>
                          <a:sym typeface="Arial"/>
                        </a:rPr>
                        <a:t>65,535</a:t>
                      </a:r>
                      <a:r>
                        <a:rPr lang="en-US" sz="1867" b="0" i="0" u="none" strike="noStrike" cap="none" dirty="0" smtClean="0">
                          <a:solidFill>
                            <a:schemeClr val="dk1"/>
                          </a:solidFill>
                          <a:effectLst/>
                          <a:latin typeface="+mn-lt"/>
                          <a:ea typeface="+mn-ea"/>
                          <a:cs typeface="+mn-cs"/>
                          <a:sym typeface="Arial"/>
                        </a:rPr>
                        <a:t>’</a:t>
                      </a:r>
                      <a:r>
                        <a:rPr lang="az-Latn-AZ" sz="1867" b="0" i="0" u="none" strike="noStrike" cap="none" dirty="0" smtClean="0">
                          <a:solidFill>
                            <a:schemeClr val="dk1"/>
                          </a:solidFill>
                          <a:effectLst/>
                          <a:latin typeface="+mn-lt"/>
                          <a:ea typeface="+mn-ea"/>
                          <a:cs typeface="+mn-cs"/>
                          <a:sym typeface="Arial"/>
                        </a:rPr>
                        <a:t>ə</a:t>
                      </a:r>
                      <a:endParaRPr lang="en-US" dirty="0"/>
                    </a:p>
                  </a:txBody>
                  <a:tcPr/>
                </a:tc>
              </a:tr>
              <a:tr h="606974">
                <a:tc>
                  <a:txBody>
                    <a:bodyPr/>
                    <a:lstStyle/>
                    <a:p>
                      <a:r>
                        <a:rPr lang="az-Latn-AZ" dirty="0" smtClean="0"/>
                        <a:t>int</a:t>
                      </a:r>
                      <a:endParaRPr lang="en-US" dirty="0"/>
                    </a:p>
                  </a:txBody>
                  <a:tcPr/>
                </a:tc>
                <a:tc>
                  <a:txBody>
                    <a:bodyPr/>
                    <a:lstStyle/>
                    <a:p>
                      <a:r>
                        <a:rPr lang="az-Latn-AZ" dirty="0" smtClean="0"/>
                        <a:t>32</a:t>
                      </a:r>
                      <a:endParaRPr lang="en-US" dirty="0"/>
                    </a:p>
                  </a:txBody>
                  <a:tcPr/>
                </a:tc>
                <a:tc>
                  <a:txBody>
                    <a:bodyPr/>
                    <a:lstStyle/>
                    <a:p>
                      <a:r>
                        <a:rPr lang="en-US" sz="1867" b="1" i="0" u="none" strike="noStrike" cap="none" dirty="0" smtClean="0">
                          <a:solidFill>
                            <a:schemeClr val="dk1"/>
                          </a:solidFill>
                          <a:effectLst/>
                          <a:latin typeface="+mn-lt"/>
                          <a:ea typeface="+mn-ea"/>
                          <a:cs typeface="+mn-cs"/>
                          <a:sym typeface="Arial"/>
                        </a:rPr>
                        <a:t>-2,147,483,648</a:t>
                      </a:r>
                      <a:r>
                        <a:rPr lang="en-US" sz="1867" b="0" i="0" u="none" strike="noStrike" cap="none" dirty="0" smtClean="0">
                          <a:solidFill>
                            <a:schemeClr val="dk1"/>
                          </a:solidFill>
                          <a:effectLst/>
                          <a:latin typeface="+mn-lt"/>
                          <a:ea typeface="+mn-ea"/>
                          <a:cs typeface="+mn-cs"/>
                          <a:sym typeface="Arial"/>
                        </a:rPr>
                        <a:t>’d</a:t>
                      </a:r>
                      <a:r>
                        <a:rPr lang="az-Latn-AZ" sz="1867" b="0" i="0" u="none" strike="noStrike" cap="none" dirty="0" smtClean="0">
                          <a:solidFill>
                            <a:schemeClr val="dk1"/>
                          </a:solidFill>
                          <a:effectLst/>
                          <a:latin typeface="+mn-lt"/>
                          <a:ea typeface="+mn-ea"/>
                          <a:cs typeface="+mn-cs"/>
                          <a:sym typeface="Arial"/>
                        </a:rPr>
                        <a:t>ə</a:t>
                      </a:r>
                      <a:r>
                        <a:rPr lang="en-US" sz="1867" b="0" i="0" u="none" strike="noStrike" cap="none" dirty="0" smtClean="0">
                          <a:solidFill>
                            <a:schemeClr val="dk1"/>
                          </a:solidFill>
                          <a:effectLst/>
                          <a:latin typeface="+mn-lt"/>
                          <a:ea typeface="+mn-ea"/>
                          <a:cs typeface="+mn-cs"/>
                          <a:sym typeface="Arial"/>
                        </a:rPr>
                        <a:t>n </a:t>
                      </a:r>
                      <a:r>
                        <a:rPr lang="en-US" sz="1867" b="1" i="0" u="none" strike="noStrike" cap="none" dirty="0" smtClean="0">
                          <a:solidFill>
                            <a:schemeClr val="dk1"/>
                          </a:solidFill>
                          <a:effectLst/>
                          <a:latin typeface="+mn-lt"/>
                          <a:ea typeface="+mn-ea"/>
                          <a:cs typeface="+mn-cs"/>
                          <a:sym typeface="Arial"/>
                        </a:rPr>
                        <a:t>2,147,483,647</a:t>
                      </a:r>
                      <a:r>
                        <a:rPr lang="en-US" sz="1867" b="0" i="0" u="none" strike="noStrike" cap="none" dirty="0" smtClean="0">
                          <a:solidFill>
                            <a:schemeClr val="dk1"/>
                          </a:solidFill>
                          <a:effectLst/>
                          <a:latin typeface="+mn-lt"/>
                          <a:ea typeface="+mn-ea"/>
                          <a:cs typeface="+mn-cs"/>
                          <a:sym typeface="Arial"/>
                        </a:rPr>
                        <a:t>’y</a:t>
                      </a:r>
                      <a:r>
                        <a:rPr lang="az-Latn-AZ" sz="1867" b="0" i="0" u="none" strike="noStrike" cap="none" dirty="0" smtClean="0">
                          <a:solidFill>
                            <a:schemeClr val="dk1"/>
                          </a:solidFill>
                          <a:effectLst/>
                          <a:latin typeface="+mn-lt"/>
                          <a:ea typeface="+mn-ea"/>
                          <a:cs typeface="+mn-cs"/>
                          <a:sym typeface="Arial"/>
                        </a:rPr>
                        <a:t>ə</a:t>
                      </a:r>
                      <a:endParaRPr lang="en-US" dirty="0"/>
                    </a:p>
                  </a:txBody>
                  <a:tcPr/>
                </a:tc>
              </a:tr>
              <a:tr h="606974">
                <a:tc>
                  <a:txBody>
                    <a:bodyPr/>
                    <a:lstStyle/>
                    <a:p>
                      <a:r>
                        <a:rPr lang="az-Latn-AZ" dirty="0" smtClean="0"/>
                        <a:t>uint</a:t>
                      </a:r>
                      <a:endParaRPr lang="en-US" dirty="0"/>
                    </a:p>
                  </a:txBody>
                  <a:tcPr/>
                </a:tc>
                <a:tc>
                  <a:txBody>
                    <a:bodyPr/>
                    <a:lstStyle/>
                    <a:p>
                      <a:r>
                        <a:rPr lang="az-Latn-AZ" dirty="0" smtClean="0"/>
                        <a:t>32</a:t>
                      </a:r>
                      <a:endParaRPr lang="en-US" dirty="0"/>
                    </a:p>
                  </a:txBody>
                  <a:tcPr/>
                </a:tc>
                <a:tc>
                  <a:txBody>
                    <a:bodyPr/>
                    <a:lstStyle/>
                    <a:p>
                      <a:r>
                        <a:rPr lang="en-US" sz="1867" b="1" i="0" u="none" strike="noStrike" cap="none" dirty="0" smtClean="0">
                          <a:solidFill>
                            <a:schemeClr val="dk1"/>
                          </a:solidFill>
                          <a:effectLst/>
                          <a:latin typeface="+mn-lt"/>
                          <a:ea typeface="+mn-ea"/>
                          <a:cs typeface="+mn-cs"/>
                          <a:sym typeface="Arial"/>
                        </a:rPr>
                        <a:t>-2,147,483,648</a:t>
                      </a:r>
                      <a:r>
                        <a:rPr lang="en-US" sz="1867" b="0" i="0" u="none" strike="noStrike" cap="none" dirty="0" smtClean="0">
                          <a:solidFill>
                            <a:schemeClr val="dk1"/>
                          </a:solidFill>
                          <a:effectLst/>
                          <a:latin typeface="+mn-lt"/>
                          <a:ea typeface="+mn-ea"/>
                          <a:cs typeface="+mn-cs"/>
                          <a:sym typeface="Arial"/>
                        </a:rPr>
                        <a:t>’d</a:t>
                      </a:r>
                      <a:r>
                        <a:rPr lang="az-Latn-AZ" sz="1867" b="0" i="0" u="none" strike="noStrike" cap="none" dirty="0" smtClean="0">
                          <a:solidFill>
                            <a:schemeClr val="dk1"/>
                          </a:solidFill>
                          <a:effectLst/>
                          <a:latin typeface="+mn-lt"/>
                          <a:ea typeface="+mn-ea"/>
                          <a:cs typeface="+mn-cs"/>
                          <a:sym typeface="Arial"/>
                        </a:rPr>
                        <a:t>ə</a:t>
                      </a:r>
                      <a:r>
                        <a:rPr lang="en-US" sz="1867" b="0" i="0" u="none" strike="noStrike" cap="none" dirty="0" smtClean="0">
                          <a:solidFill>
                            <a:schemeClr val="dk1"/>
                          </a:solidFill>
                          <a:effectLst/>
                          <a:latin typeface="+mn-lt"/>
                          <a:ea typeface="+mn-ea"/>
                          <a:cs typeface="+mn-cs"/>
                          <a:sym typeface="Arial"/>
                        </a:rPr>
                        <a:t>n </a:t>
                      </a:r>
                      <a:r>
                        <a:rPr lang="en-US" sz="1867" b="1" i="0" u="none" strike="noStrike" cap="none" dirty="0" smtClean="0">
                          <a:solidFill>
                            <a:schemeClr val="dk1"/>
                          </a:solidFill>
                          <a:effectLst/>
                          <a:latin typeface="+mn-lt"/>
                          <a:ea typeface="+mn-ea"/>
                          <a:cs typeface="+mn-cs"/>
                          <a:sym typeface="Arial"/>
                        </a:rPr>
                        <a:t>2,147,483,647</a:t>
                      </a:r>
                      <a:r>
                        <a:rPr lang="en-US" sz="1867" b="0" i="0" u="none" strike="noStrike" cap="none" dirty="0" smtClean="0">
                          <a:solidFill>
                            <a:schemeClr val="dk1"/>
                          </a:solidFill>
                          <a:effectLst/>
                          <a:latin typeface="+mn-lt"/>
                          <a:ea typeface="+mn-ea"/>
                          <a:cs typeface="+mn-cs"/>
                          <a:sym typeface="Arial"/>
                        </a:rPr>
                        <a:t>’y</a:t>
                      </a:r>
                      <a:r>
                        <a:rPr lang="az-Latn-AZ" sz="1867" b="0" i="0" u="none" strike="noStrike" cap="none" dirty="0" smtClean="0">
                          <a:solidFill>
                            <a:schemeClr val="dk1"/>
                          </a:solidFill>
                          <a:effectLst/>
                          <a:latin typeface="+mn-lt"/>
                          <a:ea typeface="+mn-ea"/>
                          <a:cs typeface="+mn-cs"/>
                          <a:sym typeface="Arial"/>
                        </a:rPr>
                        <a:t>ə</a:t>
                      </a:r>
                      <a:endParaRPr lang="en-US" dirty="0"/>
                    </a:p>
                  </a:txBody>
                  <a:tcPr/>
                </a:tc>
              </a:tr>
              <a:tr h="606974">
                <a:tc>
                  <a:txBody>
                    <a:bodyPr/>
                    <a:lstStyle/>
                    <a:p>
                      <a:r>
                        <a:rPr lang="az-Latn-AZ" dirty="0" smtClean="0"/>
                        <a:t>long</a:t>
                      </a:r>
                      <a:endParaRPr lang="en-US" dirty="0"/>
                    </a:p>
                  </a:txBody>
                  <a:tcPr/>
                </a:tc>
                <a:tc>
                  <a:txBody>
                    <a:bodyPr/>
                    <a:lstStyle/>
                    <a:p>
                      <a:r>
                        <a:rPr lang="az-Latn-AZ" dirty="0" smtClean="0"/>
                        <a:t>64</a:t>
                      </a:r>
                      <a:endParaRPr lang="en-US" dirty="0"/>
                    </a:p>
                  </a:txBody>
                  <a:tcPr/>
                </a:tc>
                <a:tc>
                  <a:txBody>
                    <a:bodyPr/>
                    <a:lstStyle/>
                    <a:p>
                      <a:r>
                        <a:rPr lang="en-US" sz="1867" b="1" i="0" u="none" strike="noStrike" cap="none" dirty="0" smtClean="0">
                          <a:solidFill>
                            <a:schemeClr val="dk1"/>
                          </a:solidFill>
                          <a:effectLst/>
                          <a:latin typeface="+mn-lt"/>
                          <a:ea typeface="+mn-ea"/>
                          <a:cs typeface="+mn-cs"/>
                          <a:sym typeface="Arial"/>
                        </a:rPr>
                        <a:t>-9,223,372,036,854,775,808</a:t>
                      </a:r>
                      <a:r>
                        <a:rPr lang="en-US" sz="1867" b="0" i="0" u="none" strike="noStrike" cap="none" dirty="0" smtClean="0">
                          <a:solidFill>
                            <a:schemeClr val="dk1"/>
                          </a:solidFill>
                          <a:effectLst/>
                          <a:latin typeface="+mn-lt"/>
                          <a:ea typeface="+mn-ea"/>
                          <a:cs typeface="+mn-cs"/>
                          <a:sym typeface="Arial"/>
                        </a:rPr>
                        <a:t>’d</a:t>
                      </a:r>
                      <a:r>
                        <a:rPr lang="az-Latn-AZ" sz="1867" b="0" i="0" u="none" strike="noStrike" cap="none" dirty="0" smtClean="0">
                          <a:solidFill>
                            <a:schemeClr val="dk1"/>
                          </a:solidFill>
                          <a:effectLst/>
                          <a:latin typeface="+mn-lt"/>
                          <a:ea typeface="+mn-ea"/>
                          <a:cs typeface="+mn-cs"/>
                          <a:sym typeface="Arial"/>
                        </a:rPr>
                        <a:t>ə</a:t>
                      </a:r>
                      <a:r>
                        <a:rPr lang="en-US" sz="1867" b="0" i="0" u="none" strike="noStrike" cap="none" dirty="0" smtClean="0">
                          <a:solidFill>
                            <a:schemeClr val="dk1"/>
                          </a:solidFill>
                          <a:effectLst/>
                          <a:latin typeface="+mn-lt"/>
                          <a:ea typeface="+mn-ea"/>
                          <a:cs typeface="+mn-cs"/>
                          <a:sym typeface="Arial"/>
                        </a:rPr>
                        <a:t>n </a:t>
                      </a:r>
                      <a:r>
                        <a:rPr lang="en-US" sz="1867" b="1" i="0" u="none" strike="noStrike" cap="none" dirty="0" smtClean="0">
                          <a:solidFill>
                            <a:schemeClr val="dk1"/>
                          </a:solidFill>
                          <a:effectLst/>
                          <a:latin typeface="+mn-lt"/>
                          <a:ea typeface="+mn-ea"/>
                          <a:cs typeface="+mn-cs"/>
                          <a:sym typeface="Arial"/>
                        </a:rPr>
                        <a:t>9,223,372,036,854,775,807</a:t>
                      </a:r>
                      <a:r>
                        <a:rPr lang="en-US" sz="1867" b="0" i="0" u="none" strike="noStrike" cap="none" dirty="0" smtClean="0">
                          <a:solidFill>
                            <a:schemeClr val="dk1"/>
                          </a:solidFill>
                          <a:effectLst/>
                          <a:latin typeface="+mn-lt"/>
                          <a:ea typeface="+mn-ea"/>
                          <a:cs typeface="+mn-cs"/>
                          <a:sym typeface="Arial"/>
                        </a:rPr>
                        <a:t>’y</a:t>
                      </a:r>
                      <a:r>
                        <a:rPr lang="az-Latn-AZ" sz="1867" b="0" i="0" u="none" strike="noStrike" cap="none" dirty="0" smtClean="0">
                          <a:solidFill>
                            <a:schemeClr val="dk1"/>
                          </a:solidFill>
                          <a:effectLst/>
                          <a:latin typeface="+mn-lt"/>
                          <a:ea typeface="+mn-ea"/>
                          <a:cs typeface="+mn-cs"/>
                          <a:sym typeface="Arial"/>
                        </a:rPr>
                        <a:t>ə</a:t>
                      </a:r>
                      <a:endParaRPr lang="en-US" dirty="0"/>
                    </a:p>
                  </a:txBody>
                  <a:tcPr/>
                </a:tc>
              </a:tr>
              <a:tr h="606974">
                <a:tc>
                  <a:txBody>
                    <a:bodyPr/>
                    <a:lstStyle/>
                    <a:p>
                      <a:r>
                        <a:rPr lang="en-US" sz="1867" b="0" i="0" u="none" strike="noStrike" cap="none" dirty="0" err="1" smtClean="0">
                          <a:solidFill>
                            <a:schemeClr val="dk1"/>
                          </a:solidFill>
                          <a:effectLst/>
                          <a:latin typeface="+mn-lt"/>
                          <a:ea typeface="+mn-ea"/>
                          <a:cs typeface="+mn-cs"/>
                          <a:sym typeface="Arial"/>
                        </a:rPr>
                        <a:t>ulong</a:t>
                      </a:r>
                      <a:endParaRPr lang="en-US" dirty="0"/>
                    </a:p>
                  </a:txBody>
                  <a:tcPr/>
                </a:tc>
                <a:tc>
                  <a:txBody>
                    <a:bodyPr/>
                    <a:lstStyle/>
                    <a:p>
                      <a:r>
                        <a:rPr lang="az-Latn-AZ" dirty="0" smtClean="0"/>
                        <a:t>64</a:t>
                      </a:r>
                      <a:endParaRPr lang="en-US" dirty="0"/>
                    </a:p>
                  </a:txBody>
                  <a:tcPr/>
                </a:tc>
                <a:tc>
                  <a:txBody>
                    <a:bodyPr/>
                    <a:lstStyle/>
                    <a:p>
                      <a:r>
                        <a:rPr lang="en-US" sz="1867" b="1" i="0" u="none" strike="noStrike" cap="none" dirty="0" smtClean="0">
                          <a:solidFill>
                            <a:schemeClr val="dk1"/>
                          </a:solidFill>
                          <a:effectLst/>
                          <a:latin typeface="+mn-lt"/>
                          <a:ea typeface="+mn-ea"/>
                          <a:cs typeface="+mn-cs"/>
                          <a:sym typeface="Arial"/>
                        </a:rPr>
                        <a:t>0</a:t>
                      </a:r>
                      <a:r>
                        <a:rPr lang="en-US" sz="1867" b="0" i="0" u="none" strike="noStrike" cap="none" dirty="0" smtClean="0">
                          <a:solidFill>
                            <a:schemeClr val="dk1"/>
                          </a:solidFill>
                          <a:effectLst/>
                          <a:latin typeface="+mn-lt"/>
                          <a:ea typeface="+mn-ea"/>
                          <a:cs typeface="+mn-cs"/>
                          <a:sym typeface="Arial"/>
                        </a:rPr>
                        <a:t>’dan </a:t>
                      </a:r>
                      <a:r>
                        <a:rPr lang="en-US" sz="1867" b="1" i="0" u="none" strike="noStrike" cap="none" dirty="0" smtClean="0">
                          <a:solidFill>
                            <a:schemeClr val="dk1"/>
                          </a:solidFill>
                          <a:effectLst/>
                          <a:latin typeface="+mn-lt"/>
                          <a:ea typeface="+mn-ea"/>
                          <a:cs typeface="+mn-cs"/>
                          <a:sym typeface="Arial"/>
                        </a:rPr>
                        <a:t>18,446,744,073,709,551,615</a:t>
                      </a:r>
                      <a:r>
                        <a:rPr lang="en-US" sz="1867" b="0" i="0" u="none" strike="noStrike" cap="none" dirty="0" smtClean="0">
                          <a:solidFill>
                            <a:schemeClr val="dk1"/>
                          </a:solidFill>
                          <a:effectLst/>
                          <a:latin typeface="+mn-lt"/>
                          <a:ea typeface="+mn-ea"/>
                          <a:cs typeface="+mn-cs"/>
                          <a:sym typeface="Arial"/>
                        </a:rPr>
                        <a:t>’</a:t>
                      </a:r>
                      <a:r>
                        <a:rPr lang="az-Latn-AZ" sz="1867" b="0" i="0" u="none" strike="noStrike" cap="none" dirty="0" smtClean="0">
                          <a:solidFill>
                            <a:schemeClr val="dk1"/>
                          </a:solidFill>
                          <a:effectLst/>
                          <a:latin typeface="+mn-lt"/>
                          <a:ea typeface="+mn-ea"/>
                          <a:cs typeface="+mn-cs"/>
                          <a:sym typeface="Arial"/>
                        </a:rPr>
                        <a:t>ə</a:t>
                      </a:r>
                      <a:endParaRPr lang="en-US" dirty="0"/>
                    </a:p>
                  </a:txBody>
                  <a:tcPr/>
                </a:tc>
              </a:tr>
            </a:tbl>
          </a:graphicData>
        </a:graphic>
      </p:graphicFrame>
      <p:sp>
        <p:nvSpPr>
          <p:cNvPr id="8" name="TextBox 7"/>
          <p:cNvSpPr txBox="1"/>
          <p:nvPr/>
        </p:nvSpPr>
        <p:spPr>
          <a:xfrm>
            <a:off x="762000" y="472440"/>
            <a:ext cx="2793970" cy="461665"/>
          </a:xfrm>
          <a:prstGeom prst="rect">
            <a:avLst/>
          </a:prstGeom>
          <a:noFill/>
          <a:ln>
            <a:solidFill>
              <a:schemeClr val="bg1"/>
            </a:solidFill>
          </a:ln>
        </p:spPr>
        <p:txBody>
          <a:bodyPr wrap="none" rtlCol="0">
            <a:spAutoFit/>
          </a:bodyPr>
          <a:lstStyle/>
          <a:p>
            <a:r>
              <a:rPr lang="az-Latn-AZ" sz="2400" b="1" dirty="0" smtClean="0">
                <a:solidFill>
                  <a:schemeClr val="bg1"/>
                </a:solidFill>
              </a:rPr>
              <a:t>Tam ədədlər üçün</a:t>
            </a:r>
            <a:endParaRPr lang="en-US" sz="2400" b="1" dirty="0">
              <a:solidFill>
                <a:schemeClr val="bg1"/>
              </a:solidFill>
            </a:endParaRPr>
          </a:p>
        </p:txBody>
      </p:sp>
    </p:spTree>
    <p:extLst>
      <p:ext uri="{BB962C8B-B14F-4D97-AF65-F5344CB8AC3E}">
        <p14:creationId xmlns:p14="http://schemas.microsoft.com/office/powerpoint/2010/main" val="159523003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0D6B6">
                <a:alpha val="70588"/>
              </a:srgbClr>
            </a:gs>
            <a:gs pos="100000">
              <a:srgbClr val="7337D4"/>
            </a:gs>
          </a:gsLst>
          <a:lin ang="0" scaled="0"/>
        </a:gradFill>
        <a:effectLst/>
      </p:bgPr>
    </p:bg>
    <p:spTree>
      <p:nvGrpSpPr>
        <p:cNvPr id="1" name="Shape 124"/>
        <p:cNvGrpSpPr/>
        <p:nvPr/>
      </p:nvGrpSpPr>
      <p:grpSpPr>
        <a:xfrm>
          <a:off x="0" y="0"/>
          <a:ext cx="0" cy="0"/>
          <a:chOff x="0" y="0"/>
          <a:chExt cx="0" cy="0"/>
        </a:xfrm>
      </p:grpSpPr>
      <p:sp>
        <p:nvSpPr>
          <p:cNvPr id="5" name="Rectangle 4"/>
          <p:cNvSpPr/>
          <p:nvPr/>
        </p:nvSpPr>
        <p:spPr>
          <a:xfrm>
            <a:off x="0" y="928048"/>
            <a:ext cx="12192000" cy="163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custDataLst>
              <p:custData r:id="rId1"/>
            </p:custDataLst>
            <p:extLst>
              <p:ext uri="{D42A27DB-BD31-4B8C-83A1-F6EECF244321}">
                <p14:modId xmlns:p14="http://schemas.microsoft.com/office/powerpoint/2010/main" val="1423668354"/>
              </p:ext>
            </p:extLst>
          </p:nvPr>
        </p:nvGraphicFramePr>
        <p:xfrm>
          <a:off x="0" y="1890670"/>
          <a:ext cx="6858000" cy="2473852"/>
        </p:xfrm>
        <a:graphic>
          <a:graphicData uri="http://schemas.openxmlformats.org/drawingml/2006/table">
            <a:tbl>
              <a:tblPr firstRow="1" bandRow="1">
                <a:tableStyleId>{7DF18680-E054-41AD-8BC1-D1AEF772440D}</a:tableStyleId>
              </a:tblPr>
              <a:tblGrid>
                <a:gridCol w="1433680"/>
                <a:gridCol w="794669"/>
                <a:gridCol w="4629651"/>
              </a:tblGrid>
              <a:tr h="516310">
                <a:tc>
                  <a:txBody>
                    <a:bodyPr/>
                    <a:lstStyle/>
                    <a:p>
                      <a:r>
                        <a:rPr lang="en-US" sz="2800" dirty="0" smtClean="0">
                          <a:latin typeface="Times New Roman" panose="02020603050405020304" pitchFamily="18" charset="0"/>
                          <a:cs typeface="Times New Roman" panose="02020603050405020304" pitchFamily="18" charset="0"/>
                        </a:rPr>
                        <a:t>Tip</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US" sz="2800" dirty="0" smtClean="0">
                          <a:latin typeface="Times New Roman" panose="02020603050405020304" pitchFamily="18" charset="0"/>
                          <a:cs typeface="Times New Roman" panose="02020603050405020304" pitchFamily="18" charset="0"/>
                        </a:rPr>
                        <a:t>Bit</a:t>
                      </a:r>
                      <a:endParaRPr lang="en-US" sz="2800" dirty="0">
                        <a:latin typeface="Times New Roman" panose="02020603050405020304" pitchFamily="18" charset="0"/>
                        <a:cs typeface="Times New Roman" panose="02020603050405020304" pitchFamily="18" charset="0"/>
                      </a:endParaRPr>
                    </a:p>
                  </a:txBody>
                  <a:tcPr/>
                </a:tc>
                <a:tc>
                  <a:txBody>
                    <a:bodyPr/>
                    <a:lstStyle/>
                    <a:p>
                      <a:r>
                        <a:rPr lang="az-Latn-AZ" sz="2800" dirty="0" smtClean="0">
                          <a:latin typeface="Times New Roman" panose="02020603050405020304" pitchFamily="18" charset="0"/>
                          <a:cs typeface="Times New Roman" panose="02020603050405020304" pitchFamily="18" charset="0"/>
                        </a:rPr>
                        <a:t>Dəyər aralığı</a:t>
                      </a:r>
                      <a:endParaRPr lang="en-US" sz="2800" dirty="0">
                        <a:latin typeface="Times New Roman" panose="02020603050405020304" pitchFamily="18" charset="0"/>
                        <a:cs typeface="Times New Roman" panose="02020603050405020304" pitchFamily="18" charset="0"/>
                      </a:endParaRPr>
                    </a:p>
                  </a:txBody>
                  <a:tcPr/>
                </a:tc>
              </a:tr>
              <a:tr h="606974">
                <a:tc>
                  <a:txBody>
                    <a:bodyPr/>
                    <a:lstStyle/>
                    <a:p>
                      <a:r>
                        <a:rPr lang="az-Latn-AZ" dirty="0" smtClean="0"/>
                        <a:t>float</a:t>
                      </a:r>
                      <a:endParaRPr lang="en-US" dirty="0"/>
                    </a:p>
                  </a:txBody>
                  <a:tcPr/>
                </a:tc>
                <a:tc>
                  <a:txBody>
                    <a:bodyPr/>
                    <a:lstStyle/>
                    <a:p>
                      <a:r>
                        <a:rPr lang="az-Latn-AZ" dirty="0" smtClean="0"/>
                        <a:t>32</a:t>
                      </a:r>
                      <a:endParaRPr lang="en-US" dirty="0"/>
                    </a:p>
                  </a:txBody>
                  <a:tcPr/>
                </a:tc>
                <a:tc>
                  <a:txBody>
                    <a:bodyPr/>
                    <a:lstStyle/>
                    <a:p>
                      <a:r>
                        <a:rPr lang="en-US" sz="1867" b="1" i="0" u="none" strike="noStrike" cap="none" dirty="0" smtClean="0">
                          <a:solidFill>
                            <a:schemeClr val="dk1"/>
                          </a:solidFill>
                          <a:effectLst/>
                          <a:latin typeface="+mn-lt"/>
                          <a:ea typeface="+mn-ea"/>
                          <a:cs typeface="+mn-cs"/>
                          <a:sym typeface="Arial"/>
                        </a:rPr>
                        <a:t>1.5E-45</a:t>
                      </a:r>
                      <a:r>
                        <a:rPr lang="en-US" sz="1867" b="0" i="0" u="none" strike="noStrike" cap="none" dirty="0" smtClean="0">
                          <a:solidFill>
                            <a:schemeClr val="dk1"/>
                          </a:solidFill>
                          <a:effectLst/>
                          <a:latin typeface="+mn-lt"/>
                          <a:ea typeface="+mn-ea"/>
                          <a:cs typeface="+mn-cs"/>
                          <a:sym typeface="Arial"/>
                        </a:rPr>
                        <a:t> </a:t>
                      </a:r>
                      <a:r>
                        <a:rPr lang="en-US" sz="1867" b="0" i="0" u="none" strike="noStrike" cap="none" dirty="0" err="1" smtClean="0">
                          <a:solidFill>
                            <a:schemeClr val="dk1"/>
                          </a:solidFill>
                          <a:effectLst/>
                          <a:latin typeface="+mn-lt"/>
                          <a:ea typeface="+mn-ea"/>
                          <a:cs typeface="+mn-cs"/>
                          <a:sym typeface="Arial"/>
                        </a:rPr>
                        <a:t>il</a:t>
                      </a:r>
                      <a:r>
                        <a:rPr lang="az-Latn-AZ" sz="1867" b="0" i="0" u="none" strike="noStrike" cap="none" dirty="0" smtClean="0">
                          <a:solidFill>
                            <a:schemeClr val="dk1"/>
                          </a:solidFill>
                          <a:effectLst/>
                          <a:latin typeface="+mn-lt"/>
                          <a:ea typeface="+mn-ea"/>
                          <a:cs typeface="+mn-cs"/>
                          <a:sym typeface="Arial"/>
                        </a:rPr>
                        <a:t>ə</a:t>
                      </a:r>
                      <a:r>
                        <a:rPr lang="en-US" sz="1867" b="0" i="0" u="none" strike="noStrike" cap="none" dirty="0" smtClean="0">
                          <a:solidFill>
                            <a:schemeClr val="dk1"/>
                          </a:solidFill>
                          <a:effectLst/>
                          <a:latin typeface="+mn-lt"/>
                          <a:ea typeface="+mn-ea"/>
                          <a:cs typeface="+mn-cs"/>
                          <a:sym typeface="Arial"/>
                        </a:rPr>
                        <a:t> </a:t>
                      </a:r>
                      <a:r>
                        <a:rPr lang="en-US" sz="1867" b="1" i="0" u="none" strike="noStrike" cap="none" dirty="0" smtClean="0">
                          <a:solidFill>
                            <a:schemeClr val="dk1"/>
                          </a:solidFill>
                          <a:effectLst/>
                          <a:latin typeface="+mn-lt"/>
                          <a:ea typeface="+mn-ea"/>
                          <a:cs typeface="+mn-cs"/>
                          <a:sym typeface="Arial"/>
                        </a:rPr>
                        <a:t>3.4E+38</a:t>
                      </a:r>
                      <a:endParaRPr lang="en-US" dirty="0"/>
                    </a:p>
                  </a:txBody>
                  <a:tcPr/>
                </a:tc>
              </a:tr>
              <a:tr h="606974">
                <a:tc>
                  <a:txBody>
                    <a:bodyPr/>
                    <a:lstStyle/>
                    <a:p>
                      <a:r>
                        <a:rPr lang="az-Latn-AZ" dirty="0" smtClean="0"/>
                        <a:t>double</a:t>
                      </a:r>
                      <a:endParaRPr lang="en-US" dirty="0"/>
                    </a:p>
                  </a:txBody>
                  <a:tcPr/>
                </a:tc>
                <a:tc>
                  <a:txBody>
                    <a:bodyPr/>
                    <a:lstStyle/>
                    <a:p>
                      <a:r>
                        <a:rPr lang="az-Latn-AZ" dirty="0" smtClean="0"/>
                        <a:t>64</a:t>
                      </a:r>
                      <a:endParaRPr lang="en-US" dirty="0"/>
                    </a:p>
                  </a:txBody>
                  <a:tcPr/>
                </a:tc>
                <a:tc>
                  <a:txBody>
                    <a:bodyPr/>
                    <a:lstStyle/>
                    <a:p>
                      <a:r>
                        <a:rPr lang="en-US" sz="1867" b="1" i="0" u="none" strike="noStrike" cap="none" dirty="0" smtClean="0">
                          <a:solidFill>
                            <a:schemeClr val="dk1"/>
                          </a:solidFill>
                          <a:effectLst/>
                          <a:latin typeface="+mn-lt"/>
                          <a:ea typeface="+mn-ea"/>
                          <a:cs typeface="+mn-cs"/>
                          <a:sym typeface="Arial"/>
                        </a:rPr>
                        <a:t>5E-324</a:t>
                      </a:r>
                      <a:r>
                        <a:rPr lang="en-US" sz="1867" b="0" i="0" u="none" strike="noStrike" cap="none" dirty="0" smtClean="0">
                          <a:solidFill>
                            <a:schemeClr val="dk1"/>
                          </a:solidFill>
                          <a:effectLst/>
                          <a:latin typeface="+mn-lt"/>
                          <a:ea typeface="+mn-ea"/>
                          <a:cs typeface="+mn-cs"/>
                          <a:sym typeface="Arial"/>
                        </a:rPr>
                        <a:t> </a:t>
                      </a:r>
                      <a:r>
                        <a:rPr lang="en-US" sz="1867" b="0" i="0" u="none" strike="noStrike" cap="none" dirty="0" err="1" smtClean="0">
                          <a:solidFill>
                            <a:schemeClr val="dk1"/>
                          </a:solidFill>
                          <a:effectLst/>
                          <a:latin typeface="+mn-lt"/>
                          <a:ea typeface="+mn-ea"/>
                          <a:cs typeface="+mn-cs"/>
                          <a:sym typeface="Arial"/>
                        </a:rPr>
                        <a:t>il</a:t>
                      </a:r>
                      <a:r>
                        <a:rPr lang="az-Latn-AZ" sz="1867" b="0" i="0" u="none" strike="noStrike" cap="none" dirty="0" smtClean="0">
                          <a:solidFill>
                            <a:schemeClr val="dk1"/>
                          </a:solidFill>
                          <a:effectLst/>
                          <a:latin typeface="+mn-lt"/>
                          <a:ea typeface="+mn-ea"/>
                          <a:cs typeface="+mn-cs"/>
                          <a:sym typeface="Arial"/>
                        </a:rPr>
                        <a:t>ə</a:t>
                      </a:r>
                      <a:r>
                        <a:rPr lang="en-US" sz="1867" b="0" i="0" u="none" strike="noStrike" cap="none" dirty="0" smtClean="0">
                          <a:solidFill>
                            <a:schemeClr val="dk1"/>
                          </a:solidFill>
                          <a:effectLst/>
                          <a:latin typeface="+mn-lt"/>
                          <a:ea typeface="+mn-ea"/>
                          <a:cs typeface="+mn-cs"/>
                          <a:sym typeface="Arial"/>
                        </a:rPr>
                        <a:t> </a:t>
                      </a:r>
                      <a:r>
                        <a:rPr lang="en-US" sz="1867" b="1" i="0" u="none" strike="noStrike" cap="none" dirty="0" smtClean="0">
                          <a:solidFill>
                            <a:schemeClr val="dk1"/>
                          </a:solidFill>
                          <a:effectLst/>
                          <a:latin typeface="+mn-lt"/>
                          <a:ea typeface="+mn-ea"/>
                          <a:cs typeface="+mn-cs"/>
                          <a:sym typeface="Arial"/>
                        </a:rPr>
                        <a:t>1.7E+308</a:t>
                      </a:r>
                      <a:endParaRPr lang="en-US" dirty="0"/>
                    </a:p>
                  </a:txBody>
                  <a:tcPr/>
                </a:tc>
              </a:tr>
              <a:tr h="606974">
                <a:tc>
                  <a:txBody>
                    <a:bodyPr/>
                    <a:lstStyle/>
                    <a:p>
                      <a:r>
                        <a:rPr lang="az-Latn-AZ" dirty="0" smtClean="0"/>
                        <a:t>decimal</a:t>
                      </a:r>
                      <a:endParaRPr lang="en-US" dirty="0"/>
                    </a:p>
                  </a:txBody>
                  <a:tcPr/>
                </a:tc>
                <a:tc>
                  <a:txBody>
                    <a:bodyPr/>
                    <a:lstStyle/>
                    <a:p>
                      <a:r>
                        <a:rPr lang="az-Latn-AZ" dirty="0" smtClean="0"/>
                        <a:t>128</a:t>
                      </a:r>
                      <a:endParaRPr lang="en-US" dirty="0"/>
                    </a:p>
                  </a:txBody>
                  <a:tcPr/>
                </a:tc>
                <a:tc>
                  <a:txBody>
                    <a:bodyPr/>
                    <a:lstStyle/>
                    <a:p>
                      <a:pPr algn="l" fontAlgn="base"/>
                      <a:r>
                        <a:rPr lang="en-US" sz="1867" b="1" i="0" u="none" strike="noStrike" cap="none" dirty="0" smtClean="0">
                          <a:solidFill>
                            <a:schemeClr val="dk1"/>
                          </a:solidFill>
                          <a:effectLst/>
                          <a:latin typeface="+mn-lt"/>
                          <a:ea typeface="+mn-ea"/>
                          <a:cs typeface="+mn-cs"/>
                          <a:sym typeface="Arial"/>
                        </a:rPr>
                        <a:t>1E-28</a:t>
                      </a:r>
                      <a:r>
                        <a:rPr lang="en-US" sz="1867" b="0" i="0" u="none" strike="noStrike" cap="none" dirty="0" smtClean="0">
                          <a:solidFill>
                            <a:schemeClr val="dk1"/>
                          </a:solidFill>
                          <a:effectLst/>
                          <a:latin typeface="+mn-lt"/>
                          <a:ea typeface="+mn-ea"/>
                          <a:cs typeface="+mn-cs"/>
                          <a:sym typeface="Arial"/>
                        </a:rPr>
                        <a:t> </a:t>
                      </a:r>
                      <a:r>
                        <a:rPr lang="en-US" sz="1867" b="0" i="0" u="none" strike="noStrike" cap="none" dirty="0" err="1" smtClean="0">
                          <a:solidFill>
                            <a:schemeClr val="dk1"/>
                          </a:solidFill>
                          <a:effectLst/>
                          <a:latin typeface="+mn-lt"/>
                          <a:ea typeface="+mn-ea"/>
                          <a:cs typeface="+mn-cs"/>
                          <a:sym typeface="Arial"/>
                        </a:rPr>
                        <a:t>il</a:t>
                      </a:r>
                      <a:r>
                        <a:rPr lang="az-Latn-AZ" sz="1867" b="0" i="0" u="none" strike="noStrike" cap="none" dirty="0" smtClean="0">
                          <a:solidFill>
                            <a:schemeClr val="dk1"/>
                          </a:solidFill>
                          <a:effectLst/>
                          <a:latin typeface="+mn-lt"/>
                          <a:ea typeface="+mn-ea"/>
                          <a:cs typeface="+mn-cs"/>
                          <a:sym typeface="Arial"/>
                        </a:rPr>
                        <a:t>ə</a:t>
                      </a:r>
                      <a:r>
                        <a:rPr lang="en-US" sz="1867" b="0" i="0" u="none" strike="noStrike" cap="none" dirty="0" smtClean="0">
                          <a:solidFill>
                            <a:schemeClr val="dk1"/>
                          </a:solidFill>
                          <a:effectLst/>
                          <a:latin typeface="+mn-lt"/>
                          <a:ea typeface="+mn-ea"/>
                          <a:cs typeface="+mn-cs"/>
                          <a:sym typeface="Arial"/>
                        </a:rPr>
                        <a:t> </a:t>
                      </a:r>
                      <a:r>
                        <a:rPr lang="en-US" sz="1867" b="1" i="0" u="none" strike="noStrike" cap="none" dirty="0" smtClean="0">
                          <a:solidFill>
                            <a:schemeClr val="dk1"/>
                          </a:solidFill>
                          <a:effectLst/>
                          <a:latin typeface="+mn-lt"/>
                          <a:ea typeface="+mn-ea"/>
                          <a:cs typeface="+mn-cs"/>
                          <a:sym typeface="Arial"/>
                        </a:rPr>
                        <a:t>7.9E+28</a:t>
                      </a:r>
                      <a:endParaRPr lang="en-US" b="0" dirty="0">
                        <a:ln>
                          <a:noFill/>
                        </a:ln>
                        <a:solidFill>
                          <a:schemeClr val="tx1"/>
                        </a:solidFill>
                        <a:effectLst/>
                      </a:endParaRPr>
                    </a:p>
                  </a:txBody>
                  <a:tcPr marL="228600" marR="228600" marT="228600" marB="228600" anchor="ctr"/>
                </a:tc>
              </a:tr>
            </a:tbl>
          </a:graphicData>
        </a:graphic>
      </p:graphicFrame>
      <p:sp>
        <p:nvSpPr>
          <p:cNvPr id="8" name="TextBox 7"/>
          <p:cNvSpPr txBox="1"/>
          <p:nvPr/>
        </p:nvSpPr>
        <p:spPr>
          <a:xfrm>
            <a:off x="0" y="342559"/>
            <a:ext cx="4298273" cy="584775"/>
          </a:xfrm>
          <a:prstGeom prst="rect">
            <a:avLst/>
          </a:prstGeom>
          <a:noFill/>
          <a:ln>
            <a:solidFill>
              <a:schemeClr val="bg1"/>
            </a:solidFill>
          </a:ln>
        </p:spPr>
        <p:txBody>
          <a:bodyPr wrap="square" rtlCol="0">
            <a:spAutoFit/>
          </a:bodyPr>
          <a:lstStyle/>
          <a:p>
            <a:r>
              <a:rPr lang="az-Latn-AZ"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Kəsr ədədlər üçün</a:t>
            </a:r>
            <a:endPar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6918960" y="1825675"/>
            <a:ext cx="5440680" cy="954107"/>
          </a:xfrm>
          <a:prstGeom prst="rect">
            <a:avLst/>
          </a:prstGeom>
        </p:spPr>
        <p:txBody>
          <a:bodyPr wrap="square">
            <a:spAutoFit/>
          </a:bodyPr>
          <a:lstStyle/>
          <a:p>
            <a:pPr marL="457200" indent="-457200">
              <a:buFont typeface="Wingdings" panose="05000000000000000000" pitchFamily="2" charset="2"/>
              <a:buChar char="q"/>
            </a:pPr>
            <a:r>
              <a:rPr lang="az-Latn-AZ" sz="2800" dirty="0" smtClean="0">
                <a:solidFill>
                  <a:srgbClr val="002060"/>
                </a:solidFill>
                <a:latin typeface="Times New Roman" panose="02020603050405020304" pitchFamily="18" charset="0"/>
                <a:cs typeface="Times New Roman" panose="02020603050405020304" pitchFamily="18" charset="0"/>
              </a:rPr>
              <a:t>Float </a:t>
            </a:r>
            <a:r>
              <a:rPr lang="en-US" sz="2800" dirty="0" err="1" smtClean="0">
                <a:solidFill>
                  <a:srgbClr val="002060"/>
                </a:solidFill>
                <a:latin typeface="Times New Roman" panose="02020603050405020304" pitchFamily="18" charset="0"/>
                <a:cs typeface="Times New Roman" panose="02020603050405020304" pitchFamily="18" charset="0"/>
              </a:rPr>
              <a:t>tipli</a:t>
            </a:r>
            <a:r>
              <a:rPr lang="en-US" sz="2800" dirty="0" smtClean="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dəyişən</a:t>
            </a: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yaratma</a:t>
            </a: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nümunəsi</a:t>
            </a: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aşağıdakı</a:t>
            </a: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kimidir</a:t>
            </a:r>
            <a:r>
              <a:rPr lang="en-US" sz="2800" dirty="0">
                <a:solidFill>
                  <a:srgbClr val="002060"/>
                </a:solidFill>
                <a:latin typeface="Times New Roman" panose="02020603050405020304" pitchFamily="18" charset="0"/>
                <a:cs typeface="Times New Roman" panose="02020603050405020304" pitchFamily="18" charset="0"/>
              </a:rPr>
              <a:t>:</a:t>
            </a:r>
          </a:p>
        </p:txBody>
      </p:sp>
      <p:sp>
        <p:nvSpPr>
          <p:cNvPr id="3" name="Rectangle 2"/>
          <p:cNvSpPr/>
          <p:nvPr/>
        </p:nvSpPr>
        <p:spPr>
          <a:xfrm>
            <a:off x="7394276" y="2720487"/>
            <a:ext cx="2440092" cy="523220"/>
          </a:xfrm>
          <a:prstGeom prst="rect">
            <a:avLst/>
          </a:prstGeom>
        </p:spPr>
        <p:txBody>
          <a:bodyPr wrap="none">
            <a:spAutoFit/>
          </a:bodyPr>
          <a:lstStyle/>
          <a:p>
            <a:r>
              <a:rPr lang="en-US" sz="2800" dirty="0">
                <a:solidFill>
                  <a:schemeClr val="bg1"/>
                </a:solidFill>
                <a:latin typeface="Times New Roman" panose="02020603050405020304" pitchFamily="18" charset="0"/>
                <a:cs typeface="Times New Roman" panose="02020603050405020304" pitchFamily="18" charset="0"/>
              </a:rPr>
              <a:t>float pi = 3.14f;</a:t>
            </a:r>
          </a:p>
        </p:txBody>
      </p:sp>
      <p:sp>
        <p:nvSpPr>
          <p:cNvPr id="6" name="Rectangle 5"/>
          <p:cNvSpPr/>
          <p:nvPr/>
        </p:nvSpPr>
        <p:spPr>
          <a:xfrm>
            <a:off x="6962914" y="3244334"/>
            <a:ext cx="5335766" cy="954107"/>
          </a:xfrm>
          <a:prstGeom prst="rect">
            <a:avLst/>
          </a:prstGeom>
        </p:spPr>
        <p:txBody>
          <a:bodyPr wrap="square">
            <a:spAutoFit/>
          </a:bodyPr>
          <a:lstStyle/>
          <a:p>
            <a:pPr marL="457200" indent="-457200">
              <a:buFont typeface="Wingdings" panose="05000000000000000000" pitchFamily="2" charset="2"/>
              <a:buChar char="q"/>
            </a:pPr>
            <a:r>
              <a:rPr lang="en-US" sz="2800" dirty="0" smtClean="0">
                <a:solidFill>
                  <a:srgbClr val="002060"/>
                </a:solidFill>
                <a:latin typeface="Times New Roman" panose="02020603050405020304" pitchFamily="18" charset="0"/>
                <a:cs typeface="Times New Roman" panose="02020603050405020304" pitchFamily="18" charset="0"/>
              </a:rPr>
              <a:t>Decimal </a:t>
            </a:r>
            <a:r>
              <a:rPr lang="en-US" sz="2800" dirty="0" err="1" smtClean="0">
                <a:solidFill>
                  <a:srgbClr val="002060"/>
                </a:solidFill>
                <a:latin typeface="Times New Roman" panose="02020603050405020304" pitchFamily="18" charset="0"/>
                <a:cs typeface="Times New Roman" panose="02020603050405020304" pitchFamily="18" charset="0"/>
              </a:rPr>
              <a:t>tipli</a:t>
            </a:r>
            <a:r>
              <a:rPr lang="en-US" sz="2800" dirty="0" smtClean="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dəyişən</a:t>
            </a: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aşağıdakı</a:t>
            </a: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kimi</a:t>
            </a: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müəyyən</a:t>
            </a: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edilə</a:t>
            </a: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bilər</a:t>
            </a:r>
            <a:r>
              <a:rPr lang="en-US" dirty="0">
                <a:solidFill>
                  <a:srgbClr val="002060"/>
                </a:solidFill>
                <a:latin typeface="Times New Roman" panose="02020603050405020304" pitchFamily="18" charset="0"/>
                <a:cs typeface="Times New Roman" panose="02020603050405020304" pitchFamily="18" charset="0"/>
              </a:rPr>
              <a:t>:</a:t>
            </a:r>
          </a:p>
        </p:txBody>
      </p:sp>
      <p:sp>
        <p:nvSpPr>
          <p:cNvPr id="9" name="Rectangle 8"/>
          <p:cNvSpPr/>
          <p:nvPr/>
        </p:nvSpPr>
        <p:spPr>
          <a:xfrm>
            <a:off x="7442807" y="4149231"/>
            <a:ext cx="3337560" cy="1077218"/>
          </a:xfrm>
          <a:prstGeom prst="rect">
            <a:avLst/>
          </a:prstGeom>
        </p:spPr>
        <p:txBody>
          <a:bodyPr wrap="square">
            <a:spAutoFit/>
          </a:bodyPr>
          <a:lstStyle/>
          <a:p>
            <a:pPr fontAlgn="base"/>
            <a:r>
              <a:rPr lang="en-US" sz="2800" dirty="0">
                <a:solidFill>
                  <a:schemeClr val="bg1"/>
                </a:solidFill>
                <a:latin typeface="Times New Roman" panose="02020603050405020304" pitchFamily="18" charset="0"/>
                <a:cs typeface="Times New Roman" panose="02020603050405020304" pitchFamily="18" charset="0"/>
              </a:rPr>
              <a:t>decimal pi = 3.14m;</a:t>
            </a:r>
          </a:p>
          <a:p>
            <a:r>
              <a:rPr lang="en-US" dirty="0"/>
              <a:t/>
            </a:r>
            <a:br>
              <a:rPr lang="en-US" dirty="0"/>
            </a:br>
            <a:endParaRPr lang="en-US" dirty="0"/>
          </a:p>
        </p:txBody>
      </p:sp>
      <p:sp>
        <p:nvSpPr>
          <p:cNvPr id="10" name="Rectangle 9"/>
          <p:cNvSpPr/>
          <p:nvPr/>
        </p:nvSpPr>
        <p:spPr>
          <a:xfrm>
            <a:off x="0" y="4506575"/>
            <a:ext cx="6096000" cy="1384995"/>
          </a:xfrm>
          <a:prstGeom prst="rect">
            <a:avLst/>
          </a:prstGeom>
        </p:spPr>
        <p:txBody>
          <a:bodyPr>
            <a:spAutoFit/>
          </a:bodyPr>
          <a:lstStyle/>
          <a:p>
            <a:r>
              <a:rPr lang="en-US" sz="2800" dirty="0" err="1">
                <a:solidFill>
                  <a:srgbClr val="002060"/>
                </a:solidFill>
                <a:latin typeface="Times New Roman" panose="02020603050405020304" pitchFamily="18" charset="0"/>
                <a:cs typeface="Times New Roman" panose="02020603050405020304" pitchFamily="18" charset="0"/>
              </a:rPr>
              <a:t>Proqram</a:t>
            </a: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tərtib</a:t>
            </a: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edilərkən</a:t>
            </a: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sistemə</a:t>
            </a: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bu</a:t>
            </a: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rəqəmlərin</a:t>
            </a: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necə</a:t>
            </a: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işlənəcəyini</a:t>
            </a: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izah</a:t>
            </a: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etmək</a:t>
            </a: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üçün</a:t>
            </a:r>
            <a:r>
              <a:rPr lang="en-US" sz="2800" dirty="0">
                <a:solidFill>
                  <a:srgbClr val="002060"/>
                </a:solidFill>
                <a:latin typeface="Times New Roman" panose="02020603050405020304" pitchFamily="18" charset="0"/>
                <a:cs typeface="Times New Roman" panose="02020603050405020304" pitchFamily="18" charset="0"/>
              </a:rPr>
              <a:t> "f" </a:t>
            </a:r>
            <a:r>
              <a:rPr lang="en-US" sz="2800" dirty="0" err="1">
                <a:solidFill>
                  <a:srgbClr val="002060"/>
                </a:solidFill>
                <a:latin typeface="Times New Roman" panose="02020603050405020304" pitchFamily="18" charset="0"/>
                <a:cs typeface="Times New Roman" panose="02020603050405020304" pitchFamily="18" charset="0"/>
              </a:rPr>
              <a:t>və</a:t>
            </a:r>
            <a:r>
              <a:rPr lang="en-US" sz="2800" dirty="0">
                <a:solidFill>
                  <a:srgbClr val="002060"/>
                </a:solidFill>
                <a:latin typeface="Times New Roman" panose="02020603050405020304" pitchFamily="18" charset="0"/>
                <a:cs typeface="Times New Roman" panose="02020603050405020304" pitchFamily="18" charset="0"/>
              </a:rPr>
              <a:t> "m" </a:t>
            </a:r>
            <a:r>
              <a:rPr lang="en-US" sz="2800" dirty="0" err="1">
                <a:solidFill>
                  <a:srgbClr val="002060"/>
                </a:solidFill>
                <a:latin typeface="Times New Roman" panose="02020603050405020304" pitchFamily="18" charset="0"/>
                <a:cs typeface="Times New Roman" panose="02020603050405020304" pitchFamily="18" charset="0"/>
              </a:rPr>
              <a:t>hərfləri</a:t>
            </a: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istifadə</a:t>
            </a: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olunur</a:t>
            </a:r>
            <a:r>
              <a:rPr lang="en-US" sz="2800" dirty="0">
                <a:solidFill>
                  <a:srgbClr val="002060"/>
                </a:solidFill>
                <a:latin typeface="Times New Roman" panose="02020603050405020304" pitchFamily="18" charset="0"/>
                <a:cs typeface="Times New Roman" panose="02020603050405020304" pitchFamily="18" charset="0"/>
              </a:rPr>
              <a:t>.</a:t>
            </a:r>
          </a:p>
        </p:txBody>
      </p:sp>
      <p:grpSp>
        <p:nvGrpSpPr>
          <p:cNvPr id="11" name="Google Shape;285;p26"/>
          <p:cNvGrpSpPr/>
          <p:nvPr/>
        </p:nvGrpSpPr>
        <p:grpSpPr>
          <a:xfrm flipH="1">
            <a:off x="4926842" y="0"/>
            <a:ext cx="5204149" cy="930416"/>
            <a:chOff x="1697066" y="4198872"/>
            <a:chExt cx="2261159" cy="554805"/>
          </a:xfrm>
        </p:grpSpPr>
        <p:grpSp>
          <p:nvGrpSpPr>
            <p:cNvPr id="12" name="Google Shape;286;p26"/>
            <p:cNvGrpSpPr/>
            <p:nvPr/>
          </p:nvGrpSpPr>
          <p:grpSpPr>
            <a:xfrm>
              <a:off x="1697066" y="4198872"/>
              <a:ext cx="595902" cy="554805"/>
              <a:chOff x="1697066" y="4198872"/>
              <a:chExt cx="595902" cy="554805"/>
            </a:xfrm>
          </p:grpSpPr>
          <p:sp>
            <p:nvSpPr>
              <p:cNvPr id="24" name="Google Shape;287;p26"/>
              <p:cNvSpPr/>
              <p:nvPr/>
            </p:nvSpPr>
            <p:spPr>
              <a:xfrm>
                <a:off x="1697066" y="4198872"/>
                <a:ext cx="595902" cy="554805"/>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8;p26"/>
              <p:cNvSpPr/>
              <p:nvPr/>
            </p:nvSpPr>
            <p:spPr>
              <a:xfrm>
                <a:off x="1827822" y="4262486"/>
                <a:ext cx="342351" cy="440790"/>
              </a:xfrm>
              <a:custGeom>
                <a:avLst/>
                <a:gdLst/>
                <a:ahLst/>
                <a:cxnLst/>
                <a:rect l="l" t="t" r="r" b="b"/>
                <a:pathLst>
                  <a:path w="12004" h="12036" extrusionOk="0">
                    <a:moveTo>
                      <a:pt x="10933" y="4947"/>
                    </a:moveTo>
                    <a:cubicBezTo>
                      <a:pt x="11122" y="4947"/>
                      <a:pt x="11279" y="5104"/>
                      <a:pt x="11279" y="5293"/>
                    </a:cubicBezTo>
                    <a:lnTo>
                      <a:pt x="11279" y="5671"/>
                    </a:lnTo>
                    <a:lnTo>
                      <a:pt x="7782" y="5671"/>
                    </a:lnTo>
                    <a:lnTo>
                      <a:pt x="7782" y="5293"/>
                    </a:lnTo>
                    <a:cubicBezTo>
                      <a:pt x="7782" y="5104"/>
                      <a:pt x="7940" y="4947"/>
                      <a:pt x="8129" y="4947"/>
                    </a:cubicBezTo>
                    <a:close/>
                    <a:moveTo>
                      <a:pt x="9547" y="694"/>
                    </a:moveTo>
                    <a:cubicBezTo>
                      <a:pt x="9736" y="694"/>
                      <a:pt x="9893" y="851"/>
                      <a:pt x="9893" y="1040"/>
                    </a:cubicBezTo>
                    <a:lnTo>
                      <a:pt x="9893" y="4254"/>
                    </a:lnTo>
                    <a:lnTo>
                      <a:pt x="8129" y="4254"/>
                    </a:lnTo>
                    <a:cubicBezTo>
                      <a:pt x="7530" y="4254"/>
                      <a:pt x="7058" y="4726"/>
                      <a:pt x="7058" y="5293"/>
                    </a:cubicBezTo>
                    <a:lnTo>
                      <a:pt x="7058" y="6365"/>
                    </a:lnTo>
                    <a:lnTo>
                      <a:pt x="694" y="6365"/>
                    </a:lnTo>
                    <a:lnTo>
                      <a:pt x="694" y="1040"/>
                    </a:lnTo>
                    <a:cubicBezTo>
                      <a:pt x="725" y="851"/>
                      <a:pt x="883" y="694"/>
                      <a:pt x="1072" y="694"/>
                    </a:cubicBezTo>
                    <a:close/>
                    <a:moveTo>
                      <a:pt x="7121" y="7026"/>
                    </a:moveTo>
                    <a:lnTo>
                      <a:pt x="7121" y="7751"/>
                    </a:lnTo>
                    <a:lnTo>
                      <a:pt x="1072" y="7751"/>
                    </a:lnTo>
                    <a:cubicBezTo>
                      <a:pt x="883" y="7751"/>
                      <a:pt x="725" y="7593"/>
                      <a:pt x="725" y="7404"/>
                    </a:cubicBezTo>
                    <a:lnTo>
                      <a:pt x="725" y="7026"/>
                    </a:lnTo>
                    <a:close/>
                    <a:moveTo>
                      <a:pt x="5703" y="8444"/>
                    </a:moveTo>
                    <a:lnTo>
                      <a:pt x="5703" y="9168"/>
                    </a:lnTo>
                    <a:lnTo>
                      <a:pt x="4947" y="9168"/>
                    </a:lnTo>
                    <a:lnTo>
                      <a:pt x="4947" y="8444"/>
                    </a:lnTo>
                    <a:close/>
                    <a:moveTo>
                      <a:pt x="7089" y="8444"/>
                    </a:moveTo>
                    <a:lnTo>
                      <a:pt x="7089" y="9168"/>
                    </a:lnTo>
                    <a:lnTo>
                      <a:pt x="6365" y="9168"/>
                    </a:lnTo>
                    <a:lnTo>
                      <a:pt x="6365" y="8444"/>
                    </a:lnTo>
                    <a:close/>
                    <a:moveTo>
                      <a:pt x="11279" y="6333"/>
                    </a:moveTo>
                    <a:lnTo>
                      <a:pt x="11279" y="9830"/>
                    </a:lnTo>
                    <a:lnTo>
                      <a:pt x="7782" y="9830"/>
                    </a:lnTo>
                    <a:lnTo>
                      <a:pt x="7782" y="6333"/>
                    </a:lnTo>
                    <a:close/>
                    <a:moveTo>
                      <a:pt x="11279" y="10523"/>
                    </a:moveTo>
                    <a:lnTo>
                      <a:pt x="11279" y="10901"/>
                    </a:lnTo>
                    <a:cubicBezTo>
                      <a:pt x="11279" y="11090"/>
                      <a:pt x="11122" y="11248"/>
                      <a:pt x="10933" y="11248"/>
                    </a:cubicBezTo>
                    <a:lnTo>
                      <a:pt x="8129" y="11248"/>
                    </a:lnTo>
                    <a:cubicBezTo>
                      <a:pt x="7940" y="11248"/>
                      <a:pt x="7782" y="11090"/>
                      <a:pt x="7782" y="10901"/>
                    </a:cubicBezTo>
                    <a:lnTo>
                      <a:pt x="7782" y="10523"/>
                    </a:lnTo>
                    <a:close/>
                    <a:moveTo>
                      <a:pt x="1040" y="1"/>
                    </a:moveTo>
                    <a:cubicBezTo>
                      <a:pt x="442" y="1"/>
                      <a:pt x="1" y="473"/>
                      <a:pt x="1" y="1040"/>
                    </a:cubicBezTo>
                    <a:lnTo>
                      <a:pt x="1" y="7436"/>
                    </a:lnTo>
                    <a:cubicBezTo>
                      <a:pt x="1" y="8034"/>
                      <a:pt x="442" y="8507"/>
                      <a:pt x="1040" y="8507"/>
                    </a:cubicBezTo>
                    <a:lnTo>
                      <a:pt x="4191" y="8507"/>
                    </a:lnTo>
                    <a:lnTo>
                      <a:pt x="4191" y="9200"/>
                    </a:lnTo>
                    <a:lnTo>
                      <a:pt x="3151" y="9200"/>
                    </a:lnTo>
                    <a:cubicBezTo>
                      <a:pt x="2931" y="9200"/>
                      <a:pt x="2773" y="9357"/>
                      <a:pt x="2773" y="9546"/>
                    </a:cubicBezTo>
                    <a:cubicBezTo>
                      <a:pt x="2773" y="9767"/>
                      <a:pt x="2931" y="9925"/>
                      <a:pt x="3151" y="9925"/>
                    </a:cubicBezTo>
                    <a:lnTo>
                      <a:pt x="7026" y="9925"/>
                    </a:lnTo>
                    <a:lnTo>
                      <a:pt x="7026" y="10964"/>
                    </a:lnTo>
                    <a:cubicBezTo>
                      <a:pt x="7026" y="11563"/>
                      <a:pt x="7499" y="12035"/>
                      <a:pt x="8097" y="12035"/>
                    </a:cubicBezTo>
                    <a:lnTo>
                      <a:pt x="10901" y="12035"/>
                    </a:lnTo>
                    <a:cubicBezTo>
                      <a:pt x="11468" y="12035"/>
                      <a:pt x="11941" y="11563"/>
                      <a:pt x="11941" y="10964"/>
                    </a:cubicBezTo>
                    <a:lnTo>
                      <a:pt x="11941" y="5356"/>
                    </a:lnTo>
                    <a:cubicBezTo>
                      <a:pt x="12004" y="4726"/>
                      <a:pt x="11531" y="4254"/>
                      <a:pt x="10933" y="4254"/>
                    </a:cubicBezTo>
                    <a:lnTo>
                      <a:pt x="10586" y="4254"/>
                    </a:lnTo>
                    <a:lnTo>
                      <a:pt x="10586" y="1040"/>
                    </a:lnTo>
                    <a:cubicBezTo>
                      <a:pt x="10586" y="473"/>
                      <a:pt x="10114" y="1"/>
                      <a:pt x="9515" y="1"/>
                    </a:cubicBezTo>
                    <a:close/>
                  </a:path>
                </a:pathLst>
              </a:cu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289;p26"/>
            <p:cNvGrpSpPr/>
            <p:nvPr/>
          </p:nvGrpSpPr>
          <p:grpSpPr>
            <a:xfrm>
              <a:off x="2393800" y="4444238"/>
              <a:ext cx="1564425" cy="72900"/>
              <a:chOff x="2066900" y="4444238"/>
              <a:chExt cx="1564425" cy="72900"/>
            </a:xfrm>
          </p:grpSpPr>
          <p:sp>
            <p:nvSpPr>
              <p:cNvPr id="14" name="Google Shape;290;p26"/>
              <p:cNvSpPr/>
              <p:nvPr/>
            </p:nvSpPr>
            <p:spPr>
              <a:xfrm>
                <a:off x="2066900"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1;p26"/>
              <p:cNvSpPr/>
              <p:nvPr/>
            </p:nvSpPr>
            <p:spPr>
              <a:xfrm>
                <a:off x="2232625"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2;p26"/>
              <p:cNvSpPr/>
              <p:nvPr/>
            </p:nvSpPr>
            <p:spPr>
              <a:xfrm>
                <a:off x="2398350"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3;p26"/>
              <p:cNvSpPr/>
              <p:nvPr/>
            </p:nvSpPr>
            <p:spPr>
              <a:xfrm>
                <a:off x="2564075"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4;p26"/>
              <p:cNvSpPr/>
              <p:nvPr/>
            </p:nvSpPr>
            <p:spPr>
              <a:xfrm>
                <a:off x="2729800"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5;p26"/>
              <p:cNvSpPr/>
              <p:nvPr/>
            </p:nvSpPr>
            <p:spPr>
              <a:xfrm>
                <a:off x="2895525"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6;p26"/>
              <p:cNvSpPr/>
              <p:nvPr/>
            </p:nvSpPr>
            <p:spPr>
              <a:xfrm>
                <a:off x="3061250"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7;p26"/>
              <p:cNvSpPr/>
              <p:nvPr/>
            </p:nvSpPr>
            <p:spPr>
              <a:xfrm>
                <a:off x="3226975"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98;p26"/>
              <p:cNvSpPr/>
              <p:nvPr/>
            </p:nvSpPr>
            <p:spPr>
              <a:xfrm>
                <a:off x="3392700" y="4444238"/>
                <a:ext cx="72900" cy="72900"/>
              </a:xfrm>
              <a:prstGeom prst="ellipse">
                <a:avLst/>
              </a:prstGeom>
              <a:solidFill>
                <a:srgbClr val="FFFFFF">
                  <a:alpha val="4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9;p26"/>
              <p:cNvSpPr/>
              <p:nvPr/>
            </p:nvSpPr>
            <p:spPr>
              <a:xfrm>
                <a:off x="3558425" y="4444238"/>
                <a:ext cx="72900" cy="72900"/>
              </a:xfrm>
              <a:prstGeom prst="ellipse">
                <a:avLst/>
              </a:prstGeom>
              <a:solidFill>
                <a:srgbClr val="FFFFFF">
                  <a:alpha val="4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7474705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0D6B6">
                <a:alpha val="70588"/>
              </a:srgbClr>
            </a:gs>
            <a:gs pos="100000">
              <a:srgbClr val="7337D4"/>
            </a:gs>
          </a:gsLst>
          <a:lin ang="0" scaled="0"/>
        </a:gradFill>
        <a:effectLst/>
      </p:bgPr>
    </p:bg>
    <p:spTree>
      <p:nvGrpSpPr>
        <p:cNvPr id="1" name="Shape 124"/>
        <p:cNvGrpSpPr/>
        <p:nvPr/>
      </p:nvGrpSpPr>
      <p:grpSpPr>
        <a:xfrm>
          <a:off x="0" y="0"/>
          <a:ext cx="0" cy="0"/>
          <a:chOff x="0" y="0"/>
          <a:chExt cx="0" cy="0"/>
        </a:xfrm>
      </p:grpSpPr>
      <p:sp>
        <p:nvSpPr>
          <p:cNvPr id="5" name="Rectangle 4"/>
          <p:cNvSpPr/>
          <p:nvPr/>
        </p:nvSpPr>
        <p:spPr>
          <a:xfrm>
            <a:off x="0" y="928048"/>
            <a:ext cx="12192000" cy="163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350520"/>
            <a:ext cx="3648756" cy="584775"/>
          </a:xfrm>
          <a:prstGeom prst="rect">
            <a:avLst/>
          </a:prstGeom>
          <a:noFill/>
          <a:ln>
            <a:solidFill>
              <a:schemeClr val="bg1"/>
            </a:solidFill>
          </a:ln>
        </p:spPr>
        <p:txBody>
          <a:bodyPr wrap="none" rtlCol="0">
            <a:spAutoFit/>
          </a:bodyPr>
          <a:lstStyle/>
          <a:p>
            <a:r>
              <a:rPr lang="az-Latn-AZ"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Mətn </a:t>
            </a:r>
            <a:r>
              <a:rPr lang="az-Latn-AZ"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ifadələri</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az-Latn-AZ"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üçün</a:t>
            </a:r>
            <a:endPar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custDataLst>
              <p:custData r:id="rId1"/>
            </p:custDataLst>
            <p:extLst>
              <p:ext uri="{D42A27DB-BD31-4B8C-83A1-F6EECF244321}">
                <p14:modId xmlns:p14="http://schemas.microsoft.com/office/powerpoint/2010/main" val="299328375"/>
              </p:ext>
            </p:extLst>
          </p:nvPr>
        </p:nvGraphicFramePr>
        <p:xfrm>
          <a:off x="5334000" y="1082950"/>
          <a:ext cx="6858000" cy="1732108"/>
        </p:xfrm>
        <a:graphic>
          <a:graphicData uri="http://schemas.openxmlformats.org/drawingml/2006/table">
            <a:tbl>
              <a:tblPr firstRow="1" bandRow="1">
                <a:tableStyleId>{7DF18680-E054-41AD-8BC1-D1AEF772440D}</a:tableStyleId>
              </a:tblPr>
              <a:tblGrid>
                <a:gridCol w="1433680"/>
                <a:gridCol w="1385720"/>
                <a:gridCol w="4038600"/>
              </a:tblGrid>
              <a:tr h="516310">
                <a:tc>
                  <a:txBody>
                    <a:bodyPr/>
                    <a:lstStyle/>
                    <a:p>
                      <a:r>
                        <a:rPr lang="en-US" sz="2800" dirty="0" smtClean="0">
                          <a:latin typeface="Times New Roman" panose="02020603050405020304" pitchFamily="18" charset="0"/>
                          <a:cs typeface="Times New Roman" panose="02020603050405020304" pitchFamily="18" charset="0"/>
                        </a:rPr>
                        <a:t>Tip</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US" sz="2800" dirty="0" smtClean="0">
                          <a:latin typeface="Times New Roman" panose="02020603050405020304" pitchFamily="18" charset="0"/>
                          <a:cs typeface="Times New Roman" panose="02020603050405020304" pitchFamily="18" charset="0"/>
                        </a:rPr>
                        <a:t>Bit</a:t>
                      </a:r>
                      <a:endParaRPr lang="en-US" sz="2800" dirty="0">
                        <a:latin typeface="Times New Roman" panose="02020603050405020304" pitchFamily="18" charset="0"/>
                        <a:cs typeface="Times New Roman" panose="02020603050405020304" pitchFamily="18" charset="0"/>
                      </a:endParaRPr>
                    </a:p>
                  </a:txBody>
                  <a:tcPr/>
                </a:tc>
                <a:tc>
                  <a:txBody>
                    <a:bodyPr/>
                    <a:lstStyle/>
                    <a:p>
                      <a:r>
                        <a:rPr lang="az-Latn-AZ" sz="2800" dirty="0" smtClean="0">
                          <a:latin typeface="Times New Roman" panose="02020603050405020304" pitchFamily="18" charset="0"/>
                          <a:cs typeface="Times New Roman" panose="02020603050405020304" pitchFamily="18" charset="0"/>
                        </a:rPr>
                        <a:t>Dəyər aralığı</a:t>
                      </a:r>
                      <a:endParaRPr lang="en-US" sz="2800" dirty="0">
                        <a:latin typeface="Times New Roman" panose="02020603050405020304" pitchFamily="18" charset="0"/>
                        <a:cs typeface="Times New Roman" panose="02020603050405020304" pitchFamily="18" charset="0"/>
                      </a:endParaRPr>
                    </a:p>
                  </a:txBody>
                  <a:tcPr/>
                </a:tc>
              </a:tr>
              <a:tr h="606974">
                <a:tc>
                  <a:txBody>
                    <a:bodyPr/>
                    <a:lstStyle/>
                    <a:p>
                      <a:r>
                        <a:rPr lang="en-US" dirty="0" smtClean="0">
                          <a:solidFill>
                            <a:srgbClr val="002060"/>
                          </a:solidFill>
                          <a:latin typeface="Times New Roman" panose="02020603050405020304" pitchFamily="18" charset="0"/>
                          <a:cs typeface="Times New Roman" panose="02020603050405020304" pitchFamily="18" charset="0"/>
                        </a:rPr>
                        <a:t>char</a:t>
                      </a:r>
                      <a:endParaRPr lang="en-US" dirty="0">
                        <a:solidFill>
                          <a:srgbClr val="002060"/>
                        </a:solidFill>
                        <a:latin typeface="Times New Roman" panose="02020603050405020304" pitchFamily="18" charset="0"/>
                        <a:cs typeface="Times New Roman" panose="02020603050405020304" pitchFamily="18" charset="0"/>
                      </a:endParaRPr>
                    </a:p>
                  </a:txBody>
                  <a:tcPr/>
                </a:tc>
                <a:tc>
                  <a:txBody>
                    <a:bodyPr/>
                    <a:lstStyle/>
                    <a:p>
                      <a:r>
                        <a:rPr lang="en-US" dirty="0" smtClean="0">
                          <a:solidFill>
                            <a:srgbClr val="002060"/>
                          </a:solidFill>
                          <a:latin typeface="Times New Roman" panose="02020603050405020304" pitchFamily="18" charset="0"/>
                          <a:cs typeface="Times New Roman" panose="02020603050405020304" pitchFamily="18" charset="0"/>
                        </a:rPr>
                        <a:t>16</a:t>
                      </a:r>
                      <a:endParaRPr lang="en-US" dirty="0">
                        <a:solidFill>
                          <a:srgbClr val="002060"/>
                        </a:solidFill>
                        <a:latin typeface="Times New Roman" panose="02020603050405020304" pitchFamily="18" charset="0"/>
                        <a:cs typeface="Times New Roman" panose="02020603050405020304" pitchFamily="18" charset="0"/>
                      </a:endParaRPr>
                    </a:p>
                  </a:txBody>
                  <a:tcPr/>
                </a:tc>
                <a:tc>
                  <a:txBody>
                    <a:bodyPr/>
                    <a:lstStyle/>
                    <a:p>
                      <a:r>
                        <a:rPr lang="en-US" sz="1867" b="0" i="0" u="none" strike="noStrike" cap="none" dirty="0" err="1" smtClean="0">
                          <a:solidFill>
                            <a:srgbClr val="002060"/>
                          </a:solidFill>
                          <a:effectLst/>
                          <a:latin typeface="Times New Roman" panose="02020603050405020304" pitchFamily="18" charset="0"/>
                          <a:ea typeface="+mn-ea"/>
                          <a:cs typeface="Times New Roman" panose="02020603050405020304" pitchFamily="18" charset="0"/>
                          <a:sym typeface="Arial"/>
                        </a:rPr>
                        <a:t>bir</a:t>
                      </a:r>
                      <a:r>
                        <a:rPr lang="en-US" sz="1867" b="0" i="0" u="none" strike="noStrike" cap="none" baseline="0" dirty="0" smtClean="0">
                          <a:solidFill>
                            <a:srgbClr val="002060"/>
                          </a:solidFill>
                          <a:effectLst/>
                          <a:latin typeface="Times New Roman" panose="02020603050405020304" pitchFamily="18" charset="0"/>
                          <a:ea typeface="+mn-ea"/>
                          <a:cs typeface="Times New Roman" panose="02020603050405020304" pitchFamily="18" charset="0"/>
                          <a:sym typeface="Arial"/>
                        </a:rPr>
                        <a:t> </a:t>
                      </a:r>
                      <a:r>
                        <a:rPr lang="en-US" sz="1867" b="0" i="0" u="none" strike="noStrike" cap="none" baseline="0" dirty="0" err="1" smtClean="0">
                          <a:solidFill>
                            <a:srgbClr val="002060"/>
                          </a:solidFill>
                          <a:effectLst/>
                          <a:latin typeface="Times New Roman" panose="02020603050405020304" pitchFamily="18" charset="0"/>
                          <a:ea typeface="+mn-ea"/>
                          <a:cs typeface="Times New Roman" panose="02020603050405020304" pitchFamily="18" charset="0"/>
                          <a:sym typeface="Arial"/>
                        </a:rPr>
                        <a:t>simvol</a:t>
                      </a:r>
                      <a:endParaRPr lang="en-US" b="0" dirty="0">
                        <a:solidFill>
                          <a:srgbClr val="002060"/>
                        </a:solidFill>
                        <a:latin typeface="Times New Roman" panose="02020603050405020304" pitchFamily="18" charset="0"/>
                        <a:cs typeface="Times New Roman" panose="02020603050405020304" pitchFamily="18" charset="0"/>
                      </a:endParaRPr>
                    </a:p>
                  </a:txBody>
                  <a:tcPr/>
                </a:tc>
              </a:tr>
              <a:tr h="606974">
                <a:tc>
                  <a:txBody>
                    <a:bodyPr/>
                    <a:lstStyle/>
                    <a:p>
                      <a:r>
                        <a:rPr lang="en-US" dirty="0" smtClean="0">
                          <a:solidFill>
                            <a:srgbClr val="002060"/>
                          </a:solidFill>
                          <a:latin typeface="Times New Roman" panose="02020603050405020304" pitchFamily="18" charset="0"/>
                          <a:cs typeface="Times New Roman" panose="02020603050405020304" pitchFamily="18" charset="0"/>
                        </a:rPr>
                        <a:t>string</a:t>
                      </a:r>
                      <a:endParaRPr lang="en-US" dirty="0">
                        <a:solidFill>
                          <a:srgbClr val="002060"/>
                        </a:solidFill>
                        <a:latin typeface="Times New Roman" panose="02020603050405020304" pitchFamily="18" charset="0"/>
                        <a:cs typeface="Times New Roman" panose="02020603050405020304" pitchFamily="18" charset="0"/>
                      </a:endParaRPr>
                    </a:p>
                  </a:txBody>
                  <a:tcPr/>
                </a:tc>
                <a:tc>
                  <a:txBody>
                    <a:bodyPr/>
                    <a:lstStyle/>
                    <a:p>
                      <a:r>
                        <a:rPr lang="en-US" sz="1867" b="0" i="0" u="none" strike="noStrike" cap="none" dirty="0" smtClean="0">
                          <a:solidFill>
                            <a:srgbClr val="002060"/>
                          </a:solidFill>
                          <a:effectLst/>
                          <a:latin typeface="Times New Roman" panose="02020603050405020304" pitchFamily="18" charset="0"/>
                          <a:ea typeface="+mn-ea"/>
                          <a:cs typeface="Times New Roman" panose="02020603050405020304" pitchFamily="18" charset="0"/>
                          <a:sym typeface="Arial"/>
                        </a:rPr>
                        <a:t>20+(n/2)*4</a:t>
                      </a:r>
                      <a:endParaRPr lang="en-US" dirty="0">
                        <a:solidFill>
                          <a:srgbClr val="002060"/>
                        </a:solidFill>
                        <a:latin typeface="Times New Roman" panose="02020603050405020304" pitchFamily="18" charset="0"/>
                        <a:cs typeface="Times New Roman" panose="02020603050405020304" pitchFamily="18" charset="0"/>
                      </a:endParaRPr>
                    </a:p>
                  </a:txBody>
                  <a:tcPr/>
                </a:tc>
                <a:tc>
                  <a:txBody>
                    <a:bodyPr/>
                    <a:lstStyle/>
                    <a:p>
                      <a:r>
                        <a:rPr lang="en-US" dirty="0" err="1" smtClean="0">
                          <a:solidFill>
                            <a:srgbClr val="002060"/>
                          </a:solidFill>
                          <a:latin typeface="Times New Roman" panose="02020603050405020304" pitchFamily="18" charset="0"/>
                          <a:cs typeface="Times New Roman" panose="02020603050405020304" pitchFamily="18" charset="0"/>
                        </a:rPr>
                        <a:t>İst</a:t>
                      </a:r>
                      <a:r>
                        <a:rPr lang="az-Latn-AZ" dirty="0" smtClean="0">
                          <a:solidFill>
                            <a:srgbClr val="002060"/>
                          </a:solidFill>
                          <a:latin typeface="Times New Roman" panose="02020603050405020304" pitchFamily="18" charset="0"/>
                          <a:cs typeface="Times New Roman" panose="02020603050405020304" pitchFamily="18" charset="0"/>
                        </a:rPr>
                        <a:t>ənilən uzunluqda simvol və</a:t>
                      </a:r>
                      <a:r>
                        <a:rPr lang="az-Latn-AZ" baseline="0" dirty="0" smtClean="0">
                          <a:solidFill>
                            <a:srgbClr val="002060"/>
                          </a:solidFill>
                          <a:latin typeface="Times New Roman" panose="02020603050405020304" pitchFamily="18" charset="0"/>
                          <a:cs typeface="Times New Roman" panose="02020603050405020304" pitchFamily="18" charset="0"/>
                        </a:rPr>
                        <a:t> mətin</a:t>
                      </a:r>
                      <a:endParaRPr lang="en-US" dirty="0">
                        <a:solidFill>
                          <a:srgbClr val="002060"/>
                        </a:solidFill>
                        <a:latin typeface="Times New Roman" panose="02020603050405020304" pitchFamily="18" charset="0"/>
                        <a:cs typeface="Times New Roman" panose="02020603050405020304" pitchFamily="18" charset="0"/>
                      </a:endParaRPr>
                    </a:p>
                  </a:txBody>
                  <a:tcPr/>
                </a:tc>
              </a:tr>
            </a:tbl>
          </a:graphicData>
        </a:graphic>
      </p:graphicFrame>
      <p:sp>
        <p:nvSpPr>
          <p:cNvPr id="2" name="Rectangle 1"/>
          <p:cNvSpPr/>
          <p:nvPr/>
        </p:nvSpPr>
        <p:spPr>
          <a:xfrm>
            <a:off x="0" y="3032820"/>
            <a:ext cx="7589520" cy="2862322"/>
          </a:xfrm>
          <a:prstGeom prst="rect">
            <a:avLst/>
          </a:prstGeom>
          <a:solidFill>
            <a:srgbClr val="E7EFF1"/>
          </a:solidFill>
          <a:ln>
            <a:solidFill>
              <a:srgbClr val="0097A7"/>
            </a:solidFill>
          </a:ln>
        </p:spPr>
        <p:txBody>
          <a:bodyPr wrap="square">
            <a:spAutoFit/>
          </a:bodyPr>
          <a:lstStyle/>
          <a:p>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Char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məlumat</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az-Latn-AZ" sz="2000" dirty="0" smtClean="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tipi</a:t>
            </a:r>
            <a:r>
              <a:rPr lang="en-US" sz="2000" dirty="0" smtClean="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yalnız</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bir</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simvoldan</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ibarət</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ola</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bilər</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C # </a:t>
            </a:r>
            <a:r>
              <a:rPr lang="az-Latn-AZ" sz="2000" dirty="0" smtClean="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da</a:t>
            </a:r>
            <a:r>
              <a:rPr lang="en-US" sz="2000" dirty="0" smtClean="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başqa</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dillərdə</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olduğu</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kimi</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8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bitlik</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yer</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istifadə</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az-Latn-AZ" sz="2000" dirty="0" smtClean="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edir</a:t>
            </a:r>
            <a:r>
              <a:rPr lang="en-US" sz="2000" dirty="0" smtClean="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Unicode (Unicode)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simvol</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növü</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istifadə</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olunur</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və</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onları</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16 bit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nömrələrlə</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çağırır</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Buna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görə</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bu</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cür</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dəyişənlərlə</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65.535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fərqli</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simvol</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təmsil</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edilə</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bilər</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Bu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şəkildə</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Asiya</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dilləri</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də</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dəstəklənir</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a:t>
            </a:r>
          </a:p>
          <a:p>
            <a:endPar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endParaRPr>
          </a:p>
          <a:p>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birdən</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çox</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dəyər</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və</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simvol</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həddi</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tutmaq</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üçün</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istifadə</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olunan</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az-Latn-AZ" sz="2000" dirty="0" smtClean="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string</a:t>
            </a:r>
            <a:r>
              <a:rPr lang="en-US" sz="2000" dirty="0" smtClean="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məlumat</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az-Latn-AZ" sz="2000" dirty="0" smtClean="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tipi</a:t>
            </a:r>
            <a:r>
              <a:rPr lang="en-US" sz="2000" dirty="0" smtClean="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kompüterin</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özüdür</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Cümlələr</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ünvanlar</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məqalələr</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kimi</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uzun</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məlumatları</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saxlamaq</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üçün</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istifadə</a:t>
            </a:r>
            <a:r>
              <a:rPr lang="en-US" sz="2000" dirty="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 </a:t>
            </a:r>
            <a:r>
              <a:rPr lang="en-US" sz="2000" dirty="0" err="1" smtClean="0">
                <a:solidFill>
                  <a:srgbClr val="002060"/>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olunur</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p:txBody>
      </p:sp>
      <p:grpSp>
        <p:nvGrpSpPr>
          <p:cNvPr id="9" name="Google Shape;521;p31"/>
          <p:cNvGrpSpPr/>
          <p:nvPr/>
        </p:nvGrpSpPr>
        <p:grpSpPr>
          <a:xfrm>
            <a:off x="8619396" y="3330090"/>
            <a:ext cx="2353404" cy="2217270"/>
            <a:chOff x="-5635975" y="2757075"/>
            <a:chExt cx="293000" cy="292225"/>
          </a:xfrm>
        </p:grpSpPr>
        <p:sp>
          <p:nvSpPr>
            <p:cNvPr id="10" name="Google Shape;522;p31"/>
            <p:cNvSpPr/>
            <p:nvPr/>
          </p:nvSpPr>
          <p:spPr>
            <a:xfrm>
              <a:off x="-5635975" y="2757075"/>
              <a:ext cx="293000" cy="292225"/>
            </a:xfrm>
            <a:custGeom>
              <a:avLst/>
              <a:gdLst/>
              <a:ahLst/>
              <a:cxnLst/>
              <a:rect l="l" t="t" r="r" b="b"/>
              <a:pathLst>
                <a:path w="11720" h="11689" extrusionOk="0">
                  <a:moveTo>
                    <a:pt x="10649" y="693"/>
                  </a:moveTo>
                  <a:cubicBezTo>
                    <a:pt x="10838" y="693"/>
                    <a:pt x="10995" y="851"/>
                    <a:pt x="10995" y="1040"/>
                  </a:cubicBezTo>
                  <a:lnTo>
                    <a:pt x="10995" y="7593"/>
                  </a:lnTo>
                  <a:lnTo>
                    <a:pt x="693" y="7593"/>
                  </a:lnTo>
                  <a:lnTo>
                    <a:pt x="693" y="1040"/>
                  </a:lnTo>
                  <a:cubicBezTo>
                    <a:pt x="725" y="851"/>
                    <a:pt x="882" y="693"/>
                    <a:pt x="1040" y="693"/>
                  </a:cubicBezTo>
                  <a:close/>
                  <a:moveTo>
                    <a:pt x="10995" y="8223"/>
                  </a:moveTo>
                  <a:lnTo>
                    <a:pt x="10995" y="8569"/>
                  </a:lnTo>
                  <a:cubicBezTo>
                    <a:pt x="11027" y="8821"/>
                    <a:pt x="10869" y="8916"/>
                    <a:pt x="10680" y="8916"/>
                  </a:cubicBezTo>
                  <a:lnTo>
                    <a:pt x="1040" y="8916"/>
                  </a:lnTo>
                  <a:cubicBezTo>
                    <a:pt x="851" y="8916"/>
                    <a:pt x="693" y="8758"/>
                    <a:pt x="693" y="8569"/>
                  </a:cubicBezTo>
                  <a:lnTo>
                    <a:pt x="693" y="8223"/>
                  </a:lnTo>
                  <a:close/>
                  <a:moveTo>
                    <a:pt x="6679" y="9641"/>
                  </a:moveTo>
                  <a:lnTo>
                    <a:pt x="6994" y="11027"/>
                  </a:lnTo>
                  <a:lnTo>
                    <a:pt x="4694" y="11027"/>
                  </a:lnTo>
                  <a:lnTo>
                    <a:pt x="5009" y="9641"/>
                  </a:lnTo>
                  <a:close/>
                  <a:moveTo>
                    <a:pt x="1040" y="0"/>
                  </a:moveTo>
                  <a:cubicBezTo>
                    <a:pt x="473" y="0"/>
                    <a:pt x="0" y="473"/>
                    <a:pt x="0" y="1008"/>
                  </a:cubicBezTo>
                  <a:lnTo>
                    <a:pt x="0" y="8569"/>
                  </a:lnTo>
                  <a:cubicBezTo>
                    <a:pt x="0" y="9137"/>
                    <a:pt x="473" y="9609"/>
                    <a:pt x="1040" y="9609"/>
                  </a:cubicBezTo>
                  <a:lnTo>
                    <a:pt x="4316" y="9609"/>
                  </a:lnTo>
                  <a:lnTo>
                    <a:pt x="4001" y="10964"/>
                  </a:lnTo>
                  <a:lnTo>
                    <a:pt x="3087" y="10964"/>
                  </a:lnTo>
                  <a:cubicBezTo>
                    <a:pt x="2898" y="10964"/>
                    <a:pt x="2741" y="11121"/>
                    <a:pt x="2741" y="11342"/>
                  </a:cubicBezTo>
                  <a:cubicBezTo>
                    <a:pt x="2741" y="11531"/>
                    <a:pt x="2898" y="11688"/>
                    <a:pt x="3087" y="11688"/>
                  </a:cubicBezTo>
                  <a:lnTo>
                    <a:pt x="8569" y="11688"/>
                  </a:lnTo>
                  <a:cubicBezTo>
                    <a:pt x="8758" y="11688"/>
                    <a:pt x="8916" y="11531"/>
                    <a:pt x="8916" y="11342"/>
                  </a:cubicBezTo>
                  <a:cubicBezTo>
                    <a:pt x="8916" y="11121"/>
                    <a:pt x="8758" y="10964"/>
                    <a:pt x="8569" y="10964"/>
                  </a:cubicBezTo>
                  <a:lnTo>
                    <a:pt x="7656" y="10964"/>
                  </a:lnTo>
                  <a:lnTo>
                    <a:pt x="7341" y="9609"/>
                  </a:lnTo>
                  <a:lnTo>
                    <a:pt x="10649" y="9609"/>
                  </a:lnTo>
                  <a:cubicBezTo>
                    <a:pt x="11216" y="9609"/>
                    <a:pt x="11688" y="9137"/>
                    <a:pt x="11688" y="8569"/>
                  </a:cubicBezTo>
                  <a:lnTo>
                    <a:pt x="11688" y="1008"/>
                  </a:lnTo>
                  <a:cubicBezTo>
                    <a:pt x="11720" y="473"/>
                    <a:pt x="11247" y="0"/>
                    <a:pt x="10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3;p31"/>
            <p:cNvSpPr/>
            <p:nvPr/>
          </p:nvSpPr>
          <p:spPr>
            <a:xfrm>
              <a:off x="-5584800" y="2790150"/>
              <a:ext cx="189850" cy="138050"/>
            </a:xfrm>
            <a:custGeom>
              <a:avLst/>
              <a:gdLst/>
              <a:ahLst/>
              <a:cxnLst/>
              <a:rect l="l" t="t" r="r" b="b"/>
              <a:pathLst>
                <a:path w="7594" h="5522" extrusionOk="0">
                  <a:moveTo>
                    <a:pt x="2994" y="725"/>
                  </a:moveTo>
                  <a:lnTo>
                    <a:pt x="2332" y="1387"/>
                  </a:lnTo>
                  <a:lnTo>
                    <a:pt x="1230" y="1387"/>
                  </a:lnTo>
                  <a:lnTo>
                    <a:pt x="1891" y="725"/>
                  </a:lnTo>
                  <a:close/>
                  <a:moveTo>
                    <a:pt x="3781" y="882"/>
                  </a:moveTo>
                  <a:lnTo>
                    <a:pt x="4349" y="1418"/>
                  </a:lnTo>
                  <a:lnTo>
                    <a:pt x="3246" y="1418"/>
                  </a:lnTo>
                  <a:lnTo>
                    <a:pt x="3781" y="882"/>
                  </a:lnTo>
                  <a:close/>
                  <a:moveTo>
                    <a:pt x="5735" y="756"/>
                  </a:moveTo>
                  <a:lnTo>
                    <a:pt x="6396" y="1418"/>
                  </a:lnTo>
                  <a:lnTo>
                    <a:pt x="5294" y="1418"/>
                  </a:lnTo>
                  <a:lnTo>
                    <a:pt x="4632" y="756"/>
                  </a:lnTo>
                  <a:close/>
                  <a:moveTo>
                    <a:pt x="2175" y="2080"/>
                  </a:moveTo>
                  <a:lnTo>
                    <a:pt x="2868" y="3749"/>
                  </a:lnTo>
                  <a:lnTo>
                    <a:pt x="1198" y="2080"/>
                  </a:lnTo>
                  <a:close/>
                  <a:moveTo>
                    <a:pt x="6396" y="2080"/>
                  </a:moveTo>
                  <a:lnTo>
                    <a:pt x="4727" y="3749"/>
                  </a:lnTo>
                  <a:lnTo>
                    <a:pt x="5420" y="2080"/>
                  </a:lnTo>
                  <a:close/>
                  <a:moveTo>
                    <a:pt x="4664" y="2080"/>
                  </a:moveTo>
                  <a:lnTo>
                    <a:pt x="3781" y="4253"/>
                  </a:lnTo>
                  <a:lnTo>
                    <a:pt x="2931" y="2080"/>
                  </a:lnTo>
                  <a:close/>
                  <a:moveTo>
                    <a:pt x="1734" y="0"/>
                  </a:moveTo>
                  <a:cubicBezTo>
                    <a:pt x="1671" y="0"/>
                    <a:pt x="1545" y="32"/>
                    <a:pt x="1513" y="126"/>
                  </a:cubicBezTo>
                  <a:lnTo>
                    <a:pt x="127" y="1513"/>
                  </a:lnTo>
                  <a:cubicBezTo>
                    <a:pt x="1" y="1670"/>
                    <a:pt x="1" y="1859"/>
                    <a:pt x="127" y="2017"/>
                  </a:cubicBezTo>
                  <a:lnTo>
                    <a:pt x="3561" y="5451"/>
                  </a:lnTo>
                  <a:cubicBezTo>
                    <a:pt x="3624" y="5498"/>
                    <a:pt x="3711" y="5522"/>
                    <a:pt x="3797" y="5522"/>
                  </a:cubicBezTo>
                  <a:cubicBezTo>
                    <a:pt x="3884" y="5522"/>
                    <a:pt x="3970" y="5498"/>
                    <a:pt x="4033" y="5451"/>
                  </a:cubicBezTo>
                  <a:lnTo>
                    <a:pt x="7468" y="2017"/>
                  </a:lnTo>
                  <a:cubicBezTo>
                    <a:pt x="7594" y="1891"/>
                    <a:pt x="7594" y="1702"/>
                    <a:pt x="7499" y="1544"/>
                  </a:cubicBezTo>
                  <a:lnTo>
                    <a:pt x="7468" y="1513"/>
                  </a:lnTo>
                  <a:lnTo>
                    <a:pt x="6081" y="126"/>
                  </a:lnTo>
                  <a:cubicBezTo>
                    <a:pt x="6018" y="32"/>
                    <a:pt x="5924" y="0"/>
                    <a:pt x="58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285;p26"/>
          <p:cNvGrpSpPr/>
          <p:nvPr/>
        </p:nvGrpSpPr>
        <p:grpSpPr>
          <a:xfrm flipH="1">
            <a:off x="4389120" y="0"/>
            <a:ext cx="7635240" cy="930416"/>
            <a:chOff x="1697066" y="4198872"/>
            <a:chExt cx="2261159" cy="554805"/>
          </a:xfrm>
        </p:grpSpPr>
        <p:grpSp>
          <p:nvGrpSpPr>
            <p:cNvPr id="13" name="Google Shape;286;p26"/>
            <p:cNvGrpSpPr/>
            <p:nvPr/>
          </p:nvGrpSpPr>
          <p:grpSpPr>
            <a:xfrm>
              <a:off x="1697066" y="4198872"/>
              <a:ext cx="595902" cy="554805"/>
              <a:chOff x="1697066" y="4198872"/>
              <a:chExt cx="595902" cy="554805"/>
            </a:xfrm>
          </p:grpSpPr>
          <p:sp>
            <p:nvSpPr>
              <p:cNvPr id="25" name="Google Shape;287;p26"/>
              <p:cNvSpPr/>
              <p:nvPr/>
            </p:nvSpPr>
            <p:spPr>
              <a:xfrm>
                <a:off x="1697066" y="4198872"/>
                <a:ext cx="595902" cy="554805"/>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8;p26"/>
              <p:cNvSpPr/>
              <p:nvPr/>
            </p:nvSpPr>
            <p:spPr>
              <a:xfrm>
                <a:off x="1855031" y="4289749"/>
                <a:ext cx="233903" cy="440790"/>
              </a:xfrm>
              <a:custGeom>
                <a:avLst/>
                <a:gdLst/>
                <a:ahLst/>
                <a:cxnLst/>
                <a:rect l="l" t="t" r="r" b="b"/>
                <a:pathLst>
                  <a:path w="12004" h="12036" extrusionOk="0">
                    <a:moveTo>
                      <a:pt x="10933" y="4947"/>
                    </a:moveTo>
                    <a:cubicBezTo>
                      <a:pt x="11122" y="4947"/>
                      <a:pt x="11279" y="5104"/>
                      <a:pt x="11279" y="5293"/>
                    </a:cubicBezTo>
                    <a:lnTo>
                      <a:pt x="11279" y="5671"/>
                    </a:lnTo>
                    <a:lnTo>
                      <a:pt x="7782" y="5671"/>
                    </a:lnTo>
                    <a:lnTo>
                      <a:pt x="7782" y="5293"/>
                    </a:lnTo>
                    <a:cubicBezTo>
                      <a:pt x="7782" y="5104"/>
                      <a:pt x="7940" y="4947"/>
                      <a:pt x="8129" y="4947"/>
                    </a:cubicBezTo>
                    <a:close/>
                    <a:moveTo>
                      <a:pt x="9547" y="694"/>
                    </a:moveTo>
                    <a:cubicBezTo>
                      <a:pt x="9736" y="694"/>
                      <a:pt x="9893" y="851"/>
                      <a:pt x="9893" y="1040"/>
                    </a:cubicBezTo>
                    <a:lnTo>
                      <a:pt x="9893" y="4254"/>
                    </a:lnTo>
                    <a:lnTo>
                      <a:pt x="8129" y="4254"/>
                    </a:lnTo>
                    <a:cubicBezTo>
                      <a:pt x="7530" y="4254"/>
                      <a:pt x="7058" y="4726"/>
                      <a:pt x="7058" y="5293"/>
                    </a:cubicBezTo>
                    <a:lnTo>
                      <a:pt x="7058" y="6365"/>
                    </a:lnTo>
                    <a:lnTo>
                      <a:pt x="694" y="6365"/>
                    </a:lnTo>
                    <a:lnTo>
                      <a:pt x="694" y="1040"/>
                    </a:lnTo>
                    <a:cubicBezTo>
                      <a:pt x="725" y="851"/>
                      <a:pt x="883" y="694"/>
                      <a:pt x="1072" y="694"/>
                    </a:cubicBezTo>
                    <a:close/>
                    <a:moveTo>
                      <a:pt x="7121" y="7026"/>
                    </a:moveTo>
                    <a:lnTo>
                      <a:pt x="7121" y="7751"/>
                    </a:lnTo>
                    <a:lnTo>
                      <a:pt x="1072" y="7751"/>
                    </a:lnTo>
                    <a:cubicBezTo>
                      <a:pt x="883" y="7751"/>
                      <a:pt x="725" y="7593"/>
                      <a:pt x="725" y="7404"/>
                    </a:cubicBezTo>
                    <a:lnTo>
                      <a:pt x="725" y="7026"/>
                    </a:lnTo>
                    <a:close/>
                    <a:moveTo>
                      <a:pt x="5703" y="8444"/>
                    </a:moveTo>
                    <a:lnTo>
                      <a:pt x="5703" y="9168"/>
                    </a:lnTo>
                    <a:lnTo>
                      <a:pt x="4947" y="9168"/>
                    </a:lnTo>
                    <a:lnTo>
                      <a:pt x="4947" y="8444"/>
                    </a:lnTo>
                    <a:close/>
                    <a:moveTo>
                      <a:pt x="7089" y="8444"/>
                    </a:moveTo>
                    <a:lnTo>
                      <a:pt x="7089" y="9168"/>
                    </a:lnTo>
                    <a:lnTo>
                      <a:pt x="6365" y="9168"/>
                    </a:lnTo>
                    <a:lnTo>
                      <a:pt x="6365" y="8444"/>
                    </a:lnTo>
                    <a:close/>
                    <a:moveTo>
                      <a:pt x="11279" y="6333"/>
                    </a:moveTo>
                    <a:lnTo>
                      <a:pt x="11279" y="9830"/>
                    </a:lnTo>
                    <a:lnTo>
                      <a:pt x="7782" y="9830"/>
                    </a:lnTo>
                    <a:lnTo>
                      <a:pt x="7782" y="6333"/>
                    </a:lnTo>
                    <a:close/>
                    <a:moveTo>
                      <a:pt x="11279" y="10523"/>
                    </a:moveTo>
                    <a:lnTo>
                      <a:pt x="11279" y="10901"/>
                    </a:lnTo>
                    <a:cubicBezTo>
                      <a:pt x="11279" y="11090"/>
                      <a:pt x="11122" y="11248"/>
                      <a:pt x="10933" y="11248"/>
                    </a:cubicBezTo>
                    <a:lnTo>
                      <a:pt x="8129" y="11248"/>
                    </a:lnTo>
                    <a:cubicBezTo>
                      <a:pt x="7940" y="11248"/>
                      <a:pt x="7782" y="11090"/>
                      <a:pt x="7782" y="10901"/>
                    </a:cubicBezTo>
                    <a:lnTo>
                      <a:pt x="7782" y="10523"/>
                    </a:lnTo>
                    <a:close/>
                    <a:moveTo>
                      <a:pt x="1040" y="1"/>
                    </a:moveTo>
                    <a:cubicBezTo>
                      <a:pt x="442" y="1"/>
                      <a:pt x="1" y="473"/>
                      <a:pt x="1" y="1040"/>
                    </a:cubicBezTo>
                    <a:lnTo>
                      <a:pt x="1" y="7436"/>
                    </a:lnTo>
                    <a:cubicBezTo>
                      <a:pt x="1" y="8034"/>
                      <a:pt x="442" y="8507"/>
                      <a:pt x="1040" y="8507"/>
                    </a:cubicBezTo>
                    <a:lnTo>
                      <a:pt x="4191" y="8507"/>
                    </a:lnTo>
                    <a:lnTo>
                      <a:pt x="4191" y="9200"/>
                    </a:lnTo>
                    <a:lnTo>
                      <a:pt x="3151" y="9200"/>
                    </a:lnTo>
                    <a:cubicBezTo>
                      <a:pt x="2931" y="9200"/>
                      <a:pt x="2773" y="9357"/>
                      <a:pt x="2773" y="9546"/>
                    </a:cubicBezTo>
                    <a:cubicBezTo>
                      <a:pt x="2773" y="9767"/>
                      <a:pt x="2931" y="9925"/>
                      <a:pt x="3151" y="9925"/>
                    </a:cubicBezTo>
                    <a:lnTo>
                      <a:pt x="7026" y="9925"/>
                    </a:lnTo>
                    <a:lnTo>
                      <a:pt x="7026" y="10964"/>
                    </a:lnTo>
                    <a:cubicBezTo>
                      <a:pt x="7026" y="11563"/>
                      <a:pt x="7499" y="12035"/>
                      <a:pt x="8097" y="12035"/>
                    </a:cubicBezTo>
                    <a:lnTo>
                      <a:pt x="10901" y="12035"/>
                    </a:lnTo>
                    <a:cubicBezTo>
                      <a:pt x="11468" y="12035"/>
                      <a:pt x="11941" y="11563"/>
                      <a:pt x="11941" y="10964"/>
                    </a:cubicBezTo>
                    <a:lnTo>
                      <a:pt x="11941" y="5356"/>
                    </a:lnTo>
                    <a:cubicBezTo>
                      <a:pt x="12004" y="4726"/>
                      <a:pt x="11531" y="4254"/>
                      <a:pt x="10933" y="4254"/>
                    </a:cubicBezTo>
                    <a:lnTo>
                      <a:pt x="10586" y="4254"/>
                    </a:lnTo>
                    <a:lnTo>
                      <a:pt x="10586" y="1040"/>
                    </a:lnTo>
                    <a:cubicBezTo>
                      <a:pt x="10586" y="473"/>
                      <a:pt x="10114" y="1"/>
                      <a:pt x="9515" y="1"/>
                    </a:cubicBezTo>
                    <a:close/>
                  </a:path>
                </a:pathLst>
              </a:cu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289;p26"/>
            <p:cNvGrpSpPr/>
            <p:nvPr/>
          </p:nvGrpSpPr>
          <p:grpSpPr>
            <a:xfrm>
              <a:off x="2393800" y="4444238"/>
              <a:ext cx="1564425" cy="72900"/>
              <a:chOff x="2066900" y="4444238"/>
              <a:chExt cx="1564425" cy="72900"/>
            </a:xfrm>
          </p:grpSpPr>
          <p:sp>
            <p:nvSpPr>
              <p:cNvPr id="15" name="Google Shape;290;p26"/>
              <p:cNvSpPr/>
              <p:nvPr/>
            </p:nvSpPr>
            <p:spPr>
              <a:xfrm>
                <a:off x="2066900"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1;p26"/>
              <p:cNvSpPr/>
              <p:nvPr/>
            </p:nvSpPr>
            <p:spPr>
              <a:xfrm>
                <a:off x="2232625"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2;p26"/>
              <p:cNvSpPr/>
              <p:nvPr/>
            </p:nvSpPr>
            <p:spPr>
              <a:xfrm>
                <a:off x="2398350"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3;p26"/>
              <p:cNvSpPr/>
              <p:nvPr/>
            </p:nvSpPr>
            <p:spPr>
              <a:xfrm>
                <a:off x="2564075"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4;p26"/>
              <p:cNvSpPr/>
              <p:nvPr/>
            </p:nvSpPr>
            <p:spPr>
              <a:xfrm>
                <a:off x="2729800"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5;p26"/>
              <p:cNvSpPr/>
              <p:nvPr/>
            </p:nvSpPr>
            <p:spPr>
              <a:xfrm>
                <a:off x="2895525"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6;p26"/>
              <p:cNvSpPr/>
              <p:nvPr/>
            </p:nvSpPr>
            <p:spPr>
              <a:xfrm>
                <a:off x="3061250"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97;p26"/>
              <p:cNvSpPr/>
              <p:nvPr/>
            </p:nvSpPr>
            <p:spPr>
              <a:xfrm>
                <a:off x="3226975"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8;p26"/>
              <p:cNvSpPr/>
              <p:nvPr/>
            </p:nvSpPr>
            <p:spPr>
              <a:xfrm>
                <a:off x="3392700" y="4444238"/>
                <a:ext cx="72900" cy="72900"/>
              </a:xfrm>
              <a:prstGeom prst="ellipse">
                <a:avLst/>
              </a:prstGeom>
              <a:solidFill>
                <a:srgbClr val="FFFFFF">
                  <a:alpha val="4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9;p26"/>
              <p:cNvSpPr/>
              <p:nvPr/>
            </p:nvSpPr>
            <p:spPr>
              <a:xfrm>
                <a:off x="3558425" y="4444238"/>
                <a:ext cx="72900" cy="72900"/>
              </a:xfrm>
              <a:prstGeom prst="ellipse">
                <a:avLst/>
              </a:prstGeom>
              <a:solidFill>
                <a:srgbClr val="FFFFFF">
                  <a:alpha val="4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889155067"/>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pic>
        <p:nvPicPr>
          <p:cNvPr id="765" name="Google Shape;765;p40"/>
          <p:cNvPicPr preferRelativeResize="0"/>
          <p:nvPr/>
        </p:nvPicPr>
        <p:blipFill>
          <a:blip r:embed="rId3">
            <a:alphaModFix/>
          </a:blip>
          <a:stretch>
            <a:fillRect/>
          </a:stretch>
        </p:blipFill>
        <p:spPr>
          <a:xfrm>
            <a:off x="6285508" y="450961"/>
            <a:ext cx="5794865" cy="4354535"/>
          </a:xfrm>
          <a:prstGeom prst="rect">
            <a:avLst/>
          </a:prstGeom>
          <a:noFill/>
          <a:ln>
            <a:noFill/>
          </a:ln>
        </p:spPr>
      </p:pic>
      <p:grpSp>
        <p:nvGrpSpPr>
          <p:cNvPr id="6" name="Google Shape;285;p26"/>
          <p:cNvGrpSpPr/>
          <p:nvPr/>
        </p:nvGrpSpPr>
        <p:grpSpPr>
          <a:xfrm>
            <a:off x="123291" y="906255"/>
            <a:ext cx="4168023" cy="874599"/>
            <a:chOff x="1824700" y="4244825"/>
            <a:chExt cx="2133525" cy="433500"/>
          </a:xfrm>
        </p:grpSpPr>
        <p:grpSp>
          <p:nvGrpSpPr>
            <p:cNvPr id="7" name="Google Shape;286;p26"/>
            <p:cNvGrpSpPr/>
            <p:nvPr/>
          </p:nvGrpSpPr>
          <p:grpSpPr>
            <a:xfrm>
              <a:off x="1824700" y="4244825"/>
              <a:ext cx="433500" cy="433500"/>
              <a:chOff x="1824700" y="4244825"/>
              <a:chExt cx="433500" cy="433500"/>
            </a:xfrm>
          </p:grpSpPr>
          <p:sp>
            <p:nvSpPr>
              <p:cNvPr id="19" name="Google Shape;287;p26"/>
              <p:cNvSpPr/>
              <p:nvPr/>
            </p:nvSpPr>
            <p:spPr>
              <a:xfrm>
                <a:off x="1824700" y="4244825"/>
                <a:ext cx="433500" cy="433500"/>
              </a:xfrm>
              <a:prstGeom prst="ellipse">
                <a:avLst/>
              </a:prstGeom>
              <a:no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88;p26"/>
              <p:cNvSpPr/>
              <p:nvPr/>
            </p:nvSpPr>
            <p:spPr>
              <a:xfrm>
                <a:off x="1927819" y="4364976"/>
                <a:ext cx="230837" cy="231452"/>
              </a:xfrm>
              <a:custGeom>
                <a:avLst/>
                <a:gdLst/>
                <a:ahLst/>
                <a:cxnLst/>
                <a:rect l="l" t="t" r="r" b="b"/>
                <a:pathLst>
                  <a:path w="12004" h="12036" extrusionOk="0">
                    <a:moveTo>
                      <a:pt x="10933" y="4947"/>
                    </a:moveTo>
                    <a:cubicBezTo>
                      <a:pt x="11122" y="4947"/>
                      <a:pt x="11279" y="5104"/>
                      <a:pt x="11279" y="5293"/>
                    </a:cubicBezTo>
                    <a:lnTo>
                      <a:pt x="11279" y="5671"/>
                    </a:lnTo>
                    <a:lnTo>
                      <a:pt x="7782" y="5671"/>
                    </a:lnTo>
                    <a:lnTo>
                      <a:pt x="7782" y="5293"/>
                    </a:lnTo>
                    <a:cubicBezTo>
                      <a:pt x="7782" y="5104"/>
                      <a:pt x="7940" y="4947"/>
                      <a:pt x="8129" y="4947"/>
                    </a:cubicBezTo>
                    <a:close/>
                    <a:moveTo>
                      <a:pt x="9547" y="694"/>
                    </a:moveTo>
                    <a:cubicBezTo>
                      <a:pt x="9736" y="694"/>
                      <a:pt x="9893" y="851"/>
                      <a:pt x="9893" y="1040"/>
                    </a:cubicBezTo>
                    <a:lnTo>
                      <a:pt x="9893" y="4254"/>
                    </a:lnTo>
                    <a:lnTo>
                      <a:pt x="8129" y="4254"/>
                    </a:lnTo>
                    <a:cubicBezTo>
                      <a:pt x="7530" y="4254"/>
                      <a:pt x="7058" y="4726"/>
                      <a:pt x="7058" y="5293"/>
                    </a:cubicBezTo>
                    <a:lnTo>
                      <a:pt x="7058" y="6365"/>
                    </a:lnTo>
                    <a:lnTo>
                      <a:pt x="694" y="6365"/>
                    </a:lnTo>
                    <a:lnTo>
                      <a:pt x="694" y="1040"/>
                    </a:lnTo>
                    <a:cubicBezTo>
                      <a:pt x="725" y="851"/>
                      <a:pt x="883" y="694"/>
                      <a:pt x="1072" y="694"/>
                    </a:cubicBezTo>
                    <a:close/>
                    <a:moveTo>
                      <a:pt x="7121" y="7026"/>
                    </a:moveTo>
                    <a:lnTo>
                      <a:pt x="7121" y="7751"/>
                    </a:lnTo>
                    <a:lnTo>
                      <a:pt x="1072" y="7751"/>
                    </a:lnTo>
                    <a:cubicBezTo>
                      <a:pt x="883" y="7751"/>
                      <a:pt x="725" y="7593"/>
                      <a:pt x="725" y="7404"/>
                    </a:cubicBezTo>
                    <a:lnTo>
                      <a:pt x="725" y="7026"/>
                    </a:lnTo>
                    <a:close/>
                    <a:moveTo>
                      <a:pt x="5703" y="8444"/>
                    </a:moveTo>
                    <a:lnTo>
                      <a:pt x="5703" y="9168"/>
                    </a:lnTo>
                    <a:lnTo>
                      <a:pt x="4947" y="9168"/>
                    </a:lnTo>
                    <a:lnTo>
                      <a:pt x="4947" y="8444"/>
                    </a:lnTo>
                    <a:close/>
                    <a:moveTo>
                      <a:pt x="7089" y="8444"/>
                    </a:moveTo>
                    <a:lnTo>
                      <a:pt x="7089" y="9168"/>
                    </a:lnTo>
                    <a:lnTo>
                      <a:pt x="6365" y="9168"/>
                    </a:lnTo>
                    <a:lnTo>
                      <a:pt x="6365" y="8444"/>
                    </a:lnTo>
                    <a:close/>
                    <a:moveTo>
                      <a:pt x="11279" y="6333"/>
                    </a:moveTo>
                    <a:lnTo>
                      <a:pt x="11279" y="9830"/>
                    </a:lnTo>
                    <a:lnTo>
                      <a:pt x="7782" y="9830"/>
                    </a:lnTo>
                    <a:lnTo>
                      <a:pt x="7782" y="6333"/>
                    </a:lnTo>
                    <a:close/>
                    <a:moveTo>
                      <a:pt x="11279" y="10523"/>
                    </a:moveTo>
                    <a:lnTo>
                      <a:pt x="11279" y="10901"/>
                    </a:lnTo>
                    <a:cubicBezTo>
                      <a:pt x="11279" y="11090"/>
                      <a:pt x="11122" y="11248"/>
                      <a:pt x="10933" y="11248"/>
                    </a:cubicBezTo>
                    <a:lnTo>
                      <a:pt x="8129" y="11248"/>
                    </a:lnTo>
                    <a:cubicBezTo>
                      <a:pt x="7940" y="11248"/>
                      <a:pt x="7782" y="11090"/>
                      <a:pt x="7782" y="10901"/>
                    </a:cubicBezTo>
                    <a:lnTo>
                      <a:pt x="7782" y="10523"/>
                    </a:lnTo>
                    <a:close/>
                    <a:moveTo>
                      <a:pt x="1040" y="1"/>
                    </a:moveTo>
                    <a:cubicBezTo>
                      <a:pt x="442" y="1"/>
                      <a:pt x="1" y="473"/>
                      <a:pt x="1" y="1040"/>
                    </a:cubicBezTo>
                    <a:lnTo>
                      <a:pt x="1" y="7436"/>
                    </a:lnTo>
                    <a:cubicBezTo>
                      <a:pt x="1" y="8034"/>
                      <a:pt x="442" y="8507"/>
                      <a:pt x="1040" y="8507"/>
                    </a:cubicBezTo>
                    <a:lnTo>
                      <a:pt x="4191" y="8507"/>
                    </a:lnTo>
                    <a:lnTo>
                      <a:pt x="4191" y="9200"/>
                    </a:lnTo>
                    <a:lnTo>
                      <a:pt x="3151" y="9200"/>
                    </a:lnTo>
                    <a:cubicBezTo>
                      <a:pt x="2931" y="9200"/>
                      <a:pt x="2773" y="9357"/>
                      <a:pt x="2773" y="9546"/>
                    </a:cubicBezTo>
                    <a:cubicBezTo>
                      <a:pt x="2773" y="9767"/>
                      <a:pt x="2931" y="9925"/>
                      <a:pt x="3151" y="9925"/>
                    </a:cubicBezTo>
                    <a:lnTo>
                      <a:pt x="7026" y="9925"/>
                    </a:lnTo>
                    <a:lnTo>
                      <a:pt x="7026" y="10964"/>
                    </a:lnTo>
                    <a:cubicBezTo>
                      <a:pt x="7026" y="11563"/>
                      <a:pt x="7499" y="12035"/>
                      <a:pt x="8097" y="12035"/>
                    </a:cubicBezTo>
                    <a:lnTo>
                      <a:pt x="10901" y="12035"/>
                    </a:lnTo>
                    <a:cubicBezTo>
                      <a:pt x="11468" y="12035"/>
                      <a:pt x="11941" y="11563"/>
                      <a:pt x="11941" y="10964"/>
                    </a:cubicBezTo>
                    <a:lnTo>
                      <a:pt x="11941" y="5356"/>
                    </a:lnTo>
                    <a:cubicBezTo>
                      <a:pt x="12004" y="4726"/>
                      <a:pt x="11531" y="4254"/>
                      <a:pt x="10933" y="4254"/>
                    </a:cubicBezTo>
                    <a:lnTo>
                      <a:pt x="10586" y="4254"/>
                    </a:lnTo>
                    <a:lnTo>
                      <a:pt x="10586" y="1040"/>
                    </a:lnTo>
                    <a:cubicBezTo>
                      <a:pt x="10586" y="473"/>
                      <a:pt x="10114" y="1"/>
                      <a:pt x="9515" y="1"/>
                    </a:cubicBezTo>
                    <a:close/>
                  </a:path>
                </a:pathLst>
              </a:cu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8" name="Google Shape;289;p26"/>
            <p:cNvGrpSpPr/>
            <p:nvPr/>
          </p:nvGrpSpPr>
          <p:grpSpPr>
            <a:xfrm>
              <a:off x="2393800" y="4444238"/>
              <a:ext cx="1564425" cy="72900"/>
              <a:chOff x="2066900" y="4444238"/>
              <a:chExt cx="1564425" cy="72900"/>
            </a:xfrm>
          </p:grpSpPr>
          <p:sp>
            <p:nvSpPr>
              <p:cNvPr id="9" name="Google Shape;290;p26"/>
              <p:cNvSpPr/>
              <p:nvPr/>
            </p:nvSpPr>
            <p:spPr>
              <a:xfrm>
                <a:off x="2066900"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 name="Google Shape;291;p26"/>
              <p:cNvSpPr/>
              <p:nvPr/>
            </p:nvSpPr>
            <p:spPr>
              <a:xfrm>
                <a:off x="2232625"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 name="Google Shape;292;p26"/>
              <p:cNvSpPr/>
              <p:nvPr/>
            </p:nvSpPr>
            <p:spPr>
              <a:xfrm>
                <a:off x="2398350"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293;p26"/>
              <p:cNvSpPr/>
              <p:nvPr/>
            </p:nvSpPr>
            <p:spPr>
              <a:xfrm>
                <a:off x="2564075"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 name="Google Shape;294;p26"/>
              <p:cNvSpPr/>
              <p:nvPr/>
            </p:nvSpPr>
            <p:spPr>
              <a:xfrm>
                <a:off x="2729800"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295;p26"/>
              <p:cNvSpPr/>
              <p:nvPr/>
            </p:nvSpPr>
            <p:spPr>
              <a:xfrm>
                <a:off x="2895525"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 name="Google Shape;296;p26"/>
              <p:cNvSpPr/>
              <p:nvPr/>
            </p:nvSpPr>
            <p:spPr>
              <a:xfrm>
                <a:off x="3061250"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 name="Google Shape;297;p26"/>
              <p:cNvSpPr/>
              <p:nvPr/>
            </p:nvSpPr>
            <p:spPr>
              <a:xfrm>
                <a:off x="3226975" y="4444238"/>
                <a:ext cx="72900" cy="72900"/>
              </a:xfrm>
              <a:prstGeom prst="ellipse">
                <a:avLst/>
              </a:prstGeom>
              <a:solidFill>
                <a:srgbClr val="E613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 name="Google Shape;298;p26"/>
              <p:cNvSpPr/>
              <p:nvPr/>
            </p:nvSpPr>
            <p:spPr>
              <a:xfrm>
                <a:off x="3392700" y="4444238"/>
                <a:ext cx="72900" cy="72900"/>
              </a:xfrm>
              <a:prstGeom prst="ellipse">
                <a:avLst/>
              </a:prstGeom>
              <a:solidFill>
                <a:srgbClr val="FFFFFF">
                  <a:alpha val="43080"/>
                </a:srgbClr>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 name="Google Shape;299;p26"/>
              <p:cNvSpPr/>
              <p:nvPr/>
            </p:nvSpPr>
            <p:spPr>
              <a:xfrm>
                <a:off x="3558425" y="4444238"/>
                <a:ext cx="72900" cy="72900"/>
              </a:xfrm>
              <a:prstGeom prst="ellipse">
                <a:avLst/>
              </a:prstGeom>
              <a:solidFill>
                <a:srgbClr val="FFFFFF">
                  <a:alpha val="43080"/>
                </a:srgbClr>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21" name="Google Shape;264;p26"/>
          <p:cNvGrpSpPr/>
          <p:nvPr/>
        </p:nvGrpSpPr>
        <p:grpSpPr>
          <a:xfrm>
            <a:off x="4535531" y="847792"/>
            <a:ext cx="1172587" cy="1061757"/>
            <a:chOff x="1768056" y="1704356"/>
            <a:chExt cx="879440" cy="796318"/>
          </a:xfrm>
        </p:grpSpPr>
        <p:grpSp>
          <p:nvGrpSpPr>
            <p:cNvPr id="22" name="Google Shape;265;p26"/>
            <p:cNvGrpSpPr/>
            <p:nvPr/>
          </p:nvGrpSpPr>
          <p:grpSpPr>
            <a:xfrm>
              <a:off x="1768056" y="1704356"/>
              <a:ext cx="879440" cy="796318"/>
              <a:chOff x="2311838" y="2084050"/>
              <a:chExt cx="965039" cy="873635"/>
            </a:xfrm>
          </p:grpSpPr>
          <p:sp>
            <p:nvSpPr>
              <p:cNvPr id="28" name="Google Shape;266;p26"/>
              <p:cNvSpPr/>
              <p:nvPr/>
            </p:nvSpPr>
            <p:spPr>
              <a:xfrm>
                <a:off x="2397123" y="2108412"/>
                <a:ext cx="849859" cy="849273"/>
              </a:xfrm>
              <a:custGeom>
                <a:avLst/>
                <a:gdLst/>
                <a:ahLst/>
                <a:cxnLst/>
                <a:rect l="l" t="t" r="r" b="b"/>
                <a:pathLst>
                  <a:path w="23198" h="23182" extrusionOk="0">
                    <a:moveTo>
                      <a:pt x="11599" y="257"/>
                    </a:moveTo>
                    <a:cubicBezTo>
                      <a:pt x="17829" y="257"/>
                      <a:pt x="22940" y="5293"/>
                      <a:pt x="22940" y="11598"/>
                    </a:cubicBezTo>
                    <a:cubicBezTo>
                      <a:pt x="22940" y="17828"/>
                      <a:pt x="17829" y="22939"/>
                      <a:pt x="11599" y="22939"/>
                    </a:cubicBezTo>
                    <a:cubicBezTo>
                      <a:pt x="5354" y="22939"/>
                      <a:pt x="258" y="17828"/>
                      <a:pt x="258" y="11598"/>
                    </a:cubicBezTo>
                    <a:cubicBezTo>
                      <a:pt x="258" y="5293"/>
                      <a:pt x="5354" y="257"/>
                      <a:pt x="11599" y="257"/>
                    </a:cubicBezTo>
                    <a:close/>
                    <a:moveTo>
                      <a:pt x="11599" y="0"/>
                    </a:moveTo>
                    <a:cubicBezTo>
                      <a:pt x="5233" y="0"/>
                      <a:pt x="1" y="5172"/>
                      <a:pt x="1" y="11598"/>
                    </a:cubicBezTo>
                    <a:cubicBezTo>
                      <a:pt x="1" y="17965"/>
                      <a:pt x="5233" y="23181"/>
                      <a:pt x="11599" y="23181"/>
                    </a:cubicBezTo>
                    <a:cubicBezTo>
                      <a:pt x="17965" y="23181"/>
                      <a:pt x="23197" y="17965"/>
                      <a:pt x="23197" y="11598"/>
                    </a:cubicBezTo>
                    <a:cubicBezTo>
                      <a:pt x="23197" y="5172"/>
                      <a:pt x="17965" y="0"/>
                      <a:pt x="11599"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 name="Google Shape;267;p26"/>
              <p:cNvSpPr/>
              <p:nvPr/>
            </p:nvSpPr>
            <p:spPr>
              <a:xfrm>
                <a:off x="2311838" y="2084050"/>
                <a:ext cx="965039" cy="788312"/>
              </a:xfrm>
              <a:custGeom>
                <a:avLst/>
                <a:gdLst/>
                <a:ahLst/>
                <a:cxnLst/>
                <a:rect l="l" t="t" r="r" b="b"/>
                <a:pathLst>
                  <a:path w="26342" h="21518" extrusionOk="0">
                    <a:moveTo>
                      <a:pt x="13902" y="1"/>
                    </a:moveTo>
                    <a:cubicBezTo>
                      <a:pt x="11692" y="1"/>
                      <a:pt x="9453" y="601"/>
                      <a:pt x="7440" y="1860"/>
                    </a:cubicBezTo>
                    <a:cubicBezTo>
                      <a:pt x="1769" y="5459"/>
                      <a:pt x="0" y="12959"/>
                      <a:pt x="3599" y="18690"/>
                    </a:cubicBezTo>
                    <a:cubicBezTo>
                      <a:pt x="4219" y="19764"/>
                      <a:pt x="5111" y="20762"/>
                      <a:pt x="6049" y="21518"/>
                    </a:cubicBezTo>
                    <a:lnTo>
                      <a:pt x="6865" y="20323"/>
                    </a:lnTo>
                    <a:cubicBezTo>
                      <a:pt x="6109" y="19628"/>
                      <a:pt x="5414" y="18811"/>
                      <a:pt x="4794" y="17934"/>
                    </a:cubicBezTo>
                    <a:cubicBezTo>
                      <a:pt x="1709" y="12883"/>
                      <a:pt x="3221" y="6275"/>
                      <a:pt x="8256" y="3130"/>
                    </a:cubicBezTo>
                    <a:cubicBezTo>
                      <a:pt x="10014" y="2013"/>
                      <a:pt x="11985" y="1480"/>
                      <a:pt x="13938" y="1480"/>
                    </a:cubicBezTo>
                    <a:cubicBezTo>
                      <a:pt x="17513" y="1480"/>
                      <a:pt x="21026" y="3266"/>
                      <a:pt x="23060" y="6532"/>
                    </a:cubicBezTo>
                    <a:cubicBezTo>
                      <a:pt x="24315" y="8665"/>
                      <a:pt x="24830" y="10993"/>
                      <a:pt x="24572" y="13337"/>
                    </a:cubicBezTo>
                    <a:lnTo>
                      <a:pt x="26024" y="13639"/>
                    </a:lnTo>
                    <a:cubicBezTo>
                      <a:pt x="26342" y="10993"/>
                      <a:pt x="25828" y="8226"/>
                      <a:pt x="24255" y="5776"/>
                    </a:cubicBezTo>
                    <a:cubicBezTo>
                      <a:pt x="21969" y="2049"/>
                      <a:pt x="17984" y="1"/>
                      <a:pt x="13902" y="1"/>
                    </a:cubicBezTo>
                    <a:close/>
                  </a:path>
                </a:pathLst>
              </a:custGeom>
              <a:solidFill>
                <a:srgbClr val="7337D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 name="Google Shape;268;p26"/>
              <p:cNvSpPr/>
              <p:nvPr/>
            </p:nvSpPr>
            <p:spPr>
              <a:xfrm>
                <a:off x="2494096" y="2205347"/>
                <a:ext cx="655913" cy="655400"/>
              </a:xfrm>
              <a:custGeom>
                <a:avLst/>
                <a:gdLst/>
                <a:ahLst/>
                <a:cxnLst/>
                <a:rect l="l" t="t" r="r" b="b"/>
                <a:pathLst>
                  <a:path w="17904" h="17890" extrusionOk="0">
                    <a:moveTo>
                      <a:pt x="8952" y="1"/>
                    </a:moveTo>
                    <a:cubicBezTo>
                      <a:pt x="3977" y="1"/>
                      <a:pt x="0" y="3977"/>
                      <a:pt x="0" y="8952"/>
                    </a:cubicBezTo>
                    <a:cubicBezTo>
                      <a:pt x="0" y="13927"/>
                      <a:pt x="3977" y="17889"/>
                      <a:pt x="8952" y="17889"/>
                    </a:cubicBezTo>
                    <a:cubicBezTo>
                      <a:pt x="13927" y="17889"/>
                      <a:pt x="17904" y="13927"/>
                      <a:pt x="17904" y="8952"/>
                    </a:cubicBezTo>
                    <a:cubicBezTo>
                      <a:pt x="17904" y="3977"/>
                      <a:pt x="13927" y="1"/>
                      <a:pt x="8952" y="1"/>
                    </a:cubicBezTo>
                    <a:close/>
                  </a:path>
                </a:pathLst>
              </a:custGeom>
              <a:solidFill>
                <a:srgbClr val="FFFFFF">
                  <a:alpha val="43080"/>
                </a:srgbClr>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3" name="Google Shape;269;p26"/>
            <p:cNvGrpSpPr/>
            <p:nvPr/>
          </p:nvGrpSpPr>
          <p:grpSpPr>
            <a:xfrm>
              <a:off x="2087664" y="1954299"/>
              <a:ext cx="295527" cy="294141"/>
              <a:chOff x="-55620175" y="2686900"/>
              <a:chExt cx="319800" cy="318300"/>
            </a:xfrm>
          </p:grpSpPr>
          <p:sp>
            <p:nvSpPr>
              <p:cNvPr id="24" name="Google Shape;270;p26"/>
              <p:cNvSpPr/>
              <p:nvPr/>
            </p:nvSpPr>
            <p:spPr>
              <a:xfrm>
                <a:off x="-55514650" y="2917925"/>
                <a:ext cx="72500" cy="29775"/>
              </a:xfrm>
              <a:custGeom>
                <a:avLst/>
                <a:gdLst/>
                <a:ahLst/>
                <a:cxnLst/>
                <a:rect l="l" t="t" r="r" b="b"/>
                <a:pathLst>
                  <a:path w="2900" h="1191" extrusionOk="0">
                    <a:moveTo>
                      <a:pt x="387" y="1"/>
                    </a:moveTo>
                    <a:cubicBezTo>
                      <a:pt x="292" y="1"/>
                      <a:pt x="206" y="40"/>
                      <a:pt x="158" y="119"/>
                    </a:cubicBezTo>
                    <a:cubicBezTo>
                      <a:pt x="1" y="277"/>
                      <a:pt x="1" y="529"/>
                      <a:pt x="158" y="655"/>
                    </a:cubicBezTo>
                    <a:cubicBezTo>
                      <a:pt x="505" y="1001"/>
                      <a:pt x="978" y="1190"/>
                      <a:pt x="1450" y="1190"/>
                    </a:cubicBezTo>
                    <a:cubicBezTo>
                      <a:pt x="1954" y="1190"/>
                      <a:pt x="2427" y="1001"/>
                      <a:pt x="2742" y="655"/>
                    </a:cubicBezTo>
                    <a:cubicBezTo>
                      <a:pt x="2899" y="497"/>
                      <a:pt x="2899" y="245"/>
                      <a:pt x="2742" y="119"/>
                    </a:cubicBezTo>
                    <a:cubicBezTo>
                      <a:pt x="2679" y="72"/>
                      <a:pt x="2592" y="48"/>
                      <a:pt x="2502" y="48"/>
                    </a:cubicBezTo>
                    <a:cubicBezTo>
                      <a:pt x="2411" y="48"/>
                      <a:pt x="2317" y="72"/>
                      <a:pt x="2238" y="119"/>
                    </a:cubicBezTo>
                    <a:cubicBezTo>
                      <a:pt x="2049" y="340"/>
                      <a:pt x="1734" y="434"/>
                      <a:pt x="1450" y="434"/>
                    </a:cubicBezTo>
                    <a:cubicBezTo>
                      <a:pt x="1135" y="434"/>
                      <a:pt x="852" y="340"/>
                      <a:pt x="663" y="119"/>
                    </a:cubicBezTo>
                    <a:cubicBezTo>
                      <a:pt x="584" y="40"/>
                      <a:pt x="481" y="1"/>
                      <a:pt x="387"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 name="Google Shape;271;p26"/>
              <p:cNvSpPr/>
              <p:nvPr/>
            </p:nvSpPr>
            <p:spPr>
              <a:xfrm>
                <a:off x="-55450050" y="2854725"/>
                <a:ext cx="18125" cy="18150"/>
              </a:xfrm>
              <a:custGeom>
                <a:avLst/>
                <a:gdLst/>
                <a:ahLst/>
                <a:cxnLst/>
                <a:rect l="l" t="t" r="r" b="b"/>
                <a:pathLst>
                  <a:path w="725" h="726" extrusionOk="0">
                    <a:moveTo>
                      <a:pt x="378" y="1"/>
                    </a:moveTo>
                    <a:cubicBezTo>
                      <a:pt x="158" y="1"/>
                      <a:pt x="0" y="190"/>
                      <a:pt x="0" y="379"/>
                    </a:cubicBezTo>
                    <a:cubicBezTo>
                      <a:pt x="0" y="568"/>
                      <a:pt x="158" y="725"/>
                      <a:pt x="378" y="725"/>
                    </a:cubicBezTo>
                    <a:cubicBezTo>
                      <a:pt x="567" y="725"/>
                      <a:pt x="725" y="568"/>
                      <a:pt x="725" y="379"/>
                    </a:cubicBezTo>
                    <a:cubicBezTo>
                      <a:pt x="725" y="190"/>
                      <a:pt x="567" y="1"/>
                      <a:pt x="378"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 name="Google Shape;272;p26"/>
              <p:cNvSpPr/>
              <p:nvPr/>
            </p:nvSpPr>
            <p:spPr>
              <a:xfrm>
                <a:off x="-55524875" y="2855525"/>
                <a:ext cx="18925" cy="17450"/>
              </a:xfrm>
              <a:custGeom>
                <a:avLst/>
                <a:gdLst/>
                <a:ahLst/>
                <a:cxnLst/>
                <a:rect l="l" t="t" r="r" b="b"/>
                <a:pathLst>
                  <a:path w="757" h="698" extrusionOk="0">
                    <a:moveTo>
                      <a:pt x="410" y="0"/>
                    </a:moveTo>
                    <a:cubicBezTo>
                      <a:pt x="189" y="0"/>
                      <a:pt x="0" y="158"/>
                      <a:pt x="0" y="347"/>
                    </a:cubicBezTo>
                    <a:cubicBezTo>
                      <a:pt x="0" y="536"/>
                      <a:pt x="189" y="693"/>
                      <a:pt x="410" y="693"/>
                    </a:cubicBezTo>
                    <a:cubicBezTo>
                      <a:pt x="423" y="696"/>
                      <a:pt x="437" y="697"/>
                      <a:pt x="451" y="697"/>
                    </a:cubicBezTo>
                    <a:cubicBezTo>
                      <a:pt x="598" y="697"/>
                      <a:pt x="756" y="548"/>
                      <a:pt x="756" y="347"/>
                    </a:cubicBezTo>
                    <a:cubicBezTo>
                      <a:pt x="756" y="158"/>
                      <a:pt x="599" y="0"/>
                      <a:pt x="410"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 name="Google Shape;273;p26"/>
              <p:cNvSpPr/>
              <p:nvPr/>
            </p:nvSpPr>
            <p:spPr>
              <a:xfrm>
                <a:off x="-55620175" y="2686900"/>
                <a:ext cx="319800" cy="318300"/>
              </a:xfrm>
              <a:custGeom>
                <a:avLst/>
                <a:gdLst/>
                <a:ahLst/>
                <a:cxnLst/>
                <a:rect l="l" t="t" r="r" b="b"/>
                <a:pathLst>
                  <a:path w="12792" h="12732" extrusionOk="0">
                    <a:moveTo>
                      <a:pt x="5671" y="2240"/>
                    </a:moveTo>
                    <a:cubicBezTo>
                      <a:pt x="6333" y="2240"/>
                      <a:pt x="6931" y="2429"/>
                      <a:pt x="7435" y="2744"/>
                    </a:cubicBezTo>
                    <a:cubicBezTo>
                      <a:pt x="7057" y="4225"/>
                      <a:pt x="5703" y="5233"/>
                      <a:pt x="4159" y="5233"/>
                    </a:cubicBezTo>
                    <a:lnTo>
                      <a:pt x="2332" y="5233"/>
                    </a:lnTo>
                    <a:cubicBezTo>
                      <a:pt x="2489" y="3532"/>
                      <a:pt x="3938" y="2240"/>
                      <a:pt x="5671" y="2240"/>
                    </a:cubicBezTo>
                    <a:close/>
                    <a:moveTo>
                      <a:pt x="8318" y="732"/>
                    </a:moveTo>
                    <a:cubicBezTo>
                      <a:pt x="8434" y="732"/>
                      <a:pt x="8549" y="741"/>
                      <a:pt x="8664" y="759"/>
                    </a:cubicBezTo>
                    <a:cubicBezTo>
                      <a:pt x="9735" y="917"/>
                      <a:pt x="10523" y="1925"/>
                      <a:pt x="10523" y="3059"/>
                    </a:cubicBezTo>
                    <a:lnTo>
                      <a:pt x="10523" y="6147"/>
                    </a:lnTo>
                    <a:cubicBezTo>
                      <a:pt x="10271" y="6021"/>
                      <a:pt x="10050" y="5958"/>
                      <a:pt x="9767" y="5958"/>
                    </a:cubicBezTo>
                    <a:lnTo>
                      <a:pt x="9767" y="5580"/>
                    </a:lnTo>
                    <a:cubicBezTo>
                      <a:pt x="9767" y="3626"/>
                      <a:pt x="8349" y="1957"/>
                      <a:pt x="6490" y="1578"/>
                    </a:cubicBezTo>
                    <a:cubicBezTo>
                      <a:pt x="6975" y="1040"/>
                      <a:pt x="7643" y="732"/>
                      <a:pt x="8318" y="732"/>
                    </a:cubicBezTo>
                    <a:close/>
                    <a:moveTo>
                      <a:pt x="1544" y="6745"/>
                    </a:moveTo>
                    <a:lnTo>
                      <a:pt x="1544" y="8226"/>
                    </a:lnTo>
                    <a:cubicBezTo>
                      <a:pt x="1134" y="8226"/>
                      <a:pt x="788" y="7879"/>
                      <a:pt x="788" y="7470"/>
                    </a:cubicBezTo>
                    <a:cubicBezTo>
                      <a:pt x="788" y="7092"/>
                      <a:pt x="1134" y="6745"/>
                      <a:pt x="1544" y="6745"/>
                    </a:cubicBezTo>
                    <a:close/>
                    <a:moveTo>
                      <a:pt x="9798" y="6745"/>
                    </a:moveTo>
                    <a:cubicBezTo>
                      <a:pt x="10208" y="6745"/>
                      <a:pt x="10554" y="7060"/>
                      <a:pt x="10554" y="7470"/>
                    </a:cubicBezTo>
                    <a:cubicBezTo>
                      <a:pt x="10554" y="7879"/>
                      <a:pt x="10208" y="8226"/>
                      <a:pt x="9798" y="8226"/>
                    </a:cubicBezTo>
                    <a:lnTo>
                      <a:pt x="9798" y="6745"/>
                    </a:lnTo>
                    <a:close/>
                    <a:moveTo>
                      <a:pt x="10712" y="8667"/>
                    </a:moveTo>
                    <a:cubicBezTo>
                      <a:pt x="10775" y="8888"/>
                      <a:pt x="10869" y="9108"/>
                      <a:pt x="11027" y="9297"/>
                    </a:cubicBezTo>
                    <a:cubicBezTo>
                      <a:pt x="11090" y="9455"/>
                      <a:pt x="11216" y="9549"/>
                      <a:pt x="11342" y="9707"/>
                    </a:cubicBezTo>
                    <a:lnTo>
                      <a:pt x="9652" y="9707"/>
                    </a:lnTo>
                    <a:cubicBezTo>
                      <a:pt x="9738" y="9468"/>
                      <a:pt x="9768" y="9254"/>
                      <a:pt x="9798" y="8982"/>
                    </a:cubicBezTo>
                    <a:cubicBezTo>
                      <a:pt x="10145" y="8982"/>
                      <a:pt x="10460" y="8856"/>
                      <a:pt x="10712" y="8667"/>
                    </a:cubicBezTo>
                    <a:close/>
                    <a:moveTo>
                      <a:pt x="8066" y="3280"/>
                    </a:moveTo>
                    <a:cubicBezTo>
                      <a:pt x="8664" y="3847"/>
                      <a:pt x="9042" y="4729"/>
                      <a:pt x="9042" y="5643"/>
                    </a:cubicBezTo>
                    <a:lnTo>
                      <a:pt x="9042" y="8636"/>
                    </a:lnTo>
                    <a:cubicBezTo>
                      <a:pt x="9042" y="10463"/>
                      <a:pt x="7530" y="11975"/>
                      <a:pt x="5671" y="11975"/>
                    </a:cubicBezTo>
                    <a:cubicBezTo>
                      <a:pt x="3812" y="11975"/>
                      <a:pt x="2269" y="10431"/>
                      <a:pt x="2269" y="8573"/>
                    </a:cubicBezTo>
                    <a:lnTo>
                      <a:pt x="2269" y="5989"/>
                    </a:lnTo>
                    <a:lnTo>
                      <a:pt x="4159" y="5989"/>
                    </a:lnTo>
                    <a:cubicBezTo>
                      <a:pt x="5104" y="5989"/>
                      <a:pt x="6049" y="5643"/>
                      <a:pt x="6805" y="5044"/>
                    </a:cubicBezTo>
                    <a:cubicBezTo>
                      <a:pt x="7404" y="4571"/>
                      <a:pt x="7782" y="3941"/>
                      <a:pt x="8066" y="3280"/>
                    </a:cubicBezTo>
                    <a:close/>
                    <a:moveTo>
                      <a:pt x="8329" y="0"/>
                    </a:moveTo>
                    <a:cubicBezTo>
                      <a:pt x="7237" y="0"/>
                      <a:pt x="6224" y="580"/>
                      <a:pt x="5671" y="1547"/>
                    </a:cubicBezTo>
                    <a:lnTo>
                      <a:pt x="5640" y="1547"/>
                    </a:lnTo>
                    <a:cubicBezTo>
                      <a:pt x="3340" y="1547"/>
                      <a:pt x="1481" y="3374"/>
                      <a:pt x="1481" y="5643"/>
                    </a:cubicBezTo>
                    <a:lnTo>
                      <a:pt x="1481" y="5989"/>
                    </a:lnTo>
                    <a:cubicBezTo>
                      <a:pt x="662" y="5989"/>
                      <a:pt x="0" y="6651"/>
                      <a:pt x="0" y="7470"/>
                    </a:cubicBezTo>
                    <a:cubicBezTo>
                      <a:pt x="0" y="8320"/>
                      <a:pt x="662" y="8982"/>
                      <a:pt x="1481" y="8982"/>
                    </a:cubicBezTo>
                    <a:cubicBezTo>
                      <a:pt x="1702" y="11061"/>
                      <a:pt x="3466" y="12731"/>
                      <a:pt x="5577" y="12731"/>
                    </a:cubicBezTo>
                    <a:cubicBezTo>
                      <a:pt x="7215" y="12731"/>
                      <a:pt x="8570" y="11818"/>
                      <a:pt x="9263" y="10463"/>
                    </a:cubicBezTo>
                    <a:lnTo>
                      <a:pt x="12319" y="10463"/>
                    </a:lnTo>
                    <a:cubicBezTo>
                      <a:pt x="12476" y="10463"/>
                      <a:pt x="12634" y="10368"/>
                      <a:pt x="12665" y="10211"/>
                    </a:cubicBezTo>
                    <a:cubicBezTo>
                      <a:pt x="12791" y="9990"/>
                      <a:pt x="12728" y="9833"/>
                      <a:pt x="12571" y="9770"/>
                    </a:cubicBezTo>
                    <a:cubicBezTo>
                      <a:pt x="11783" y="9360"/>
                      <a:pt x="11248" y="8573"/>
                      <a:pt x="11248" y="7690"/>
                    </a:cubicBezTo>
                    <a:lnTo>
                      <a:pt x="11248" y="3122"/>
                    </a:lnTo>
                    <a:cubicBezTo>
                      <a:pt x="11248" y="1578"/>
                      <a:pt x="10208" y="287"/>
                      <a:pt x="8790" y="35"/>
                    </a:cubicBezTo>
                    <a:cubicBezTo>
                      <a:pt x="8636" y="12"/>
                      <a:pt x="8481" y="0"/>
                      <a:pt x="8329"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31" name="Google Shape;274;p26"/>
          <p:cNvGrpSpPr/>
          <p:nvPr/>
        </p:nvGrpSpPr>
        <p:grpSpPr>
          <a:xfrm>
            <a:off x="5816252" y="822606"/>
            <a:ext cx="1252369" cy="1177431"/>
            <a:chOff x="3047098" y="1726562"/>
            <a:chExt cx="811834" cy="794379"/>
          </a:xfrm>
        </p:grpSpPr>
        <p:grpSp>
          <p:nvGrpSpPr>
            <p:cNvPr id="32" name="Google Shape;275;p26"/>
            <p:cNvGrpSpPr/>
            <p:nvPr/>
          </p:nvGrpSpPr>
          <p:grpSpPr>
            <a:xfrm>
              <a:off x="3047098" y="1726562"/>
              <a:ext cx="811834" cy="794379"/>
              <a:chOff x="3808301" y="2108412"/>
              <a:chExt cx="890853" cy="871507"/>
            </a:xfrm>
          </p:grpSpPr>
          <p:sp>
            <p:nvSpPr>
              <p:cNvPr id="36" name="Google Shape;276;p26"/>
              <p:cNvSpPr/>
              <p:nvPr/>
            </p:nvSpPr>
            <p:spPr>
              <a:xfrm>
                <a:off x="3946816" y="2205347"/>
                <a:ext cx="655364" cy="655400"/>
              </a:xfrm>
              <a:custGeom>
                <a:avLst/>
                <a:gdLst/>
                <a:ahLst/>
                <a:cxnLst/>
                <a:rect l="l" t="t" r="r" b="b"/>
                <a:pathLst>
                  <a:path w="17889" h="17890" extrusionOk="0">
                    <a:moveTo>
                      <a:pt x="8952" y="1"/>
                    </a:moveTo>
                    <a:cubicBezTo>
                      <a:pt x="3977" y="1"/>
                      <a:pt x="0" y="3977"/>
                      <a:pt x="0" y="8952"/>
                    </a:cubicBezTo>
                    <a:cubicBezTo>
                      <a:pt x="0" y="13927"/>
                      <a:pt x="3977" y="17889"/>
                      <a:pt x="8952" y="17889"/>
                    </a:cubicBezTo>
                    <a:cubicBezTo>
                      <a:pt x="13927" y="17889"/>
                      <a:pt x="17889" y="13927"/>
                      <a:pt x="17889" y="8952"/>
                    </a:cubicBezTo>
                    <a:cubicBezTo>
                      <a:pt x="17889" y="3977"/>
                      <a:pt x="13927" y="1"/>
                      <a:pt x="8952" y="1"/>
                    </a:cubicBezTo>
                    <a:close/>
                  </a:path>
                </a:pathLst>
              </a:custGeom>
              <a:solidFill>
                <a:srgbClr val="FFFFFF">
                  <a:alpha val="43080"/>
                </a:srgbClr>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 name="Google Shape;277;p26"/>
              <p:cNvSpPr/>
              <p:nvPr/>
            </p:nvSpPr>
            <p:spPr>
              <a:xfrm>
                <a:off x="3849844" y="2108412"/>
                <a:ext cx="849309" cy="849273"/>
              </a:xfrm>
              <a:custGeom>
                <a:avLst/>
                <a:gdLst/>
                <a:ahLst/>
                <a:cxnLst/>
                <a:rect l="l" t="t" r="r" b="b"/>
                <a:pathLst>
                  <a:path w="23183" h="23182" extrusionOk="0">
                    <a:moveTo>
                      <a:pt x="11599" y="257"/>
                    </a:moveTo>
                    <a:cubicBezTo>
                      <a:pt x="17829" y="257"/>
                      <a:pt x="22940" y="5293"/>
                      <a:pt x="22940" y="11598"/>
                    </a:cubicBezTo>
                    <a:cubicBezTo>
                      <a:pt x="22940" y="17828"/>
                      <a:pt x="17829" y="22939"/>
                      <a:pt x="11599" y="22939"/>
                    </a:cubicBezTo>
                    <a:cubicBezTo>
                      <a:pt x="5354" y="22939"/>
                      <a:pt x="258" y="17828"/>
                      <a:pt x="258" y="11598"/>
                    </a:cubicBezTo>
                    <a:cubicBezTo>
                      <a:pt x="258" y="5293"/>
                      <a:pt x="5354" y="257"/>
                      <a:pt x="11599" y="257"/>
                    </a:cubicBezTo>
                    <a:close/>
                    <a:moveTo>
                      <a:pt x="11599" y="0"/>
                    </a:moveTo>
                    <a:cubicBezTo>
                      <a:pt x="5233" y="0"/>
                      <a:pt x="1" y="5172"/>
                      <a:pt x="1" y="11598"/>
                    </a:cubicBezTo>
                    <a:cubicBezTo>
                      <a:pt x="1" y="17965"/>
                      <a:pt x="5233" y="23181"/>
                      <a:pt x="11599" y="23181"/>
                    </a:cubicBezTo>
                    <a:cubicBezTo>
                      <a:pt x="17965" y="23181"/>
                      <a:pt x="23182" y="17965"/>
                      <a:pt x="23182" y="11598"/>
                    </a:cubicBezTo>
                    <a:cubicBezTo>
                      <a:pt x="23182" y="5172"/>
                      <a:pt x="17965" y="0"/>
                      <a:pt x="11599" y="0"/>
                    </a:cubicBezTo>
                    <a:close/>
                  </a:path>
                </a:pathLst>
              </a:custGeom>
              <a:solidFill>
                <a:srgbClr val="9382B3"/>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278;p26"/>
              <p:cNvSpPr/>
              <p:nvPr/>
            </p:nvSpPr>
            <p:spPr>
              <a:xfrm>
                <a:off x="3808301" y="2408670"/>
                <a:ext cx="817144" cy="571250"/>
              </a:xfrm>
              <a:custGeom>
                <a:avLst/>
                <a:gdLst/>
                <a:ahLst/>
                <a:cxnLst/>
                <a:rect l="l" t="t" r="r" b="b"/>
                <a:pathLst>
                  <a:path w="22305" h="15593" extrusionOk="0">
                    <a:moveTo>
                      <a:pt x="953" y="0"/>
                    </a:moveTo>
                    <a:cubicBezTo>
                      <a:pt x="1" y="3402"/>
                      <a:pt x="439" y="7243"/>
                      <a:pt x="2647" y="10389"/>
                    </a:cubicBezTo>
                    <a:cubicBezTo>
                      <a:pt x="5014" y="13771"/>
                      <a:pt x="8817" y="15592"/>
                      <a:pt x="12686" y="15592"/>
                    </a:cubicBezTo>
                    <a:cubicBezTo>
                      <a:pt x="15095" y="15592"/>
                      <a:pt x="17529" y="14886"/>
                      <a:pt x="19659" y="13413"/>
                    </a:cubicBezTo>
                    <a:cubicBezTo>
                      <a:pt x="20672" y="12717"/>
                      <a:pt x="21549" y="11840"/>
                      <a:pt x="22305" y="10963"/>
                    </a:cubicBezTo>
                    <a:cubicBezTo>
                      <a:pt x="22048" y="10767"/>
                      <a:pt x="21866" y="10585"/>
                      <a:pt x="21609" y="10449"/>
                    </a:cubicBezTo>
                    <a:cubicBezTo>
                      <a:pt x="21609" y="10389"/>
                      <a:pt x="21549" y="10389"/>
                      <a:pt x="21549" y="10328"/>
                    </a:cubicBezTo>
                    <a:cubicBezTo>
                      <a:pt x="21367" y="10268"/>
                      <a:pt x="21231" y="10147"/>
                      <a:pt x="21171" y="10010"/>
                    </a:cubicBezTo>
                    <a:cubicBezTo>
                      <a:pt x="20475" y="10827"/>
                      <a:pt x="19719" y="11583"/>
                      <a:pt x="18842" y="12218"/>
                    </a:cubicBezTo>
                    <a:cubicBezTo>
                      <a:pt x="16986" y="13496"/>
                      <a:pt x="14853" y="14111"/>
                      <a:pt x="12736" y="14111"/>
                    </a:cubicBezTo>
                    <a:cubicBezTo>
                      <a:pt x="9318" y="14111"/>
                      <a:pt x="5943" y="12509"/>
                      <a:pt x="3842" y="9511"/>
                    </a:cubicBezTo>
                    <a:cubicBezTo>
                      <a:pt x="1951" y="6744"/>
                      <a:pt x="1513" y="3402"/>
                      <a:pt x="2390" y="378"/>
                    </a:cubicBezTo>
                    <a:cubicBezTo>
                      <a:pt x="2209" y="318"/>
                      <a:pt x="2012" y="242"/>
                      <a:pt x="1831" y="182"/>
                    </a:cubicBezTo>
                    <a:lnTo>
                      <a:pt x="1770" y="182"/>
                    </a:lnTo>
                    <a:cubicBezTo>
                      <a:pt x="1513" y="121"/>
                      <a:pt x="1195" y="61"/>
                      <a:pt x="953" y="0"/>
                    </a:cubicBezTo>
                    <a:close/>
                  </a:path>
                </a:pathLst>
              </a:custGeom>
              <a:solidFill>
                <a:srgbClr val="11E4C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33" name="Google Shape;279;p26"/>
            <p:cNvGrpSpPr/>
            <p:nvPr/>
          </p:nvGrpSpPr>
          <p:grpSpPr>
            <a:xfrm>
              <a:off x="3345845" y="1955508"/>
              <a:ext cx="258401" cy="294072"/>
              <a:chOff x="-56774050" y="1904075"/>
              <a:chExt cx="279625" cy="318225"/>
            </a:xfrm>
          </p:grpSpPr>
          <p:sp>
            <p:nvSpPr>
              <p:cNvPr id="34" name="Google Shape;280;p26"/>
              <p:cNvSpPr/>
              <p:nvPr/>
            </p:nvSpPr>
            <p:spPr>
              <a:xfrm>
                <a:off x="-56671650" y="2135825"/>
                <a:ext cx="72475" cy="28975"/>
              </a:xfrm>
              <a:custGeom>
                <a:avLst/>
                <a:gdLst/>
                <a:ahLst/>
                <a:cxnLst/>
                <a:rect l="l" t="t" r="r" b="b"/>
                <a:pathLst>
                  <a:path w="2899" h="1159" extrusionOk="0">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 name="Google Shape;281;p26"/>
              <p:cNvSpPr/>
              <p:nvPr/>
            </p:nvSpPr>
            <p:spPr>
              <a:xfrm>
                <a:off x="-56774050" y="1904075"/>
                <a:ext cx="279625" cy="318225"/>
              </a:xfrm>
              <a:custGeom>
                <a:avLst/>
                <a:gdLst/>
                <a:ahLst/>
                <a:cxnLst/>
                <a:rect l="l" t="t" r="r" b="b"/>
                <a:pathLst>
                  <a:path w="11185" h="12729" extrusionOk="0">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sp>
        <p:nvSpPr>
          <p:cNvPr id="39" name="TextBox 38"/>
          <p:cNvSpPr txBox="1"/>
          <p:nvPr/>
        </p:nvSpPr>
        <p:spPr>
          <a:xfrm>
            <a:off x="0" y="3323458"/>
            <a:ext cx="5409879" cy="769441"/>
          </a:xfrm>
          <a:prstGeom prst="rect">
            <a:avLst/>
          </a:prstGeom>
          <a:noFill/>
          <a:ln w="38100">
            <a:solidFill>
              <a:schemeClr val="bg1"/>
            </a:solidFill>
          </a:ln>
        </p:spPr>
        <p:txBody>
          <a:bodyPr wrap="none" rtlCol="0">
            <a:spAutoFit/>
          </a:bodyPr>
          <a:lstStyle/>
          <a:p>
            <a:r>
              <a:rPr lang="az-Latn-AZ" sz="44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Məntiqi ifadələr üçün</a:t>
            </a:r>
            <a:endParaRPr lang="en-US" sz="4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41" name="Table 40"/>
          <p:cNvGraphicFramePr>
            <a:graphicFrameLocks noGrp="1"/>
          </p:cNvGraphicFramePr>
          <p:nvPr>
            <p:extLst>
              <p:ext uri="{D42A27DB-BD31-4B8C-83A1-F6EECF244321}">
                <p14:modId xmlns:p14="http://schemas.microsoft.com/office/powerpoint/2010/main" val="4139274359"/>
              </p:ext>
            </p:extLst>
          </p:nvPr>
        </p:nvGraphicFramePr>
        <p:xfrm>
          <a:off x="0" y="4419600"/>
          <a:ext cx="7498080" cy="1182074"/>
        </p:xfrm>
        <a:graphic>
          <a:graphicData uri="http://schemas.openxmlformats.org/drawingml/2006/table">
            <a:tbl>
              <a:tblPr firstRow="1" bandRow="1">
                <a:tableStyleId>{7DF18680-E054-41AD-8BC1-D1AEF772440D}</a:tableStyleId>
              </a:tblPr>
              <a:tblGrid>
                <a:gridCol w="2499360"/>
                <a:gridCol w="2499360"/>
                <a:gridCol w="2499360"/>
              </a:tblGrid>
              <a:tr h="591037">
                <a:tc>
                  <a:txBody>
                    <a:bodyPr/>
                    <a:lstStyle/>
                    <a:p>
                      <a:r>
                        <a:rPr lang="az-Latn-AZ" sz="2800" dirty="0" smtClean="0">
                          <a:latin typeface="Times New Roman" panose="02020603050405020304" pitchFamily="18" charset="0"/>
                          <a:cs typeface="Times New Roman" panose="02020603050405020304" pitchFamily="18" charset="0"/>
                        </a:rPr>
                        <a:t>Tip</a:t>
                      </a:r>
                      <a:endParaRPr lang="en-US" sz="2800" dirty="0">
                        <a:latin typeface="Times New Roman" panose="02020603050405020304" pitchFamily="18" charset="0"/>
                        <a:cs typeface="Times New Roman" panose="02020603050405020304" pitchFamily="18" charset="0"/>
                      </a:endParaRPr>
                    </a:p>
                  </a:txBody>
                  <a:tcPr/>
                </a:tc>
                <a:tc>
                  <a:txBody>
                    <a:bodyPr/>
                    <a:lstStyle/>
                    <a:p>
                      <a:r>
                        <a:rPr lang="az-Latn-AZ" sz="2800" dirty="0" smtClean="0">
                          <a:latin typeface="Times New Roman" panose="02020603050405020304" pitchFamily="18" charset="0"/>
                          <a:cs typeface="Times New Roman" panose="02020603050405020304" pitchFamily="18" charset="0"/>
                        </a:rPr>
                        <a:t>Byte</a:t>
                      </a:r>
                      <a:endParaRPr lang="en-US" sz="2800" dirty="0">
                        <a:latin typeface="Times New Roman" panose="02020603050405020304" pitchFamily="18" charset="0"/>
                        <a:cs typeface="Times New Roman" panose="02020603050405020304" pitchFamily="18" charset="0"/>
                      </a:endParaRPr>
                    </a:p>
                  </a:txBody>
                  <a:tcPr/>
                </a:tc>
                <a:tc>
                  <a:txBody>
                    <a:bodyPr/>
                    <a:lstStyle/>
                    <a:p>
                      <a:r>
                        <a:rPr lang="az-Latn-AZ" sz="2800" dirty="0" smtClean="0">
                          <a:latin typeface="Times New Roman" panose="02020603050405020304" pitchFamily="18" charset="0"/>
                          <a:cs typeface="Times New Roman" panose="02020603050405020304" pitchFamily="18" charset="0"/>
                        </a:rPr>
                        <a:t>Dəyər aralığı</a:t>
                      </a:r>
                      <a:endParaRPr lang="en-US" sz="2800" dirty="0">
                        <a:latin typeface="Times New Roman" panose="02020603050405020304" pitchFamily="18" charset="0"/>
                        <a:cs typeface="Times New Roman" panose="02020603050405020304" pitchFamily="18" charset="0"/>
                      </a:endParaRPr>
                    </a:p>
                  </a:txBody>
                  <a:tcPr/>
                </a:tc>
              </a:tr>
              <a:tr h="591037">
                <a:tc>
                  <a:txBody>
                    <a:bodyPr/>
                    <a:lstStyle/>
                    <a:p>
                      <a:r>
                        <a:rPr lang="az-Latn-AZ" dirty="0" smtClean="0">
                          <a:latin typeface="Times New Roman" panose="02020603050405020304" pitchFamily="18" charset="0"/>
                          <a:cs typeface="Times New Roman" panose="02020603050405020304" pitchFamily="18" charset="0"/>
                        </a:rPr>
                        <a:t>Bool</a:t>
                      </a:r>
                      <a:endParaRPr lang="en-US" dirty="0">
                        <a:latin typeface="Times New Roman" panose="02020603050405020304" pitchFamily="18" charset="0"/>
                        <a:cs typeface="Times New Roman" panose="02020603050405020304" pitchFamily="18" charset="0"/>
                      </a:endParaRPr>
                    </a:p>
                  </a:txBody>
                  <a:tcPr/>
                </a:tc>
                <a:tc>
                  <a:txBody>
                    <a:bodyPr/>
                    <a:lstStyle/>
                    <a:p>
                      <a:r>
                        <a:rPr lang="az-Latn-AZ" dirty="0" smtClean="0"/>
                        <a:t>16</a:t>
                      </a:r>
                      <a:endParaRPr lang="en-US" dirty="0"/>
                    </a:p>
                  </a:txBody>
                  <a:tcPr/>
                </a:tc>
                <a:tc>
                  <a:txBody>
                    <a:bodyPr/>
                    <a:lstStyle/>
                    <a:p>
                      <a:r>
                        <a:rPr lang="az-Latn-AZ" dirty="0" smtClean="0">
                          <a:latin typeface="Times New Roman" panose="02020603050405020304" pitchFamily="18" charset="0"/>
                          <a:cs typeface="Times New Roman" panose="02020603050405020304" pitchFamily="18" charset="0"/>
                        </a:rPr>
                        <a:t>True,false</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077673205"/>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Isometric Gradient Social Media Strategy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Isometric Gradient Social Media Strategy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Isometric Gradient Social Media Strategy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Isometric Gradient Social Media Strategy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Isometric Gradient Social Media Strategy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3_Isometric Gradient Social Media Strategy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4_Isometric Gradient Social Media Strategy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Isometric Gradient Social Media Strategy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Isometric Gradient Social Media Strategy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Isometric Gradient Social Media Strategy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Isometric Gradient Social Media Strategy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Isometric Gradient Social Media Strategy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Isometric Gradient Social Media Strategy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Isometric Gradient Social Media Strategy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Isometric Gradient Social Media Strategy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b9ffcb76-f5af-43eb-8497-464381f8624a" Revision="1" Stencil="System.MyShapes" StencilVersion="1.0"/>
</Control>
</file>

<file path=customXml/item2.xml><?xml version="1.0" encoding="utf-8"?>
<Control xmlns="http://schemas.microsoft.com/VisualStudio/2011/storyboarding/control">
  <Id Name="b9ffcb76-f5af-43eb-8497-464381f8624a" Revision="1" Stencil="System.MyShapes" StencilVersion="1.0"/>
</Control>
</file>

<file path=customXml/item3.xml><?xml version="1.0" encoding="utf-8"?>
<Control xmlns="http://schemas.microsoft.com/VisualStudio/2011/storyboarding/control">
  <Id Name="b9ffcb76-f5af-43eb-8497-464381f8624a" Revision="1" Stencil="System.MyShapes" StencilVersion="1.0"/>
</Control>
</file>

<file path=customXml/itemProps1.xml><?xml version="1.0" encoding="utf-8"?>
<ds:datastoreItem xmlns:ds="http://schemas.openxmlformats.org/officeDocument/2006/customXml" ds:itemID="{F0D3C69E-1BB4-4CFA-A3E9-8ED6441EC16F}">
  <ds:schemaRefs>
    <ds:schemaRef ds:uri="http://schemas.microsoft.com/VisualStudio/2011/storyboarding/control"/>
  </ds:schemaRefs>
</ds:datastoreItem>
</file>

<file path=customXml/itemProps2.xml><?xml version="1.0" encoding="utf-8"?>
<ds:datastoreItem xmlns:ds="http://schemas.openxmlformats.org/officeDocument/2006/customXml" ds:itemID="{899F25AF-0949-46F0-A5B7-E23B0DDE37E2}">
  <ds:schemaRefs>
    <ds:schemaRef ds:uri="http://schemas.microsoft.com/VisualStudio/2011/storyboarding/control"/>
  </ds:schemaRefs>
</ds:datastoreItem>
</file>

<file path=customXml/itemProps3.xml><?xml version="1.0" encoding="utf-8"?>
<ds:datastoreItem xmlns:ds="http://schemas.openxmlformats.org/officeDocument/2006/customXml" ds:itemID="{2C174049-22C3-4A16-A6FC-DDFFF517843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2067</TotalTime>
  <Words>1242</Words>
  <Application>Microsoft Office PowerPoint</Application>
  <PresentationFormat>Widescreen</PresentationFormat>
  <Paragraphs>122</Paragraphs>
  <Slides>24</Slides>
  <Notes>23</Notes>
  <HiddenSlides>0</HiddenSlides>
  <MMClips>0</MMClips>
  <ScaleCrop>false</ScaleCrop>
  <HeadingPairs>
    <vt:vector size="6" baseType="variant">
      <vt:variant>
        <vt:lpstr>Fonts Used</vt:lpstr>
      </vt:variant>
      <vt:variant>
        <vt:i4>14</vt:i4>
      </vt:variant>
      <vt:variant>
        <vt:lpstr>Theme</vt:lpstr>
      </vt:variant>
      <vt:variant>
        <vt:i4>15</vt:i4>
      </vt:variant>
      <vt:variant>
        <vt:lpstr>Slide Titles</vt:lpstr>
      </vt:variant>
      <vt:variant>
        <vt:i4>24</vt:i4>
      </vt:variant>
    </vt:vector>
  </HeadingPairs>
  <TitlesOfParts>
    <vt:vector size="53" baseType="lpstr">
      <vt:lpstr>Arial Unicode MS</vt:lpstr>
      <vt:lpstr>Arial</vt:lpstr>
      <vt:lpstr>Barlow Semi Condensed</vt:lpstr>
      <vt:lpstr>Barlow Semi Condensed Light</vt:lpstr>
      <vt:lpstr>Broadway</vt:lpstr>
      <vt:lpstr>Calibri</vt:lpstr>
      <vt:lpstr>Fira Sans Extra Condensed Medium</vt:lpstr>
      <vt:lpstr>Roboto Slab Regular</vt:lpstr>
      <vt:lpstr>Saira Extra Condensed</vt:lpstr>
      <vt:lpstr>Saira ExtraCondensed Medium</vt:lpstr>
      <vt:lpstr>Saira ExtraCondensed SemiBold</vt:lpstr>
      <vt:lpstr>Squada One</vt:lpstr>
      <vt:lpstr>Times New Roman</vt:lpstr>
      <vt:lpstr>Wingdings</vt:lpstr>
      <vt:lpstr>Isometric Gradient Social Media Strategy by Slidesgo</vt:lpstr>
      <vt:lpstr>2_Isometric Gradient Social Media Strategy by Slidesgo</vt:lpstr>
      <vt:lpstr>3_Isometric Gradient Social Media Strategy by Slidesgo</vt:lpstr>
      <vt:lpstr>4_Isometric Gradient Social Media Strategy by Slidesgo</vt:lpstr>
      <vt:lpstr>1_Isometric Gradient Social Media Strategy by Slidesgo</vt:lpstr>
      <vt:lpstr>5_Isometric Gradient Social Media Strategy by Slidesgo</vt:lpstr>
      <vt:lpstr>6_Isometric Gradient Social Media Strategy by Slidesgo</vt:lpstr>
      <vt:lpstr>7_Isometric Gradient Social Media Strategy by Slidesgo</vt:lpstr>
      <vt:lpstr>8_Isometric Gradient Social Media Strategy by Slidesgo</vt:lpstr>
      <vt:lpstr>9_Isometric Gradient Social Media Strategy by Slidesgo</vt:lpstr>
      <vt:lpstr>10_Isometric Gradient Social Media Strategy by Slidesgo</vt:lpstr>
      <vt:lpstr>11_Isometric Gradient Social Media Strategy by Slidesgo</vt:lpstr>
      <vt:lpstr>12_Isometric Gradient Social Media Strategy by Slidesgo</vt:lpstr>
      <vt:lpstr>13_Isometric Gradient Social Media Strategy by Slidesgo</vt:lpstr>
      <vt:lpstr>14_Isometric Gradient Social Media Strategy by Slidesgo</vt:lpstr>
      <vt:lpstr>Fakültə-İnformasiya texnologiyaları və İdarəetmə İxtisas-İnformasiya texnologiyaları Qrup-№ 685.18 Tələbə-İbrahimova Aytac Fənn-İnformasiya sistemləri Müəllim-Məmmədov Kənan Mövzu-Verilənlərin tipləri və modelləri</vt:lpstr>
      <vt:lpstr>Verilənlərin tipləri </vt:lpstr>
      <vt:lpstr>Əksər proqramlaşdırma dilləri integer(tam), float(həqiqi), character(simvol), string(söz) və Boolean kimi müxtəlif məlumat tiplərini dəstəkləyir.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Relasiya modelinin elementləri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Fakültə-İnformasiya texnologiyaları və İdarəetmə İxtisas-İnformasiya texnologiyaları Qrup-№ 685.18 Tələbə-İbrahimova Aytac Fənn-İnformasiya sistemləri Müəllim-Məmmədov Kənan Mövzu-Verilənlərin tipləri və modelləri</dc:title>
  <dc:creator>ADMIN</dc:creator>
  <cp:lastModifiedBy>ADMIN</cp:lastModifiedBy>
  <cp:revision>29</cp:revision>
  <dcterms:created xsi:type="dcterms:W3CDTF">2020-11-14T18:32:09Z</dcterms:created>
  <dcterms:modified xsi:type="dcterms:W3CDTF">2020-11-25T16:51:03Z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