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8"/>
  </p:notesMasterIdLst>
  <p:sldIdLst>
    <p:sldId id="256" r:id="rId2"/>
    <p:sldId id="260" r:id="rId3"/>
    <p:sldId id="263" r:id="rId4"/>
    <p:sldId id="272" r:id="rId5"/>
    <p:sldId id="261" r:id="rId6"/>
    <p:sldId id="269" r:id="rId7"/>
    <p:sldId id="257" r:id="rId8"/>
    <p:sldId id="273" r:id="rId9"/>
    <p:sldId id="279" r:id="rId10"/>
    <p:sldId id="278" r:id="rId11"/>
    <p:sldId id="262" r:id="rId12"/>
    <p:sldId id="270" r:id="rId13"/>
    <p:sldId id="271" r:id="rId14"/>
    <p:sldId id="280" r:id="rId15"/>
    <p:sldId id="268" r:id="rId16"/>
    <p:sldId id="302" r:id="rId17"/>
  </p:sldIdLst>
  <p:sldSz cx="9144000" cy="5143500" type="screen16x9"/>
  <p:notesSz cx="6858000" cy="9144000"/>
  <p:embeddedFontLst>
    <p:embeddedFont>
      <p:font typeface="Saira ExtraCondensed Medium" panose="020B0604020202020204" charset="0"/>
      <p:regular r:id="rId19"/>
      <p:bold r:id="rId20"/>
    </p:embeddedFont>
    <p:embeddedFont>
      <p:font typeface="Broadway" panose="04040905080B02020502" pitchFamily="82" charset="0"/>
      <p:regular r:id="rId21"/>
    </p:embeddedFont>
    <p:embeddedFont>
      <p:font typeface="Squada One" panose="020B0604020202020204" charset="0"/>
      <p:regular r:id="rId22"/>
    </p:embeddedFont>
    <p:embeddedFont>
      <p:font typeface="Saira ExtraCondensed SemiBold" panose="020B0604020202020204" charset="0"/>
      <p:regular r:id="rId23"/>
      <p:bold r:id="rId24"/>
    </p:embeddedFont>
    <p:embeddedFont>
      <p:font typeface="Georgia" panose="02040502050405020303" pitchFamily="18" charset="0"/>
      <p:regular r:id="rId25"/>
      <p:bold r:id="rId26"/>
      <p:italic r:id="rId27"/>
      <p:boldItalic r:id="rId28"/>
    </p:embeddedFont>
    <p:embeddedFont>
      <p:font typeface="Roboto Slab Regular" panose="020B0604020202020204" charset="0"/>
      <p:regular r:id="rId29"/>
      <p:bold r:id="rId30"/>
    </p:embeddedFont>
    <p:embeddedFont>
      <p:font typeface="Saira Extra Condensed" panose="020B0604020202020204" charset="0"/>
      <p:regular r:id="rId31"/>
      <p:bold r:id="rId32"/>
    </p:embeddedFont>
    <p:embeddedFont>
      <p:font typeface="Fira Sans Extra Condensed Medium" panose="020B0604020202020204" charset="0"/>
      <p:regular r:id="rId33"/>
      <p:bold r:id="rId34"/>
      <p:italic r:id="rId35"/>
      <p:boldItalic r:id="rId36"/>
    </p:embeddedFont>
    <p:embeddedFont>
      <p:font typeface="Barlow Semi Condensed" panose="020B060402020202020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Barlow Semi Condensed Light"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93" d="100"/>
          <a:sy n="93" d="100"/>
        </p:scale>
        <p:origin x="762" y="84"/>
      </p:cViewPr>
      <p:guideLst>
        <p:guide orient="horz"/>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font" Target="fonts/font2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font" Target="fonts/font3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695969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803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55320d76d5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55320d76d5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575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540b6adc3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540b6adc3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892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5540b6adc3_2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5540b6adc3_2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843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55320d76d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55320d76d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585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55320d76d5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55320d76d5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865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5320d76d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5320d76d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25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540b6adc3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540b6adc3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576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540b6adc3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540b6adc3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67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5540b6adc3_2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5540b6adc3_2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901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540b6adc3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540b6adc3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5540b6adc3_2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5540b6adc3_2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460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98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5540b6adc3_2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5540b6adc3_2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54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55320d76d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55320d76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291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TLE OPENING" type="title">
  <p:cSld name="TITLE">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flipH="1">
            <a:off x="1144850" y="2646075"/>
            <a:ext cx="3394200" cy="670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
        <p:nvSpPr>
          <p:cNvPr id="15" name="Google Shape;15;p2"/>
          <p:cNvSpPr txBox="1">
            <a:spLocks noGrp="1"/>
          </p:cNvSpPr>
          <p:nvPr>
            <p:ph type="subTitle" idx="1"/>
          </p:nvPr>
        </p:nvSpPr>
        <p:spPr>
          <a:xfrm flipH="1">
            <a:off x="1144700" y="3316575"/>
            <a:ext cx="19344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1400"/>
              <a:buNone/>
              <a:defRPr sz="1400">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cxnSp>
        <p:nvCxnSpPr>
          <p:cNvPr id="16" name="Google Shape;16;p2"/>
          <p:cNvCxnSpPr/>
          <p:nvPr/>
        </p:nvCxnSpPr>
        <p:spPr>
          <a:xfrm>
            <a:off x="1257850" y="3246250"/>
            <a:ext cx="4641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6_1_1">
    <p:bg>
      <p:bgPr>
        <a:gradFill>
          <a:gsLst>
            <a:gs pos="0">
              <a:srgbClr val="10D6B6">
                <a:alpha val="70588"/>
              </a:srgbClr>
            </a:gs>
            <a:gs pos="100000">
              <a:srgbClr val="7337D4"/>
            </a:gs>
          </a:gsLst>
          <a:lin ang="0" scaled="0"/>
        </a:gra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2788350" y="3170250"/>
            <a:ext cx="3567300" cy="30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90" name="Google Shape;90;p13"/>
          <p:cNvSpPr txBox="1">
            <a:spLocks noGrp="1"/>
          </p:cNvSpPr>
          <p:nvPr>
            <p:ph type="subTitle" idx="1"/>
          </p:nvPr>
        </p:nvSpPr>
        <p:spPr>
          <a:xfrm flipH="1">
            <a:off x="2064750" y="1973250"/>
            <a:ext cx="5014500" cy="119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91" name="Google Shape;91;p13"/>
          <p:cNvCxnSpPr/>
          <p:nvPr/>
        </p:nvCxnSpPr>
        <p:spPr>
          <a:xfrm>
            <a:off x="-6925" y="981700"/>
            <a:ext cx="7016700" cy="2834400"/>
          </a:xfrm>
          <a:prstGeom prst="bentConnector3">
            <a:avLst>
              <a:gd name="adj1" fmla="val 12316"/>
            </a:avLst>
          </a:prstGeom>
          <a:noFill/>
          <a:ln w="28575" cap="flat" cmpd="sng">
            <a:solidFill>
              <a:srgbClr val="FFFFFF"/>
            </a:solidFill>
            <a:prstDash val="solid"/>
            <a:round/>
            <a:headEnd type="none" w="med" len="med"/>
            <a:tailEnd type="none" w="med" len="med"/>
          </a:ln>
        </p:spPr>
      </p:cxnSp>
      <p:cxnSp>
        <p:nvCxnSpPr>
          <p:cNvPr id="92" name="Google Shape;92;p13"/>
          <p:cNvCxnSpPr/>
          <p:nvPr/>
        </p:nvCxnSpPr>
        <p:spPr>
          <a:xfrm rot="10800000">
            <a:off x="2204950" y="1597150"/>
            <a:ext cx="6962100" cy="2585400"/>
          </a:xfrm>
          <a:prstGeom prst="bentConnector3">
            <a:avLst>
              <a:gd name="adj1" fmla="val 11419"/>
            </a:avLst>
          </a:prstGeom>
          <a:noFill/>
          <a:ln w="28575" cap="flat" cmpd="sng">
            <a:solidFill>
              <a:srgbClr val="FFFFFF"/>
            </a:solidFill>
            <a:prstDash val="solid"/>
            <a:round/>
            <a:headEnd type="none" w="med" len="med"/>
            <a:tailEnd type="none" w="med" len="med"/>
          </a:ln>
        </p:spPr>
      </p:cxnSp>
      <p:cxnSp>
        <p:nvCxnSpPr>
          <p:cNvPr id="93" name="Google Shape;93;p13"/>
          <p:cNvCxnSpPr>
            <a:endCxn id="89" idx="1"/>
          </p:cNvCxnSpPr>
          <p:nvPr/>
        </p:nvCxnSpPr>
        <p:spPr>
          <a:xfrm rot="-5400000">
            <a:off x="1162200" y="3586500"/>
            <a:ext cx="1888200" cy="1364100"/>
          </a:xfrm>
          <a:prstGeom prst="bentConnector2">
            <a:avLst/>
          </a:prstGeom>
          <a:noFill/>
          <a:ln w="28575" cap="flat" cmpd="sng">
            <a:solidFill>
              <a:srgbClr val="FFFFFF"/>
            </a:solidFill>
            <a:prstDash val="solid"/>
            <a:round/>
            <a:headEnd type="none" w="med" len="med"/>
            <a:tailEnd type="none" w="med" len="med"/>
          </a:ln>
        </p:spPr>
      </p:cxnSp>
      <p:cxnSp>
        <p:nvCxnSpPr>
          <p:cNvPr id="94" name="Google Shape;94;p13"/>
          <p:cNvCxnSpPr>
            <a:endCxn id="89" idx="3"/>
          </p:cNvCxnSpPr>
          <p:nvPr/>
        </p:nvCxnSpPr>
        <p:spPr>
          <a:xfrm rot="5400000" flipH="1">
            <a:off x="6084450" y="3595650"/>
            <a:ext cx="1881300" cy="1338900"/>
          </a:xfrm>
          <a:prstGeom prst="bentConnector2">
            <a:avLst/>
          </a:prstGeom>
          <a:noFill/>
          <a:ln w="2857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BOXES">
  <p:cSld name="CUSTOM_6_1_1_1_1">
    <p:bg>
      <p:bgPr>
        <a:gradFill>
          <a:gsLst>
            <a:gs pos="0">
              <a:srgbClr val="10D6B6">
                <a:alpha val="70588"/>
              </a:srgbClr>
            </a:gs>
            <a:gs pos="100000">
              <a:srgbClr val="7337D4"/>
            </a:gs>
          </a:gsLst>
          <a:lin ang="0" scaled="0"/>
        </a:gra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a:endParaRPr/>
          </a:p>
        </p:txBody>
      </p:sp>
      <p:cxnSp>
        <p:nvCxnSpPr>
          <p:cNvPr id="97" name="Google Shape;97;p14"/>
          <p:cNvCxnSpPr>
            <a:stCxn id="96" idx="2"/>
          </p:cNvCxnSpPr>
          <p:nvPr/>
        </p:nvCxnSpPr>
        <p:spPr>
          <a:xfrm>
            <a:off x="4571950" y="986500"/>
            <a:ext cx="4575600" cy="0"/>
          </a:xfrm>
          <a:prstGeom prst="straightConnector1">
            <a:avLst/>
          </a:prstGeom>
          <a:noFill/>
          <a:ln w="28575" cap="flat" cmpd="sng">
            <a:solidFill>
              <a:srgbClr val="FFFFFF"/>
            </a:solidFill>
            <a:prstDash val="solid"/>
            <a:round/>
            <a:headEnd type="none" w="med" len="med"/>
            <a:tailEnd type="none" w="med" len="med"/>
          </a:ln>
        </p:spPr>
      </p:cxnSp>
      <p:sp>
        <p:nvSpPr>
          <p:cNvPr id="98" name="Google Shape;98;p14"/>
          <p:cNvSpPr/>
          <p:nvPr/>
        </p:nvSpPr>
        <p:spPr>
          <a:xfrm>
            <a:off x="1780400" y="1322325"/>
            <a:ext cx="1988100" cy="20652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99" name="Google Shape;99;p14"/>
          <p:cNvSpPr txBox="1">
            <a:spLocks noGrp="1"/>
          </p:cNvSpPr>
          <p:nvPr>
            <p:ph type="ctrTitle" idx="2"/>
          </p:nvPr>
        </p:nvSpPr>
        <p:spPr>
          <a:xfrm>
            <a:off x="2210934" y="2280150"/>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00" name="Google Shape;100;p14"/>
          <p:cNvSpPr txBox="1">
            <a:spLocks noGrp="1"/>
          </p:cNvSpPr>
          <p:nvPr>
            <p:ph type="subTitle" idx="1"/>
          </p:nvPr>
        </p:nvSpPr>
        <p:spPr>
          <a:xfrm>
            <a:off x="2084700" y="2452668"/>
            <a:ext cx="13797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01" name="Google Shape;101;p14"/>
          <p:cNvSpPr/>
          <p:nvPr/>
        </p:nvSpPr>
        <p:spPr>
          <a:xfrm>
            <a:off x="3577850" y="2456125"/>
            <a:ext cx="1988100" cy="20652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102" name="Google Shape;102;p14"/>
          <p:cNvSpPr txBox="1">
            <a:spLocks noGrp="1"/>
          </p:cNvSpPr>
          <p:nvPr>
            <p:ph type="ctrTitle" idx="3"/>
          </p:nvPr>
        </p:nvSpPr>
        <p:spPr>
          <a:xfrm>
            <a:off x="4008384" y="3413950"/>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03" name="Google Shape;103;p14"/>
          <p:cNvSpPr txBox="1">
            <a:spLocks noGrp="1"/>
          </p:cNvSpPr>
          <p:nvPr>
            <p:ph type="subTitle" idx="4"/>
          </p:nvPr>
        </p:nvSpPr>
        <p:spPr>
          <a:xfrm>
            <a:off x="3882150" y="3586468"/>
            <a:ext cx="13797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04" name="Google Shape;104;p14"/>
          <p:cNvSpPr/>
          <p:nvPr/>
        </p:nvSpPr>
        <p:spPr>
          <a:xfrm>
            <a:off x="5375500" y="1322325"/>
            <a:ext cx="1988100" cy="20652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105" name="Google Shape;105;p14"/>
          <p:cNvSpPr txBox="1">
            <a:spLocks noGrp="1"/>
          </p:cNvSpPr>
          <p:nvPr>
            <p:ph type="ctrTitle" idx="5"/>
          </p:nvPr>
        </p:nvSpPr>
        <p:spPr>
          <a:xfrm>
            <a:off x="5806034" y="2280150"/>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06" name="Google Shape;106;p14"/>
          <p:cNvSpPr txBox="1">
            <a:spLocks noGrp="1"/>
          </p:cNvSpPr>
          <p:nvPr>
            <p:ph type="subTitle" idx="6"/>
          </p:nvPr>
        </p:nvSpPr>
        <p:spPr>
          <a:xfrm>
            <a:off x="5679800" y="2452668"/>
            <a:ext cx="13797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p:cSld name="CUSTOM_6_1_1_1_1_1">
    <p:bg>
      <p:bgPr>
        <a:gradFill>
          <a:gsLst>
            <a:gs pos="0">
              <a:srgbClr val="10D6B6">
                <a:alpha val="70588"/>
              </a:srgbClr>
            </a:gs>
            <a:gs pos="100000">
              <a:srgbClr val="7337D4"/>
            </a:gs>
          </a:gsLst>
          <a:lin ang="0" scaled="0"/>
        </a:gradFill>
        <a:effectLst/>
      </p:bgPr>
    </p:bg>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a:endParaRPr/>
          </a:p>
        </p:txBody>
      </p:sp>
      <p:cxnSp>
        <p:nvCxnSpPr>
          <p:cNvPr id="109" name="Google Shape;109;p15"/>
          <p:cNvCxnSpPr>
            <a:stCxn id="108" idx="2"/>
          </p:cNvCxnSpPr>
          <p:nvPr/>
        </p:nvCxnSpPr>
        <p:spPr>
          <a:xfrm>
            <a:off x="4571950" y="986500"/>
            <a:ext cx="4575600" cy="0"/>
          </a:xfrm>
          <a:prstGeom prst="straightConnector1">
            <a:avLst/>
          </a:prstGeom>
          <a:noFill/>
          <a:ln w="28575" cap="flat" cmpd="sng">
            <a:solidFill>
              <a:srgbClr val="FFFFFF"/>
            </a:solidFill>
            <a:prstDash val="solid"/>
            <a:round/>
            <a:headEnd type="none" w="med" len="med"/>
            <a:tailEnd type="none" w="med" len="med"/>
          </a:ln>
        </p:spPr>
      </p:cxnSp>
      <p:sp>
        <p:nvSpPr>
          <p:cNvPr id="110" name="Google Shape;110;p15"/>
          <p:cNvSpPr/>
          <p:nvPr/>
        </p:nvSpPr>
        <p:spPr>
          <a:xfrm>
            <a:off x="815350" y="2853050"/>
            <a:ext cx="3594900" cy="1130100"/>
          </a:xfrm>
          <a:prstGeom prst="rect">
            <a:avLst/>
          </a:prstGeom>
          <a:solidFill>
            <a:srgbClr val="494ECE">
              <a:alpha val="51540"/>
            </a:srgbClr>
          </a:solidFill>
          <a:ln w="28575"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111" name="Google Shape;111;p15"/>
          <p:cNvSpPr/>
          <p:nvPr/>
        </p:nvSpPr>
        <p:spPr>
          <a:xfrm>
            <a:off x="1878200" y="1616125"/>
            <a:ext cx="5387400" cy="1384200"/>
          </a:xfrm>
          <a:prstGeom prst="rect">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112" name="Google Shape;112;p15"/>
          <p:cNvSpPr/>
          <p:nvPr/>
        </p:nvSpPr>
        <p:spPr>
          <a:xfrm>
            <a:off x="4218450" y="3465375"/>
            <a:ext cx="3594900" cy="898200"/>
          </a:xfrm>
          <a:prstGeom prst="rect">
            <a:avLst/>
          </a:prstGeom>
          <a:solidFill>
            <a:srgbClr val="10D6B6">
              <a:alpha val="70590"/>
            </a:srgbClr>
          </a:solidFill>
          <a:ln w="28575" cap="flat" cmpd="sng">
            <a:solidFill>
              <a:srgbClr val="11E4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113" name="Google Shape;113;p15"/>
          <p:cNvSpPr txBox="1">
            <a:spLocks noGrp="1"/>
          </p:cNvSpPr>
          <p:nvPr>
            <p:ph type="title" idx="2" hasCustomPrompt="1"/>
          </p:nvPr>
        </p:nvSpPr>
        <p:spPr>
          <a:xfrm>
            <a:off x="2637350" y="1882375"/>
            <a:ext cx="3869400" cy="85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7200"/>
              <a:buNone/>
              <a:defRPr sz="7200">
                <a:solidFill>
                  <a:srgbClr val="FFFFFF"/>
                </a:solidFill>
              </a:defRPr>
            </a:lvl1pPr>
            <a:lvl2pPr lvl="1"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4" name="Google Shape;114;p15"/>
          <p:cNvSpPr txBox="1">
            <a:spLocks noGrp="1"/>
          </p:cNvSpPr>
          <p:nvPr>
            <p:ph type="title" idx="3" hasCustomPrompt="1"/>
          </p:nvPr>
        </p:nvSpPr>
        <p:spPr>
          <a:xfrm>
            <a:off x="967476" y="3129125"/>
            <a:ext cx="32907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5"/>
          <p:cNvSpPr txBox="1">
            <a:spLocks noGrp="1"/>
          </p:cNvSpPr>
          <p:nvPr>
            <p:ph type="title" idx="4" hasCustomPrompt="1"/>
          </p:nvPr>
        </p:nvSpPr>
        <p:spPr>
          <a:xfrm>
            <a:off x="4414951" y="3629950"/>
            <a:ext cx="32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135B339A-178B-4169-8A69-C9D2EF8D7CD8}" type="datetimeFigureOut">
              <a:rPr lang="en-US" smtClean="0"/>
              <a:t>12/12/2019</a:t>
            </a:fld>
            <a:endParaRPr 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7FA8C7F-5E91-4EB9-A09B-9452AB47FA5B}" type="slidenum">
              <a:rPr lang="en-US" smtClean="0"/>
              <a:t>‹#›</a:t>
            </a:fld>
            <a:endParaRPr lang="en-US"/>
          </a:p>
        </p:txBody>
      </p:sp>
    </p:spTree>
    <p:extLst>
      <p:ext uri="{BB962C8B-B14F-4D97-AF65-F5344CB8AC3E}">
        <p14:creationId xmlns:p14="http://schemas.microsoft.com/office/powerpoint/2010/main" val="320159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LUMNS" type="titleOnly">
  <p:cSld name="TITLE_ONLY">
    <p:bg>
      <p:bgPr>
        <a:gradFill>
          <a:gsLst>
            <a:gs pos="0">
              <a:srgbClr val="10D6B6">
                <a:alpha val="70588"/>
              </a:srgbClr>
            </a:gs>
            <a:gs pos="100000">
              <a:srgbClr val="7337D4"/>
            </a:gs>
          </a:gsLst>
          <a:lin ang="0" scaled="0"/>
        </a:gradFill>
        <a:effectLst/>
      </p:bgPr>
    </p:bg>
    <p:spTree>
      <p:nvGrpSpPr>
        <p:cNvPr id="1" name="Shape 17"/>
        <p:cNvGrpSpPr/>
        <p:nvPr/>
      </p:nvGrpSpPr>
      <p:grpSpPr>
        <a:xfrm>
          <a:off x="0" y="0"/>
          <a:ext cx="0" cy="0"/>
          <a:chOff x="0" y="0"/>
          <a:chExt cx="0" cy="0"/>
        </a:xfrm>
      </p:grpSpPr>
      <p:sp>
        <p:nvSpPr>
          <p:cNvPr id="18" name="Google Shape;18;p3"/>
          <p:cNvSpPr/>
          <p:nvPr/>
        </p:nvSpPr>
        <p:spPr>
          <a:xfrm>
            <a:off x="1165500" y="1838375"/>
            <a:ext cx="3343800" cy="26841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641650" y="1838375"/>
            <a:ext cx="3343800" cy="26841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1"/>
          </p:nvPr>
        </p:nvSpPr>
        <p:spPr>
          <a:xfrm>
            <a:off x="1552731" y="3050500"/>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1" name="Google Shape;21;p3"/>
          <p:cNvSpPr txBox="1">
            <a:spLocks noGrp="1"/>
          </p:cNvSpPr>
          <p:nvPr>
            <p:ph type="subTitle" idx="2"/>
          </p:nvPr>
        </p:nvSpPr>
        <p:spPr>
          <a:xfrm>
            <a:off x="4794050" y="3050500"/>
            <a:ext cx="2797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2" name="Google Shape;22;p3"/>
          <p:cNvSpPr txBox="1">
            <a:spLocks noGrp="1"/>
          </p:cNvSpPr>
          <p:nvPr>
            <p:ph type="ctrTitle"/>
          </p:nvPr>
        </p:nvSpPr>
        <p:spPr>
          <a:xfrm>
            <a:off x="1552731" y="2457900"/>
            <a:ext cx="27972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1pPr>
            <a:lvl2pPr lvl="1" algn="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2pPr>
            <a:lvl3pPr lvl="2" algn="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3pPr>
            <a:lvl4pPr lvl="3" algn="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4pPr>
            <a:lvl5pPr lvl="4" algn="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5pPr>
            <a:lvl6pPr lvl="5" algn="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6pPr>
            <a:lvl7pPr lvl="6" algn="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7pPr>
            <a:lvl8pPr lvl="7" algn="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8pPr>
            <a:lvl9pPr lvl="8" algn="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3" name="Google Shape;23;p3"/>
          <p:cNvSpPr txBox="1">
            <a:spLocks noGrp="1"/>
          </p:cNvSpPr>
          <p:nvPr>
            <p:ph type="ctrTitle" idx="3"/>
          </p:nvPr>
        </p:nvSpPr>
        <p:spPr>
          <a:xfrm>
            <a:off x="4794050" y="2457900"/>
            <a:ext cx="2797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1pPr>
            <a:lvl2pPr lvl="1" algn="ct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2pPr>
            <a:lvl3pPr lvl="2" algn="ct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3pPr>
            <a:lvl4pPr lvl="3" algn="ct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4pPr>
            <a:lvl5pPr lvl="4" algn="ct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5pPr>
            <a:lvl6pPr lvl="5" algn="ct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6pPr>
            <a:lvl7pPr lvl="6" algn="ct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7pPr>
            <a:lvl8pPr lvl="7" algn="ct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8pPr>
            <a:lvl9pPr lvl="8" algn="ctr" rtl="0">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9pPr>
          </a:lstStyle>
          <a:p>
            <a:endParaRPr/>
          </a:p>
        </p:txBody>
      </p:sp>
      <p:sp>
        <p:nvSpPr>
          <p:cNvPr id="24" name="Google Shape;24;p3"/>
          <p:cNvSpPr txBox="1">
            <a:spLocks noGrp="1"/>
          </p:cNvSpPr>
          <p:nvPr>
            <p:ph type="ctrTitle" idx="4"/>
          </p:nvPr>
        </p:nvSpPr>
        <p:spPr>
          <a:xfrm>
            <a:off x="1000125" y="134800"/>
            <a:ext cx="71439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a:endParaRPr/>
          </a:p>
        </p:txBody>
      </p:sp>
      <p:cxnSp>
        <p:nvCxnSpPr>
          <p:cNvPr id="25" name="Google Shape;25;p3"/>
          <p:cNvCxnSpPr>
            <a:stCxn id="24" idx="2"/>
          </p:cNvCxnSpPr>
          <p:nvPr/>
        </p:nvCxnSpPr>
        <p:spPr>
          <a:xfrm>
            <a:off x="4572075" y="986500"/>
            <a:ext cx="45756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62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
  <p:cSld name="CUSTOM_1_1">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2825950" y="1575950"/>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28" name="Google Shape;28;p4"/>
          <p:cNvSpPr txBox="1">
            <a:spLocks noGrp="1"/>
          </p:cNvSpPr>
          <p:nvPr>
            <p:ph type="subTitle" idx="1"/>
          </p:nvPr>
        </p:nvSpPr>
        <p:spPr>
          <a:xfrm>
            <a:off x="3034050" y="2037397"/>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3110412" y="1059178"/>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2826162" y="3255050"/>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31" name="Google Shape;31;p4"/>
          <p:cNvSpPr txBox="1">
            <a:spLocks noGrp="1"/>
          </p:cNvSpPr>
          <p:nvPr>
            <p:ph type="subTitle" idx="4"/>
          </p:nvPr>
        </p:nvSpPr>
        <p:spPr>
          <a:xfrm>
            <a:off x="2998950" y="3716497"/>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3110412" y="2738280"/>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4975625" y="1575950"/>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34" name="Google Shape;34;p4"/>
          <p:cNvSpPr txBox="1">
            <a:spLocks noGrp="1"/>
          </p:cNvSpPr>
          <p:nvPr>
            <p:ph type="subTitle" idx="7"/>
          </p:nvPr>
        </p:nvSpPr>
        <p:spPr>
          <a:xfrm>
            <a:off x="5183500" y="2037397"/>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5259862" y="1059178"/>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4975587" y="3255050"/>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37" name="Google Shape;37;p4"/>
          <p:cNvSpPr txBox="1">
            <a:spLocks noGrp="1"/>
          </p:cNvSpPr>
          <p:nvPr>
            <p:ph type="subTitle" idx="13"/>
          </p:nvPr>
        </p:nvSpPr>
        <p:spPr>
          <a:xfrm>
            <a:off x="5148400" y="3716497"/>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5259862" y="2738280"/>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6378350" y="1583700"/>
            <a:ext cx="3487500" cy="851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a:endParaRPr/>
          </a:p>
        </p:txBody>
      </p:sp>
      <p:cxnSp>
        <p:nvCxnSpPr>
          <p:cNvPr id="40" name="Google Shape;40;p4"/>
          <p:cNvCxnSpPr/>
          <p:nvPr/>
        </p:nvCxnSpPr>
        <p:spPr>
          <a:xfrm>
            <a:off x="8541292" y="-14700"/>
            <a:ext cx="0" cy="3669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606175" y="1575950"/>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42" name="Google Shape;42;p4"/>
          <p:cNvSpPr txBox="1">
            <a:spLocks noGrp="1"/>
          </p:cNvSpPr>
          <p:nvPr>
            <p:ph type="subTitle" idx="17"/>
          </p:nvPr>
        </p:nvSpPr>
        <p:spPr>
          <a:xfrm>
            <a:off x="849375" y="2037397"/>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925737" y="1059178"/>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641487" y="3255050"/>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45" name="Google Shape;45;p4"/>
          <p:cNvSpPr txBox="1">
            <a:spLocks noGrp="1"/>
          </p:cNvSpPr>
          <p:nvPr>
            <p:ph type="subTitle" idx="20"/>
          </p:nvPr>
        </p:nvSpPr>
        <p:spPr>
          <a:xfrm>
            <a:off x="814275" y="3716497"/>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925737" y="2738280"/>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089475" y="1712986"/>
            <a:ext cx="57954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089475" y="3390061"/>
            <a:ext cx="57954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1">
  <p:cSld name="CUSTOM_1_1_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374450" y="1858700"/>
            <a:ext cx="1444800" cy="16194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1868249" y="2540048"/>
            <a:ext cx="329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52" name="Google Shape;52;p5"/>
          <p:cNvSpPr txBox="1">
            <a:spLocks noGrp="1"/>
          </p:cNvSpPr>
          <p:nvPr>
            <p:ph type="subTitle" idx="1"/>
          </p:nvPr>
        </p:nvSpPr>
        <p:spPr>
          <a:xfrm>
            <a:off x="1868250" y="3180766"/>
            <a:ext cx="19065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3079800"/>
            <a:ext cx="40203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LINE 3">
  <p:cSld name="CUSTOM_1_1_1_1">
    <p:bg>
      <p:bgPr>
        <a:gradFill>
          <a:gsLst>
            <a:gs pos="0">
              <a:srgbClr val="10D6B6">
                <a:alpha val="70588"/>
              </a:srgbClr>
            </a:gs>
            <a:gs pos="100000">
              <a:srgbClr val="7337D4"/>
            </a:gs>
          </a:gsLst>
          <a:lin ang="0" scaled="0"/>
        </a:gradFill>
        <a:effectLst/>
      </p:bgPr>
    </p:bg>
    <p:spTree>
      <p:nvGrpSpPr>
        <p:cNvPr id="1" name="Shape 54"/>
        <p:cNvGrpSpPr/>
        <p:nvPr/>
      </p:nvGrpSpPr>
      <p:grpSpPr>
        <a:xfrm>
          <a:off x="0" y="0"/>
          <a:ext cx="0" cy="0"/>
          <a:chOff x="0" y="0"/>
          <a:chExt cx="0" cy="0"/>
        </a:xfrm>
      </p:grpSpPr>
      <p:sp>
        <p:nvSpPr>
          <p:cNvPr id="55" name="Google Shape;55;p6"/>
          <p:cNvSpPr txBox="1">
            <a:spLocks noGrp="1"/>
          </p:cNvSpPr>
          <p:nvPr>
            <p:ph type="title" hasCustomPrompt="1"/>
          </p:nvPr>
        </p:nvSpPr>
        <p:spPr>
          <a:xfrm flipH="1">
            <a:off x="7324862" y="1858700"/>
            <a:ext cx="1444800" cy="1619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6"/>
          <p:cNvSpPr txBox="1">
            <a:spLocks noGrp="1"/>
          </p:cNvSpPr>
          <p:nvPr>
            <p:ph type="ctrTitle" idx="2"/>
          </p:nvPr>
        </p:nvSpPr>
        <p:spPr>
          <a:xfrm flipH="1">
            <a:off x="3981563" y="2540048"/>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1600"/>
              <a:buNone/>
              <a:defRPr sz="1600">
                <a:solidFill>
                  <a:srgbClr val="FFFFFF"/>
                </a:solidFill>
              </a:defRPr>
            </a:lvl2pPr>
            <a:lvl3pPr lvl="2" algn="r" rtl="0">
              <a:spcBef>
                <a:spcPts val="0"/>
              </a:spcBef>
              <a:spcAft>
                <a:spcPts val="0"/>
              </a:spcAft>
              <a:buClr>
                <a:srgbClr val="FFFFFF"/>
              </a:buClr>
              <a:buSzPts val="1600"/>
              <a:buNone/>
              <a:defRPr sz="1600">
                <a:solidFill>
                  <a:srgbClr val="FFFFFF"/>
                </a:solidFill>
              </a:defRPr>
            </a:lvl3pPr>
            <a:lvl4pPr lvl="3" algn="r" rtl="0">
              <a:spcBef>
                <a:spcPts val="0"/>
              </a:spcBef>
              <a:spcAft>
                <a:spcPts val="0"/>
              </a:spcAft>
              <a:buClr>
                <a:srgbClr val="FFFFFF"/>
              </a:buClr>
              <a:buSzPts val="1600"/>
              <a:buNone/>
              <a:defRPr sz="1600">
                <a:solidFill>
                  <a:srgbClr val="FFFFFF"/>
                </a:solidFill>
              </a:defRPr>
            </a:lvl4pPr>
            <a:lvl5pPr lvl="4" algn="r" rtl="0">
              <a:spcBef>
                <a:spcPts val="0"/>
              </a:spcBef>
              <a:spcAft>
                <a:spcPts val="0"/>
              </a:spcAft>
              <a:buClr>
                <a:srgbClr val="FFFFFF"/>
              </a:buClr>
              <a:buSzPts val="1600"/>
              <a:buNone/>
              <a:defRPr sz="1600">
                <a:solidFill>
                  <a:srgbClr val="FFFFFF"/>
                </a:solidFill>
              </a:defRPr>
            </a:lvl5pPr>
            <a:lvl6pPr lvl="5" algn="r" rtl="0">
              <a:spcBef>
                <a:spcPts val="0"/>
              </a:spcBef>
              <a:spcAft>
                <a:spcPts val="0"/>
              </a:spcAft>
              <a:buClr>
                <a:srgbClr val="FFFFFF"/>
              </a:buClr>
              <a:buSzPts val="1600"/>
              <a:buNone/>
              <a:defRPr sz="1600">
                <a:solidFill>
                  <a:srgbClr val="FFFFFF"/>
                </a:solidFill>
              </a:defRPr>
            </a:lvl6pPr>
            <a:lvl7pPr lvl="6" algn="r" rtl="0">
              <a:spcBef>
                <a:spcPts val="0"/>
              </a:spcBef>
              <a:spcAft>
                <a:spcPts val="0"/>
              </a:spcAft>
              <a:buClr>
                <a:srgbClr val="FFFFFF"/>
              </a:buClr>
              <a:buSzPts val="1600"/>
              <a:buNone/>
              <a:defRPr sz="1600">
                <a:solidFill>
                  <a:srgbClr val="FFFFFF"/>
                </a:solidFill>
              </a:defRPr>
            </a:lvl7pPr>
            <a:lvl8pPr lvl="7" algn="r" rtl="0">
              <a:spcBef>
                <a:spcPts val="0"/>
              </a:spcBef>
              <a:spcAft>
                <a:spcPts val="0"/>
              </a:spcAft>
              <a:buClr>
                <a:srgbClr val="FFFFFF"/>
              </a:buClr>
              <a:buSzPts val="1600"/>
              <a:buNone/>
              <a:defRPr sz="1600">
                <a:solidFill>
                  <a:srgbClr val="FFFFFF"/>
                </a:solidFill>
              </a:defRPr>
            </a:lvl8pPr>
            <a:lvl9pPr lvl="8" algn="r" rtl="0">
              <a:spcBef>
                <a:spcPts val="0"/>
              </a:spcBef>
              <a:spcAft>
                <a:spcPts val="0"/>
              </a:spcAft>
              <a:buClr>
                <a:srgbClr val="FFFFFF"/>
              </a:buClr>
              <a:buSzPts val="1600"/>
              <a:buNone/>
              <a:defRPr sz="1600">
                <a:solidFill>
                  <a:srgbClr val="FFFFFF"/>
                </a:solidFill>
              </a:defRPr>
            </a:lvl9pPr>
          </a:lstStyle>
          <a:p>
            <a:endParaRPr/>
          </a:p>
        </p:txBody>
      </p:sp>
      <p:sp>
        <p:nvSpPr>
          <p:cNvPr id="57" name="Google Shape;57;p6"/>
          <p:cNvSpPr txBox="1">
            <a:spLocks noGrp="1"/>
          </p:cNvSpPr>
          <p:nvPr>
            <p:ph type="subTitle" idx="1"/>
          </p:nvPr>
        </p:nvSpPr>
        <p:spPr>
          <a:xfrm flipH="1">
            <a:off x="5369350" y="3180784"/>
            <a:ext cx="1906500" cy="73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8" name="Google Shape;58;p6"/>
          <p:cNvCxnSpPr/>
          <p:nvPr/>
        </p:nvCxnSpPr>
        <p:spPr>
          <a:xfrm rot="10800000">
            <a:off x="5123712" y="3079800"/>
            <a:ext cx="40203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4">
  <p:cSld name="CUSTOM_1_1_1_1_1">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7477262" y="1858700"/>
            <a:ext cx="1444800" cy="1619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3829163" y="2540048"/>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1600"/>
              <a:buNone/>
              <a:defRPr sz="1600">
                <a:solidFill>
                  <a:srgbClr val="FFFFFF"/>
                </a:solidFill>
              </a:defRPr>
            </a:lvl2pPr>
            <a:lvl3pPr lvl="2" algn="r" rtl="0">
              <a:spcBef>
                <a:spcPts val="0"/>
              </a:spcBef>
              <a:spcAft>
                <a:spcPts val="0"/>
              </a:spcAft>
              <a:buClr>
                <a:srgbClr val="FFFFFF"/>
              </a:buClr>
              <a:buSzPts val="1600"/>
              <a:buNone/>
              <a:defRPr sz="1600">
                <a:solidFill>
                  <a:srgbClr val="FFFFFF"/>
                </a:solidFill>
              </a:defRPr>
            </a:lvl3pPr>
            <a:lvl4pPr lvl="3" algn="r" rtl="0">
              <a:spcBef>
                <a:spcPts val="0"/>
              </a:spcBef>
              <a:spcAft>
                <a:spcPts val="0"/>
              </a:spcAft>
              <a:buClr>
                <a:srgbClr val="FFFFFF"/>
              </a:buClr>
              <a:buSzPts val="1600"/>
              <a:buNone/>
              <a:defRPr sz="1600">
                <a:solidFill>
                  <a:srgbClr val="FFFFFF"/>
                </a:solidFill>
              </a:defRPr>
            </a:lvl4pPr>
            <a:lvl5pPr lvl="4" algn="r" rtl="0">
              <a:spcBef>
                <a:spcPts val="0"/>
              </a:spcBef>
              <a:spcAft>
                <a:spcPts val="0"/>
              </a:spcAft>
              <a:buClr>
                <a:srgbClr val="FFFFFF"/>
              </a:buClr>
              <a:buSzPts val="1600"/>
              <a:buNone/>
              <a:defRPr sz="1600">
                <a:solidFill>
                  <a:srgbClr val="FFFFFF"/>
                </a:solidFill>
              </a:defRPr>
            </a:lvl5pPr>
            <a:lvl6pPr lvl="5" algn="r" rtl="0">
              <a:spcBef>
                <a:spcPts val="0"/>
              </a:spcBef>
              <a:spcAft>
                <a:spcPts val="0"/>
              </a:spcAft>
              <a:buClr>
                <a:srgbClr val="FFFFFF"/>
              </a:buClr>
              <a:buSzPts val="1600"/>
              <a:buNone/>
              <a:defRPr sz="1600">
                <a:solidFill>
                  <a:srgbClr val="FFFFFF"/>
                </a:solidFill>
              </a:defRPr>
            </a:lvl6pPr>
            <a:lvl7pPr lvl="6" algn="r" rtl="0">
              <a:spcBef>
                <a:spcPts val="0"/>
              </a:spcBef>
              <a:spcAft>
                <a:spcPts val="0"/>
              </a:spcAft>
              <a:buClr>
                <a:srgbClr val="FFFFFF"/>
              </a:buClr>
              <a:buSzPts val="1600"/>
              <a:buNone/>
              <a:defRPr sz="1600">
                <a:solidFill>
                  <a:srgbClr val="FFFFFF"/>
                </a:solidFill>
              </a:defRPr>
            </a:lvl7pPr>
            <a:lvl8pPr lvl="7" algn="r" rtl="0">
              <a:spcBef>
                <a:spcPts val="0"/>
              </a:spcBef>
              <a:spcAft>
                <a:spcPts val="0"/>
              </a:spcAft>
              <a:buClr>
                <a:srgbClr val="FFFFFF"/>
              </a:buClr>
              <a:buSzPts val="1600"/>
              <a:buNone/>
              <a:defRPr sz="1600">
                <a:solidFill>
                  <a:srgbClr val="FFFFFF"/>
                </a:solidFill>
              </a:defRPr>
            </a:lvl8pPr>
            <a:lvl9pPr lvl="8" algn="r" rtl="0">
              <a:spcBef>
                <a:spcPts val="0"/>
              </a:spcBef>
              <a:spcAft>
                <a:spcPts val="0"/>
              </a:spcAft>
              <a:buClr>
                <a:srgbClr val="FFFFFF"/>
              </a:buClr>
              <a:buSzPts val="1600"/>
              <a:buNone/>
              <a:defRPr sz="1600">
                <a:solidFill>
                  <a:srgbClr val="FFFFFF"/>
                </a:solidFill>
              </a:defRPr>
            </a:lvl9pPr>
          </a:lstStyle>
          <a:p>
            <a:endParaRPr/>
          </a:p>
        </p:txBody>
      </p:sp>
      <p:sp>
        <p:nvSpPr>
          <p:cNvPr id="62" name="Google Shape;62;p7"/>
          <p:cNvSpPr txBox="1">
            <a:spLocks noGrp="1"/>
          </p:cNvSpPr>
          <p:nvPr>
            <p:ph type="subTitle" idx="1"/>
          </p:nvPr>
        </p:nvSpPr>
        <p:spPr>
          <a:xfrm flipH="1">
            <a:off x="5216975" y="2952184"/>
            <a:ext cx="1906500" cy="73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7324850" y="-7600"/>
            <a:ext cx="0" cy="515880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6">
  <p:cSld name="CUSTOM_1_1_1_1_1_1">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303938" y="1858700"/>
            <a:ext cx="1444800" cy="16194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102537" y="2540048"/>
            <a:ext cx="329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67" name="Google Shape;67;p8"/>
          <p:cNvSpPr txBox="1">
            <a:spLocks noGrp="1"/>
          </p:cNvSpPr>
          <p:nvPr>
            <p:ph type="subTitle" idx="1"/>
          </p:nvPr>
        </p:nvSpPr>
        <p:spPr>
          <a:xfrm>
            <a:off x="2109125" y="2952184"/>
            <a:ext cx="1906500" cy="7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1901150" y="-7600"/>
            <a:ext cx="0" cy="515880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DESIGN 2">
  <p:cSld name="CUSTOM_6">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a:endParaRPr/>
          </a:p>
        </p:txBody>
      </p:sp>
      <p:cxnSp>
        <p:nvCxnSpPr>
          <p:cNvPr id="71" name="Google Shape;71;p9"/>
          <p:cNvCxnSpPr>
            <a:stCxn id="70" idx="2"/>
          </p:cNvCxnSpPr>
          <p:nvPr/>
        </p:nvCxnSpPr>
        <p:spPr>
          <a:xfrm>
            <a:off x="4571950" y="986500"/>
            <a:ext cx="45756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TITLE">
  <p:cSld name="CUSTOM_6_1">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560550"/>
            <a:ext cx="9144000" cy="40224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ctrTitle"/>
          </p:nvPr>
        </p:nvSpPr>
        <p:spPr>
          <a:xfrm>
            <a:off x="477026" y="18626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cxnSp>
        <p:nvCxnSpPr>
          <p:cNvPr id="78" name="Google Shape;78;p11"/>
          <p:cNvCxnSpPr/>
          <p:nvPr/>
        </p:nvCxnSpPr>
        <p:spPr>
          <a:xfrm>
            <a:off x="0" y="2730450"/>
            <a:ext cx="45765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4576500" y="2806650"/>
            <a:ext cx="4423200" cy="34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4576500" y="3148050"/>
            <a:ext cx="4423200" cy="34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4576500" y="3489450"/>
            <a:ext cx="4423200" cy="34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4576500" y="3830850"/>
            <a:ext cx="4423200" cy="34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666666"/>
                </a:solidFill>
                <a:latin typeface="Roboto Slab Regular"/>
                <a:ea typeface="Roboto Slab Regular"/>
                <a:cs typeface="Roboto Slab Regular"/>
                <a:sym typeface="Roboto Slab Regular"/>
              </a:defRPr>
            </a:lvl1pPr>
            <a:lvl2pPr lvl="1" algn="r">
              <a:buNone/>
              <a:defRPr sz="1300">
                <a:solidFill>
                  <a:srgbClr val="666666"/>
                </a:solidFill>
                <a:latin typeface="Roboto Slab Regular"/>
                <a:ea typeface="Roboto Slab Regular"/>
                <a:cs typeface="Roboto Slab Regular"/>
                <a:sym typeface="Roboto Slab Regular"/>
              </a:defRPr>
            </a:lvl2pPr>
            <a:lvl3pPr lvl="2" algn="r">
              <a:buNone/>
              <a:defRPr sz="1300">
                <a:solidFill>
                  <a:srgbClr val="666666"/>
                </a:solidFill>
                <a:latin typeface="Roboto Slab Regular"/>
                <a:ea typeface="Roboto Slab Regular"/>
                <a:cs typeface="Roboto Slab Regular"/>
                <a:sym typeface="Roboto Slab Regular"/>
              </a:defRPr>
            </a:lvl3pPr>
            <a:lvl4pPr lvl="3" algn="r">
              <a:buNone/>
              <a:defRPr sz="1300">
                <a:solidFill>
                  <a:srgbClr val="666666"/>
                </a:solidFill>
                <a:latin typeface="Roboto Slab Regular"/>
                <a:ea typeface="Roboto Slab Regular"/>
                <a:cs typeface="Roboto Slab Regular"/>
                <a:sym typeface="Roboto Slab Regular"/>
              </a:defRPr>
            </a:lvl4pPr>
            <a:lvl5pPr lvl="4" algn="r">
              <a:buNone/>
              <a:defRPr sz="1300">
                <a:solidFill>
                  <a:srgbClr val="666666"/>
                </a:solidFill>
                <a:latin typeface="Roboto Slab Regular"/>
                <a:ea typeface="Roboto Slab Regular"/>
                <a:cs typeface="Roboto Slab Regular"/>
                <a:sym typeface="Roboto Slab Regular"/>
              </a:defRPr>
            </a:lvl5pPr>
            <a:lvl6pPr lvl="5" algn="r">
              <a:buNone/>
              <a:defRPr sz="1300">
                <a:solidFill>
                  <a:srgbClr val="666666"/>
                </a:solidFill>
                <a:latin typeface="Roboto Slab Regular"/>
                <a:ea typeface="Roboto Slab Regular"/>
                <a:cs typeface="Roboto Slab Regular"/>
                <a:sym typeface="Roboto Slab Regular"/>
              </a:defRPr>
            </a:lvl6pPr>
            <a:lvl7pPr lvl="6" algn="r">
              <a:buNone/>
              <a:defRPr sz="1300">
                <a:solidFill>
                  <a:srgbClr val="666666"/>
                </a:solidFill>
                <a:latin typeface="Roboto Slab Regular"/>
                <a:ea typeface="Roboto Slab Regular"/>
                <a:cs typeface="Roboto Slab Regular"/>
                <a:sym typeface="Roboto Slab Regular"/>
              </a:defRPr>
            </a:lvl7pPr>
            <a:lvl8pPr lvl="7" algn="r">
              <a:buNone/>
              <a:defRPr sz="1300">
                <a:solidFill>
                  <a:srgbClr val="666666"/>
                </a:solidFill>
                <a:latin typeface="Roboto Slab Regular"/>
                <a:ea typeface="Roboto Slab Regular"/>
                <a:cs typeface="Roboto Slab Regular"/>
                <a:sym typeface="Roboto Slab Regular"/>
              </a:defRPr>
            </a:lvl8pPr>
            <a:lvl9pPr lvl="8" algn="r">
              <a:buNone/>
              <a:defRPr sz="1300">
                <a:solidFill>
                  <a:srgbClr val="666666"/>
                </a:solidFill>
                <a:latin typeface="Roboto Slab Regular"/>
                <a:ea typeface="Roboto Slab Regular"/>
                <a:cs typeface="Roboto Slab Regular"/>
                <a:sym typeface="Roboto Slab Regular"/>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9" r:id="rId10"/>
    <p:sldLayoutId id="2147483660" r:id="rId11"/>
    <p:sldLayoutId id="2147483661"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 name="Shape 124"/>
        <p:cNvGrpSpPr/>
        <p:nvPr/>
      </p:nvGrpSpPr>
      <p:grpSpPr>
        <a:xfrm>
          <a:off x="0" y="0"/>
          <a:ext cx="0" cy="0"/>
          <a:chOff x="0" y="0"/>
          <a:chExt cx="0" cy="0"/>
        </a:xfrm>
      </p:grpSpPr>
      <p:sp>
        <p:nvSpPr>
          <p:cNvPr id="126" name="Google Shape;126;p18"/>
          <p:cNvSpPr txBox="1">
            <a:spLocks noGrp="1"/>
          </p:cNvSpPr>
          <p:nvPr>
            <p:ph type="ctrTitle"/>
          </p:nvPr>
        </p:nvSpPr>
        <p:spPr>
          <a:xfrm flipH="1">
            <a:off x="230399" y="751114"/>
            <a:ext cx="5201571" cy="2990003"/>
          </a:xfrm>
          <a:prstGeom prst="rect">
            <a:avLst/>
          </a:prstGeom>
          <a:ln w="28575">
            <a:solidFill>
              <a:schemeClr val="bg1"/>
            </a:solidFill>
          </a:ln>
        </p:spPr>
        <p:txBody>
          <a:bodyPr spcFirstLastPara="1" wrap="square" lIns="91425" tIns="91425" rIns="91425" bIns="91425" anchor="b" anchorCtr="0">
            <a:noAutofit/>
          </a:bodyPr>
          <a:lstStyle/>
          <a:p>
            <a:pPr lvl="0"/>
            <a:r>
              <a:rPr lang="en-US" sz="2400" b="1" dirty="0" err="1">
                <a:effectLst>
                  <a:outerShdw blurRad="38100" dist="38100" dir="2700000" algn="tl">
                    <a:srgbClr val="000000">
                      <a:alpha val="43137"/>
                    </a:srgbClr>
                  </a:outerShdw>
                </a:effectLst>
              </a:rPr>
              <a:t>Fakültə-İnformasiya</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texnologiyaları</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və</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İdarəetmə</a:t>
            </a:r>
            <a:r>
              <a:rPr lang="en-US" sz="2400" b="1" dirty="0">
                <a:effectLst>
                  <a:outerShdw blurRad="38100" dist="38100" dir="2700000" algn="tl">
                    <a:srgbClr val="000000">
                      <a:alpha val="43137"/>
                    </a:srgbClr>
                  </a:outerShdw>
                </a:effectLst>
              </a:rPr>
              <a:t/>
            </a:r>
            <a:br>
              <a:rPr lang="en-US" sz="2400" b="1" dirty="0">
                <a:effectLst>
                  <a:outerShdw blurRad="38100" dist="38100" dir="2700000" algn="tl">
                    <a:srgbClr val="000000">
                      <a:alpha val="43137"/>
                    </a:srgbClr>
                  </a:outerShdw>
                </a:effectLst>
              </a:rPr>
            </a:br>
            <a:r>
              <a:rPr lang="en-US" sz="2400" b="1" dirty="0" err="1">
                <a:effectLst>
                  <a:outerShdw blurRad="38100" dist="38100" dir="2700000" algn="tl">
                    <a:srgbClr val="000000">
                      <a:alpha val="43137"/>
                    </a:srgbClr>
                  </a:outerShdw>
                </a:effectLst>
              </a:rPr>
              <a:t>İxtisas-İnformasiya</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texnologiyaları</a:t>
            </a:r>
            <a:r>
              <a:rPr lang="en-US" sz="2400" b="1" dirty="0">
                <a:effectLst>
                  <a:outerShdw blurRad="38100" dist="38100" dir="2700000" algn="tl">
                    <a:srgbClr val="000000">
                      <a:alpha val="43137"/>
                    </a:srgbClr>
                  </a:outerShdw>
                </a:effectLst>
              </a:rPr>
              <a:t/>
            </a:r>
            <a:br>
              <a:rPr lang="en-US" sz="2400" b="1" dirty="0">
                <a:effectLst>
                  <a:outerShdw blurRad="38100" dist="38100" dir="2700000" algn="tl">
                    <a:srgbClr val="000000">
                      <a:alpha val="43137"/>
                    </a:srgbClr>
                  </a:outerShdw>
                </a:effectLst>
              </a:rPr>
            </a:br>
            <a:r>
              <a:rPr lang="en-US" sz="2400" b="1" dirty="0" err="1">
                <a:effectLst>
                  <a:outerShdw blurRad="38100" dist="38100" dir="2700000" algn="tl">
                    <a:srgbClr val="000000">
                      <a:alpha val="43137"/>
                    </a:srgbClr>
                  </a:outerShdw>
                </a:effectLst>
              </a:rPr>
              <a:t>Qrup</a:t>
            </a:r>
            <a:r>
              <a:rPr lang="en-US" sz="2400" b="1" dirty="0">
                <a:effectLst>
                  <a:outerShdw blurRad="38100" dist="38100" dir="2700000" algn="tl">
                    <a:srgbClr val="000000">
                      <a:alpha val="43137"/>
                    </a:srgbClr>
                  </a:outerShdw>
                </a:effectLst>
              </a:rPr>
              <a:t>-№ 685.18</a:t>
            </a:r>
            <a:br>
              <a:rPr lang="en-US" sz="2400" b="1" dirty="0">
                <a:effectLst>
                  <a:outerShdw blurRad="38100" dist="38100" dir="2700000" algn="tl">
                    <a:srgbClr val="000000">
                      <a:alpha val="43137"/>
                    </a:srgbClr>
                  </a:outerShdw>
                </a:effectLst>
              </a:rPr>
            </a:br>
            <a:r>
              <a:rPr lang="en-US" sz="2400" b="1" dirty="0" err="1">
                <a:effectLst>
                  <a:outerShdw blurRad="38100" dist="38100" dir="2700000" algn="tl">
                    <a:srgbClr val="000000">
                      <a:alpha val="43137"/>
                    </a:srgbClr>
                  </a:outerShdw>
                </a:effectLst>
              </a:rPr>
              <a:t>Tələbə-İbrahimova</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Aytac</a:t>
            </a:r>
            <a:r>
              <a:rPr lang="en-US" sz="2400" b="1" dirty="0">
                <a:effectLst>
                  <a:outerShdw blurRad="38100" dist="38100" dir="2700000" algn="tl">
                    <a:srgbClr val="000000">
                      <a:alpha val="43137"/>
                    </a:srgbClr>
                  </a:outerShdw>
                </a:effectLst>
              </a:rPr>
              <a:t/>
            </a:r>
            <a:br>
              <a:rPr lang="en-US" sz="2400" b="1" dirty="0">
                <a:effectLst>
                  <a:outerShdw blurRad="38100" dist="38100" dir="2700000" algn="tl">
                    <a:srgbClr val="000000">
                      <a:alpha val="43137"/>
                    </a:srgbClr>
                  </a:outerShdw>
                </a:effectLst>
              </a:rPr>
            </a:br>
            <a:r>
              <a:rPr lang="en-US" sz="2400" b="1" dirty="0" err="1" smtClean="0">
                <a:effectLst>
                  <a:outerShdw blurRad="38100" dist="38100" dir="2700000" algn="tl">
                    <a:srgbClr val="000000">
                      <a:alpha val="43137"/>
                    </a:srgbClr>
                  </a:outerShdw>
                </a:effectLst>
              </a:rPr>
              <a:t>Müəllimə-</a:t>
            </a:r>
            <a:r>
              <a:rPr lang="en-US" sz="2400" b="1" dirty="0" err="1">
                <a:effectLst>
                  <a:outerShdw blurRad="38100" dist="38100" dir="2700000" algn="tl">
                    <a:srgbClr val="000000">
                      <a:alpha val="43137"/>
                    </a:srgbClr>
                  </a:outerShdw>
                </a:effectLst>
              </a:rPr>
              <a:t>Məmmədov</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İbadət</a:t>
            </a:r>
            <a:r>
              <a:rPr lang="en-US" sz="2400" b="1" dirty="0">
                <a:effectLst>
                  <a:outerShdw blurRad="38100" dist="38100" dir="2700000" algn="tl">
                    <a:srgbClr val="000000">
                      <a:alpha val="43137"/>
                    </a:srgbClr>
                  </a:outerShdw>
                </a:effectLst>
              </a:rPr>
              <a:t/>
            </a:r>
            <a:br>
              <a:rPr lang="en-US" sz="2400" b="1" dirty="0">
                <a:effectLst>
                  <a:outerShdw blurRad="38100" dist="38100" dir="2700000" algn="tl">
                    <a:srgbClr val="000000">
                      <a:alpha val="43137"/>
                    </a:srgbClr>
                  </a:outerShdw>
                </a:effectLst>
              </a:rPr>
            </a:br>
            <a:r>
              <a:rPr lang="en-US" sz="2400" b="1" dirty="0" err="1" smtClean="0">
                <a:effectLst>
                  <a:outerShdw blurRad="38100" dist="38100" dir="2700000" algn="tl">
                    <a:srgbClr val="000000">
                      <a:alpha val="43137"/>
                    </a:srgbClr>
                  </a:outerShdw>
                </a:effectLst>
              </a:rPr>
              <a:t>Mövzu</a:t>
            </a:r>
            <a:r>
              <a:rPr lang="en-US" sz="2400" b="1" dirty="0" smtClean="0">
                <a:effectLst>
                  <a:outerShdw blurRad="38100" dist="38100" dir="2700000" algn="tl">
                    <a:srgbClr val="000000">
                      <a:alpha val="43137"/>
                    </a:srgbClr>
                  </a:outerShdw>
                </a:effectLst>
              </a:rPr>
              <a:t>-</a:t>
            </a:r>
            <a:r>
              <a:rPr lang="az-Latn-AZ" sz="2400" b="1" dirty="0" smtClean="0">
                <a:effectLst>
                  <a:outerShdw blurRad="38100" dist="38100" dir="2700000" algn="tl">
                    <a:srgbClr val="000000">
                      <a:alpha val="43137"/>
                    </a:srgbClr>
                  </a:outerShdw>
                </a:effectLst>
              </a:rPr>
              <a:t>Əməliyyat sistemləri və sistem proqramlaşdırması</a:t>
            </a:r>
            <a:endParaRPr sz="2400" b="1" dirty="0">
              <a:effectLst>
                <a:outerShdw blurRad="38100" dist="38100" dir="2700000" algn="tl">
                  <a:srgbClr val="000000">
                    <a:alpha val="43137"/>
                  </a:srgbClr>
                </a:outerShdw>
              </a:effectLst>
              <a:sym typeface="Saira ExtraCondensed SemiBold"/>
            </a:endParaRPr>
          </a:p>
        </p:txBody>
      </p:sp>
      <p:pic>
        <p:nvPicPr>
          <p:cNvPr id="127" name="Google Shape;127;p18"/>
          <p:cNvPicPr preferRelativeResize="0"/>
          <p:nvPr/>
        </p:nvPicPr>
        <p:blipFill>
          <a:blip r:embed="rId3">
            <a:alphaModFix/>
          </a:blip>
          <a:stretch>
            <a:fillRect/>
          </a:stretch>
        </p:blipFill>
        <p:spPr>
          <a:xfrm>
            <a:off x="4618375" y="226218"/>
            <a:ext cx="4300148" cy="4231048"/>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40"/>
          <p:cNvSpPr txBox="1">
            <a:spLocks noGrp="1"/>
          </p:cNvSpPr>
          <p:nvPr>
            <p:ph type="ctrTitle" idx="2"/>
          </p:nvPr>
        </p:nvSpPr>
        <p:spPr>
          <a:xfrm>
            <a:off x="0" y="2488677"/>
            <a:ext cx="5229546" cy="577800"/>
          </a:xfrm>
          <a:prstGeom prst="rect">
            <a:avLst/>
          </a:prstGeom>
        </p:spPr>
        <p:txBody>
          <a:bodyPr spcFirstLastPara="1" wrap="square" lIns="91425" tIns="91425" rIns="91425" bIns="91425" anchor="b" anchorCtr="0">
            <a:noAutofit/>
          </a:bodyPr>
          <a:lstStyle/>
          <a:p>
            <a:pPr lvl="0"/>
            <a:r>
              <a:rPr lang="en-US" sz="4400" b="1" dirty="0" smtClean="0">
                <a:effectLst>
                  <a:outerShdw blurRad="38100" dist="38100" dir="2700000" algn="tl">
                    <a:srgbClr val="000000">
                      <a:alpha val="43137"/>
                    </a:srgbClr>
                  </a:outerShdw>
                </a:effectLst>
              </a:rPr>
              <a:t>S</a:t>
            </a:r>
            <a:r>
              <a:rPr lang="az-Latn-AZ" sz="4400" b="1" dirty="0" smtClean="0">
                <a:effectLst>
                  <a:outerShdw blurRad="38100" dist="38100" dir="2700000" algn="tl">
                    <a:srgbClr val="000000">
                      <a:alpha val="43137"/>
                    </a:srgbClr>
                  </a:outerShdw>
                </a:effectLst>
              </a:rPr>
              <a:t>istem </a:t>
            </a:r>
            <a:r>
              <a:rPr lang="az-Latn-AZ" sz="4400" b="1" dirty="0">
                <a:effectLst>
                  <a:outerShdw blurRad="38100" dist="38100" dir="2700000" algn="tl">
                    <a:srgbClr val="000000">
                      <a:alpha val="43137"/>
                    </a:srgbClr>
                  </a:outerShdw>
                </a:effectLst>
              </a:rPr>
              <a:t>proqramlaşdırması</a:t>
            </a:r>
            <a:endParaRPr sz="4400" b="1" dirty="0"/>
          </a:p>
        </p:txBody>
      </p:sp>
      <p:pic>
        <p:nvPicPr>
          <p:cNvPr id="765" name="Google Shape;765;p40"/>
          <p:cNvPicPr preferRelativeResize="0"/>
          <p:nvPr/>
        </p:nvPicPr>
        <p:blipFill>
          <a:blip r:embed="rId3">
            <a:alphaModFix/>
          </a:blip>
          <a:stretch>
            <a:fillRect/>
          </a:stretch>
        </p:blipFill>
        <p:spPr>
          <a:xfrm>
            <a:off x="4302650" y="1035450"/>
            <a:ext cx="4346149" cy="3265901"/>
          </a:xfrm>
          <a:prstGeom prst="rect">
            <a:avLst/>
          </a:prstGeom>
          <a:noFill/>
          <a:ln>
            <a:noFill/>
          </a:ln>
        </p:spPr>
      </p:pic>
      <p:sp>
        <p:nvSpPr>
          <p:cNvPr id="767" name="Google Shape;767;p40"/>
          <p:cNvSpPr txBox="1">
            <a:spLocks noGrp="1"/>
          </p:cNvSpPr>
          <p:nvPr>
            <p:ph type="subTitle" idx="1"/>
          </p:nvPr>
        </p:nvSpPr>
        <p:spPr>
          <a:xfrm>
            <a:off x="0" y="3016380"/>
            <a:ext cx="4655839" cy="367800"/>
          </a:xfrm>
          <a:prstGeom prst="rect">
            <a:avLst/>
          </a:prstGeom>
        </p:spPr>
        <p:txBody>
          <a:bodyPr spcFirstLastPara="1" wrap="square" lIns="91425" tIns="91425" rIns="91425" bIns="91425" anchor="t" anchorCtr="0">
            <a:noAutofit/>
          </a:bodyPr>
          <a:lstStyle/>
          <a:p>
            <a:pPr marL="0" lvl="0" indent="0"/>
            <a:r>
              <a:rPr lang="en-US" sz="2000" dirty="0" err="1">
                <a:effectLst>
                  <a:outerShdw blurRad="38100" dist="38100" dir="2700000" algn="tl">
                    <a:srgbClr val="000000">
                      <a:alpha val="43137"/>
                    </a:srgbClr>
                  </a:outerShdw>
                </a:effectLst>
              </a:rPr>
              <a:t>İstifadəçi</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və</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komputer</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arasında</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dialoqu</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yaradan</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komputerdə</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olan</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digər</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proqramların</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işləməsini</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təmin</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edən</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və</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komputerin</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qurğuları</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arsında</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əlaqə</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yaradan</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proqrama</a:t>
            </a:r>
            <a:r>
              <a:rPr lang="en-US" sz="2000" dirty="0">
                <a:effectLst>
                  <a:outerShdw blurRad="38100" dist="38100" dir="2700000" algn="tl">
                    <a:srgbClr val="000000">
                      <a:alpha val="43137"/>
                    </a:srgbClr>
                  </a:outerShdw>
                </a:effectLst>
              </a:rPr>
              <a:t> </a:t>
            </a:r>
            <a:r>
              <a:rPr lang="en-US" sz="2000" u="sng" dirty="0" err="1">
                <a:effectLst>
                  <a:outerShdw blurRad="38100" dist="38100" dir="2700000" algn="tl">
                    <a:srgbClr val="000000">
                      <a:alpha val="43137"/>
                    </a:srgbClr>
                  </a:outerShdw>
                </a:effectLst>
              </a:rPr>
              <a:t>Sistem</a:t>
            </a:r>
            <a:r>
              <a:rPr lang="en-US" sz="2000" u="sng" dirty="0">
                <a:effectLst>
                  <a:outerShdw blurRad="38100" dist="38100" dir="2700000" algn="tl">
                    <a:srgbClr val="000000">
                      <a:alpha val="43137"/>
                    </a:srgbClr>
                  </a:outerShdw>
                </a:effectLst>
              </a:rPr>
              <a:t> </a:t>
            </a:r>
            <a:r>
              <a:rPr lang="en-US" sz="2000" u="sng" dirty="0" err="1">
                <a:effectLst>
                  <a:outerShdw blurRad="38100" dist="38100" dir="2700000" algn="tl">
                    <a:srgbClr val="000000">
                      <a:alpha val="43137"/>
                    </a:srgbClr>
                  </a:outerShdw>
                </a:effectLst>
              </a:rPr>
              <a:t>proqramı</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deyilir</a:t>
            </a:r>
            <a:r>
              <a:rPr lang="en-US" sz="2000" dirty="0">
                <a:effectLst>
                  <a:outerShdw blurRad="38100" dist="38100" dir="2700000" algn="tl">
                    <a:srgbClr val="000000">
                      <a:alpha val="43137"/>
                    </a:srgbClr>
                  </a:outerShdw>
                </a:effectLst>
              </a:rPr>
              <a:t>.</a:t>
            </a:r>
            <a:endParaRPr sz="2000" dirty="0">
              <a:effectLst>
                <a:outerShdw blurRad="38100" dist="38100" dir="2700000" algn="tl">
                  <a:srgbClr val="000000">
                    <a:alpha val="43137"/>
                  </a:srgbClr>
                </a:outerShdw>
              </a:effectLst>
            </a:endParaRPr>
          </a:p>
        </p:txBody>
      </p:sp>
      <p:grpSp>
        <p:nvGrpSpPr>
          <p:cNvPr id="6" name="Google Shape;285;p26"/>
          <p:cNvGrpSpPr/>
          <p:nvPr/>
        </p:nvGrpSpPr>
        <p:grpSpPr>
          <a:xfrm>
            <a:off x="92468" y="679691"/>
            <a:ext cx="3126017" cy="655949"/>
            <a:chOff x="1824700" y="4244825"/>
            <a:chExt cx="2133525" cy="433500"/>
          </a:xfrm>
        </p:grpSpPr>
        <p:grpSp>
          <p:nvGrpSpPr>
            <p:cNvPr id="7" name="Google Shape;286;p26"/>
            <p:cNvGrpSpPr/>
            <p:nvPr/>
          </p:nvGrpSpPr>
          <p:grpSpPr>
            <a:xfrm>
              <a:off x="1824700" y="4244825"/>
              <a:ext cx="433500" cy="433500"/>
              <a:chOff x="1824700" y="4244825"/>
              <a:chExt cx="433500" cy="433500"/>
            </a:xfrm>
          </p:grpSpPr>
          <p:sp>
            <p:nvSpPr>
              <p:cNvPr id="19" name="Google Shape;287;p26"/>
              <p:cNvSpPr/>
              <p:nvPr/>
            </p:nvSpPr>
            <p:spPr>
              <a:xfrm>
                <a:off x="1824700" y="4244825"/>
                <a:ext cx="433500" cy="43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8;p26"/>
              <p:cNvSpPr/>
              <p:nvPr/>
            </p:nvSpPr>
            <p:spPr>
              <a:xfrm>
                <a:off x="1927819" y="4364976"/>
                <a:ext cx="230837" cy="231452"/>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89;p26"/>
            <p:cNvGrpSpPr/>
            <p:nvPr/>
          </p:nvGrpSpPr>
          <p:grpSpPr>
            <a:xfrm>
              <a:off x="2393800" y="4444238"/>
              <a:ext cx="1564425" cy="72900"/>
              <a:chOff x="2066900" y="4444238"/>
              <a:chExt cx="1564425" cy="72900"/>
            </a:xfrm>
          </p:grpSpPr>
          <p:sp>
            <p:nvSpPr>
              <p:cNvPr id="9" name="Google Shape;290;p26"/>
              <p:cNvSpPr/>
              <p:nvPr/>
            </p:nvSpPr>
            <p:spPr>
              <a:xfrm>
                <a:off x="206690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1;p26"/>
              <p:cNvSpPr/>
              <p:nvPr/>
            </p:nvSpPr>
            <p:spPr>
              <a:xfrm>
                <a:off x="223262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2;p26"/>
              <p:cNvSpPr/>
              <p:nvPr/>
            </p:nvSpPr>
            <p:spPr>
              <a:xfrm>
                <a:off x="239835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3;p26"/>
              <p:cNvSpPr/>
              <p:nvPr/>
            </p:nvSpPr>
            <p:spPr>
              <a:xfrm>
                <a:off x="256407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p26"/>
              <p:cNvSpPr/>
              <p:nvPr/>
            </p:nvSpPr>
            <p:spPr>
              <a:xfrm>
                <a:off x="272980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5;p26"/>
              <p:cNvSpPr/>
              <p:nvPr/>
            </p:nvSpPr>
            <p:spPr>
              <a:xfrm>
                <a:off x="289552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p26"/>
              <p:cNvSpPr/>
              <p:nvPr/>
            </p:nvSpPr>
            <p:spPr>
              <a:xfrm>
                <a:off x="306125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7;p26"/>
              <p:cNvSpPr/>
              <p:nvPr/>
            </p:nvSpPr>
            <p:spPr>
              <a:xfrm>
                <a:off x="322697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8;p26"/>
              <p:cNvSpPr/>
              <p:nvPr/>
            </p:nvSpPr>
            <p:spPr>
              <a:xfrm>
                <a:off x="3392700" y="4444238"/>
                <a:ext cx="72900" cy="72900"/>
              </a:xfrm>
              <a:prstGeom prst="ellipse">
                <a:avLst/>
              </a:prstGeom>
              <a:solidFill>
                <a:srgbClr val="FFFFFF">
                  <a:alpha val="4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9;p26"/>
              <p:cNvSpPr/>
              <p:nvPr/>
            </p:nvSpPr>
            <p:spPr>
              <a:xfrm>
                <a:off x="3558425" y="4444238"/>
                <a:ext cx="72900" cy="72900"/>
              </a:xfrm>
              <a:prstGeom prst="ellipse">
                <a:avLst/>
              </a:prstGeom>
              <a:solidFill>
                <a:srgbClr val="FFFFFF">
                  <a:alpha val="4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264;p26"/>
          <p:cNvGrpSpPr/>
          <p:nvPr/>
        </p:nvGrpSpPr>
        <p:grpSpPr>
          <a:xfrm>
            <a:off x="3401648" y="635844"/>
            <a:ext cx="879440" cy="796318"/>
            <a:chOff x="1768056" y="1704356"/>
            <a:chExt cx="879440" cy="796318"/>
          </a:xfrm>
        </p:grpSpPr>
        <p:grpSp>
          <p:nvGrpSpPr>
            <p:cNvPr id="22" name="Google Shape;265;p26"/>
            <p:cNvGrpSpPr/>
            <p:nvPr/>
          </p:nvGrpSpPr>
          <p:grpSpPr>
            <a:xfrm>
              <a:off x="1768056" y="1704356"/>
              <a:ext cx="879440" cy="796318"/>
              <a:chOff x="2311838" y="2084050"/>
              <a:chExt cx="965039" cy="873635"/>
            </a:xfrm>
          </p:grpSpPr>
          <p:sp>
            <p:nvSpPr>
              <p:cNvPr id="28" name="Google Shape;266;p26"/>
              <p:cNvSpPr/>
              <p:nvPr/>
            </p:nvSpPr>
            <p:spPr>
              <a:xfrm>
                <a:off x="2397123" y="2108412"/>
                <a:ext cx="849859" cy="849273"/>
              </a:xfrm>
              <a:custGeom>
                <a:avLst/>
                <a:gdLst/>
                <a:ahLst/>
                <a:cxnLst/>
                <a:rect l="l" t="t" r="r" b="b"/>
                <a:pathLst>
                  <a:path w="23198" h="23182" extrusionOk="0">
                    <a:moveTo>
                      <a:pt x="11599" y="257"/>
                    </a:moveTo>
                    <a:cubicBezTo>
                      <a:pt x="17829" y="257"/>
                      <a:pt x="22940" y="5293"/>
                      <a:pt x="22940" y="11598"/>
                    </a:cubicBezTo>
                    <a:cubicBezTo>
                      <a:pt x="22940" y="17828"/>
                      <a:pt x="17829" y="22939"/>
                      <a:pt x="11599" y="22939"/>
                    </a:cubicBezTo>
                    <a:cubicBezTo>
                      <a:pt x="5354" y="22939"/>
                      <a:pt x="258" y="17828"/>
                      <a:pt x="258" y="11598"/>
                    </a:cubicBezTo>
                    <a:cubicBezTo>
                      <a:pt x="258" y="5293"/>
                      <a:pt x="5354" y="257"/>
                      <a:pt x="11599" y="257"/>
                    </a:cubicBezTo>
                    <a:close/>
                    <a:moveTo>
                      <a:pt x="11599" y="0"/>
                    </a:moveTo>
                    <a:cubicBezTo>
                      <a:pt x="5233" y="0"/>
                      <a:pt x="1" y="5172"/>
                      <a:pt x="1" y="11598"/>
                    </a:cubicBezTo>
                    <a:cubicBezTo>
                      <a:pt x="1" y="17965"/>
                      <a:pt x="5233" y="23181"/>
                      <a:pt x="11599" y="23181"/>
                    </a:cubicBezTo>
                    <a:cubicBezTo>
                      <a:pt x="17965" y="23181"/>
                      <a:pt x="23197" y="17965"/>
                      <a:pt x="23197" y="11598"/>
                    </a:cubicBezTo>
                    <a:cubicBezTo>
                      <a:pt x="23197" y="5172"/>
                      <a:pt x="17965" y="0"/>
                      <a:pt x="11599"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7;p26"/>
              <p:cNvSpPr/>
              <p:nvPr/>
            </p:nvSpPr>
            <p:spPr>
              <a:xfrm>
                <a:off x="2311838" y="2084050"/>
                <a:ext cx="965039" cy="788312"/>
              </a:xfrm>
              <a:custGeom>
                <a:avLst/>
                <a:gdLst/>
                <a:ahLst/>
                <a:cxnLst/>
                <a:rect l="l" t="t" r="r" b="b"/>
                <a:pathLst>
                  <a:path w="26342" h="21518" extrusionOk="0">
                    <a:moveTo>
                      <a:pt x="13902" y="1"/>
                    </a:moveTo>
                    <a:cubicBezTo>
                      <a:pt x="11692" y="1"/>
                      <a:pt x="9453" y="601"/>
                      <a:pt x="7440" y="1860"/>
                    </a:cubicBezTo>
                    <a:cubicBezTo>
                      <a:pt x="1769" y="5459"/>
                      <a:pt x="0" y="12959"/>
                      <a:pt x="3599" y="18690"/>
                    </a:cubicBezTo>
                    <a:cubicBezTo>
                      <a:pt x="4219" y="19764"/>
                      <a:pt x="5111" y="20762"/>
                      <a:pt x="6049" y="21518"/>
                    </a:cubicBezTo>
                    <a:lnTo>
                      <a:pt x="6865" y="20323"/>
                    </a:lnTo>
                    <a:cubicBezTo>
                      <a:pt x="6109" y="19628"/>
                      <a:pt x="5414" y="18811"/>
                      <a:pt x="4794" y="17934"/>
                    </a:cubicBezTo>
                    <a:cubicBezTo>
                      <a:pt x="1709" y="12883"/>
                      <a:pt x="3221" y="6275"/>
                      <a:pt x="8256" y="3130"/>
                    </a:cubicBezTo>
                    <a:cubicBezTo>
                      <a:pt x="10014" y="2013"/>
                      <a:pt x="11985" y="1480"/>
                      <a:pt x="13938" y="1480"/>
                    </a:cubicBezTo>
                    <a:cubicBezTo>
                      <a:pt x="17513" y="1480"/>
                      <a:pt x="21026" y="3266"/>
                      <a:pt x="23060" y="6532"/>
                    </a:cubicBezTo>
                    <a:cubicBezTo>
                      <a:pt x="24315" y="8665"/>
                      <a:pt x="24830" y="10993"/>
                      <a:pt x="24572" y="13337"/>
                    </a:cubicBezTo>
                    <a:lnTo>
                      <a:pt x="26024" y="13639"/>
                    </a:lnTo>
                    <a:cubicBezTo>
                      <a:pt x="26342" y="10993"/>
                      <a:pt x="25828" y="8226"/>
                      <a:pt x="24255" y="5776"/>
                    </a:cubicBezTo>
                    <a:cubicBezTo>
                      <a:pt x="21969" y="2049"/>
                      <a:pt x="17984" y="1"/>
                      <a:pt x="13902" y="1"/>
                    </a:cubicBezTo>
                    <a:close/>
                  </a:path>
                </a:pathLst>
              </a:custGeom>
              <a:solidFill>
                <a:srgbClr val="733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8;p26"/>
              <p:cNvSpPr/>
              <p:nvPr/>
            </p:nvSpPr>
            <p:spPr>
              <a:xfrm>
                <a:off x="2494096" y="2205347"/>
                <a:ext cx="655913" cy="655400"/>
              </a:xfrm>
              <a:custGeom>
                <a:avLst/>
                <a:gdLst/>
                <a:ahLst/>
                <a:cxnLst/>
                <a:rect l="l" t="t" r="r" b="b"/>
                <a:pathLst>
                  <a:path w="17904" h="17890" extrusionOk="0">
                    <a:moveTo>
                      <a:pt x="8952" y="1"/>
                    </a:moveTo>
                    <a:cubicBezTo>
                      <a:pt x="3977" y="1"/>
                      <a:pt x="0" y="3977"/>
                      <a:pt x="0" y="8952"/>
                    </a:cubicBezTo>
                    <a:cubicBezTo>
                      <a:pt x="0" y="13927"/>
                      <a:pt x="3977" y="17889"/>
                      <a:pt x="8952" y="17889"/>
                    </a:cubicBezTo>
                    <a:cubicBezTo>
                      <a:pt x="13927" y="17889"/>
                      <a:pt x="17904" y="13927"/>
                      <a:pt x="17904" y="8952"/>
                    </a:cubicBezTo>
                    <a:cubicBezTo>
                      <a:pt x="17904" y="3977"/>
                      <a:pt x="13927" y="1"/>
                      <a:pt x="8952" y="1"/>
                    </a:cubicBezTo>
                    <a:close/>
                  </a:path>
                </a:pathLst>
              </a:custGeom>
              <a:solidFill>
                <a:srgbClr val="FFFFFF">
                  <a:alpha val="4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69;p26"/>
            <p:cNvGrpSpPr/>
            <p:nvPr/>
          </p:nvGrpSpPr>
          <p:grpSpPr>
            <a:xfrm>
              <a:off x="2087664" y="1954299"/>
              <a:ext cx="295527" cy="294141"/>
              <a:chOff x="-55620175" y="2686900"/>
              <a:chExt cx="319800" cy="318300"/>
            </a:xfrm>
          </p:grpSpPr>
          <p:sp>
            <p:nvSpPr>
              <p:cNvPr id="24" name="Google Shape;270;p26"/>
              <p:cNvSpPr/>
              <p:nvPr/>
            </p:nvSpPr>
            <p:spPr>
              <a:xfrm>
                <a:off x="-55514650" y="2917925"/>
                <a:ext cx="72500" cy="29775"/>
              </a:xfrm>
              <a:custGeom>
                <a:avLst/>
                <a:gdLst/>
                <a:ahLst/>
                <a:cxnLst/>
                <a:rect l="l" t="t" r="r" b="b"/>
                <a:pathLst>
                  <a:path w="2900" h="1191" extrusionOk="0">
                    <a:moveTo>
                      <a:pt x="387" y="1"/>
                    </a:moveTo>
                    <a:cubicBezTo>
                      <a:pt x="292" y="1"/>
                      <a:pt x="206" y="40"/>
                      <a:pt x="158" y="119"/>
                    </a:cubicBezTo>
                    <a:cubicBezTo>
                      <a:pt x="1" y="277"/>
                      <a:pt x="1" y="529"/>
                      <a:pt x="158" y="655"/>
                    </a:cubicBezTo>
                    <a:cubicBezTo>
                      <a:pt x="505" y="1001"/>
                      <a:pt x="978" y="1190"/>
                      <a:pt x="1450" y="1190"/>
                    </a:cubicBezTo>
                    <a:cubicBezTo>
                      <a:pt x="1954" y="1190"/>
                      <a:pt x="2427" y="1001"/>
                      <a:pt x="2742" y="655"/>
                    </a:cubicBezTo>
                    <a:cubicBezTo>
                      <a:pt x="2899" y="497"/>
                      <a:pt x="2899" y="245"/>
                      <a:pt x="2742" y="119"/>
                    </a:cubicBezTo>
                    <a:cubicBezTo>
                      <a:pt x="2679" y="72"/>
                      <a:pt x="2592" y="48"/>
                      <a:pt x="2502" y="48"/>
                    </a:cubicBezTo>
                    <a:cubicBezTo>
                      <a:pt x="2411" y="48"/>
                      <a:pt x="2317" y="72"/>
                      <a:pt x="2238" y="119"/>
                    </a:cubicBezTo>
                    <a:cubicBezTo>
                      <a:pt x="2049" y="340"/>
                      <a:pt x="1734" y="434"/>
                      <a:pt x="1450" y="434"/>
                    </a:cubicBezTo>
                    <a:cubicBezTo>
                      <a:pt x="1135" y="434"/>
                      <a:pt x="852" y="340"/>
                      <a:pt x="663" y="119"/>
                    </a:cubicBezTo>
                    <a:cubicBezTo>
                      <a:pt x="584" y="40"/>
                      <a:pt x="481" y="1"/>
                      <a:pt x="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1;p26"/>
              <p:cNvSpPr/>
              <p:nvPr/>
            </p:nvSpPr>
            <p:spPr>
              <a:xfrm>
                <a:off x="-55450050" y="2854725"/>
                <a:ext cx="18125" cy="18150"/>
              </a:xfrm>
              <a:custGeom>
                <a:avLst/>
                <a:gdLst/>
                <a:ahLst/>
                <a:cxnLst/>
                <a:rect l="l" t="t" r="r" b="b"/>
                <a:pathLst>
                  <a:path w="725" h="726" extrusionOk="0">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2;p26"/>
              <p:cNvSpPr/>
              <p:nvPr/>
            </p:nvSpPr>
            <p:spPr>
              <a:xfrm>
                <a:off x="-55524875" y="2855525"/>
                <a:ext cx="18925" cy="17450"/>
              </a:xfrm>
              <a:custGeom>
                <a:avLst/>
                <a:gdLst/>
                <a:ahLst/>
                <a:cxnLst/>
                <a:rect l="l" t="t" r="r" b="b"/>
                <a:pathLst>
                  <a:path w="757" h="698" extrusionOk="0">
                    <a:moveTo>
                      <a:pt x="410" y="0"/>
                    </a:moveTo>
                    <a:cubicBezTo>
                      <a:pt x="189" y="0"/>
                      <a:pt x="0" y="158"/>
                      <a:pt x="0" y="347"/>
                    </a:cubicBezTo>
                    <a:cubicBezTo>
                      <a:pt x="0" y="536"/>
                      <a:pt x="189" y="693"/>
                      <a:pt x="410" y="693"/>
                    </a:cubicBezTo>
                    <a:cubicBezTo>
                      <a:pt x="423" y="696"/>
                      <a:pt x="437" y="697"/>
                      <a:pt x="451" y="697"/>
                    </a:cubicBezTo>
                    <a:cubicBezTo>
                      <a:pt x="598" y="697"/>
                      <a:pt x="756" y="548"/>
                      <a:pt x="756" y="347"/>
                    </a:cubicBezTo>
                    <a:cubicBezTo>
                      <a:pt x="756" y="158"/>
                      <a:pt x="599"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3;p26"/>
              <p:cNvSpPr/>
              <p:nvPr/>
            </p:nvSpPr>
            <p:spPr>
              <a:xfrm>
                <a:off x="-55620175" y="2686900"/>
                <a:ext cx="319800" cy="318300"/>
              </a:xfrm>
              <a:custGeom>
                <a:avLst/>
                <a:gdLst/>
                <a:ahLst/>
                <a:cxnLst/>
                <a:rect l="l" t="t" r="r" b="b"/>
                <a:pathLst>
                  <a:path w="12792" h="12732" extrusionOk="0">
                    <a:moveTo>
                      <a:pt x="5671" y="2240"/>
                    </a:moveTo>
                    <a:cubicBezTo>
                      <a:pt x="6333" y="2240"/>
                      <a:pt x="6931" y="2429"/>
                      <a:pt x="7435" y="2744"/>
                    </a:cubicBezTo>
                    <a:cubicBezTo>
                      <a:pt x="7057" y="4225"/>
                      <a:pt x="5703" y="5233"/>
                      <a:pt x="4159" y="5233"/>
                    </a:cubicBezTo>
                    <a:lnTo>
                      <a:pt x="2332" y="5233"/>
                    </a:lnTo>
                    <a:cubicBezTo>
                      <a:pt x="2489" y="3532"/>
                      <a:pt x="3938" y="2240"/>
                      <a:pt x="5671" y="2240"/>
                    </a:cubicBezTo>
                    <a:close/>
                    <a:moveTo>
                      <a:pt x="8318" y="732"/>
                    </a:moveTo>
                    <a:cubicBezTo>
                      <a:pt x="8434" y="732"/>
                      <a:pt x="8549" y="741"/>
                      <a:pt x="8664" y="759"/>
                    </a:cubicBezTo>
                    <a:cubicBezTo>
                      <a:pt x="9735" y="917"/>
                      <a:pt x="10523" y="1925"/>
                      <a:pt x="10523" y="3059"/>
                    </a:cubicBezTo>
                    <a:lnTo>
                      <a:pt x="10523" y="6147"/>
                    </a:lnTo>
                    <a:cubicBezTo>
                      <a:pt x="10271" y="6021"/>
                      <a:pt x="10050" y="5958"/>
                      <a:pt x="9767" y="5958"/>
                    </a:cubicBezTo>
                    <a:lnTo>
                      <a:pt x="9767" y="5580"/>
                    </a:lnTo>
                    <a:cubicBezTo>
                      <a:pt x="9767" y="3626"/>
                      <a:pt x="8349" y="1957"/>
                      <a:pt x="6490" y="1578"/>
                    </a:cubicBezTo>
                    <a:cubicBezTo>
                      <a:pt x="6975" y="1040"/>
                      <a:pt x="7643" y="732"/>
                      <a:pt x="8318" y="732"/>
                    </a:cubicBezTo>
                    <a:close/>
                    <a:moveTo>
                      <a:pt x="1544" y="6745"/>
                    </a:moveTo>
                    <a:lnTo>
                      <a:pt x="1544" y="8226"/>
                    </a:lnTo>
                    <a:cubicBezTo>
                      <a:pt x="1134" y="8226"/>
                      <a:pt x="788" y="7879"/>
                      <a:pt x="788" y="7470"/>
                    </a:cubicBezTo>
                    <a:cubicBezTo>
                      <a:pt x="788" y="7092"/>
                      <a:pt x="1134" y="6745"/>
                      <a:pt x="1544" y="6745"/>
                    </a:cubicBezTo>
                    <a:close/>
                    <a:moveTo>
                      <a:pt x="9798" y="6745"/>
                    </a:moveTo>
                    <a:cubicBezTo>
                      <a:pt x="10208" y="6745"/>
                      <a:pt x="10554" y="7060"/>
                      <a:pt x="10554" y="7470"/>
                    </a:cubicBezTo>
                    <a:cubicBezTo>
                      <a:pt x="10554" y="7879"/>
                      <a:pt x="10208" y="8226"/>
                      <a:pt x="9798" y="8226"/>
                    </a:cubicBezTo>
                    <a:lnTo>
                      <a:pt x="9798" y="6745"/>
                    </a:lnTo>
                    <a:close/>
                    <a:moveTo>
                      <a:pt x="10712" y="8667"/>
                    </a:moveTo>
                    <a:cubicBezTo>
                      <a:pt x="10775" y="8888"/>
                      <a:pt x="10869" y="9108"/>
                      <a:pt x="11027" y="9297"/>
                    </a:cubicBezTo>
                    <a:cubicBezTo>
                      <a:pt x="11090" y="9455"/>
                      <a:pt x="11216" y="9549"/>
                      <a:pt x="11342" y="9707"/>
                    </a:cubicBezTo>
                    <a:lnTo>
                      <a:pt x="9652" y="9707"/>
                    </a:lnTo>
                    <a:cubicBezTo>
                      <a:pt x="9738" y="9468"/>
                      <a:pt x="9768" y="9254"/>
                      <a:pt x="9798" y="8982"/>
                    </a:cubicBezTo>
                    <a:cubicBezTo>
                      <a:pt x="10145" y="8982"/>
                      <a:pt x="10460" y="8856"/>
                      <a:pt x="10712" y="8667"/>
                    </a:cubicBezTo>
                    <a:close/>
                    <a:moveTo>
                      <a:pt x="8066" y="3280"/>
                    </a:moveTo>
                    <a:cubicBezTo>
                      <a:pt x="8664" y="3847"/>
                      <a:pt x="9042" y="4729"/>
                      <a:pt x="9042" y="5643"/>
                    </a:cubicBezTo>
                    <a:lnTo>
                      <a:pt x="9042" y="8636"/>
                    </a:lnTo>
                    <a:cubicBezTo>
                      <a:pt x="9042" y="10463"/>
                      <a:pt x="7530" y="11975"/>
                      <a:pt x="5671" y="11975"/>
                    </a:cubicBezTo>
                    <a:cubicBezTo>
                      <a:pt x="3812" y="11975"/>
                      <a:pt x="2269" y="10431"/>
                      <a:pt x="2269" y="8573"/>
                    </a:cubicBezTo>
                    <a:lnTo>
                      <a:pt x="2269" y="5989"/>
                    </a:lnTo>
                    <a:lnTo>
                      <a:pt x="4159" y="5989"/>
                    </a:lnTo>
                    <a:cubicBezTo>
                      <a:pt x="5104" y="5989"/>
                      <a:pt x="6049" y="5643"/>
                      <a:pt x="6805" y="5044"/>
                    </a:cubicBezTo>
                    <a:cubicBezTo>
                      <a:pt x="7404" y="4571"/>
                      <a:pt x="7782" y="3941"/>
                      <a:pt x="8066" y="3280"/>
                    </a:cubicBezTo>
                    <a:close/>
                    <a:moveTo>
                      <a:pt x="8329" y="0"/>
                    </a:moveTo>
                    <a:cubicBezTo>
                      <a:pt x="7237" y="0"/>
                      <a:pt x="6224" y="580"/>
                      <a:pt x="5671" y="1547"/>
                    </a:cubicBezTo>
                    <a:lnTo>
                      <a:pt x="5640" y="1547"/>
                    </a:lnTo>
                    <a:cubicBezTo>
                      <a:pt x="3340" y="1547"/>
                      <a:pt x="1481" y="3374"/>
                      <a:pt x="1481" y="5643"/>
                    </a:cubicBezTo>
                    <a:lnTo>
                      <a:pt x="1481" y="5989"/>
                    </a:lnTo>
                    <a:cubicBezTo>
                      <a:pt x="662" y="5989"/>
                      <a:pt x="0" y="6651"/>
                      <a:pt x="0" y="7470"/>
                    </a:cubicBezTo>
                    <a:cubicBezTo>
                      <a:pt x="0" y="8320"/>
                      <a:pt x="662" y="8982"/>
                      <a:pt x="1481" y="8982"/>
                    </a:cubicBezTo>
                    <a:cubicBezTo>
                      <a:pt x="1702" y="11061"/>
                      <a:pt x="3466" y="12731"/>
                      <a:pt x="5577" y="12731"/>
                    </a:cubicBezTo>
                    <a:cubicBezTo>
                      <a:pt x="7215" y="12731"/>
                      <a:pt x="8570" y="11818"/>
                      <a:pt x="9263" y="10463"/>
                    </a:cubicBezTo>
                    <a:lnTo>
                      <a:pt x="12319" y="10463"/>
                    </a:lnTo>
                    <a:cubicBezTo>
                      <a:pt x="12476" y="10463"/>
                      <a:pt x="12634" y="10368"/>
                      <a:pt x="12665" y="10211"/>
                    </a:cubicBezTo>
                    <a:cubicBezTo>
                      <a:pt x="12791" y="9990"/>
                      <a:pt x="12728" y="9833"/>
                      <a:pt x="12571" y="9770"/>
                    </a:cubicBezTo>
                    <a:cubicBezTo>
                      <a:pt x="11783" y="9360"/>
                      <a:pt x="11248" y="8573"/>
                      <a:pt x="11248" y="7690"/>
                    </a:cubicBezTo>
                    <a:lnTo>
                      <a:pt x="11248" y="3122"/>
                    </a:lnTo>
                    <a:cubicBezTo>
                      <a:pt x="11248" y="1578"/>
                      <a:pt x="10208" y="287"/>
                      <a:pt x="8790" y="35"/>
                    </a:cubicBezTo>
                    <a:cubicBezTo>
                      <a:pt x="8636" y="12"/>
                      <a:pt x="8481" y="0"/>
                      <a:pt x="8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274;p26"/>
          <p:cNvGrpSpPr/>
          <p:nvPr/>
        </p:nvGrpSpPr>
        <p:grpSpPr>
          <a:xfrm>
            <a:off x="4362188" y="616954"/>
            <a:ext cx="939277" cy="883073"/>
            <a:chOff x="3047098" y="1726562"/>
            <a:chExt cx="811834" cy="794379"/>
          </a:xfrm>
        </p:grpSpPr>
        <p:grpSp>
          <p:nvGrpSpPr>
            <p:cNvPr id="32" name="Google Shape;275;p26"/>
            <p:cNvGrpSpPr/>
            <p:nvPr/>
          </p:nvGrpSpPr>
          <p:grpSpPr>
            <a:xfrm>
              <a:off x="3047098" y="1726562"/>
              <a:ext cx="811834" cy="794379"/>
              <a:chOff x="3808301" y="2108412"/>
              <a:chExt cx="890853" cy="871507"/>
            </a:xfrm>
          </p:grpSpPr>
          <p:sp>
            <p:nvSpPr>
              <p:cNvPr id="36" name="Google Shape;276;p26"/>
              <p:cNvSpPr/>
              <p:nvPr/>
            </p:nvSpPr>
            <p:spPr>
              <a:xfrm>
                <a:off x="3946816" y="2205347"/>
                <a:ext cx="655364" cy="655400"/>
              </a:xfrm>
              <a:custGeom>
                <a:avLst/>
                <a:gdLst/>
                <a:ahLst/>
                <a:cxnLst/>
                <a:rect l="l" t="t" r="r" b="b"/>
                <a:pathLst>
                  <a:path w="17889" h="17890" extrusionOk="0">
                    <a:moveTo>
                      <a:pt x="8952" y="1"/>
                    </a:moveTo>
                    <a:cubicBezTo>
                      <a:pt x="3977" y="1"/>
                      <a:pt x="0" y="3977"/>
                      <a:pt x="0" y="8952"/>
                    </a:cubicBezTo>
                    <a:cubicBezTo>
                      <a:pt x="0" y="13927"/>
                      <a:pt x="3977" y="17889"/>
                      <a:pt x="8952" y="17889"/>
                    </a:cubicBezTo>
                    <a:cubicBezTo>
                      <a:pt x="13927" y="17889"/>
                      <a:pt x="17889" y="13927"/>
                      <a:pt x="17889" y="8952"/>
                    </a:cubicBezTo>
                    <a:cubicBezTo>
                      <a:pt x="17889" y="3977"/>
                      <a:pt x="13927" y="1"/>
                      <a:pt x="8952" y="1"/>
                    </a:cubicBezTo>
                    <a:close/>
                  </a:path>
                </a:pathLst>
              </a:custGeom>
              <a:solidFill>
                <a:srgbClr val="FFFFFF">
                  <a:alpha val="4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7;p26"/>
              <p:cNvSpPr/>
              <p:nvPr/>
            </p:nvSpPr>
            <p:spPr>
              <a:xfrm>
                <a:off x="3849844" y="2108412"/>
                <a:ext cx="849309" cy="849273"/>
              </a:xfrm>
              <a:custGeom>
                <a:avLst/>
                <a:gdLst/>
                <a:ahLst/>
                <a:cxnLst/>
                <a:rect l="l" t="t" r="r" b="b"/>
                <a:pathLst>
                  <a:path w="23183" h="23182" extrusionOk="0">
                    <a:moveTo>
                      <a:pt x="11599" y="257"/>
                    </a:moveTo>
                    <a:cubicBezTo>
                      <a:pt x="17829" y="257"/>
                      <a:pt x="22940" y="5293"/>
                      <a:pt x="22940" y="11598"/>
                    </a:cubicBezTo>
                    <a:cubicBezTo>
                      <a:pt x="22940" y="17828"/>
                      <a:pt x="17829" y="22939"/>
                      <a:pt x="11599" y="22939"/>
                    </a:cubicBezTo>
                    <a:cubicBezTo>
                      <a:pt x="5354" y="22939"/>
                      <a:pt x="258" y="17828"/>
                      <a:pt x="258" y="11598"/>
                    </a:cubicBezTo>
                    <a:cubicBezTo>
                      <a:pt x="258" y="5293"/>
                      <a:pt x="5354" y="257"/>
                      <a:pt x="11599" y="257"/>
                    </a:cubicBezTo>
                    <a:close/>
                    <a:moveTo>
                      <a:pt x="11599" y="0"/>
                    </a:moveTo>
                    <a:cubicBezTo>
                      <a:pt x="5233" y="0"/>
                      <a:pt x="1" y="5172"/>
                      <a:pt x="1" y="11598"/>
                    </a:cubicBezTo>
                    <a:cubicBezTo>
                      <a:pt x="1" y="17965"/>
                      <a:pt x="5233" y="23181"/>
                      <a:pt x="11599" y="23181"/>
                    </a:cubicBezTo>
                    <a:cubicBezTo>
                      <a:pt x="17965" y="23181"/>
                      <a:pt x="23182" y="17965"/>
                      <a:pt x="23182" y="11598"/>
                    </a:cubicBezTo>
                    <a:cubicBezTo>
                      <a:pt x="23182" y="5172"/>
                      <a:pt x="17965" y="0"/>
                      <a:pt x="11599" y="0"/>
                    </a:cubicBezTo>
                    <a:close/>
                  </a:path>
                </a:pathLst>
              </a:custGeom>
              <a:solidFill>
                <a:srgbClr val="9382B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p26"/>
              <p:cNvSpPr/>
              <p:nvPr/>
            </p:nvSpPr>
            <p:spPr>
              <a:xfrm>
                <a:off x="3808301" y="2408670"/>
                <a:ext cx="817144" cy="571250"/>
              </a:xfrm>
              <a:custGeom>
                <a:avLst/>
                <a:gdLst/>
                <a:ahLst/>
                <a:cxnLst/>
                <a:rect l="l" t="t" r="r" b="b"/>
                <a:pathLst>
                  <a:path w="22305" h="15593" extrusionOk="0">
                    <a:moveTo>
                      <a:pt x="953" y="0"/>
                    </a:moveTo>
                    <a:cubicBezTo>
                      <a:pt x="1" y="3402"/>
                      <a:pt x="439" y="7243"/>
                      <a:pt x="2647" y="10389"/>
                    </a:cubicBezTo>
                    <a:cubicBezTo>
                      <a:pt x="5014" y="13771"/>
                      <a:pt x="8817" y="15592"/>
                      <a:pt x="12686" y="15592"/>
                    </a:cubicBezTo>
                    <a:cubicBezTo>
                      <a:pt x="15095" y="15592"/>
                      <a:pt x="17529" y="14886"/>
                      <a:pt x="19659" y="13413"/>
                    </a:cubicBezTo>
                    <a:cubicBezTo>
                      <a:pt x="20672" y="12717"/>
                      <a:pt x="21549" y="11840"/>
                      <a:pt x="22305" y="10963"/>
                    </a:cubicBezTo>
                    <a:cubicBezTo>
                      <a:pt x="22048" y="10767"/>
                      <a:pt x="21866" y="10585"/>
                      <a:pt x="21609" y="10449"/>
                    </a:cubicBezTo>
                    <a:cubicBezTo>
                      <a:pt x="21609" y="10389"/>
                      <a:pt x="21549" y="10389"/>
                      <a:pt x="21549" y="10328"/>
                    </a:cubicBezTo>
                    <a:cubicBezTo>
                      <a:pt x="21367" y="10268"/>
                      <a:pt x="21231" y="10147"/>
                      <a:pt x="21171" y="10010"/>
                    </a:cubicBezTo>
                    <a:cubicBezTo>
                      <a:pt x="20475" y="10827"/>
                      <a:pt x="19719" y="11583"/>
                      <a:pt x="18842" y="12218"/>
                    </a:cubicBezTo>
                    <a:cubicBezTo>
                      <a:pt x="16986" y="13496"/>
                      <a:pt x="14853" y="14111"/>
                      <a:pt x="12736" y="14111"/>
                    </a:cubicBezTo>
                    <a:cubicBezTo>
                      <a:pt x="9318" y="14111"/>
                      <a:pt x="5943" y="12509"/>
                      <a:pt x="3842" y="9511"/>
                    </a:cubicBezTo>
                    <a:cubicBezTo>
                      <a:pt x="1951" y="6744"/>
                      <a:pt x="1513" y="3402"/>
                      <a:pt x="2390" y="378"/>
                    </a:cubicBezTo>
                    <a:cubicBezTo>
                      <a:pt x="2209" y="318"/>
                      <a:pt x="2012" y="242"/>
                      <a:pt x="1831" y="182"/>
                    </a:cubicBezTo>
                    <a:lnTo>
                      <a:pt x="1770" y="182"/>
                    </a:lnTo>
                    <a:cubicBezTo>
                      <a:pt x="1513" y="121"/>
                      <a:pt x="1195" y="61"/>
                      <a:pt x="953" y="0"/>
                    </a:cubicBezTo>
                    <a:close/>
                  </a:path>
                </a:pathLst>
              </a:custGeom>
              <a:solidFill>
                <a:srgbClr val="11E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79;p26"/>
            <p:cNvGrpSpPr/>
            <p:nvPr/>
          </p:nvGrpSpPr>
          <p:grpSpPr>
            <a:xfrm>
              <a:off x="3345845" y="1955508"/>
              <a:ext cx="258401" cy="294072"/>
              <a:chOff x="-56774050" y="1904075"/>
              <a:chExt cx="279625" cy="318225"/>
            </a:xfrm>
          </p:grpSpPr>
          <p:sp>
            <p:nvSpPr>
              <p:cNvPr id="34" name="Google Shape;280;p26"/>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1;p26"/>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Rectangle 3"/>
          <p:cNvSpPr/>
          <p:nvPr/>
        </p:nvSpPr>
        <p:spPr>
          <a:xfrm>
            <a:off x="1458931" y="1545499"/>
            <a:ext cx="6221002" cy="1754326"/>
          </a:xfrm>
          <a:prstGeom prst="rect">
            <a:avLst/>
          </a:prstGeom>
        </p:spPr>
        <p:txBody>
          <a:bodyPr wrap="square">
            <a:spAutoFit/>
          </a:bodyPr>
          <a:lstStyle/>
          <a:p>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Əməliyyat</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sistem</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proqramı</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deyiləndə</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böyük</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və</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kiçik</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proqranlardan</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ibarət</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olan</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uzlaşmış</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dəstə</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nəzərdə</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tutulub</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Yəni</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əməli</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sistem</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proqramı</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deyəndə</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birdənə</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proqram</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nəzərdə</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tutulmur</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bu</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birneçə</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proqram</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dəsti</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birliyidir</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Əməliyyat</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sistem</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proqramı</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istifadəçi</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və</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komputer</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arasında</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olan</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ünsiyyəti</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asanlaşdırmaq</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üçün</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800" dirty="0" err="1">
                <a:solidFill>
                  <a:schemeClr val="bg1"/>
                </a:solidFill>
                <a:effectLst>
                  <a:outerShdw blurRad="38100" dist="38100" dir="2700000" algn="tl">
                    <a:srgbClr val="000000">
                      <a:alpha val="43137"/>
                    </a:srgbClr>
                  </a:outerShdw>
                </a:effectLst>
                <a:latin typeface="Georgia" panose="02040502050405020303" pitchFamily="18" charset="0"/>
              </a:rPr>
              <a:t>yaradılmışdır</a:t>
            </a:r>
            <a:r>
              <a:rPr lang="en-US" sz="1800" dirty="0">
                <a:solidFill>
                  <a:schemeClr val="bg1"/>
                </a:solidFill>
                <a:effectLst>
                  <a:outerShdw blurRad="38100" dist="38100" dir="2700000" algn="tl">
                    <a:srgbClr val="000000">
                      <a:alpha val="43137"/>
                    </a:srgbClr>
                  </a:outerShdw>
                </a:effectLst>
                <a:latin typeface="Georgia" panose="02040502050405020303" pitchFamily="18" charset="0"/>
              </a:rPr>
              <a:t>.</a:t>
            </a:r>
            <a:endParaRPr lang="en-US" sz="1800" dirty="0">
              <a:solidFill>
                <a:schemeClr val="bg1"/>
              </a:solidFill>
              <a:effectLst>
                <a:outerShdw blurRad="38100" dist="38100" dir="2700000" algn="tl">
                  <a:srgbClr val="000000">
                    <a:alpha val="43137"/>
                  </a:srgbClr>
                </a:outerShdw>
              </a:effectLst>
            </a:endParaRPr>
          </a:p>
        </p:txBody>
      </p:sp>
      <p:pic>
        <p:nvPicPr>
          <p:cNvPr id="7" name="Google Shape;492;p30"/>
          <p:cNvPicPr preferRelativeResize="0"/>
          <p:nvPr/>
        </p:nvPicPr>
        <p:blipFill>
          <a:blip r:embed="rId3">
            <a:alphaModFix/>
          </a:blip>
          <a:stretch>
            <a:fillRect/>
          </a:stretch>
        </p:blipFill>
        <p:spPr>
          <a:xfrm flipH="1">
            <a:off x="6438753" y="0"/>
            <a:ext cx="2705247" cy="2102788"/>
          </a:xfrm>
          <a:prstGeom prst="rect">
            <a:avLst/>
          </a:prstGeom>
          <a:noFill/>
          <a:ln>
            <a:noFill/>
          </a:ln>
        </p:spPr>
      </p:pic>
      <p:pic>
        <p:nvPicPr>
          <p:cNvPr id="8" name="Google Shape;765;p40"/>
          <p:cNvPicPr preferRelativeResize="0"/>
          <p:nvPr/>
        </p:nvPicPr>
        <p:blipFill>
          <a:blip r:embed="rId4">
            <a:alphaModFix/>
          </a:blip>
          <a:stretch>
            <a:fillRect/>
          </a:stretch>
        </p:blipFill>
        <p:spPr>
          <a:xfrm flipH="1">
            <a:off x="-226032" y="2896980"/>
            <a:ext cx="3174715" cy="22465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cxnSp>
        <p:nvCxnSpPr>
          <p:cNvPr id="537" name="Google Shape;537;p32"/>
          <p:cNvCxnSpPr>
            <a:stCxn id="538" idx="4"/>
            <a:endCxn id="539" idx="0"/>
          </p:cNvCxnSpPr>
          <p:nvPr/>
        </p:nvCxnSpPr>
        <p:spPr>
          <a:xfrm>
            <a:off x="2819674" y="2763099"/>
            <a:ext cx="835800" cy="389100"/>
          </a:xfrm>
          <a:prstGeom prst="straightConnector1">
            <a:avLst/>
          </a:prstGeom>
          <a:noFill/>
          <a:ln w="28575" cap="flat" cmpd="sng">
            <a:solidFill>
              <a:srgbClr val="11E4C1"/>
            </a:solidFill>
            <a:prstDash val="solid"/>
            <a:round/>
            <a:headEnd type="none" w="med" len="med"/>
            <a:tailEnd type="none" w="med" len="med"/>
          </a:ln>
        </p:spPr>
      </p:cxnSp>
      <p:cxnSp>
        <p:nvCxnSpPr>
          <p:cNvPr id="540" name="Google Shape;540;p32"/>
          <p:cNvCxnSpPr>
            <a:stCxn id="539" idx="0"/>
            <a:endCxn id="541" idx="4"/>
          </p:cNvCxnSpPr>
          <p:nvPr/>
        </p:nvCxnSpPr>
        <p:spPr>
          <a:xfrm rot="10800000" flipH="1">
            <a:off x="3655354" y="2762964"/>
            <a:ext cx="970500" cy="389100"/>
          </a:xfrm>
          <a:prstGeom prst="straightConnector1">
            <a:avLst/>
          </a:prstGeom>
          <a:noFill/>
          <a:ln w="28575" cap="flat" cmpd="sng">
            <a:solidFill>
              <a:srgbClr val="7337D4"/>
            </a:solidFill>
            <a:prstDash val="solid"/>
            <a:round/>
            <a:headEnd type="none" w="med" len="med"/>
            <a:tailEnd type="none" w="med" len="med"/>
          </a:ln>
        </p:spPr>
      </p:cxnSp>
      <p:cxnSp>
        <p:nvCxnSpPr>
          <p:cNvPr id="542" name="Google Shape;542;p32"/>
          <p:cNvCxnSpPr>
            <a:stCxn id="541" idx="4"/>
            <a:endCxn id="543" idx="0"/>
          </p:cNvCxnSpPr>
          <p:nvPr/>
        </p:nvCxnSpPr>
        <p:spPr>
          <a:xfrm>
            <a:off x="4625833" y="2763099"/>
            <a:ext cx="970500" cy="389100"/>
          </a:xfrm>
          <a:prstGeom prst="straightConnector1">
            <a:avLst/>
          </a:prstGeom>
          <a:noFill/>
          <a:ln w="28575" cap="flat" cmpd="sng">
            <a:solidFill>
              <a:srgbClr val="FFFFFF"/>
            </a:solidFill>
            <a:prstDash val="solid"/>
            <a:round/>
            <a:headEnd type="none" w="med" len="med"/>
            <a:tailEnd type="none" w="med" len="med"/>
          </a:ln>
        </p:spPr>
      </p:cxnSp>
      <p:cxnSp>
        <p:nvCxnSpPr>
          <p:cNvPr id="544" name="Google Shape;544;p32"/>
          <p:cNvCxnSpPr>
            <a:stCxn id="543" idx="0"/>
            <a:endCxn id="545" idx="4"/>
          </p:cNvCxnSpPr>
          <p:nvPr/>
        </p:nvCxnSpPr>
        <p:spPr>
          <a:xfrm rot="10800000" flipH="1">
            <a:off x="5596306" y="2762963"/>
            <a:ext cx="835800" cy="389100"/>
          </a:xfrm>
          <a:prstGeom prst="straightConnector1">
            <a:avLst/>
          </a:prstGeom>
          <a:noFill/>
          <a:ln w="28575" cap="flat" cmpd="sng">
            <a:solidFill>
              <a:srgbClr val="E613D5"/>
            </a:solidFill>
            <a:prstDash val="solid"/>
            <a:round/>
            <a:headEnd type="none" w="med" len="med"/>
            <a:tailEnd type="none" w="med" len="med"/>
          </a:ln>
        </p:spPr>
      </p:cxnSp>
      <p:sp>
        <p:nvSpPr>
          <p:cNvPr id="545" name="Google Shape;545;p32"/>
          <p:cNvSpPr/>
          <p:nvPr/>
        </p:nvSpPr>
        <p:spPr>
          <a:xfrm>
            <a:off x="6014086" y="1927299"/>
            <a:ext cx="835800" cy="835800"/>
          </a:xfrm>
          <a:prstGeom prst="ellipse">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541" name="Google Shape;541;p32"/>
          <p:cNvSpPr/>
          <p:nvPr/>
        </p:nvSpPr>
        <p:spPr>
          <a:xfrm>
            <a:off x="4207933" y="1927299"/>
            <a:ext cx="835800" cy="835800"/>
          </a:xfrm>
          <a:prstGeom prst="ellipse">
            <a:avLst/>
          </a:prstGeom>
          <a:solidFill>
            <a:srgbClr val="FFFFFF">
              <a:alpha val="43080"/>
            </a:srgbClr>
          </a:solidFill>
          <a:ln w="28575"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538" name="Google Shape;538;p32"/>
          <p:cNvSpPr/>
          <p:nvPr/>
        </p:nvSpPr>
        <p:spPr>
          <a:xfrm>
            <a:off x="2401774" y="1927299"/>
            <a:ext cx="835800" cy="835800"/>
          </a:xfrm>
          <a:prstGeom prst="ellipse">
            <a:avLst/>
          </a:prstGeom>
          <a:solidFill>
            <a:srgbClr val="11E4C1">
              <a:alpha val="60000"/>
            </a:srgbClr>
          </a:solidFill>
          <a:ln w="28575" cap="flat" cmpd="sng">
            <a:solidFill>
              <a:srgbClr val="11E4C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543" name="Google Shape;543;p32"/>
          <p:cNvSpPr/>
          <p:nvPr/>
        </p:nvSpPr>
        <p:spPr>
          <a:xfrm>
            <a:off x="5178406" y="3152063"/>
            <a:ext cx="835800" cy="835800"/>
          </a:xfrm>
          <a:prstGeom prst="ellipse">
            <a:avLst/>
          </a:prstGeom>
          <a:solidFill>
            <a:srgbClr val="E613D5">
              <a:alpha val="48850"/>
            </a:srgbClr>
          </a:solidFill>
          <a:ln w="28575" cap="flat" cmpd="sng">
            <a:solidFill>
              <a:srgbClr val="E613D5"/>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539" name="Google Shape;539;p32"/>
          <p:cNvSpPr/>
          <p:nvPr/>
        </p:nvSpPr>
        <p:spPr>
          <a:xfrm>
            <a:off x="3237454" y="3152064"/>
            <a:ext cx="835800" cy="835800"/>
          </a:xfrm>
          <a:prstGeom prst="ellipse">
            <a:avLst/>
          </a:prstGeom>
          <a:solidFill>
            <a:srgbClr val="7337D4">
              <a:alpha val="80770"/>
            </a:srgbClr>
          </a:solidFill>
          <a:ln w="28575" cap="flat" cmpd="sng">
            <a:solidFill>
              <a:srgbClr val="7337D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546" name="Google Shape;546;p32"/>
          <p:cNvSpPr/>
          <p:nvPr/>
        </p:nvSpPr>
        <p:spPr>
          <a:xfrm>
            <a:off x="4524296" y="2214917"/>
            <a:ext cx="272026" cy="260447"/>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2"/>
          <p:cNvGrpSpPr/>
          <p:nvPr/>
        </p:nvGrpSpPr>
        <p:grpSpPr>
          <a:xfrm>
            <a:off x="2688937" y="2215068"/>
            <a:ext cx="261496" cy="260090"/>
            <a:chOff x="-3854375" y="2046625"/>
            <a:chExt cx="293025" cy="291450"/>
          </a:xfrm>
        </p:grpSpPr>
        <p:sp>
          <p:nvSpPr>
            <p:cNvPr id="548" name="Google Shape;548;p32"/>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32"/>
          <p:cNvGrpSpPr/>
          <p:nvPr/>
        </p:nvGrpSpPr>
        <p:grpSpPr>
          <a:xfrm>
            <a:off x="3525266" y="3439484"/>
            <a:ext cx="260090" cy="260782"/>
            <a:chOff x="-1333200" y="2770450"/>
            <a:chExt cx="291450" cy="292225"/>
          </a:xfrm>
        </p:grpSpPr>
        <p:sp>
          <p:nvSpPr>
            <p:cNvPr id="551" name="Google Shape;551;p32"/>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2"/>
          <p:cNvGrpSpPr/>
          <p:nvPr/>
        </p:nvGrpSpPr>
        <p:grpSpPr>
          <a:xfrm>
            <a:off x="5465859" y="3439844"/>
            <a:ext cx="260782" cy="260090"/>
            <a:chOff x="-937025" y="2064750"/>
            <a:chExt cx="292225" cy="291450"/>
          </a:xfrm>
        </p:grpSpPr>
        <p:sp>
          <p:nvSpPr>
            <p:cNvPr id="554" name="Google Shape;554;p32"/>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2"/>
          <p:cNvGrpSpPr/>
          <p:nvPr/>
        </p:nvGrpSpPr>
        <p:grpSpPr>
          <a:xfrm>
            <a:off x="6301247" y="2214012"/>
            <a:ext cx="262901" cy="262209"/>
            <a:chOff x="-4570325" y="2405775"/>
            <a:chExt cx="294600" cy="293825"/>
          </a:xfrm>
        </p:grpSpPr>
        <p:sp>
          <p:nvSpPr>
            <p:cNvPr id="558" name="Google Shape;558;p32"/>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32"/>
          <p:cNvSpPr txBox="1"/>
          <p:nvPr/>
        </p:nvSpPr>
        <p:spPr>
          <a:xfrm>
            <a:off x="2116476" y="4064632"/>
            <a:ext cx="2531088" cy="513600"/>
          </a:xfrm>
          <a:prstGeom prst="rect">
            <a:avLst/>
          </a:prstGeom>
          <a:noFill/>
          <a:ln>
            <a:noFill/>
          </a:ln>
        </p:spPr>
        <p:txBody>
          <a:bodyPr spcFirstLastPara="1" wrap="square" lIns="0" tIns="4775" rIns="0" bIns="0" anchor="t" anchorCtr="0">
            <a:noAutofit/>
          </a:bodyPr>
          <a:lstStyle/>
          <a:p>
            <a:pPr lvl="0" algn="ctr"/>
            <a:r>
              <a:rPr lang="en-US" sz="2400" b="1" u="sng" dirty="0" err="1">
                <a:solidFill>
                  <a:schemeClr val="bg1"/>
                </a:solidFill>
                <a:effectLst>
                  <a:outerShdw blurRad="38100" dist="38100" dir="2700000" algn="tl">
                    <a:srgbClr val="000000">
                      <a:alpha val="43137"/>
                    </a:srgbClr>
                  </a:outerShdw>
                </a:effectLst>
              </a:rPr>
              <a:t>Nüvə</a:t>
            </a:r>
            <a:r>
              <a:rPr lang="en-US" sz="2400" b="1" u="sng" dirty="0">
                <a:solidFill>
                  <a:schemeClr val="bg1"/>
                </a:solidFill>
                <a:effectLst>
                  <a:outerShdw blurRad="38100" dist="38100" dir="2700000" algn="tl">
                    <a:srgbClr val="000000">
                      <a:alpha val="43137"/>
                    </a:srgbClr>
                  </a:outerShdw>
                </a:effectLst>
              </a:rPr>
              <a:t> </a:t>
            </a:r>
            <a:r>
              <a:rPr lang="en-US" sz="2400" b="1" u="sng" dirty="0" err="1">
                <a:solidFill>
                  <a:schemeClr val="bg1"/>
                </a:solidFill>
                <a:effectLst>
                  <a:outerShdw blurRad="38100" dist="38100" dir="2700000" algn="tl">
                    <a:srgbClr val="000000">
                      <a:alpha val="43137"/>
                    </a:srgbClr>
                  </a:outerShdw>
                </a:effectLst>
              </a:rPr>
              <a:t>proqramları</a:t>
            </a:r>
            <a:r>
              <a:rPr lang="en-US" sz="2400" b="1" u="sng" dirty="0">
                <a:solidFill>
                  <a:schemeClr val="bg1"/>
                </a:solidFill>
                <a:effectLst>
                  <a:outerShdw blurRad="38100" dist="38100" dir="2700000" algn="tl">
                    <a:srgbClr val="000000">
                      <a:alpha val="43137"/>
                    </a:srgbClr>
                  </a:outerShdw>
                </a:effectLst>
              </a:rPr>
              <a:t> </a:t>
            </a:r>
            <a:endParaRPr sz="2400" b="1" u="sng" dirty="0">
              <a:solidFill>
                <a:schemeClr val="bg1"/>
              </a:solidFill>
              <a:effectLst>
                <a:outerShdw blurRad="38100" dist="38100" dir="2700000" algn="tl">
                  <a:srgbClr val="000000">
                    <a:alpha val="43137"/>
                  </a:srgbClr>
                </a:outerShdw>
              </a:effectLst>
              <a:latin typeface="Barlow Semi Condensed Light"/>
              <a:ea typeface="Barlow Semi Condensed Light"/>
              <a:cs typeface="Barlow Semi Condensed Light"/>
              <a:sym typeface="Barlow Semi Condensed Light"/>
            </a:endParaRPr>
          </a:p>
        </p:txBody>
      </p:sp>
      <p:sp>
        <p:nvSpPr>
          <p:cNvPr id="561" name="Google Shape;561;p32"/>
          <p:cNvSpPr txBox="1"/>
          <p:nvPr/>
        </p:nvSpPr>
        <p:spPr>
          <a:xfrm>
            <a:off x="2158272" y="541884"/>
            <a:ext cx="5280218" cy="475500"/>
          </a:xfrm>
          <a:prstGeom prst="rect">
            <a:avLst/>
          </a:prstGeom>
          <a:noFill/>
          <a:ln>
            <a:noFill/>
          </a:ln>
        </p:spPr>
        <p:txBody>
          <a:bodyPr spcFirstLastPara="1" wrap="square" lIns="0" tIns="4775" rIns="0" bIns="0" anchor="t" anchorCtr="0">
            <a:noAutofit/>
            <a:scene3d>
              <a:camera prst="orthographicFront"/>
              <a:lightRig rig="threePt" dir="t"/>
            </a:scene3d>
            <a:sp3d extrusionH="57150">
              <a:bevelT w="82550" h="38100" prst="coolSlant"/>
            </a:sp3d>
          </a:bodyPr>
          <a:lstStyle/>
          <a:p>
            <a:pPr lvl="0" algn="ctr"/>
            <a:r>
              <a:rPr lang="en-US" sz="2800" b="1" dirty="0" err="1">
                <a:solidFill>
                  <a:schemeClr val="accent5">
                    <a:lumMod val="20000"/>
                    <a:lumOff val="80000"/>
                  </a:schemeClr>
                </a:solidFill>
                <a:effectLst>
                  <a:outerShdw blurRad="38100" dist="38100" dir="2700000" algn="tl">
                    <a:srgbClr val="000000">
                      <a:alpha val="43137"/>
                    </a:srgbClr>
                  </a:outerShdw>
                </a:effectLst>
              </a:rPr>
              <a:t>Əməliyyat</a:t>
            </a:r>
            <a:r>
              <a:rPr lang="en-US" sz="2800" b="1" dirty="0">
                <a:solidFill>
                  <a:schemeClr val="accent5">
                    <a:lumMod val="20000"/>
                    <a:lumOff val="80000"/>
                  </a:schemeClr>
                </a:solidFill>
                <a:effectLst>
                  <a:outerShdw blurRad="38100" dist="38100" dir="2700000" algn="tl">
                    <a:srgbClr val="000000">
                      <a:alpha val="43137"/>
                    </a:srgbClr>
                  </a:outerShdw>
                </a:effectLst>
              </a:rPr>
              <a:t> </a:t>
            </a:r>
            <a:r>
              <a:rPr lang="en-US" sz="2800" b="1" dirty="0" err="1" smtClean="0">
                <a:solidFill>
                  <a:schemeClr val="accent5">
                    <a:lumMod val="20000"/>
                    <a:lumOff val="80000"/>
                  </a:schemeClr>
                </a:solidFill>
                <a:effectLst>
                  <a:outerShdw blurRad="38100" dist="38100" dir="2700000" algn="tl">
                    <a:srgbClr val="000000">
                      <a:alpha val="43137"/>
                    </a:srgbClr>
                  </a:outerShdw>
                </a:effectLst>
              </a:rPr>
              <a:t>sistemini</a:t>
            </a:r>
            <a:r>
              <a:rPr lang="en-US" sz="2800" b="1" dirty="0" smtClean="0">
                <a:solidFill>
                  <a:schemeClr val="accent5">
                    <a:lumMod val="20000"/>
                    <a:lumOff val="80000"/>
                  </a:schemeClr>
                </a:solidFill>
                <a:effectLst>
                  <a:outerShdw blurRad="38100" dist="38100" dir="2700000" algn="tl">
                    <a:srgbClr val="000000">
                      <a:alpha val="43137"/>
                    </a:srgbClr>
                  </a:outerShdw>
                </a:effectLst>
              </a:rPr>
              <a:t> </a:t>
            </a:r>
            <a:r>
              <a:rPr lang="en-US" sz="2800" b="1" dirty="0" err="1" smtClean="0">
                <a:solidFill>
                  <a:schemeClr val="accent5">
                    <a:lumMod val="20000"/>
                    <a:lumOff val="80000"/>
                  </a:schemeClr>
                </a:solidFill>
                <a:effectLst>
                  <a:outerShdw blurRad="38100" dist="38100" dir="2700000" algn="tl">
                    <a:srgbClr val="000000">
                      <a:alpha val="43137"/>
                    </a:srgbClr>
                  </a:outerShdw>
                </a:effectLst>
              </a:rPr>
              <a:t>təşkil</a:t>
            </a:r>
            <a:r>
              <a:rPr lang="en-US" sz="2800" b="1" dirty="0" smtClean="0">
                <a:solidFill>
                  <a:schemeClr val="accent5">
                    <a:lumMod val="20000"/>
                    <a:lumOff val="80000"/>
                  </a:schemeClr>
                </a:solidFill>
                <a:effectLst>
                  <a:outerShdw blurRad="38100" dist="38100" dir="2700000" algn="tl">
                    <a:srgbClr val="000000">
                      <a:alpha val="43137"/>
                    </a:srgbClr>
                  </a:outerShdw>
                </a:effectLst>
              </a:rPr>
              <a:t> </a:t>
            </a:r>
            <a:r>
              <a:rPr lang="en-US" sz="2800" b="1" dirty="0" err="1">
                <a:solidFill>
                  <a:schemeClr val="accent5">
                    <a:lumMod val="20000"/>
                    <a:lumOff val="80000"/>
                  </a:schemeClr>
                </a:solidFill>
                <a:effectLst>
                  <a:outerShdw blurRad="38100" dist="38100" dir="2700000" algn="tl">
                    <a:srgbClr val="000000">
                      <a:alpha val="43137"/>
                    </a:srgbClr>
                  </a:outerShdw>
                </a:effectLst>
              </a:rPr>
              <a:t>edən</a:t>
            </a:r>
            <a:r>
              <a:rPr lang="en-US" sz="2800" b="1" dirty="0">
                <a:solidFill>
                  <a:schemeClr val="accent5">
                    <a:lumMod val="20000"/>
                    <a:lumOff val="80000"/>
                  </a:schemeClr>
                </a:solidFill>
                <a:effectLst>
                  <a:outerShdw blurRad="38100" dist="38100" dir="2700000" algn="tl">
                    <a:srgbClr val="000000">
                      <a:alpha val="43137"/>
                    </a:srgbClr>
                  </a:outerShdw>
                </a:effectLst>
              </a:rPr>
              <a:t> </a:t>
            </a:r>
            <a:r>
              <a:rPr lang="en-US" sz="2800" b="1" dirty="0" err="1">
                <a:solidFill>
                  <a:schemeClr val="accent5">
                    <a:lumMod val="20000"/>
                    <a:lumOff val="80000"/>
                  </a:schemeClr>
                </a:solidFill>
                <a:effectLst>
                  <a:outerShdw blurRad="38100" dist="38100" dir="2700000" algn="tl">
                    <a:srgbClr val="000000">
                      <a:alpha val="43137"/>
                    </a:srgbClr>
                  </a:outerShdw>
                </a:effectLst>
              </a:rPr>
              <a:t>proqramlar</a:t>
            </a:r>
            <a:endParaRPr sz="2800" b="1" dirty="0">
              <a:solidFill>
                <a:schemeClr val="accent5">
                  <a:lumMod val="20000"/>
                  <a:lumOff val="80000"/>
                </a:schemeClr>
              </a:solidFill>
              <a:effectLst>
                <a:outerShdw blurRad="38100" dist="38100" dir="2700000" algn="tl">
                  <a:srgbClr val="000000">
                    <a:alpha val="43137"/>
                  </a:srgbClr>
                </a:outerShdw>
              </a:effectLst>
              <a:latin typeface="Barlow Semi Condensed Light"/>
              <a:ea typeface="Barlow Semi Condensed Light"/>
              <a:cs typeface="Barlow Semi Condensed Light"/>
              <a:sym typeface="Barlow Semi Condensed Light"/>
            </a:endParaRPr>
          </a:p>
        </p:txBody>
      </p:sp>
      <p:sp>
        <p:nvSpPr>
          <p:cNvPr id="562" name="Google Shape;562;p32"/>
          <p:cNvSpPr txBox="1"/>
          <p:nvPr/>
        </p:nvSpPr>
        <p:spPr>
          <a:xfrm>
            <a:off x="5143285" y="4080088"/>
            <a:ext cx="2665074" cy="475500"/>
          </a:xfrm>
          <a:prstGeom prst="rect">
            <a:avLst/>
          </a:prstGeom>
          <a:noFill/>
          <a:ln>
            <a:noFill/>
          </a:ln>
        </p:spPr>
        <p:txBody>
          <a:bodyPr spcFirstLastPara="1" wrap="square" lIns="0" tIns="4775" rIns="0" bIns="0" anchor="t" anchorCtr="0">
            <a:noAutofit/>
          </a:bodyPr>
          <a:lstStyle/>
          <a:p>
            <a:pPr lvl="0"/>
            <a:r>
              <a:rPr lang="en-US" sz="2400" b="1" u="sng" dirty="0" err="1">
                <a:solidFill>
                  <a:schemeClr val="bg1"/>
                </a:solidFill>
                <a:effectLst>
                  <a:outerShdw blurRad="38100" dist="38100" dir="2700000" algn="tl">
                    <a:srgbClr val="000000">
                      <a:alpha val="43137"/>
                    </a:srgbClr>
                  </a:outerShdw>
                </a:effectLst>
              </a:rPr>
              <a:t>Fayl</a:t>
            </a:r>
            <a:r>
              <a:rPr lang="en-US" sz="2400" b="1" u="sng" dirty="0">
                <a:solidFill>
                  <a:schemeClr val="bg1"/>
                </a:solidFill>
                <a:effectLst>
                  <a:outerShdw blurRad="38100" dist="38100" dir="2700000" algn="tl">
                    <a:srgbClr val="000000">
                      <a:alpha val="43137"/>
                    </a:srgbClr>
                  </a:outerShdw>
                </a:effectLst>
              </a:rPr>
              <a:t> </a:t>
            </a:r>
            <a:r>
              <a:rPr lang="en-US" sz="2400" b="1" u="sng" dirty="0" err="1">
                <a:solidFill>
                  <a:schemeClr val="bg1"/>
                </a:solidFill>
                <a:effectLst>
                  <a:outerShdw blurRad="38100" dist="38100" dir="2700000" algn="tl">
                    <a:srgbClr val="000000">
                      <a:alpha val="43137"/>
                    </a:srgbClr>
                  </a:outerShdw>
                </a:effectLst>
              </a:rPr>
              <a:t>menecerleri</a:t>
            </a:r>
            <a:r>
              <a:rPr lang="en-US" sz="2400" b="1" u="sng" dirty="0">
                <a:solidFill>
                  <a:schemeClr val="bg1"/>
                </a:solidFill>
                <a:effectLst>
                  <a:outerShdw blurRad="38100" dist="38100" dir="2700000" algn="tl">
                    <a:srgbClr val="000000">
                      <a:alpha val="43137"/>
                    </a:srgbClr>
                  </a:outerShdw>
                </a:effectLst>
              </a:rPr>
              <a:t> </a:t>
            </a:r>
            <a:r>
              <a:rPr lang="en-US" sz="2400" b="1" u="sng" dirty="0" err="1">
                <a:solidFill>
                  <a:schemeClr val="bg1"/>
                </a:solidFill>
                <a:effectLst>
                  <a:outerShdw blurRad="38100" dist="38100" dir="2700000" algn="tl">
                    <a:srgbClr val="000000">
                      <a:alpha val="43137"/>
                    </a:srgbClr>
                  </a:outerShdw>
                </a:effectLst>
              </a:rPr>
              <a:t>proqramları</a:t>
            </a:r>
            <a:r>
              <a:rPr lang="en-US" sz="2400" b="1" u="sng" dirty="0">
                <a:solidFill>
                  <a:schemeClr val="bg1"/>
                </a:solidFill>
                <a:effectLst>
                  <a:outerShdw blurRad="38100" dist="38100" dir="2700000" algn="tl">
                    <a:srgbClr val="000000">
                      <a:alpha val="43137"/>
                    </a:srgbClr>
                  </a:outerShdw>
                </a:effectLst>
              </a:rPr>
              <a:t> </a:t>
            </a:r>
            <a:endParaRPr sz="2400" b="1" u="sng" dirty="0">
              <a:solidFill>
                <a:schemeClr val="bg1"/>
              </a:solidFill>
              <a:effectLst>
                <a:outerShdw blurRad="38100" dist="38100" dir="2700000" algn="tl">
                  <a:srgbClr val="000000">
                    <a:alpha val="43137"/>
                  </a:srgbClr>
                </a:outerShdw>
              </a:effectLst>
              <a:latin typeface="Barlow Semi Condensed Light"/>
              <a:ea typeface="Barlow Semi Condensed Light"/>
              <a:cs typeface="Barlow Semi Condensed Light"/>
              <a:sym typeface="Barlow Semi Condensed Light"/>
            </a:endParaRPr>
          </a:p>
        </p:txBody>
      </p:sp>
      <p:sp>
        <p:nvSpPr>
          <p:cNvPr id="563" name="Google Shape;563;p32"/>
          <p:cNvSpPr txBox="1"/>
          <p:nvPr/>
        </p:nvSpPr>
        <p:spPr>
          <a:xfrm>
            <a:off x="6654421" y="2068595"/>
            <a:ext cx="2212178" cy="475500"/>
          </a:xfrm>
          <a:prstGeom prst="rect">
            <a:avLst/>
          </a:prstGeom>
          <a:noFill/>
          <a:ln>
            <a:noFill/>
          </a:ln>
        </p:spPr>
        <p:txBody>
          <a:bodyPr spcFirstLastPara="1" wrap="square" lIns="0" tIns="4775" rIns="0" bIns="0" anchor="t" anchorCtr="0">
            <a:noAutofit/>
          </a:bodyPr>
          <a:lstStyle/>
          <a:p>
            <a:pPr lvl="0" algn="ctr"/>
            <a:r>
              <a:rPr lang="en-US" sz="2400" b="1" u="sng" dirty="0" err="1">
                <a:solidFill>
                  <a:schemeClr val="bg1"/>
                </a:solidFill>
                <a:effectLst>
                  <a:outerShdw blurRad="38100" dist="38100" dir="2700000" algn="tl">
                    <a:srgbClr val="000000">
                      <a:alpha val="43137"/>
                    </a:srgbClr>
                  </a:outerShdw>
                </a:effectLst>
              </a:rPr>
              <a:t>Örtük</a:t>
            </a:r>
            <a:r>
              <a:rPr lang="en-US" sz="2400" b="1" u="sng" dirty="0">
                <a:solidFill>
                  <a:schemeClr val="bg1"/>
                </a:solidFill>
                <a:effectLst>
                  <a:outerShdw blurRad="38100" dist="38100" dir="2700000" algn="tl">
                    <a:srgbClr val="000000">
                      <a:alpha val="43137"/>
                    </a:srgbClr>
                  </a:outerShdw>
                </a:effectLst>
              </a:rPr>
              <a:t> </a:t>
            </a:r>
            <a:r>
              <a:rPr lang="en-US" sz="2400" b="1" u="sng" dirty="0" err="1">
                <a:solidFill>
                  <a:schemeClr val="bg1"/>
                </a:solidFill>
                <a:effectLst>
                  <a:outerShdw blurRad="38100" dist="38100" dir="2700000" algn="tl">
                    <a:srgbClr val="000000">
                      <a:alpha val="43137"/>
                    </a:srgbClr>
                  </a:outerShdw>
                </a:effectLst>
              </a:rPr>
              <a:t>proqramlar</a:t>
            </a:r>
            <a:endParaRPr sz="2400" u="sng" dirty="0">
              <a:solidFill>
                <a:schemeClr val="bg1"/>
              </a:solidFill>
              <a:effectLst>
                <a:outerShdw blurRad="38100" dist="38100" dir="2700000" algn="tl">
                  <a:srgbClr val="000000">
                    <a:alpha val="43137"/>
                  </a:srgbClr>
                </a:outerShdw>
              </a:effectLst>
              <a:latin typeface="Barlow Semi Condensed Light"/>
              <a:ea typeface="Barlow Semi Condensed Light"/>
              <a:cs typeface="Barlow Semi Condensed Light"/>
              <a:sym typeface="Barlow Semi Condensed Light"/>
            </a:endParaRPr>
          </a:p>
        </p:txBody>
      </p:sp>
      <p:sp>
        <p:nvSpPr>
          <p:cNvPr id="564" name="Google Shape;564;p32"/>
          <p:cNvSpPr txBox="1"/>
          <p:nvPr/>
        </p:nvSpPr>
        <p:spPr>
          <a:xfrm>
            <a:off x="452063" y="1953338"/>
            <a:ext cx="1868697" cy="475500"/>
          </a:xfrm>
          <a:prstGeom prst="rect">
            <a:avLst/>
          </a:prstGeom>
          <a:noFill/>
          <a:ln>
            <a:noFill/>
          </a:ln>
        </p:spPr>
        <p:txBody>
          <a:bodyPr spcFirstLastPara="1" wrap="square" lIns="0" tIns="4775" rIns="0" bIns="0" anchor="t" anchorCtr="0">
            <a:noAutofit/>
          </a:bodyPr>
          <a:lstStyle/>
          <a:p>
            <a:pPr lvl="0" algn="r"/>
            <a:r>
              <a:rPr lang="en-US" sz="2400" b="1" u="sng" dirty="0" err="1">
                <a:solidFill>
                  <a:schemeClr val="bg1"/>
                </a:solidFill>
                <a:effectLst>
                  <a:outerShdw blurRad="38100" dist="38100" dir="2700000" algn="tl">
                    <a:srgbClr val="000000">
                      <a:alpha val="43137"/>
                    </a:srgbClr>
                  </a:outerShdw>
                </a:effectLst>
              </a:rPr>
              <a:t>Modul</a:t>
            </a:r>
            <a:r>
              <a:rPr lang="en-US" sz="2400" b="1" u="sng" dirty="0">
                <a:solidFill>
                  <a:schemeClr val="bg1"/>
                </a:solidFill>
                <a:effectLst>
                  <a:outerShdw blurRad="38100" dist="38100" dir="2700000" algn="tl">
                    <a:srgbClr val="000000">
                      <a:alpha val="43137"/>
                    </a:srgbClr>
                  </a:outerShdw>
                </a:effectLst>
              </a:rPr>
              <a:t> </a:t>
            </a:r>
            <a:r>
              <a:rPr lang="en-US" sz="2400" b="1" u="sng" dirty="0" err="1">
                <a:solidFill>
                  <a:schemeClr val="bg1"/>
                </a:solidFill>
                <a:effectLst>
                  <a:outerShdw blurRad="38100" dist="38100" dir="2700000" algn="tl">
                    <a:srgbClr val="000000">
                      <a:alpha val="43137"/>
                    </a:srgbClr>
                  </a:outerShdw>
                </a:effectLst>
              </a:rPr>
              <a:t>proqramları</a:t>
            </a:r>
            <a:endParaRPr sz="2400" b="1" u="sng" dirty="0">
              <a:solidFill>
                <a:schemeClr val="bg1"/>
              </a:solidFill>
              <a:effectLst>
                <a:outerShdw blurRad="38100" dist="38100" dir="2700000" algn="tl">
                  <a:srgbClr val="000000">
                    <a:alpha val="43137"/>
                  </a:srgbClr>
                </a:outerShdw>
              </a:effectLst>
              <a:latin typeface="Barlow Semi Condensed Light"/>
              <a:ea typeface="Barlow Semi Condensed Light"/>
              <a:cs typeface="Barlow Semi Condensed Light"/>
              <a:sym typeface="Barlow Semi Condensed Light"/>
            </a:endParaRPr>
          </a:p>
        </p:txBody>
      </p:sp>
      <p:sp>
        <p:nvSpPr>
          <p:cNvPr id="3" name="Rectangle 2"/>
          <p:cNvSpPr/>
          <p:nvPr/>
        </p:nvSpPr>
        <p:spPr>
          <a:xfrm>
            <a:off x="0" y="1387011"/>
            <a:ext cx="406856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570" name="Google Shape;570;p33"/>
          <p:cNvPicPr preferRelativeResize="0"/>
          <p:nvPr/>
        </p:nvPicPr>
        <p:blipFill>
          <a:blip r:embed="rId3">
            <a:alphaModFix/>
          </a:blip>
          <a:stretch>
            <a:fillRect/>
          </a:stretch>
        </p:blipFill>
        <p:spPr>
          <a:xfrm flipH="1">
            <a:off x="0" y="976046"/>
            <a:ext cx="3806551" cy="3492841"/>
          </a:xfrm>
          <a:prstGeom prst="rect">
            <a:avLst/>
          </a:prstGeom>
          <a:noFill/>
          <a:ln>
            <a:noFill/>
          </a:ln>
        </p:spPr>
      </p:pic>
      <p:sp>
        <p:nvSpPr>
          <p:cNvPr id="5" name="Rectangle 4"/>
          <p:cNvSpPr/>
          <p:nvPr/>
        </p:nvSpPr>
        <p:spPr>
          <a:xfrm>
            <a:off x="3436706" y="698980"/>
            <a:ext cx="5830583" cy="2554545"/>
          </a:xfrm>
          <a:prstGeom prst="rect">
            <a:avLst/>
          </a:prstGeom>
          <a:ln>
            <a:solidFill>
              <a:schemeClr val="bg1"/>
            </a:solidFill>
          </a:ln>
        </p:spPr>
        <p:txBody>
          <a:bodyPr wrap="square">
            <a:spAutoFit/>
          </a:bodyPr>
          <a:lstStyle/>
          <a:p>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Əməliyyat</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sistem</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proqramının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tərkibini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təşkil</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edən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proqramlara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u="sng" dirty="0" err="1">
                <a:solidFill>
                  <a:srgbClr val="002060"/>
                </a:solidFill>
                <a:effectLst>
                  <a:outerShdw blurRad="38100" dist="38100" dir="2700000" algn="tl">
                    <a:srgbClr val="000000">
                      <a:alpha val="43137"/>
                    </a:srgbClr>
                  </a:outerShdw>
                </a:effectLst>
                <a:latin typeface="Georgia" panose="02040502050405020303" pitchFamily="18" charset="0"/>
              </a:rPr>
              <a:t>Modul</a:t>
            </a:r>
            <a:r>
              <a:rPr lang="en-US" sz="1600" u="sng" dirty="0">
                <a:solidFill>
                  <a:srgbClr val="002060"/>
                </a:solidFill>
                <a:effectLst>
                  <a:outerShdw blurRad="38100" dist="38100" dir="2700000" algn="tl">
                    <a:srgbClr val="000000">
                      <a:alpha val="43137"/>
                    </a:srgbClr>
                  </a:outerShdw>
                </a:effectLst>
                <a:latin typeface="Georgia" panose="02040502050405020303" pitchFamily="18" charset="0"/>
              </a:rPr>
              <a:t> </a:t>
            </a:r>
            <a:r>
              <a:rPr lang="en-US" sz="1600" u="sng" dirty="0" err="1">
                <a:solidFill>
                  <a:srgbClr val="002060"/>
                </a:solidFill>
                <a:effectLst>
                  <a:outerShdw blurRad="38100" dist="38100" dir="2700000" algn="tl">
                    <a:srgbClr val="000000">
                      <a:alpha val="43137"/>
                    </a:srgbClr>
                  </a:outerShdw>
                </a:effectLst>
                <a:latin typeface="Georgia" panose="02040502050405020303" pitchFamily="18" charset="0"/>
              </a:rPr>
              <a:t>proqramları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deyilir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Modul</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proqramlarının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hərəsi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komputerin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bir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funksiyasını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smtClean="0">
                <a:solidFill>
                  <a:schemeClr val="bg1"/>
                </a:solidFill>
                <a:effectLst>
                  <a:outerShdw blurRad="38100" dist="38100" dir="2700000" algn="tl">
                    <a:srgbClr val="000000">
                      <a:alpha val="43137"/>
                    </a:srgbClr>
                  </a:outerShdw>
                </a:effectLst>
                <a:latin typeface="Georgia" panose="02040502050405020303" pitchFamily="18" charset="0"/>
              </a:rPr>
              <a:t>y</a:t>
            </a:r>
            <a:r>
              <a:rPr lang="az-Latn-AZ" sz="1600" dirty="0" smtClean="0">
                <a:solidFill>
                  <a:schemeClr val="bg1"/>
                </a:solidFill>
                <a:effectLst>
                  <a:outerShdw blurRad="38100" dist="38100" dir="2700000" algn="tl">
                    <a:srgbClr val="000000">
                      <a:alpha val="43137"/>
                    </a:srgbClr>
                  </a:outerShdw>
                </a:effectLst>
                <a:latin typeface="Georgia" panose="02040502050405020303" pitchFamily="18" charset="0"/>
              </a:rPr>
              <a:t>erinə yetirir</a:t>
            </a:r>
            <a:r>
              <a:rPr lang="en-US" sz="1600" dirty="0" smtClean="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Bu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funksiyalar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müxtəlif</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olur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bəzi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funksiyaları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smtClean="0">
                <a:solidFill>
                  <a:schemeClr val="bg1"/>
                </a:solidFill>
                <a:effectLst>
                  <a:outerShdw blurRad="38100" dist="38100" dir="2700000" algn="tl">
                    <a:srgbClr val="000000">
                      <a:alpha val="43137"/>
                    </a:srgbClr>
                  </a:outerShdw>
                </a:effectLst>
                <a:latin typeface="Georgia" panose="02040502050405020303" pitchFamily="18" charset="0"/>
              </a:rPr>
              <a:t>yer</a:t>
            </a:r>
            <a:r>
              <a:rPr lang="az-Latn-AZ" sz="1600" dirty="0" smtClean="0">
                <a:solidFill>
                  <a:schemeClr val="bg1"/>
                </a:solidFill>
                <a:effectLst>
                  <a:outerShdw blurRad="38100" dist="38100" dir="2700000" algn="tl">
                    <a:srgbClr val="000000">
                      <a:alpha val="43137"/>
                    </a:srgbClr>
                  </a:outerShdw>
                </a:effectLst>
                <a:latin typeface="Georgia" panose="02040502050405020303" pitchFamily="18" charset="0"/>
              </a:rPr>
              <a:t>inə</a:t>
            </a:r>
            <a:r>
              <a:rPr lang="en-US" sz="1600" dirty="0" smtClean="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yetirən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proqramlar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xarab</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olsa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ola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komputer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nasaz</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vəziyyətdə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işlayə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bilər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Ancaq</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əməliyyat</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sistem</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proqramının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tərkibində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elə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də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proqramlar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vardır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ki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onların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biri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pozulduqda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belə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komputer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artıq</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işləmir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Həmin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bu</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proqramlara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u="sng" dirty="0" err="1">
                <a:solidFill>
                  <a:srgbClr val="002060"/>
                </a:solidFill>
                <a:effectLst>
                  <a:outerShdw blurRad="38100" dist="38100" dir="2700000" algn="tl">
                    <a:srgbClr val="000000">
                      <a:alpha val="43137"/>
                    </a:srgbClr>
                  </a:outerShdw>
                </a:effectLst>
                <a:latin typeface="Georgia" panose="02040502050405020303" pitchFamily="18" charset="0"/>
              </a:rPr>
              <a:t>Nüvə</a:t>
            </a:r>
            <a:r>
              <a:rPr lang="en-US" sz="1600" u="sng" dirty="0">
                <a:solidFill>
                  <a:srgbClr val="002060"/>
                </a:solidFill>
                <a:effectLst>
                  <a:outerShdw blurRad="38100" dist="38100" dir="2700000" algn="tl">
                    <a:srgbClr val="000000">
                      <a:alpha val="43137"/>
                    </a:srgbClr>
                  </a:outerShdw>
                </a:effectLst>
                <a:latin typeface="Georgia" panose="02040502050405020303" pitchFamily="18" charset="0"/>
              </a:rPr>
              <a:t> </a:t>
            </a:r>
            <a:r>
              <a:rPr lang="en-US" sz="1600" u="sng" dirty="0" err="1">
                <a:solidFill>
                  <a:srgbClr val="002060"/>
                </a:solidFill>
                <a:effectLst>
                  <a:outerShdw blurRad="38100" dist="38100" dir="2700000" algn="tl">
                    <a:srgbClr val="000000">
                      <a:alpha val="43137"/>
                    </a:srgbClr>
                  </a:outerShdw>
                </a:effectLst>
                <a:latin typeface="Georgia" panose="02040502050405020303" pitchFamily="18" charset="0"/>
              </a:rPr>
              <a:t>proqramları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deyilir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onlar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sistem</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proqramının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özəyini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təşkil</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edirlər</a:t>
            </a:r>
            <a:r>
              <a:rPr lang="en-US" sz="1600" dirty="0" smtClean="0">
                <a:solidFill>
                  <a:schemeClr val="bg1"/>
                </a:solidFill>
                <a:effectLst>
                  <a:outerShdw blurRad="38100" dist="38100" dir="2700000" algn="tl">
                    <a:srgbClr val="000000">
                      <a:alpha val="43137"/>
                    </a:srgbClr>
                  </a:outerShdw>
                </a:effectLst>
                <a:latin typeface="Georgia" panose="02040502050405020303" pitchFamily="18" charset="0"/>
              </a:rPr>
              <a:t>.</a:t>
            </a:r>
            <a:endParaRPr lang="en-US" sz="1600" dirty="0">
              <a:solidFill>
                <a:schemeClr val="bg1"/>
              </a:solidFill>
              <a:effectLst>
                <a:outerShdw blurRad="38100" dist="38100" dir="2700000" algn="tl">
                  <a:srgbClr val="000000">
                    <a:alpha val="43137"/>
                  </a:srgbClr>
                </a:outerShdw>
              </a:effectLst>
              <a:latin typeface="Georgia" panose="02040502050405020303" pitchFamily="18" charset="0"/>
            </a:endParaRPr>
          </a:p>
        </p:txBody>
      </p:sp>
      <p:sp>
        <p:nvSpPr>
          <p:cNvPr id="6" name="Rectangle 5"/>
          <p:cNvSpPr/>
          <p:nvPr/>
        </p:nvSpPr>
        <p:spPr>
          <a:xfrm>
            <a:off x="3452117" y="3173483"/>
            <a:ext cx="5691883" cy="1077218"/>
          </a:xfrm>
          <a:prstGeom prst="rect">
            <a:avLst/>
          </a:prstGeom>
          <a:ln>
            <a:solidFill>
              <a:schemeClr val="bg1"/>
            </a:solidFill>
          </a:ln>
        </p:spPr>
        <p:txBody>
          <a:bodyPr wrap="square">
            <a:spAutoFit/>
          </a:bodyPr>
          <a:lstStyle/>
          <a:p>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Hazırda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müxtəlif</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əməliyyat</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sistem</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proqramları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mövcuddur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istifadəçi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özü</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seçir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və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özü</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üçün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sadə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istifadədə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rahat</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və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əlverişli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olan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əməliyyat</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sistem</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proqramını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öz</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komputernə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quraşdırır</a:t>
            </a:r>
            <a:endParaRPr lang="en-US" sz="1600" dirty="0">
              <a:solidFill>
                <a:schemeClr val="bg1"/>
              </a:solidFill>
              <a:effectLst>
                <a:outerShdw blurRad="38100" dist="38100" dir="2700000" algn="tl">
                  <a:srgbClr val="000000">
                    <a:alpha val="43137"/>
                  </a:srgbClr>
                </a:outerShdw>
              </a:effectLst>
            </a:endParaRPr>
          </a:p>
        </p:txBody>
      </p:sp>
    </p:spTree>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2"/>
          <p:cNvSpPr txBox="1">
            <a:spLocks noGrp="1"/>
          </p:cNvSpPr>
          <p:nvPr>
            <p:ph type="ctrTitle" idx="2"/>
          </p:nvPr>
        </p:nvSpPr>
        <p:spPr>
          <a:xfrm flipH="1">
            <a:off x="3698694" y="1479479"/>
            <a:ext cx="3637054" cy="954820"/>
          </a:xfrm>
          <a:prstGeom prst="rect">
            <a:avLst/>
          </a:prstGeom>
          <a:noFill/>
          <a:ln>
            <a:solidFill>
              <a:schemeClr val="bg1"/>
            </a:solidFill>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b" anchorCtr="0">
            <a:noAutofit/>
          </a:bodyPr>
          <a:lstStyle/>
          <a:p>
            <a:pPr lvl="0"/>
            <a:r>
              <a:rPr lang="en-US" sz="2400" b="1" u="sng" dirty="0" err="1">
                <a:effectLst>
                  <a:outerShdw blurRad="38100" dist="38100" dir="2700000" algn="tl">
                    <a:srgbClr val="000000">
                      <a:alpha val="43137"/>
                    </a:srgbClr>
                  </a:outerShdw>
                </a:effectLst>
              </a:rPr>
              <a:t>Örtük</a:t>
            </a:r>
            <a:r>
              <a:rPr lang="en-US" sz="2400" b="1" u="sng" dirty="0">
                <a:effectLst>
                  <a:outerShdw blurRad="38100" dist="38100" dir="2700000" algn="tl">
                    <a:srgbClr val="000000">
                      <a:alpha val="43137"/>
                    </a:srgbClr>
                  </a:outerShdw>
                </a:effectLst>
              </a:rPr>
              <a:t> </a:t>
            </a:r>
            <a:r>
              <a:rPr lang="en-US" sz="2400" b="1" u="sng" dirty="0" err="1">
                <a:effectLst>
                  <a:outerShdw blurRad="38100" dist="38100" dir="2700000" algn="tl">
                    <a:srgbClr val="000000">
                      <a:alpha val="43137"/>
                    </a:srgbClr>
                  </a:outerShdw>
                </a:effectLst>
              </a:rPr>
              <a:t>proqramlar</a:t>
            </a:r>
            <a:r>
              <a:rPr lang="en-US" sz="2400" b="1" u="sng" dirty="0">
                <a:effectLst>
                  <a:outerShdw blurRad="38100" dist="38100" dir="2700000" algn="tl">
                    <a:srgbClr val="000000">
                      <a:alpha val="43137"/>
                    </a:srgbClr>
                  </a:outerShdw>
                </a:effectLst>
              </a:rPr>
              <a:t>. </a:t>
            </a:r>
            <a:r>
              <a:rPr lang="en-US" sz="2400" b="1" u="sng" dirty="0" err="1">
                <a:effectLst>
                  <a:outerShdw blurRad="38100" dist="38100" dir="2700000" algn="tl">
                    <a:srgbClr val="000000">
                      <a:alpha val="43137"/>
                    </a:srgbClr>
                  </a:outerShdw>
                </a:effectLst>
              </a:rPr>
              <a:t>Fayl</a:t>
            </a:r>
            <a:r>
              <a:rPr lang="en-US" sz="2400" b="1" u="sng" dirty="0">
                <a:effectLst>
                  <a:outerShdw blurRad="38100" dist="38100" dir="2700000" algn="tl">
                    <a:srgbClr val="000000">
                      <a:alpha val="43137"/>
                    </a:srgbClr>
                  </a:outerShdw>
                </a:effectLst>
              </a:rPr>
              <a:t> </a:t>
            </a:r>
            <a:r>
              <a:rPr lang="en-US" sz="2400" b="1" u="sng" dirty="0" err="1">
                <a:effectLst>
                  <a:outerShdw blurRad="38100" dist="38100" dir="2700000" algn="tl">
                    <a:srgbClr val="000000">
                      <a:alpha val="43137"/>
                    </a:srgbClr>
                  </a:outerShdw>
                </a:effectLst>
              </a:rPr>
              <a:t>menecerlərinin</a:t>
            </a:r>
            <a:r>
              <a:rPr lang="en-US" sz="2400" b="1" u="sng" dirty="0">
                <a:effectLst>
                  <a:outerShdw blurRad="38100" dist="38100" dir="2700000" algn="tl">
                    <a:srgbClr val="000000">
                      <a:alpha val="43137"/>
                    </a:srgbClr>
                  </a:outerShdw>
                </a:effectLst>
              </a:rPr>
              <a:t> </a:t>
            </a:r>
            <a:r>
              <a:rPr lang="en-US" sz="2400" b="1" u="sng" dirty="0" err="1">
                <a:effectLst>
                  <a:outerShdw blurRad="38100" dist="38100" dir="2700000" algn="tl">
                    <a:srgbClr val="000000">
                      <a:alpha val="43137"/>
                    </a:srgbClr>
                  </a:outerShdw>
                </a:effectLst>
              </a:rPr>
              <a:t>təyinatı</a:t>
            </a:r>
            <a:endParaRPr sz="2400" u="sng" dirty="0">
              <a:effectLst>
                <a:outerShdw blurRad="38100" dist="38100" dir="2700000" algn="tl">
                  <a:srgbClr val="000000">
                    <a:alpha val="43137"/>
                  </a:srgbClr>
                </a:outerShdw>
              </a:effectLst>
            </a:endParaRPr>
          </a:p>
        </p:txBody>
      </p:sp>
      <p:pic>
        <p:nvPicPr>
          <p:cNvPr id="789" name="Google Shape;789;p42"/>
          <p:cNvPicPr preferRelativeResize="0"/>
          <p:nvPr/>
        </p:nvPicPr>
        <p:blipFill>
          <a:blip r:embed="rId3">
            <a:alphaModFix/>
          </a:blip>
          <a:stretch>
            <a:fillRect/>
          </a:stretch>
        </p:blipFill>
        <p:spPr>
          <a:xfrm>
            <a:off x="0" y="0"/>
            <a:ext cx="4407613" cy="1972638"/>
          </a:xfrm>
          <a:prstGeom prst="rect">
            <a:avLst/>
          </a:prstGeom>
          <a:noFill/>
          <a:ln>
            <a:noFill/>
          </a:ln>
        </p:spPr>
      </p:pic>
      <p:sp>
        <p:nvSpPr>
          <p:cNvPr id="4" name="Rectangle 3"/>
          <p:cNvSpPr/>
          <p:nvPr/>
        </p:nvSpPr>
        <p:spPr>
          <a:xfrm>
            <a:off x="1171255" y="2451195"/>
            <a:ext cx="7484724" cy="2462213"/>
          </a:xfrm>
          <a:prstGeom prst="rect">
            <a:avLst/>
          </a:prstGeom>
          <a:ln>
            <a:solidFill>
              <a:schemeClr val="bg1"/>
            </a:solidFill>
          </a:ln>
        </p:spPr>
        <p:style>
          <a:lnRef idx="1">
            <a:schemeClr val="accent5"/>
          </a:lnRef>
          <a:fillRef idx="3">
            <a:schemeClr val="accent5"/>
          </a:fillRef>
          <a:effectRef idx="2">
            <a:schemeClr val="accent5"/>
          </a:effectRef>
          <a:fontRef idx="minor">
            <a:schemeClr val="lt1"/>
          </a:fontRef>
        </p:style>
        <p:txBody>
          <a:bodyPr wrap="square">
            <a:spAutoFit/>
          </a:bodyPr>
          <a:lstStyle/>
          <a:p>
            <a:r>
              <a:rPr lang="en-US" dirty="0" err="1">
                <a:effectLst>
                  <a:outerShdw blurRad="38100" dist="38100" dir="2700000" algn="tl">
                    <a:srgbClr val="000000">
                      <a:alpha val="43137"/>
                    </a:srgbClr>
                  </a:outerShdw>
                </a:effectLst>
              </a:rPr>
              <a:t>Əməliyyat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sistemlərinin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fayllarını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idarə</a:t>
            </a:r>
            <a:r>
              <a:rPr lang="en-US" dirty="0">
                <a:effectLst>
                  <a:outerShdw blurRad="38100" dist="38100" dir="2700000" algn="tl">
                    <a:srgbClr val="000000">
                      <a:alpha val="43137"/>
                    </a:srgbClr>
                  </a:outerShdw>
                </a:effectLst>
              </a:rPr>
              <a:t> </a:t>
            </a:r>
            <a:r>
              <a:rPr lang="az-Latn-AZ" dirty="0" err="1">
                <a:effectLst>
                  <a:outerShdw blurRad="38100" dist="38100" dir="2700000" algn="tl">
                    <a:srgbClr val="000000">
                      <a:alpha val="43137"/>
                    </a:srgbClr>
                  </a:outerShdw>
                </a:effectLst>
              </a:rPr>
              <a:t>e</a:t>
            </a:r>
            <a:r>
              <a:rPr lang="en-US" dirty="0" err="1" smtClean="0">
                <a:effectLst>
                  <a:outerShdw blurRad="38100" dist="38100" dir="2700000" algn="tl">
                    <a:srgbClr val="000000">
                      <a:alpha val="43137"/>
                    </a:srgbClr>
                  </a:outerShdw>
                </a:effectLst>
              </a:rPr>
              <a:t>tmək</a:t>
            </a:r>
            <a:r>
              <a:rPr lang="en-US" dirty="0" smtClean="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sahəsində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olan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çatışmamazlıqları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çox</a:t>
            </a:r>
            <a:r>
              <a:rPr lang="en-US" dirty="0">
                <a:effectLst>
                  <a:outerShdw blurRad="38100" dist="38100" dir="2700000" algn="tl">
                    <a:srgbClr val="000000">
                      <a:alpha val="43137"/>
                    </a:srgbClr>
                  </a:outerShdw>
                </a:effectLst>
              </a:rPr>
              <a:t> – </a:t>
            </a:r>
            <a:r>
              <a:rPr lang="en-US" dirty="0" err="1">
                <a:effectLst>
                  <a:outerShdw blurRad="38100" dist="38100" dir="2700000" algn="tl">
                    <a:srgbClr val="000000">
                      <a:alpha val="43137"/>
                    </a:srgbClr>
                  </a:outerShdw>
                </a:effectLst>
              </a:rPr>
              <a:t>sayda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gündəlik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əməliyyatları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asanlaşdıran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örtük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proqramlarının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yaradılmasına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səbəb</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oldu</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Örtük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proqramları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əməliyyat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sisteminin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əmrlərinin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yazılışı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işləməsi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ilə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bağlı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incəliklərin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bir</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növ</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üzərini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örtür</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bu</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incəlikləri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istifadəçidən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gizlədir</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istifadəçi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sadə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əməliyyatlarla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əməliyyat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sisteminin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əmrlərini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icra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edə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bilər.Özəlliklə</a:t>
            </a:r>
            <a:r>
              <a:rPr lang="en-US" dirty="0">
                <a:effectLst>
                  <a:outerShdw blurRad="38100" dist="38100" dir="2700000" algn="tl">
                    <a:srgbClr val="000000">
                      <a:alpha val="43137"/>
                    </a:srgbClr>
                  </a:outerShdw>
                </a:effectLst>
              </a:rPr>
              <a:t>, 80 – ci </a:t>
            </a:r>
            <a:r>
              <a:rPr lang="en-US" dirty="0" err="1">
                <a:effectLst>
                  <a:outerShdw blurRad="38100" dist="38100" dir="2700000" algn="tl">
                    <a:srgbClr val="000000">
                      <a:alpha val="43137"/>
                    </a:srgbClr>
                  </a:outerShdw>
                </a:effectLst>
              </a:rPr>
              <a:t>illərin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ortalarında</a:t>
            </a:r>
            <a:r>
              <a:rPr lang="en-US" dirty="0">
                <a:effectLst>
                  <a:outerShdw blurRad="38100" dist="38100" dir="2700000" algn="tl">
                    <a:srgbClr val="000000">
                      <a:alpha val="43137"/>
                    </a:srgbClr>
                  </a:outerShdw>
                </a:effectLst>
              </a:rPr>
              <a:t> PC – Tools </a:t>
            </a:r>
            <a:r>
              <a:rPr lang="en-US" dirty="0" err="1">
                <a:effectLst>
                  <a:outerShdw blurRad="38100" dist="38100" dir="2700000" algn="tl">
                    <a:srgbClr val="000000">
                      <a:alpha val="43137"/>
                    </a:srgbClr>
                  </a:outerShdw>
                </a:effectLst>
              </a:rPr>
              <a:t>proqramı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geniş</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yayılmışdır</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Sonra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isə</a:t>
            </a:r>
            <a:r>
              <a:rPr lang="en-US" dirty="0">
                <a:effectLst>
                  <a:outerShdw blurRad="38100" dist="38100" dir="2700000" algn="tl">
                    <a:srgbClr val="000000">
                      <a:alpha val="43137"/>
                    </a:srgbClr>
                  </a:outerShdw>
                </a:effectLst>
              </a:rPr>
              <a:t> 80 – ci </a:t>
            </a:r>
            <a:r>
              <a:rPr lang="en-US" dirty="0" err="1">
                <a:effectLst>
                  <a:outerShdw blurRad="38100" dist="38100" dir="2700000" algn="tl">
                    <a:srgbClr val="000000">
                      <a:alpha val="43137"/>
                    </a:srgbClr>
                  </a:outerShdw>
                </a:effectLst>
              </a:rPr>
              <a:t>illərin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sonlarında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artıq</a:t>
            </a:r>
            <a:r>
              <a:rPr lang="en-US" dirty="0">
                <a:effectLst>
                  <a:outerShdw blurRad="38100" dist="38100" dir="2700000" algn="tl">
                    <a:srgbClr val="000000">
                      <a:alpha val="43137"/>
                    </a:srgbClr>
                  </a:outerShdw>
                </a:effectLst>
              </a:rPr>
              <a:t> NORTON </a:t>
            </a:r>
            <a:r>
              <a:rPr lang="en-US" dirty="0" err="1">
                <a:effectLst>
                  <a:outerShdw blurRad="38100" dist="38100" dir="2700000" algn="tl">
                    <a:srgbClr val="000000">
                      <a:alpha val="43137"/>
                    </a:srgbClr>
                  </a:outerShdw>
                </a:effectLst>
              </a:rPr>
              <a:t>Commandır</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örtük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proqramı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geniş</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yayıldı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Onun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sayəsində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komputerdə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artıq</a:t>
            </a:r>
            <a:r>
              <a:rPr lang="en-US" dirty="0">
                <a:effectLst>
                  <a:outerShdw blurRad="38100" dist="38100" dir="2700000" algn="tl">
                    <a:srgbClr val="000000">
                      <a:alpha val="43137"/>
                    </a:srgbClr>
                  </a:outerShdw>
                </a:effectLst>
              </a:rPr>
              <a:t> MS – DOS – un </a:t>
            </a:r>
            <a:r>
              <a:rPr lang="en-US" dirty="0" err="1">
                <a:effectLst>
                  <a:outerShdw blurRad="38100" dist="38100" dir="2700000" algn="tl">
                    <a:srgbClr val="000000">
                      <a:alpha val="43137"/>
                    </a:srgbClr>
                  </a:outerShdw>
                </a:effectLst>
              </a:rPr>
              <a:t>qara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ekranı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deyil</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iki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göy</a:t>
            </a:r>
            <a:r>
              <a:rPr lang="en-US" dirty="0">
                <a:effectLst>
                  <a:outerShdw blurRad="38100" dist="38100" dir="2700000" algn="tl">
                    <a:srgbClr val="000000">
                      <a:alpha val="43137"/>
                    </a:srgbClr>
                  </a:outerShdw>
                </a:effectLst>
              </a:rPr>
              <a:t> panel </a:t>
            </a:r>
            <a:r>
              <a:rPr lang="en-US" dirty="0" err="1">
                <a:effectLst>
                  <a:outerShdw blurRad="38100" dist="38100" dir="2700000" algn="tl">
                    <a:srgbClr val="000000">
                      <a:alpha val="43137"/>
                    </a:srgbClr>
                  </a:outerShdw>
                </a:effectLst>
              </a:rPr>
              <a:t>ekranın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standartı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sayılırdı</a:t>
            </a:r>
            <a:r>
              <a:rPr lang="en-US" dirty="0">
                <a:effectLst>
                  <a:outerShdw blurRad="38100" dist="38100" dir="2700000" algn="tl">
                    <a:srgbClr val="000000">
                      <a:alpha val="43137"/>
                    </a:srgbClr>
                  </a:outerShdw>
                </a:effectLst>
              </a:rPr>
              <a:t>. MS – DOS </a:t>
            </a:r>
            <a:r>
              <a:rPr lang="en-US" dirty="0" err="1">
                <a:effectLst>
                  <a:outerShdw blurRad="38100" dist="38100" dir="2700000" algn="tl">
                    <a:srgbClr val="000000">
                      <a:alpha val="43137"/>
                    </a:srgbClr>
                  </a:outerShdw>
                </a:effectLst>
              </a:rPr>
              <a:t>əməliyyat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sistem</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proqramı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ən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köhnə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və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ən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dəqiq</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işləyən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sistemdir</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ancaq</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ona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nə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istifadədə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asan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nə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işdə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əlverişli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demək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olmaz</a:t>
            </a:r>
            <a:r>
              <a:rPr lang="en-US" dirty="0">
                <a:effectLst>
                  <a:outerShdw blurRad="38100" dist="38100" dir="2700000" algn="tl">
                    <a:srgbClr val="000000">
                      <a:alpha val="43137"/>
                    </a:srgbClr>
                  </a:outerShdw>
                </a:effectLst>
              </a:rPr>
              <a:t>. Bu </a:t>
            </a:r>
            <a:r>
              <a:rPr lang="en-US" dirty="0" err="1">
                <a:effectLst>
                  <a:outerShdw blurRad="38100" dist="38100" dir="2700000" algn="tl">
                    <a:srgbClr val="000000">
                      <a:alpha val="43137"/>
                    </a:srgbClr>
                  </a:outerShdw>
                </a:effectLst>
              </a:rPr>
              <a:t>proqramla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işləməni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asanlaşdırmaq</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üçün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xüsusi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örtük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proqramı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deyilən</a:t>
            </a:r>
            <a:r>
              <a:rPr lang="en-US" dirty="0">
                <a:effectLst>
                  <a:outerShdw blurRad="38100" dist="38100" dir="2700000" algn="tl">
                    <a:srgbClr val="000000">
                      <a:alpha val="43137"/>
                    </a:srgbClr>
                  </a:outerShdw>
                </a:effectLst>
              </a:rPr>
              <a:t> NC </a:t>
            </a:r>
            <a:r>
              <a:rPr lang="en-US" dirty="0" err="1">
                <a:effectLst>
                  <a:outerShdw blurRad="38100" dist="38100" dir="2700000" algn="tl">
                    <a:srgbClr val="000000">
                      <a:alpha val="43137"/>
                    </a:srgbClr>
                  </a:outerShdw>
                </a:effectLst>
              </a:rPr>
              <a:t>proqramından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istifadə</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edilir</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hansı</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ki</a:t>
            </a:r>
            <a:r>
              <a:rPr lang="en-US" dirty="0">
                <a:effectLst>
                  <a:outerShdw blurRad="38100" dist="38100" dir="2700000" algn="tl">
                    <a:srgbClr val="000000">
                      <a:alpha val="43137"/>
                    </a:srgbClr>
                  </a:outerShdw>
                </a:effectLst>
              </a:rPr>
              <a:t> MS – DOS </a:t>
            </a:r>
            <a:r>
              <a:rPr lang="en-US" dirty="0" err="1">
                <a:effectLst>
                  <a:outerShdw blurRad="38100" dist="38100" dir="2700000" algn="tl">
                    <a:srgbClr val="000000">
                      <a:alpha val="43137"/>
                    </a:srgbClr>
                  </a:outerShdw>
                </a:effectLst>
              </a:rPr>
              <a:t>altında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işləyir</a:t>
            </a:r>
            <a:r>
              <a:rPr lang="en-US" dirty="0">
                <a:effectLst>
                  <a:outerShdw blurRad="38100" dist="38100" dir="2700000" algn="tl">
                    <a:srgbClr val="000000">
                      <a:alpha val="43137"/>
                    </a:srgbClr>
                  </a:outerShdw>
                </a:effectLst>
              </a:rPr>
              <a:t>.</a:t>
            </a:r>
            <a:r>
              <a:rPr lang="en-US" dirty="0" smtClean="0">
                <a:solidFill>
                  <a:srgbClr val="002060"/>
                </a:solidFill>
                <a:effectLst>
                  <a:outerShdw blurRad="38100" dist="38100" dir="2700000" algn="tl">
                    <a:srgbClr val="000000">
                      <a:alpha val="43137"/>
                    </a:srgbClr>
                  </a:outerShdw>
                </a:effectLst>
                <a:latin typeface="Georgia" panose="02040502050405020303" pitchFamily="18" charset="0"/>
              </a:rPr>
              <a:t>.</a:t>
            </a:r>
            <a:endParaRPr lang="en-US" dirty="0">
              <a:solidFill>
                <a:srgbClr val="002060"/>
              </a:solidFill>
              <a:effectLst>
                <a:outerShdw blurRad="38100" dist="38100" dir="2700000" algn="tl">
                  <a:srgbClr val="000000">
                    <a:alpha val="43137"/>
                  </a:srgbClr>
                </a:outerShdw>
              </a:effectLst>
              <a:latin typeface="Georgia" panose="020405020504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pic>
        <p:nvPicPr>
          <p:cNvPr id="492" name="Google Shape;492;p30"/>
          <p:cNvPicPr preferRelativeResize="0"/>
          <p:nvPr/>
        </p:nvPicPr>
        <p:blipFill>
          <a:blip r:embed="rId3">
            <a:alphaModFix/>
          </a:blip>
          <a:stretch>
            <a:fillRect/>
          </a:stretch>
        </p:blipFill>
        <p:spPr>
          <a:xfrm flipH="1">
            <a:off x="6089432" y="1138894"/>
            <a:ext cx="3442363" cy="3151851"/>
          </a:xfrm>
          <a:prstGeom prst="rect">
            <a:avLst/>
          </a:prstGeom>
          <a:noFill/>
          <a:ln>
            <a:noFill/>
          </a:ln>
        </p:spPr>
      </p:pic>
      <p:sp>
        <p:nvSpPr>
          <p:cNvPr id="4" name="Rectangle 3"/>
          <p:cNvSpPr/>
          <p:nvPr/>
        </p:nvSpPr>
        <p:spPr>
          <a:xfrm>
            <a:off x="1926405" y="354953"/>
            <a:ext cx="4572000" cy="4031873"/>
          </a:xfrm>
          <a:prstGeom prst="rect">
            <a:avLst/>
          </a:prstGeom>
          <a:ln w="19050">
            <a:solidFill>
              <a:schemeClr val="bg1"/>
            </a:solidFill>
          </a:ln>
        </p:spPr>
        <p:txBody>
          <a:bodyPr>
            <a:spAutoFit/>
          </a:bodyPr>
          <a:lstStyle/>
          <a:p>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Hərdən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komputerdə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smtClean="0">
                <a:solidFill>
                  <a:schemeClr val="bg1"/>
                </a:solidFill>
                <a:effectLst>
                  <a:outerShdw blurRad="38100" dist="38100" dir="2700000" algn="tl">
                    <a:srgbClr val="000000">
                      <a:alpha val="43137"/>
                    </a:srgbClr>
                  </a:outerShdw>
                </a:effectLst>
                <a:latin typeface="Georgia" panose="02040502050405020303" pitchFamily="18" charset="0"/>
              </a:rPr>
              <a:t>hansı</a:t>
            </a:r>
            <a:r>
              <a:rPr lang="az-Latn-AZ" sz="1600" dirty="0" smtClean="0">
                <a:solidFill>
                  <a:schemeClr val="bg1"/>
                </a:solidFill>
                <a:effectLst>
                  <a:outerShdw blurRad="38100" dist="38100" dir="2700000" algn="tl">
                    <a:srgbClr val="000000">
                      <a:alpha val="43137"/>
                    </a:srgbClr>
                  </a:outerShdw>
                </a:effectLst>
                <a:latin typeface="Georgia" panose="02040502050405020303" pitchFamily="18" charset="0"/>
              </a:rPr>
              <a:t>sa</a:t>
            </a:r>
            <a:r>
              <a:rPr lang="en-US" sz="1600" dirty="0" smtClean="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smtClean="0">
                <a:solidFill>
                  <a:schemeClr val="bg1"/>
                </a:solidFill>
                <a:effectLst>
                  <a:outerShdw blurRad="38100" dist="38100" dir="2700000" algn="tl">
                    <a:srgbClr val="000000">
                      <a:alpha val="43137"/>
                    </a:srgbClr>
                  </a:outerShdw>
                </a:effectLst>
                <a:latin typeface="Georgia" panose="02040502050405020303" pitchFamily="18" charset="0"/>
              </a:rPr>
              <a:t>iş</a:t>
            </a:r>
            <a:r>
              <a:rPr lang="az-Latn-AZ" sz="1600" dirty="0" smtClean="0">
                <a:solidFill>
                  <a:schemeClr val="bg1"/>
                </a:solidFill>
                <a:effectLst>
                  <a:outerShdw blurRad="38100" dist="38100" dir="2700000" algn="tl">
                    <a:srgbClr val="000000">
                      <a:alpha val="43137"/>
                    </a:srgbClr>
                  </a:outerShdw>
                </a:effectLst>
                <a:latin typeface="Georgia" panose="02040502050405020303" pitchFamily="18" charset="0"/>
              </a:rPr>
              <a:t>d</a:t>
            </a:r>
            <a:r>
              <a:rPr lang="en-US" sz="1600" dirty="0" smtClean="0">
                <a:solidFill>
                  <a:schemeClr val="bg1"/>
                </a:solidFill>
                <a:effectLst>
                  <a:outerShdw blurRad="38100" dist="38100" dir="2700000" algn="tl">
                    <a:srgbClr val="000000">
                      <a:alpha val="43137"/>
                    </a:srgbClr>
                  </a:outerShdw>
                </a:effectLst>
                <a:latin typeface="Georgia" panose="02040502050405020303" pitchFamily="18" charset="0"/>
              </a:rPr>
              <a:t>ə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əməliyyatı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yerinə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yetirmək</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üçün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əməliyyat</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sisteminin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imkanı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bizim</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üçün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o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qədər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də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əlverişli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olmaya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bilər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yəni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həmin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əməliyyatı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yerinə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yetirərkən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əməliyyat</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sisteminin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vasitələri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bizə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çətinlik</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yarada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bilər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və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xoşumuza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gəlməyə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bilər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Əməliyyat</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sisteminin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standart</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vasitələri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nə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az-Latn-AZ" sz="1600" dirty="0" err="1" smtClean="0">
                <a:solidFill>
                  <a:schemeClr val="bg1"/>
                </a:solidFill>
                <a:effectLst>
                  <a:outerShdw blurRad="38100" dist="38100" dir="2700000" algn="tl">
                    <a:srgbClr val="000000">
                      <a:alpha val="43137"/>
                    </a:srgbClr>
                  </a:outerShdw>
                </a:effectLst>
                <a:latin typeface="Georgia" panose="02040502050405020303" pitchFamily="18" charset="0"/>
              </a:rPr>
              <a:t>q</a:t>
            </a:r>
            <a:r>
              <a:rPr lang="en-US" sz="1600" dirty="0" err="1" smtClean="0">
                <a:solidFill>
                  <a:schemeClr val="bg1"/>
                </a:solidFill>
                <a:effectLst>
                  <a:outerShdw blurRad="38100" dist="38100" dir="2700000" algn="tl">
                    <a:srgbClr val="000000">
                      <a:alpha val="43137"/>
                    </a:srgbClr>
                  </a:outerShdw>
                </a:effectLst>
                <a:latin typeface="Georgia" panose="02040502050405020303" pitchFamily="18" charset="0"/>
              </a:rPr>
              <a:t>ədər</a:t>
            </a:r>
            <a:r>
              <a:rPr lang="en-US" sz="1600" dirty="0" smtClean="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az</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olsa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bir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o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qədər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də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bu</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sistemin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imkanlarını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asanlaşdıran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proqramlara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ehtiyac</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var.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Nə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qədər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ki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əməliyyat</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sisteminin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tərkibində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fayllarla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proqramlarla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işləyən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yaxşı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bir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olmayacaq</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milyonlarla</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komputer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istifadəçilərinin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hərəsi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öz</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komputerinə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bu</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işi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yerinə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yetirən</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xüsusi</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proqramları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quraşdırmalı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olacaqlar</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a:solidFill>
                  <a:schemeClr val="bg1"/>
                </a:solidFill>
                <a:effectLst>
                  <a:outerShdw blurRad="38100" dist="38100" dir="2700000" algn="tl">
                    <a:srgbClr val="000000">
                      <a:alpha val="43137"/>
                    </a:srgbClr>
                  </a:outerShdw>
                </a:effectLst>
                <a:latin typeface="Georgia" panose="02040502050405020303" pitchFamily="18" charset="0"/>
              </a:rPr>
              <a:t>Belə</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smtClean="0">
                <a:solidFill>
                  <a:schemeClr val="bg1"/>
                </a:solidFill>
                <a:effectLst>
                  <a:outerShdw blurRad="38100" dist="38100" dir="2700000" algn="tl">
                    <a:srgbClr val="000000">
                      <a:alpha val="43137"/>
                    </a:srgbClr>
                  </a:outerShdw>
                </a:effectLst>
                <a:latin typeface="Georgia" panose="02040502050405020303" pitchFamily="18" charset="0"/>
              </a:rPr>
              <a:t>proqramlara</a:t>
            </a:r>
            <a:r>
              <a:rPr lang="az-Latn-AZ" sz="1600" dirty="0" smtClean="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b="1" u="sng" dirty="0" err="1" smtClean="0">
                <a:solidFill>
                  <a:schemeClr val="bg1"/>
                </a:solidFill>
                <a:effectLst>
                  <a:outerShdw blurRad="38100" dist="38100" dir="2700000" algn="tl">
                    <a:srgbClr val="000000">
                      <a:alpha val="43137"/>
                    </a:srgbClr>
                  </a:outerShdw>
                </a:effectLst>
                <a:latin typeface="Georgia" panose="02040502050405020303" pitchFamily="18" charset="0"/>
              </a:rPr>
              <a:t>Fayl</a:t>
            </a:r>
            <a:r>
              <a:rPr lang="en-US" sz="1600" b="1"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b="1" u="sng" dirty="0" err="1">
                <a:solidFill>
                  <a:schemeClr val="bg1"/>
                </a:solidFill>
                <a:effectLst>
                  <a:outerShdw blurRad="38100" dist="38100" dir="2700000" algn="tl">
                    <a:srgbClr val="000000">
                      <a:alpha val="43137"/>
                    </a:srgbClr>
                  </a:outerShdw>
                </a:effectLst>
                <a:latin typeface="Georgia" panose="02040502050405020303" pitchFamily="18" charset="0"/>
              </a:rPr>
              <a:t>menecerleri</a:t>
            </a:r>
            <a:r>
              <a:rPr lang="en-US" sz="1600" b="1" u="sng"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b="1" u="sng" dirty="0" err="1">
                <a:solidFill>
                  <a:schemeClr val="bg1"/>
                </a:solidFill>
                <a:effectLst>
                  <a:outerShdw blurRad="38100" dist="38100" dir="2700000" algn="tl">
                    <a:srgbClr val="000000">
                      <a:alpha val="43137"/>
                    </a:srgbClr>
                  </a:outerShdw>
                </a:effectLst>
                <a:latin typeface="Georgia" panose="02040502050405020303" pitchFamily="18" charset="0"/>
              </a:rPr>
              <a:t>proqramları</a:t>
            </a:r>
            <a:r>
              <a:rPr lang="en-US" sz="1600" dirty="0">
                <a:solidFill>
                  <a:schemeClr val="bg1"/>
                </a:solidFill>
                <a:effectLst>
                  <a:outerShdw blurRad="38100" dist="38100" dir="2700000" algn="tl">
                    <a:srgbClr val="000000">
                      <a:alpha val="43137"/>
                    </a:srgbClr>
                  </a:outerShdw>
                </a:effectLst>
                <a:latin typeface="Georgia" panose="02040502050405020303" pitchFamily="18" charset="0"/>
              </a:rPr>
              <a:t> </a:t>
            </a:r>
            <a:r>
              <a:rPr lang="en-US" sz="1600" dirty="0" err="1" smtClean="0">
                <a:solidFill>
                  <a:schemeClr val="bg1"/>
                </a:solidFill>
                <a:effectLst>
                  <a:outerShdw blurRad="38100" dist="38100" dir="2700000" algn="tl">
                    <a:srgbClr val="000000">
                      <a:alpha val="43137"/>
                    </a:srgbClr>
                  </a:outerShdw>
                </a:effectLst>
                <a:latin typeface="Georgia" panose="02040502050405020303" pitchFamily="18" charset="0"/>
              </a:rPr>
              <a:t>deyilir</a:t>
            </a:r>
            <a:r>
              <a:rPr lang="az-Latn-AZ" sz="1600" dirty="0">
                <a:solidFill>
                  <a:schemeClr val="bg1"/>
                </a:solidFill>
                <a:effectLst>
                  <a:outerShdw blurRad="38100" dist="38100" dir="2700000" algn="tl">
                    <a:srgbClr val="000000">
                      <a:alpha val="43137"/>
                    </a:srgbClr>
                  </a:outerShdw>
                </a:effectLst>
                <a:latin typeface="Georgia" panose="02040502050405020303" pitchFamily="18" charset="0"/>
              </a:rPr>
              <a:t>.</a:t>
            </a:r>
            <a:endParaRPr lang="en-US" sz="1600" dirty="0">
              <a:solidFill>
                <a:schemeClr val="bg1"/>
              </a:solidFill>
              <a:effectLst>
                <a:outerShdw blurRad="38100" dist="38100" dir="2700000" algn="tl">
                  <a:srgbClr val="000000">
                    <a:alpha val="43137"/>
                  </a:srgbClr>
                </a:outerShdw>
              </a:effectLst>
              <a:latin typeface="Georgia" panose="02040502050405020303" pitchFamily="18" charset="0"/>
            </a:endParaRPr>
          </a:p>
        </p:txBody>
      </p:sp>
      <p:grpSp>
        <p:nvGrpSpPr>
          <p:cNvPr id="9" name="Google Shape;285;p26"/>
          <p:cNvGrpSpPr/>
          <p:nvPr/>
        </p:nvGrpSpPr>
        <p:grpSpPr>
          <a:xfrm rot="5400000">
            <a:off x="-425" y="1264144"/>
            <a:ext cx="2261159" cy="554805"/>
            <a:chOff x="1697066" y="4198872"/>
            <a:chExt cx="2261159" cy="554805"/>
          </a:xfrm>
        </p:grpSpPr>
        <p:grpSp>
          <p:nvGrpSpPr>
            <p:cNvPr id="10" name="Google Shape;286;p26"/>
            <p:cNvGrpSpPr/>
            <p:nvPr/>
          </p:nvGrpSpPr>
          <p:grpSpPr>
            <a:xfrm>
              <a:off x="1697066" y="4198872"/>
              <a:ext cx="595902" cy="554805"/>
              <a:chOff x="1697066" y="4198872"/>
              <a:chExt cx="595902" cy="554805"/>
            </a:xfrm>
          </p:grpSpPr>
          <p:sp>
            <p:nvSpPr>
              <p:cNvPr id="22" name="Google Shape;287;p26"/>
              <p:cNvSpPr/>
              <p:nvPr/>
            </p:nvSpPr>
            <p:spPr>
              <a:xfrm>
                <a:off x="1697066" y="4198872"/>
                <a:ext cx="595902" cy="554805"/>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8;p26"/>
              <p:cNvSpPr/>
              <p:nvPr/>
            </p:nvSpPr>
            <p:spPr>
              <a:xfrm rot="16200000">
                <a:off x="1827855" y="4253019"/>
                <a:ext cx="360805" cy="457994"/>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89;p26"/>
            <p:cNvGrpSpPr/>
            <p:nvPr/>
          </p:nvGrpSpPr>
          <p:grpSpPr>
            <a:xfrm>
              <a:off x="2393800" y="4444238"/>
              <a:ext cx="1564425" cy="72900"/>
              <a:chOff x="2066900" y="4444238"/>
              <a:chExt cx="1564425" cy="72900"/>
            </a:xfrm>
          </p:grpSpPr>
          <p:sp>
            <p:nvSpPr>
              <p:cNvPr id="12" name="Google Shape;290;p26"/>
              <p:cNvSpPr/>
              <p:nvPr/>
            </p:nvSpPr>
            <p:spPr>
              <a:xfrm>
                <a:off x="206690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1;p26"/>
              <p:cNvSpPr/>
              <p:nvPr/>
            </p:nvSpPr>
            <p:spPr>
              <a:xfrm>
                <a:off x="223262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2;p26"/>
              <p:cNvSpPr/>
              <p:nvPr/>
            </p:nvSpPr>
            <p:spPr>
              <a:xfrm>
                <a:off x="239835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3;p26"/>
              <p:cNvSpPr/>
              <p:nvPr/>
            </p:nvSpPr>
            <p:spPr>
              <a:xfrm>
                <a:off x="256407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p26"/>
              <p:cNvSpPr/>
              <p:nvPr/>
            </p:nvSpPr>
            <p:spPr>
              <a:xfrm>
                <a:off x="272980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5;p26"/>
              <p:cNvSpPr/>
              <p:nvPr/>
            </p:nvSpPr>
            <p:spPr>
              <a:xfrm>
                <a:off x="289552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6;p26"/>
              <p:cNvSpPr/>
              <p:nvPr/>
            </p:nvSpPr>
            <p:spPr>
              <a:xfrm>
                <a:off x="306125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7;p26"/>
              <p:cNvSpPr/>
              <p:nvPr/>
            </p:nvSpPr>
            <p:spPr>
              <a:xfrm>
                <a:off x="322697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8;p26"/>
              <p:cNvSpPr/>
              <p:nvPr/>
            </p:nvSpPr>
            <p:spPr>
              <a:xfrm>
                <a:off x="3392700" y="4444238"/>
                <a:ext cx="72900" cy="72900"/>
              </a:xfrm>
              <a:prstGeom prst="ellipse">
                <a:avLst/>
              </a:prstGeom>
              <a:solidFill>
                <a:srgbClr val="FFFFFF">
                  <a:alpha val="4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9;p26"/>
              <p:cNvSpPr/>
              <p:nvPr/>
            </p:nvSpPr>
            <p:spPr>
              <a:xfrm>
                <a:off x="3558425" y="4444238"/>
                <a:ext cx="72900" cy="72900"/>
              </a:xfrm>
              <a:prstGeom prst="ellipse">
                <a:avLst/>
              </a:prstGeom>
              <a:solidFill>
                <a:srgbClr val="FFFFFF">
                  <a:alpha val="4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5" name="Google Shape;870;p46"/>
          <p:cNvPicPr preferRelativeResize="0"/>
          <p:nvPr/>
        </p:nvPicPr>
        <p:blipFill>
          <a:blip r:embed="rId4">
            <a:alphaModFix/>
          </a:blip>
          <a:stretch>
            <a:fillRect/>
          </a:stretch>
        </p:blipFill>
        <p:spPr>
          <a:xfrm flipH="1">
            <a:off x="174659" y="2989779"/>
            <a:ext cx="1541122" cy="1578367"/>
          </a:xfrm>
          <a:prstGeom prst="rect">
            <a:avLst/>
          </a:prstGeom>
          <a:noFill/>
          <a:ln>
            <a:noFill/>
          </a:ln>
        </p:spPr>
      </p:pic>
    </p:spTree>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background"/>
          <p:cNvPicPr>
            <a:picLocks noChangeAspect="1" noChangeArrowheads="1"/>
          </p:cNvPicPr>
          <p:nvPr/>
        </p:nvPicPr>
        <p:blipFill rotWithShape="1">
          <a:blip r:embed="rId2">
            <a:extLst>
              <a:ext uri="{28A0092B-C50C-407E-A947-70E740481C1C}">
                <a14:useLocalDpi xmlns:a14="http://schemas.microsoft.com/office/drawing/2010/main" val="0"/>
              </a:ext>
            </a:extLst>
          </a:blip>
          <a:srcRect b="10471"/>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133600" y="2307772"/>
            <a:ext cx="5841664" cy="553998"/>
          </a:xfrm>
          <a:prstGeom prst="rect">
            <a:avLst/>
          </a:prstGeom>
          <a:noFill/>
        </p:spPr>
        <p:txBody>
          <a:bodyPr wrap="none" rtlCol="0">
            <a:spAutoFit/>
          </a:bodyPr>
          <a:lstStyle/>
          <a:p>
            <a:r>
              <a:rPr lang="az-Latn-AZ" sz="3000" dirty="0">
                <a:solidFill>
                  <a:srgbClr val="8949E7"/>
                </a:solidFill>
                <a:effectLst>
                  <a:reflection blurRad="6350" stA="50000" endA="300" endPos="50000" dist="29997" dir="5400000" sy="-100000" algn="bl" rotWithShape="0"/>
                </a:effectLst>
                <a:latin typeface="Broadway" panose="04040905080B02020502" pitchFamily="82" charset="0"/>
              </a:rPr>
              <a:t>Diqqətiniz üçün təşəkkürlər</a:t>
            </a:r>
            <a:endParaRPr lang="en-US" sz="3000" dirty="0">
              <a:solidFill>
                <a:srgbClr val="8949E7"/>
              </a:solidFill>
              <a:effectLst>
                <a:reflection blurRad="6350" stA="50000" endA="300" endPos="50000" dist="29997" dir="5400000" sy="-100000" algn="bl" rotWithShape="0"/>
              </a:effectLst>
              <a:latin typeface="Broadway" panose="04040905080B02020502" pitchFamily="82" charset="0"/>
            </a:endParaRPr>
          </a:p>
        </p:txBody>
      </p:sp>
    </p:spTree>
    <p:extLst>
      <p:ext uri="{BB962C8B-B14F-4D97-AF65-F5344CB8AC3E}">
        <p14:creationId xmlns:p14="http://schemas.microsoft.com/office/powerpoint/2010/main" val="35881181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2"/>
          <p:cNvSpPr txBox="1">
            <a:spLocks noGrp="1"/>
          </p:cNvSpPr>
          <p:nvPr>
            <p:ph type="ctrTitle"/>
          </p:nvPr>
        </p:nvSpPr>
        <p:spPr>
          <a:xfrm>
            <a:off x="1632848" y="1139910"/>
            <a:ext cx="2776200" cy="1749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az-Latn-AZ" sz="6600" b="1" i="1" dirty="0" smtClean="0">
                <a:effectLst>
                  <a:outerShdw blurRad="38100" dist="38100" dir="2700000" algn="tl">
                    <a:srgbClr val="000000">
                      <a:alpha val="43137"/>
                    </a:srgbClr>
                  </a:outerShdw>
                </a:effectLst>
              </a:rPr>
              <a:t>Plan:</a:t>
            </a:r>
            <a:endParaRPr sz="6600" b="1" i="1" dirty="0">
              <a:effectLst>
                <a:outerShdw blurRad="38100" dist="38100" dir="2700000" algn="tl">
                  <a:srgbClr val="000000">
                    <a:alpha val="43137"/>
                  </a:srgbClr>
                </a:outerShdw>
              </a:effectLst>
            </a:endParaRPr>
          </a:p>
        </p:txBody>
      </p:sp>
      <p:sp>
        <p:nvSpPr>
          <p:cNvPr id="209" name="Google Shape;209;p22"/>
          <p:cNvSpPr txBox="1">
            <a:spLocks noGrp="1"/>
          </p:cNvSpPr>
          <p:nvPr>
            <p:ph type="subTitle" idx="2"/>
          </p:nvPr>
        </p:nvSpPr>
        <p:spPr>
          <a:xfrm flipH="1">
            <a:off x="4576500" y="3148050"/>
            <a:ext cx="4423200" cy="3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1800" b="1" i="1" dirty="0" smtClean="0">
                <a:effectLst>
                  <a:outerShdw blurRad="38100" dist="38100" dir="2700000" algn="tl">
                    <a:srgbClr val="000000">
                      <a:alpha val="43137"/>
                    </a:srgbClr>
                  </a:outerShdw>
                </a:effectLst>
              </a:rPr>
              <a:t>Funksiyaları</a:t>
            </a:r>
            <a:endParaRPr sz="1800" b="1" i="1" dirty="0">
              <a:effectLst>
                <a:outerShdw blurRad="38100" dist="38100" dir="2700000" algn="tl">
                  <a:srgbClr val="000000">
                    <a:alpha val="43137"/>
                  </a:srgbClr>
                </a:outerShdw>
              </a:effectLst>
            </a:endParaRPr>
          </a:p>
        </p:txBody>
      </p:sp>
      <p:sp>
        <p:nvSpPr>
          <p:cNvPr id="210" name="Google Shape;210;p22"/>
          <p:cNvSpPr txBox="1">
            <a:spLocks noGrp="1"/>
          </p:cNvSpPr>
          <p:nvPr>
            <p:ph type="subTitle" idx="3"/>
          </p:nvPr>
        </p:nvSpPr>
        <p:spPr>
          <a:xfrm flipH="1">
            <a:off x="4576500" y="3489450"/>
            <a:ext cx="4423200" cy="3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1800" b="1" i="1" dirty="0" smtClean="0">
                <a:effectLst>
                  <a:outerShdw blurRad="38100" dist="38100" dir="2700000" algn="tl">
                    <a:srgbClr val="000000">
                      <a:alpha val="43137"/>
                    </a:srgbClr>
                  </a:outerShdw>
                </a:effectLst>
              </a:rPr>
              <a:t>Təsnifatı</a:t>
            </a:r>
            <a:endParaRPr sz="1800" b="1" i="1" dirty="0">
              <a:effectLst>
                <a:outerShdw blurRad="38100" dist="38100" dir="2700000" algn="tl">
                  <a:srgbClr val="000000">
                    <a:alpha val="43137"/>
                  </a:srgbClr>
                </a:outerShdw>
              </a:effectLst>
            </a:endParaRPr>
          </a:p>
        </p:txBody>
      </p:sp>
      <p:sp>
        <p:nvSpPr>
          <p:cNvPr id="211" name="Google Shape;211;p22"/>
          <p:cNvSpPr txBox="1">
            <a:spLocks noGrp="1"/>
          </p:cNvSpPr>
          <p:nvPr>
            <p:ph type="subTitle" idx="4"/>
          </p:nvPr>
        </p:nvSpPr>
        <p:spPr>
          <a:xfrm flipH="1">
            <a:off x="4576500" y="3830850"/>
            <a:ext cx="4423200" cy="3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1800" b="1" i="1" dirty="0" smtClean="0">
                <a:effectLst>
                  <a:outerShdw blurRad="38100" dist="38100" dir="2700000" algn="tl">
                    <a:srgbClr val="000000">
                      <a:alpha val="43137"/>
                    </a:srgbClr>
                  </a:outerShdw>
                </a:effectLst>
              </a:rPr>
              <a:t>Sistem proqramlaşdırması</a:t>
            </a:r>
            <a:endParaRPr sz="1800" b="1" i="1" dirty="0">
              <a:effectLst>
                <a:outerShdw blurRad="38100" dist="38100" dir="2700000" algn="tl">
                  <a:srgbClr val="000000">
                    <a:alpha val="43137"/>
                  </a:srgbClr>
                </a:outerShdw>
              </a:effectLst>
            </a:endParaRPr>
          </a:p>
        </p:txBody>
      </p:sp>
      <p:sp>
        <p:nvSpPr>
          <p:cNvPr id="212" name="Google Shape;212;p22"/>
          <p:cNvSpPr txBox="1">
            <a:spLocks noGrp="1"/>
          </p:cNvSpPr>
          <p:nvPr>
            <p:ph type="subTitle" idx="1"/>
          </p:nvPr>
        </p:nvSpPr>
        <p:spPr>
          <a:xfrm flipH="1">
            <a:off x="4576500" y="2806650"/>
            <a:ext cx="4423200" cy="3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1800" b="1" i="1" dirty="0" smtClean="0">
                <a:effectLst>
                  <a:outerShdw blurRad="38100" dist="38100" dir="2700000" algn="tl">
                    <a:srgbClr val="000000">
                      <a:alpha val="43137"/>
                    </a:srgbClr>
                  </a:outerShdw>
                </a:effectLst>
              </a:rPr>
              <a:t>Əməliyyat sistemi nədir</a:t>
            </a:r>
            <a:r>
              <a:rPr lang="en-US" sz="1800" b="1" i="1" dirty="0" smtClean="0">
                <a:effectLst>
                  <a:outerShdw blurRad="38100" dist="38100" dir="2700000" algn="tl">
                    <a:srgbClr val="000000">
                      <a:alpha val="43137"/>
                    </a:srgbClr>
                  </a:outerShdw>
                </a:effectLst>
              </a:rPr>
              <a:t>?</a:t>
            </a:r>
            <a:endParaRPr sz="1800" b="1" i="1" dirty="0">
              <a:effectLst>
                <a:outerShdw blurRad="38100" dist="38100" dir="2700000" algn="tl">
                  <a:srgbClr val="000000">
                    <a:alpha val="43137"/>
                  </a:srgbClr>
                </a:outerShdw>
              </a:effectLst>
            </a:endParaRPr>
          </a:p>
        </p:txBody>
      </p:sp>
      <p:grpSp>
        <p:nvGrpSpPr>
          <p:cNvPr id="213" name="Google Shape;213;p22"/>
          <p:cNvGrpSpPr/>
          <p:nvPr/>
        </p:nvGrpSpPr>
        <p:grpSpPr>
          <a:xfrm>
            <a:off x="4263775" y="2882369"/>
            <a:ext cx="312721" cy="312894"/>
            <a:chOff x="5648375" y="1427025"/>
            <a:chExt cx="483200" cy="483125"/>
          </a:xfrm>
          <a:solidFill>
            <a:srgbClr val="002060"/>
          </a:solidFill>
        </p:grpSpPr>
        <p:sp>
          <p:nvSpPr>
            <p:cNvPr id="214" name="Google Shape;214;p22"/>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15" name="Google Shape;215;p22"/>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216" name="Google Shape;216;p22"/>
          <p:cNvGrpSpPr/>
          <p:nvPr/>
        </p:nvGrpSpPr>
        <p:grpSpPr>
          <a:xfrm>
            <a:off x="4232954" y="3564633"/>
            <a:ext cx="344326" cy="298450"/>
            <a:chOff x="-4570325" y="2405775"/>
            <a:chExt cx="294600" cy="293825"/>
          </a:xfrm>
          <a:solidFill>
            <a:schemeClr val="accent5">
              <a:lumMod val="75000"/>
            </a:schemeClr>
          </a:solidFill>
        </p:grpSpPr>
        <p:sp>
          <p:nvSpPr>
            <p:cNvPr id="217" name="Google Shape;217;p22"/>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22"/>
          <p:cNvGrpSpPr/>
          <p:nvPr/>
        </p:nvGrpSpPr>
        <p:grpSpPr>
          <a:xfrm>
            <a:off x="4222680" y="3240442"/>
            <a:ext cx="353830" cy="293867"/>
            <a:chOff x="-1333975" y="2365850"/>
            <a:chExt cx="292225" cy="293575"/>
          </a:xfrm>
          <a:solidFill>
            <a:srgbClr val="7030A0"/>
          </a:solidFill>
        </p:grpSpPr>
        <p:sp>
          <p:nvSpPr>
            <p:cNvPr id="220" name="Google Shape;220;p22"/>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22"/>
          <p:cNvSpPr/>
          <p:nvPr/>
        </p:nvSpPr>
        <p:spPr>
          <a:xfrm>
            <a:off x="4253501" y="3923256"/>
            <a:ext cx="323773" cy="248052"/>
          </a:xfrm>
          <a:custGeom>
            <a:avLst/>
            <a:gdLst/>
            <a:ahLst/>
            <a:cxnLst/>
            <a:rect l="l" t="t" r="r" b="b"/>
            <a:pathLst>
              <a:path w="12005" h="11815" extrusionOk="0">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379;p28"/>
          <p:cNvGrpSpPr/>
          <p:nvPr/>
        </p:nvGrpSpPr>
        <p:grpSpPr>
          <a:xfrm>
            <a:off x="6069317" y="657545"/>
            <a:ext cx="2129460" cy="2107536"/>
            <a:chOff x="3233650" y="1537138"/>
            <a:chExt cx="2676600" cy="2676600"/>
          </a:xfrm>
        </p:grpSpPr>
        <p:sp>
          <p:nvSpPr>
            <p:cNvPr id="25" name="Google Shape;380;p28"/>
            <p:cNvSpPr/>
            <p:nvPr/>
          </p:nvSpPr>
          <p:spPr>
            <a:xfrm>
              <a:off x="3233650" y="1537138"/>
              <a:ext cx="2676600" cy="26766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381;p28"/>
            <p:cNvGrpSpPr/>
            <p:nvPr/>
          </p:nvGrpSpPr>
          <p:grpSpPr>
            <a:xfrm>
              <a:off x="3352340" y="1654937"/>
              <a:ext cx="2440068" cy="2440853"/>
              <a:chOff x="3223751" y="1676826"/>
              <a:chExt cx="2396452" cy="2397223"/>
            </a:xfrm>
          </p:grpSpPr>
          <p:sp>
            <p:nvSpPr>
              <p:cNvPr id="28" name="Google Shape;382;p28"/>
              <p:cNvSpPr/>
              <p:nvPr/>
            </p:nvSpPr>
            <p:spPr>
              <a:xfrm rot="10751855">
                <a:off x="3247728" y="2883619"/>
                <a:ext cx="1182211" cy="1182211"/>
              </a:xfrm>
              <a:custGeom>
                <a:avLst/>
                <a:gdLst/>
                <a:ahLst/>
                <a:cxnLst/>
                <a:rect l="l" t="t" r="r" b="b"/>
                <a:pathLst>
                  <a:path w="36791" h="36791" extrusionOk="0">
                    <a:moveTo>
                      <a:pt x="1" y="0"/>
                    </a:moveTo>
                    <a:lnTo>
                      <a:pt x="1" y="2525"/>
                    </a:lnTo>
                    <a:cubicBezTo>
                      <a:pt x="9451" y="2525"/>
                      <a:pt x="18010" y="6366"/>
                      <a:pt x="24255" y="12596"/>
                    </a:cubicBezTo>
                    <a:cubicBezTo>
                      <a:pt x="30425" y="18781"/>
                      <a:pt x="34266" y="27340"/>
                      <a:pt x="34266" y="36791"/>
                    </a:cubicBezTo>
                    <a:lnTo>
                      <a:pt x="36791" y="36791"/>
                    </a:lnTo>
                    <a:cubicBezTo>
                      <a:pt x="36791" y="26644"/>
                      <a:pt x="32693" y="17450"/>
                      <a:pt x="26025" y="10767"/>
                    </a:cubicBezTo>
                    <a:cubicBezTo>
                      <a:pt x="19341" y="4159"/>
                      <a:pt x="10147" y="0"/>
                      <a:pt x="1" y="0"/>
                    </a:cubicBezTo>
                    <a:close/>
                  </a:path>
                </a:pathLst>
              </a:cu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3;p28"/>
              <p:cNvSpPr/>
              <p:nvPr/>
            </p:nvSpPr>
            <p:spPr>
              <a:xfrm rot="-48145">
                <a:off x="4413209" y="1685046"/>
                <a:ext cx="1182211" cy="1182211"/>
              </a:xfrm>
              <a:custGeom>
                <a:avLst/>
                <a:gdLst/>
                <a:ahLst/>
                <a:cxnLst/>
                <a:rect l="l" t="t" r="r" b="b"/>
                <a:pathLst>
                  <a:path w="36791" h="36791" extrusionOk="0">
                    <a:moveTo>
                      <a:pt x="1" y="0"/>
                    </a:moveTo>
                    <a:lnTo>
                      <a:pt x="1" y="2525"/>
                    </a:lnTo>
                    <a:cubicBezTo>
                      <a:pt x="9451" y="2525"/>
                      <a:pt x="18010" y="6366"/>
                      <a:pt x="24255" y="12596"/>
                    </a:cubicBezTo>
                    <a:cubicBezTo>
                      <a:pt x="30425" y="18781"/>
                      <a:pt x="34266" y="27340"/>
                      <a:pt x="34266" y="36791"/>
                    </a:cubicBezTo>
                    <a:lnTo>
                      <a:pt x="36791" y="36791"/>
                    </a:lnTo>
                    <a:cubicBezTo>
                      <a:pt x="36791" y="26644"/>
                      <a:pt x="32693" y="17450"/>
                      <a:pt x="26025" y="10767"/>
                    </a:cubicBezTo>
                    <a:cubicBezTo>
                      <a:pt x="19341" y="4159"/>
                      <a:pt x="10147" y="0"/>
                      <a:pt x="1" y="0"/>
                    </a:cubicBezTo>
                    <a:close/>
                  </a:path>
                </a:pathLst>
              </a:custGeom>
              <a:solidFill>
                <a:srgbClr val="11E4C1"/>
              </a:solidFill>
              <a:ln w="9525" cap="flat" cmpd="sng">
                <a:solidFill>
                  <a:srgbClr val="11E4C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4;p28"/>
              <p:cNvSpPr/>
              <p:nvPr/>
            </p:nvSpPr>
            <p:spPr>
              <a:xfrm rot="-5448145">
                <a:off x="3231971" y="1700737"/>
                <a:ext cx="1182211" cy="1182211"/>
              </a:xfrm>
              <a:custGeom>
                <a:avLst/>
                <a:gdLst/>
                <a:ahLst/>
                <a:cxnLst/>
                <a:rect l="l" t="t" r="r" b="b"/>
                <a:pathLst>
                  <a:path w="36791" h="36791" extrusionOk="0">
                    <a:moveTo>
                      <a:pt x="1" y="0"/>
                    </a:moveTo>
                    <a:lnTo>
                      <a:pt x="1" y="2525"/>
                    </a:lnTo>
                    <a:cubicBezTo>
                      <a:pt x="9451" y="2525"/>
                      <a:pt x="18010" y="6366"/>
                      <a:pt x="24255" y="12596"/>
                    </a:cubicBezTo>
                    <a:cubicBezTo>
                      <a:pt x="30425" y="18781"/>
                      <a:pt x="34266" y="27340"/>
                      <a:pt x="34266" y="36791"/>
                    </a:cubicBezTo>
                    <a:lnTo>
                      <a:pt x="36791" y="36791"/>
                    </a:lnTo>
                    <a:cubicBezTo>
                      <a:pt x="36791" y="26644"/>
                      <a:pt x="32693" y="17450"/>
                      <a:pt x="26025" y="10767"/>
                    </a:cubicBezTo>
                    <a:cubicBezTo>
                      <a:pt x="19341" y="4159"/>
                      <a:pt x="10147" y="0"/>
                      <a:pt x="1" y="0"/>
                    </a:cubicBezTo>
                    <a:close/>
                  </a:path>
                </a:pathLst>
              </a:custGeom>
              <a:solidFill>
                <a:srgbClr val="7337D4"/>
              </a:solidFill>
              <a:ln w="9525" cap="flat" cmpd="sng">
                <a:solidFill>
                  <a:srgbClr val="7337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5;p28"/>
              <p:cNvSpPr/>
              <p:nvPr/>
            </p:nvSpPr>
            <p:spPr>
              <a:xfrm rot="5351855">
                <a:off x="4429772" y="2867055"/>
                <a:ext cx="1182211" cy="1182211"/>
              </a:xfrm>
              <a:custGeom>
                <a:avLst/>
                <a:gdLst/>
                <a:ahLst/>
                <a:cxnLst/>
                <a:rect l="l" t="t" r="r" b="b"/>
                <a:pathLst>
                  <a:path w="36791" h="36791" extrusionOk="0">
                    <a:moveTo>
                      <a:pt x="1" y="0"/>
                    </a:moveTo>
                    <a:lnTo>
                      <a:pt x="1" y="2525"/>
                    </a:lnTo>
                    <a:cubicBezTo>
                      <a:pt x="9451" y="2525"/>
                      <a:pt x="18010" y="6366"/>
                      <a:pt x="24255" y="12596"/>
                    </a:cubicBezTo>
                    <a:cubicBezTo>
                      <a:pt x="30425" y="18781"/>
                      <a:pt x="34266" y="27340"/>
                      <a:pt x="34266" y="36791"/>
                    </a:cubicBezTo>
                    <a:lnTo>
                      <a:pt x="36791" y="36791"/>
                    </a:lnTo>
                    <a:cubicBezTo>
                      <a:pt x="36791" y="26644"/>
                      <a:pt x="32693" y="17450"/>
                      <a:pt x="26025" y="10767"/>
                    </a:cubicBezTo>
                    <a:cubicBezTo>
                      <a:pt x="19341" y="4159"/>
                      <a:pt x="10147" y="0"/>
                      <a:pt x="1" y="0"/>
                    </a:cubicBezTo>
                    <a:close/>
                  </a:path>
                </a:pathLst>
              </a:custGeom>
              <a:solidFill>
                <a:srgbClr val="E613D5"/>
              </a:solidFill>
              <a:ln w="9525" cap="flat" cmpd="sng">
                <a:solidFill>
                  <a:srgbClr val="E613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386;p28"/>
            <p:cNvSpPr/>
            <p:nvPr/>
          </p:nvSpPr>
          <p:spPr>
            <a:xfrm>
              <a:off x="3600125" y="1903625"/>
              <a:ext cx="1943400" cy="19434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288;p26"/>
          <p:cNvSpPr/>
          <p:nvPr/>
        </p:nvSpPr>
        <p:spPr>
          <a:xfrm>
            <a:off x="6754318" y="1335973"/>
            <a:ext cx="848558" cy="739406"/>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ctrTitle" idx="2"/>
          </p:nvPr>
        </p:nvSpPr>
        <p:spPr>
          <a:xfrm flipH="1">
            <a:off x="3883592" y="1081362"/>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az-Latn-AZ" b="1" dirty="0" smtClean="0">
                <a:effectLst>
                  <a:outerShdw blurRad="38100" dist="38100" dir="2700000" algn="tl">
                    <a:srgbClr val="000000">
                      <a:alpha val="43137"/>
                    </a:srgbClr>
                  </a:outerShdw>
                </a:effectLst>
              </a:rPr>
              <a:t>Əməliyyat sistemi</a:t>
            </a:r>
            <a:endParaRPr b="1" dirty="0">
              <a:effectLst>
                <a:outerShdw blurRad="38100" dist="38100" dir="2700000" algn="tl">
                  <a:srgbClr val="000000">
                    <a:alpha val="43137"/>
                  </a:srgbClr>
                </a:outerShdw>
              </a:effectLst>
            </a:endParaRPr>
          </a:p>
        </p:txBody>
      </p:sp>
      <p:pic>
        <p:nvPicPr>
          <p:cNvPr id="254" name="Google Shape;254;p25"/>
          <p:cNvPicPr preferRelativeResize="0"/>
          <p:nvPr/>
        </p:nvPicPr>
        <p:blipFill rotWithShape="1">
          <a:blip r:embed="rId3">
            <a:alphaModFix/>
          </a:blip>
          <a:srcRect l="13539" t="1994" b="4345"/>
          <a:stretch/>
        </p:blipFill>
        <p:spPr>
          <a:xfrm>
            <a:off x="-511628" y="642256"/>
            <a:ext cx="3026229" cy="4020117"/>
          </a:xfrm>
          <a:prstGeom prst="rect">
            <a:avLst/>
          </a:prstGeom>
          <a:noFill/>
          <a:ln>
            <a:noFill/>
          </a:ln>
        </p:spPr>
      </p:pic>
      <p:sp>
        <p:nvSpPr>
          <p:cNvPr id="255" name="Google Shape;255;p25"/>
          <p:cNvSpPr txBox="1">
            <a:spLocks noGrp="1"/>
          </p:cNvSpPr>
          <p:nvPr>
            <p:ph type="subTitle" idx="1"/>
          </p:nvPr>
        </p:nvSpPr>
        <p:spPr>
          <a:xfrm flipH="1">
            <a:off x="2569029" y="1700325"/>
            <a:ext cx="6193970" cy="3187360"/>
          </a:xfrm>
          <a:prstGeom prst="rect">
            <a:avLst/>
          </a:prstGeom>
          <a:ln w="19050">
            <a:solidFill>
              <a:schemeClr val="bg1"/>
            </a:solidFill>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t" anchorCtr="0">
            <a:noAutofit/>
          </a:bodyPr>
          <a:lstStyle/>
          <a:p>
            <a:pPr marL="0" lvl="0" indent="0"/>
            <a:r>
              <a:rPr lang="en-US" sz="1800" dirty="0" err="1">
                <a:effectLst>
                  <a:outerShdw blurRad="38100" dist="38100" dir="2700000" algn="tl">
                    <a:srgbClr val="000000">
                      <a:alpha val="43137"/>
                    </a:srgbClr>
                  </a:outerShdw>
                </a:effectLst>
              </a:rPr>
              <a:t>Əməliyyat</a:t>
            </a:r>
            <a:r>
              <a:rPr lang="en-US" sz="1800" dirty="0">
                <a:effectLst>
                  <a:outerShdw blurRad="38100" dist="38100" dir="2700000" algn="tl">
                    <a:srgbClr val="000000">
                      <a:alpha val="43137"/>
                    </a:srgbClr>
                  </a:outerShdw>
                </a:effectLst>
              </a:rPr>
              <a:t> </a:t>
            </a:r>
            <a:r>
              <a:rPr lang="en-US" sz="1800" dirty="0" err="1">
                <a:effectLst>
                  <a:outerShdw blurRad="38100" dist="38100" dir="2700000" algn="tl">
                    <a:srgbClr val="000000">
                      <a:alpha val="43137"/>
                    </a:srgbClr>
                  </a:outerShdw>
                </a:effectLst>
              </a:rPr>
              <a:t>sistemləri</a:t>
            </a:r>
            <a:r>
              <a:rPr lang="en-US" sz="1800" dirty="0">
                <a:effectLst>
                  <a:outerShdw blurRad="38100" dist="38100" dir="2700000" algn="tl">
                    <a:srgbClr val="000000">
                      <a:alpha val="43137"/>
                    </a:srgbClr>
                  </a:outerShdw>
                </a:effectLst>
              </a:rPr>
              <a:t> </a:t>
            </a:r>
            <a:r>
              <a:rPr lang="en-US" sz="1800" dirty="0" err="1">
                <a:effectLst>
                  <a:outerShdw blurRad="38100" dist="38100" dir="2700000" algn="tl">
                    <a:srgbClr val="000000">
                      <a:alpha val="43137"/>
                    </a:srgbClr>
                  </a:outerShdw>
                </a:effectLst>
              </a:rPr>
              <a:t>sistem</a:t>
            </a:r>
            <a:r>
              <a:rPr lang="en-US" sz="1800" dirty="0">
                <a:effectLst>
                  <a:outerShdw blurRad="38100" dist="38100" dir="2700000" algn="tl">
                    <a:srgbClr val="000000">
                      <a:alpha val="43137"/>
                    </a:srgbClr>
                  </a:outerShdw>
                </a:effectLst>
              </a:rPr>
              <a:t> </a:t>
            </a:r>
            <a:r>
              <a:rPr lang="en-US" sz="1800" dirty="0" err="1">
                <a:effectLst>
                  <a:outerShdw blurRad="38100" dist="38100" dir="2700000" algn="tl">
                    <a:srgbClr val="000000">
                      <a:alpha val="43137"/>
                    </a:srgbClr>
                  </a:outerShdw>
                </a:effectLst>
              </a:rPr>
              <a:t>proqram</a:t>
            </a:r>
            <a:r>
              <a:rPr lang="en-US" sz="1800" dirty="0">
                <a:effectLst>
                  <a:outerShdw blurRad="38100" dist="38100" dir="2700000" algn="tl">
                    <a:srgbClr val="000000">
                      <a:alpha val="43137"/>
                    </a:srgbClr>
                  </a:outerShdw>
                </a:effectLst>
              </a:rPr>
              <a:t> </a:t>
            </a:r>
            <a:r>
              <a:rPr lang="en-US" sz="1800" dirty="0" err="1">
                <a:effectLst>
                  <a:outerShdw blurRad="38100" dist="38100" dir="2700000" algn="tl">
                    <a:srgbClr val="000000">
                      <a:alpha val="43137"/>
                    </a:srgbClr>
                  </a:outerShdw>
                </a:effectLst>
              </a:rPr>
              <a:t>təminatının</a:t>
            </a:r>
            <a:r>
              <a:rPr lang="en-US" sz="1800" dirty="0">
                <a:effectLst>
                  <a:outerShdw blurRad="38100" dist="38100" dir="2700000" algn="tl">
                    <a:srgbClr val="000000">
                      <a:alpha val="43137"/>
                    </a:srgbClr>
                  </a:outerShdw>
                </a:effectLst>
              </a:rPr>
              <a:t> </a:t>
            </a:r>
            <a:r>
              <a:rPr lang="en-US" sz="1800" dirty="0" err="1">
                <a:effectLst>
                  <a:outerShdw blurRad="38100" dist="38100" dir="2700000" algn="tl">
                    <a:srgbClr val="000000">
                      <a:alpha val="43137"/>
                    </a:srgbClr>
                  </a:outerShdw>
                </a:effectLst>
              </a:rPr>
              <a:t>əsasını</a:t>
            </a:r>
            <a:r>
              <a:rPr lang="en-US" sz="1800" dirty="0">
                <a:effectLst>
                  <a:outerShdw blurRad="38100" dist="38100" dir="2700000" algn="tl">
                    <a:srgbClr val="000000">
                      <a:alpha val="43137"/>
                    </a:srgbClr>
                  </a:outerShdw>
                </a:effectLst>
              </a:rPr>
              <a:t> </a:t>
            </a:r>
            <a:r>
              <a:rPr lang="en-US" sz="1800" dirty="0" err="1">
                <a:effectLst>
                  <a:outerShdw blurRad="38100" dist="38100" dir="2700000" algn="tl">
                    <a:srgbClr val="000000">
                      <a:alpha val="43137"/>
                    </a:srgbClr>
                  </a:outerShdw>
                </a:effectLst>
              </a:rPr>
              <a:t>təşkil</a:t>
            </a:r>
            <a:r>
              <a:rPr lang="en-US" sz="1800" dirty="0">
                <a:effectLst>
                  <a:outerShdw blurRad="38100" dist="38100" dir="2700000" algn="tl">
                    <a:srgbClr val="000000">
                      <a:alpha val="43137"/>
                    </a:srgbClr>
                  </a:outerShdw>
                </a:effectLst>
              </a:rPr>
              <a:t> </a:t>
            </a:r>
            <a:r>
              <a:rPr lang="en-US" sz="1800" dirty="0" err="1">
                <a:effectLst>
                  <a:outerShdw blurRad="38100" dist="38100" dir="2700000" algn="tl">
                    <a:srgbClr val="000000">
                      <a:alpha val="43137"/>
                    </a:srgbClr>
                  </a:outerShdw>
                </a:effectLst>
              </a:rPr>
              <a:t>edir</a:t>
            </a:r>
            <a:r>
              <a:rPr lang="en-US" sz="1800" dirty="0" smtClean="0">
                <a:effectLst>
                  <a:outerShdw blurRad="38100" dist="38100" dir="2700000" algn="tl">
                    <a:srgbClr val="000000">
                      <a:alpha val="43137"/>
                    </a:srgbClr>
                  </a:outerShdw>
                </a:effectLst>
              </a:rPr>
              <a:t>.</a:t>
            </a:r>
            <a:r>
              <a:rPr lang="az-Latn-AZ" sz="1800" dirty="0">
                <a:effectLst>
                  <a:outerShdw blurRad="38100" dist="38100" dir="2700000" algn="tl">
                    <a:srgbClr val="000000">
                      <a:alpha val="43137"/>
                    </a:srgbClr>
                  </a:outerShdw>
                </a:effectLst>
              </a:rPr>
              <a:t> Əməliyyat sistemi fərdi komputerlərin vacib elementlərindən biridir. Əməliyyat sistemi komputer qoşulduqda işə düşən, komputerin bütün hissələrinin işləməsinin bütövlüyünü təmin edən və informasiyanı idarə edən proqram sistemidir. Əməliyyat sisteminin köməyi ilə komputer və istifadəçi arasında dialoq yaranır, kompüter idarə olunur, istənilən proqram işə düşür. Kompüter işə salındıqda ƏS başqa proqramlara nəzərən ilkin olaraq        əməli yaddaş qurğusuna  yüklənir və o digər proqramların işləməsi </a:t>
            </a:r>
            <a:endParaRPr lang="az-Latn-AZ" sz="1800" dirty="0" smtClean="0">
              <a:effectLst>
                <a:outerShdw blurRad="38100" dist="38100" dir="2700000" algn="tl">
                  <a:srgbClr val="000000">
                    <a:alpha val="43137"/>
                  </a:srgbClr>
                </a:outerShdw>
              </a:effectLst>
            </a:endParaRPr>
          </a:p>
          <a:p>
            <a:pPr marL="0" lvl="0" indent="0"/>
            <a:r>
              <a:rPr lang="az-Latn-AZ" sz="1800" dirty="0" smtClean="0">
                <a:effectLst>
                  <a:outerShdw blurRad="38100" dist="38100" dir="2700000" algn="tl">
                    <a:srgbClr val="000000">
                      <a:alpha val="43137"/>
                    </a:srgbClr>
                  </a:outerShdw>
                </a:effectLst>
              </a:rPr>
              <a:t>üçün</a:t>
            </a:r>
            <a:r>
              <a:rPr lang="az-Latn-AZ" sz="1800" dirty="0">
                <a:effectLst>
                  <a:outerShdw blurRad="38100" dist="38100" dir="2700000" algn="tl">
                    <a:srgbClr val="000000">
                      <a:alpha val="43137"/>
                    </a:srgbClr>
                  </a:outerShdw>
                </a:effectLst>
              </a:rPr>
              <a:t> mühit yaradır</a:t>
            </a:r>
            <a:r>
              <a:rPr lang="az-Latn-AZ" sz="1800" dirty="0" smtClean="0"/>
              <a:t>.</a:t>
            </a:r>
            <a:r>
              <a:rPr lang="en-US" sz="1600" dirty="0" smtClean="0"/>
              <a:t> </a:t>
            </a:r>
            <a:endParaRPr sz="160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grpSp>
        <p:nvGrpSpPr>
          <p:cNvPr id="577" name="Google Shape;577;p34"/>
          <p:cNvGrpSpPr/>
          <p:nvPr/>
        </p:nvGrpSpPr>
        <p:grpSpPr>
          <a:xfrm>
            <a:off x="2591097" y="1970762"/>
            <a:ext cx="3856113" cy="2862662"/>
            <a:chOff x="3347505" y="1214193"/>
            <a:chExt cx="3016123" cy="2239079"/>
          </a:xfrm>
        </p:grpSpPr>
        <p:sp>
          <p:nvSpPr>
            <p:cNvPr id="578" name="Google Shape;578;p34"/>
            <p:cNvSpPr/>
            <p:nvPr/>
          </p:nvSpPr>
          <p:spPr>
            <a:xfrm>
              <a:off x="4855605" y="2389564"/>
              <a:ext cx="1053300" cy="1053300"/>
            </a:xfrm>
            <a:prstGeom prst="ellipse">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579" name="Google Shape;579;p34"/>
            <p:cNvCxnSpPr/>
            <p:nvPr/>
          </p:nvCxnSpPr>
          <p:spPr>
            <a:xfrm rot="10800000">
              <a:off x="5908828" y="2926581"/>
              <a:ext cx="454800" cy="0"/>
            </a:xfrm>
            <a:prstGeom prst="straightConnector1">
              <a:avLst/>
            </a:prstGeom>
            <a:noFill/>
            <a:ln w="28575" cap="flat" cmpd="sng">
              <a:solidFill>
                <a:srgbClr val="00FFFF"/>
              </a:solidFill>
              <a:prstDash val="solid"/>
              <a:round/>
              <a:headEnd type="none" w="med" len="med"/>
              <a:tailEnd type="none" w="med" len="med"/>
            </a:ln>
          </p:spPr>
        </p:cxnSp>
        <p:grpSp>
          <p:nvGrpSpPr>
            <p:cNvPr id="580" name="Google Shape;580;p34"/>
            <p:cNvGrpSpPr/>
            <p:nvPr/>
          </p:nvGrpSpPr>
          <p:grpSpPr>
            <a:xfrm>
              <a:off x="3347505" y="2399971"/>
              <a:ext cx="1508100" cy="1053300"/>
              <a:chOff x="3347505" y="2399971"/>
              <a:chExt cx="1508100" cy="1053300"/>
            </a:xfrm>
          </p:grpSpPr>
          <p:sp>
            <p:nvSpPr>
              <p:cNvPr id="581" name="Google Shape;581;p34"/>
              <p:cNvSpPr/>
              <p:nvPr/>
            </p:nvSpPr>
            <p:spPr>
              <a:xfrm>
                <a:off x="3802305" y="2399971"/>
                <a:ext cx="1053300" cy="1053300"/>
              </a:xfrm>
              <a:prstGeom prst="ellipse">
                <a:avLst/>
              </a:prstGeom>
              <a:solidFill>
                <a:srgbClr val="11E4C1">
                  <a:alpha val="60000"/>
                </a:srgbClr>
              </a:solidFill>
              <a:ln w="28575" cap="flat" cmpd="sng">
                <a:solidFill>
                  <a:srgbClr val="11E4C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582" name="Google Shape;582;p34"/>
              <p:cNvCxnSpPr>
                <a:stCxn id="581" idx="2"/>
              </p:cNvCxnSpPr>
              <p:nvPr/>
            </p:nvCxnSpPr>
            <p:spPr>
              <a:xfrm rot="10800000">
                <a:off x="3347505" y="2926621"/>
                <a:ext cx="454800" cy="0"/>
              </a:xfrm>
              <a:prstGeom prst="straightConnector1">
                <a:avLst/>
              </a:prstGeom>
              <a:noFill/>
              <a:ln w="28575" cap="flat" cmpd="sng">
                <a:solidFill>
                  <a:srgbClr val="11E4C1"/>
                </a:solidFill>
                <a:prstDash val="solid"/>
                <a:round/>
                <a:headEnd type="none" w="med" len="med"/>
                <a:tailEnd type="none" w="med" len="med"/>
              </a:ln>
            </p:spPr>
          </p:cxnSp>
        </p:grpSp>
        <p:grpSp>
          <p:nvGrpSpPr>
            <p:cNvPr id="583" name="Google Shape;583;p34"/>
            <p:cNvGrpSpPr/>
            <p:nvPr/>
          </p:nvGrpSpPr>
          <p:grpSpPr>
            <a:xfrm>
              <a:off x="4328997" y="1214193"/>
              <a:ext cx="1053300" cy="1607801"/>
              <a:chOff x="4328997" y="1214193"/>
              <a:chExt cx="1053300" cy="1607801"/>
            </a:xfrm>
          </p:grpSpPr>
          <p:sp>
            <p:nvSpPr>
              <p:cNvPr id="584" name="Google Shape;584;p34"/>
              <p:cNvSpPr/>
              <p:nvPr/>
            </p:nvSpPr>
            <p:spPr>
              <a:xfrm>
                <a:off x="4328997" y="1768693"/>
                <a:ext cx="1053300" cy="1053300"/>
              </a:xfrm>
              <a:prstGeom prst="ellipse">
                <a:avLst/>
              </a:prstGeom>
              <a:solidFill>
                <a:srgbClr val="7337D4">
                  <a:alpha val="80770"/>
                </a:srgbClr>
              </a:solidFill>
              <a:ln w="28575" cap="flat" cmpd="sng">
                <a:solidFill>
                  <a:srgbClr val="7337D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585" name="Google Shape;585;p34"/>
              <p:cNvCxnSpPr/>
              <p:nvPr/>
            </p:nvCxnSpPr>
            <p:spPr>
              <a:xfrm rot="10800000">
                <a:off x="4855597" y="1214193"/>
                <a:ext cx="0" cy="545400"/>
              </a:xfrm>
              <a:prstGeom prst="straightConnector1">
                <a:avLst/>
              </a:prstGeom>
              <a:noFill/>
              <a:ln w="28575" cap="flat" cmpd="sng">
                <a:solidFill>
                  <a:srgbClr val="7337D4"/>
                </a:solidFill>
                <a:prstDash val="solid"/>
                <a:round/>
                <a:headEnd type="none" w="med" len="med"/>
                <a:tailEnd type="none" w="med" len="med"/>
              </a:ln>
            </p:spPr>
          </p:cxnSp>
        </p:grpSp>
      </p:grpSp>
      <p:sp>
        <p:nvSpPr>
          <p:cNvPr id="586" name="Google Shape;586;p34"/>
          <p:cNvSpPr txBox="1">
            <a:spLocks noGrp="1"/>
          </p:cNvSpPr>
          <p:nvPr>
            <p:ph type="ctrTitle"/>
          </p:nvPr>
        </p:nvSpPr>
        <p:spPr>
          <a:xfrm>
            <a:off x="1469204" y="216993"/>
            <a:ext cx="7746715" cy="851700"/>
          </a:xfrm>
          <a:prstGeom prst="rect">
            <a:avLst/>
          </a:prstGeom>
        </p:spPr>
        <p:txBody>
          <a:bodyPr spcFirstLastPara="1" wrap="square" lIns="91425" tIns="91425" rIns="91425" bIns="91425" anchor="b" anchorCtr="0">
            <a:noAutofit/>
          </a:bodyPr>
          <a:lstStyle/>
          <a:p>
            <a:pPr lvl="0" algn="r"/>
            <a:r>
              <a:rPr lang="en-US" sz="2800" b="1" dirty="0" err="1">
                <a:effectLst>
                  <a:outerShdw blurRad="38100" dist="38100" dir="2700000" algn="tl">
                    <a:srgbClr val="000000">
                      <a:alpha val="43137"/>
                    </a:srgbClr>
                  </a:outerShdw>
                </a:effectLst>
              </a:rPr>
              <a:t>Hər</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bir</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əməliyyat</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sisteminin</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tipindən</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asılı</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olmayaraq</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üç</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əsas</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vəzifəsi</a:t>
            </a:r>
            <a:r>
              <a:rPr lang="en-US" sz="2800" b="1" dirty="0">
                <a:effectLst>
                  <a:outerShdw blurRad="38100" dist="38100" dir="2700000" algn="tl">
                    <a:srgbClr val="000000">
                      <a:alpha val="43137"/>
                    </a:srgbClr>
                  </a:outerShdw>
                </a:effectLst>
              </a:rPr>
              <a:t> </a:t>
            </a:r>
            <a:r>
              <a:rPr lang="en-US" sz="2800" b="1" dirty="0" err="1">
                <a:effectLst>
                  <a:outerShdw blurRad="38100" dist="38100" dir="2700000" algn="tl">
                    <a:srgbClr val="000000">
                      <a:alpha val="43137"/>
                    </a:srgbClr>
                  </a:outerShdw>
                </a:effectLst>
              </a:rPr>
              <a:t>vardır</a:t>
            </a:r>
            <a:r>
              <a:rPr lang="en-US" sz="2800" dirty="0">
                <a:effectLst>
                  <a:outerShdw blurRad="38100" dist="38100" dir="2700000" algn="tl">
                    <a:srgbClr val="000000">
                      <a:alpha val="43137"/>
                    </a:srgbClr>
                  </a:outerShdw>
                </a:effectLst>
              </a:rPr>
              <a:t>:</a:t>
            </a:r>
            <a:endParaRPr sz="2800" dirty="0">
              <a:effectLst>
                <a:outerShdw blurRad="38100" dist="38100" dir="2700000" algn="tl">
                  <a:srgbClr val="000000">
                    <a:alpha val="43137"/>
                  </a:srgbClr>
                </a:outerShdw>
              </a:effectLst>
            </a:endParaRPr>
          </a:p>
        </p:txBody>
      </p:sp>
      <p:sp>
        <p:nvSpPr>
          <p:cNvPr id="587" name="Google Shape;587;p34"/>
          <p:cNvSpPr/>
          <p:nvPr/>
        </p:nvSpPr>
        <p:spPr>
          <a:xfrm>
            <a:off x="4327250" y="3038375"/>
            <a:ext cx="423635" cy="421082"/>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txBox="1"/>
          <p:nvPr/>
        </p:nvSpPr>
        <p:spPr>
          <a:xfrm>
            <a:off x="3583310" y="1262866"/>
            <a:ext cx="3464762" cy="657300"/>
          </a:xfrm>
          <a:prstGeom prst="rect">
            <a:avLst/>
          </a:prstGeom>
          <a:noFill/>
          <a:ln>
            <a:noFill/>
          </a:ln>
        </p:spPr>
        <p:txBody>
          <a:bodyPr spcFirstLastPara="1" wrap="square" lIns="0" tIns="4775" rIns="0" bIns="0" anchor="t" anchorCtr="0">
            <a:noAutofit/>
          </a:bodyPr>
          <a:lstStyle/>
          <a:p>
            <a:pPr lvl="0"/>
            <a:r>
              <a:rPr lang="en-US" sz="2400" dirty="0" err="1">
                <a:ln>
                  <a:solidFill>
                    <a:srgbClr val="002060"/>
                  </a:solidFill>
                </a:ln>
                <a:solidFill>
                  <a:srgbClr val="7030A0"/>
                </a:solidFill>
                <a:effectLst>
                  <a:outerShdw blurRad="38100" dist="38100" dir="2700000" algn="tl">
                    <a:srgbClr val="000000">
                      <a:alpha val="43137"/>
                    </a:srgbClr>
                  </a:outerShdw>
                </a:effectLst>
              </a:rPr>
              <a:t>Diskdə</a:t>
            </a:r>
            <a:r>
              <a:rPr lang="en-US" sz="2400" dirty="0">
                <a:ln>
                  <a:solidFill>
                    <a:srgbClr val="002060"/>
                  </a:solidFill>
                </a:ln>
                <a:solidFill>
                  <a:srgbClr val="7030A0"/>
                </a:solidFill>
                <a:effectLst>
                  <a:outerShdw blurRad="38100" dist="38100" dir="2700000" algn="tl">
                    <a:srgbClr val="000000">
                      <a:alpha val="43137"/>
                    </a:srgbClr>
                  </a:outerShdw>
                </a:effectLst>
              </a:rPr>
              <a:t> </a:t>
            </a:r>
            <a:r>
              <a:rPr lang="en-US" sz="2400" dirty="0" err="1">
                <a:ln>
                  <a:solidFill>
                    <a:srgbClr val="002060"/>
                  </a:solidFill>
                </a:ln>
                <a:solidFill>
                  <a:srgbClr val="7030A0"/>
                </a:solidFill>
                <a:effectLst>
                  <a:outerShdw blurRad="38100" dist="38100" dir="2700000" algn="tl">
                    <a:srgbClr val="000000">
                      <a:alpha val="43137"/>
                    </a:srgbClr>
                  </a:outerShdw>
                </a:effectLst>
              </a:rPr>
              <a:t>fayl</a:t>
            </a:r>
            <a:r>
              <a:rPr lang="en-US" sz="2400" dirty="0">
                <a:ln>
                  <a:solidFill>
                    <a:srgbClr val="002060"/>
                  </a:solidFill>
                </a:ln>
                <a:solidFill>
                  <a:srgbClr val="7030A0"/>
                </a:solidFill>
                <a:effectLst>
                  <a:outerShdw blurRad="38100" dist="38100" dir="2700000" algn="tl">
                    <a:srgbClr val="000000">
                      <a:alpha val="43137"/>
                    </a:srgbClr>
                  </a:outerShdw>
                </a:effectLst>
              </a:rPr>
              <a:t> </a:t>
            </a:r>
            <a:r>
              <a:rPr lang="en-US" sz="2400" dirty="0" err="1">
                <a:ln>
                  <a:solidFill>
                    <a:srgbClr val="002060"/>
                  </a:solidFill>
                </a:ln>
                <a:solidFill>
                  <a:srgbClr val="7030A0"/>
                </a:solidFill>
                <a:effectLst>
                  <a:outerShdw blurRad="38100" dist="38100" dir="2700000" algn="tl">
                    <a:srgbClr val="000000">
                      <a:alpha val="43137"/>
                    </a:srgbClr>
                  </a:outerShdw>
                </a:effectLst>
              </a:rPr>
              <a:t>sisteminin</a:t>
            </a:r>
            <a:r>
              <a:rPr lang="en-US" sz="2400" dirty="0">
                <a:ln>
                  <a:solidFill>
                    <a:srgbClr val="002060"/>
                  </a:solidFill>
                </a:ln>
                <a:solidFill>
                  <a:srgbClr val="7030A0"/>
                </a:solidFill>
                <a:effectLst>
                  <a:outerShdw blurRad="38100" dist="38100" dir="2700000" algn="tl">
                    <a:srgbClr val="000000">
                      <a:alpha val="43137"/>
                    </a:srgbClr>
                  </a:outerShdw>
                </a:effectLst>
              </a:rPr>
              <a:t> </a:t>
            </a:r>
            <a:r>
              <a:rPr lang="en-US" sz="2400" dirty="0" err="1">
                <a:ln>
                  <a:solidFill>
                    <a:srgbClr val="002060"/>
                  </a:solidFill>
                </a:ln>
                <a:solidFill>
                  <a:srgbClr val="7030A0"/>
                </a:solidFill>
                <a:effectLst>
                  <a:outerShdw blurRad="38100" dist="38100" dir="2700000" algn="tl">
                    <a:srgbClr val="000000">
                      <a:alpha val="43137"/>
                    </a:srgbClr>
                  </a:outerShdw>
                </a:effectLst>
              </a:rPr>
              <a:t>idarə</a:t>
            </a:r>
            <a:r>
              <a:rPr lang="en-US" sz="2400" dirty="0">
                <a:ln>
                  <a:solidFill>
                    <a:srgbClr val="002060"/>
                  </a:solidFill>
                </a:ln>
                <a:solidFill>
                  <a:srgbClr val="7030A0"/>
                </a:solidFill>
                <a:effectLst>
                  <a:outerShdw blurRad="38100" dist="38100" dir="2700000" algn="tl">
                    <a:srgbClr val="000000">
                      <a:alpha val="43137"/>
                    </a:srgbClr>
                  </a:outerShdw>
                </a:effectLst>
              </a:rPr>
              <a:t> </a:t>
            </a:r>
            <a:r>
              <a:rPr lang="en-US" sz="2400" dirty="0" err="1">
                <a:ln>
                  <a:solidFill>
                    <a:srgbClr val="002060"/>
                  </a:solidFill>
                </a:ln>
                <a:solidFill>
                  <a:srgbClr val="7030A0"/>
                </a:solidFill>
                <a:effectLst>
                  <a:outerShdw blurRad="38100" dist="38100" dir="2700000" algn="tl">
                    <a:srgbClr val="000000">
                      <a:alpha val="43137"/>
                    </a:srgbClr>
                  </a:outerShdw>
                </a:effectLst>
              </a:rPr>
              <a:t>edilməsi</a:t>
            </a:r>
            <a:endParaRPr sz="2400" dirty="0">
              <a:ln>
                <a:solidFill>
                  <a:srgbClr val="002060"/>
                </a:solidFill>
              </a:ln>
              <a:solidFill>
                <a:srgbClr val="7030A0"/>
              </a:solidFill>
              <a:effectLst>
                <a:outerShdw blurRad="38100" dist="38100" dir="2700000" algn="tl">
                  <a:srgbClr val="000000">
                    <a:alpha val="43137"/>
                  </a:srgbClr>
                </a:outerShdw>
              </a:effectLst>
              <a:latin typeface="Barlow Semi Condensed Light"/>
              <a:ea typeface="Barlow Semi Condensed Light"/>
              <a:cs typeface="Barlow Semi Condensed Light"/>
              <a:sym typeface="Barlow Semi Condensed Light"/>
            </a:endParaRPr>
          </a:p>
        </p:txBody>
      </p:sp>
      <p:sp>
        <p:nvSpPr>
          <p:cNvPr id="589" name="Google Shape;589;p34"/>
          <p:cNvSpPr txBox="1"/>
          <p:nvPr/>
        </p:nvSpPr>
        <p:spPr>
          <a:xfrm>
            <a:off x="6502612" y="2791275"/>
            <a:ext cx="2805774" cy="607800"/>
          </a:xfrm>
          <a:prstGeom prst="rect">
            <a:avLst/>
          </a:prstGeom>
          <a:noFill/>
          <a:ln>
            <a:noFill/>
          </a:ln>
        </p:spPr>
        <p:txBody>
          <a:bodyPr spcFirstLastPara="1" wrap="square" lIns="0" tIns="4775" rIns="0" bIns="0" anchor="t" anchorCtr="0">
            <a:noAutofit/>
          </a:bodyPr>
          <a:lstStyle/>
          <a:p>
            <a:pPr lvl="0"/>
            <a:r>
              <a:rPr lang="en-US" sz="2400" dirty="0" err="1">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İstifadəçi</a:t>
            </a:r>
            <a:r>
              <a:rPr lang="en-US"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interfeysi</a:t>
            </a:r>
            <a:r>
              <a:rPr lang="en-US"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yaratmaqdır</a:t>
            </a:r>
            <a:r>
              <a:rPr lang="en-US"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başqa</a:t>
            </a:r>
            <a:r>
              <a:rPr lang="en-US"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sözlə</a:t>
            </a:r>
            <a:r>
              <a:rPr lang="en-US"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istifadəçi</a:t>
            </a:r>
            <a:r>
              <a:rPr lang="en-US"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ilə</a:t>
            </a:r>
            <a:r>
              <a:rPr lang="en-US"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kompüter</a:t>
            </a:r>
            <a:r>
              <a:rPr lang="en-US"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arasında</a:t>
            </a:r>
            <a:r>
              <a:rPr lang="en-US"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ünsiyyəti</a:t>
            </a:r>
            <a:r>
              <a:rPr lang="en-US"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təmin</a:t>
            </a:r>
            <a:r>
              <a:rPr lang="en-US"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etməkdir</a:t>
            </a:r>
            <a:r>
              <a:rPr lang="en-US"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rPr>
              <a:t>).</a:t>
            </a:r>
            <a:endParaRPr sz="2400" dirty="0">
              <a:ln>
                <a:solidFill>
                  <a:schemeClr val="accent5">
                    <a:lumMod val="75000"/>
                  </a:schemeClr>
                </a:solidFill>
              </a:ln>
              <a:solidFill>
                <a:schemeClr val="accent5">
                  <a:lumMod val="40000"/>
                  <a:lumOff val="60000"/>
                </a:schemeClr>
              </a:solidFill>
              <a:effectLst>
                <a:outerShdw blurRad="38100" dist="38100" dir="2700000" algn="tl">
                  <a:srgbClr val="000000">
                    <a:alpha val="43137"/>
                  </a:srgbClr>
                </a:outerShdw>
              </a:effectLst>
              <a:latin typeface="Barlow Semi Condensed Light"/>
              <a:ea typeface="Barlow Semi Condensed Light"/>
              <a:cs typeface="Barlow Semi Condensed Light"/>
              <a:sym typeface="Barlow Semi Condensed Light"/>
            </a:endParaRPr>
          </a:p>
        </p:txBody>
      </p:sp>
      <p:sp>
        <p:nvSpPr>
          <p:cNvPr id="590" name="Google Shape;590;p34"/>
          <p:cNvSpPr txBox="1"/>
          <p:nvPr/>
        </p:nvSpPr>
        <p:spPr>
          <a:xfrm>
            <a:off x="1036941" y="3356353"/>
            <a:ext cx="1484100" cy="607800"/>
          </a:xfrm>
          <a:prstGeom prst="rect">
            <a:avLst/>
          </a:prstGeom>
          <a:noFill/>
          <a:ln>
            <a:noFill/>
          </a:ln>
        </p:spPr>
        <p:txBody>
          <a:bodyPr spcFirstLastPara="1" wrap="square" lIns="0" tIns="4775" rIns="0" bIns="0" anchor="t" anchorCtr="0">
            <a:noAutofit/>
          </a:bodyPr>
          <a:lstStyle/>
          <a:p>
            <a:pPr lvl="0" algn="r"/>
            <a:r>
              <a:rPr lang="en-US" sz="2400" dirty="0" err="1">
                <a:ln>
                  <a:solidFill>
                    <a:schemeClr val="accent5">
                      <a:lumMod val="75000"/>
                    </a:schemeClr>
                  </a:solidFill>
                </a:ln>
                <a:solidFill>
                  <a:schemeClr val="accent5">
                    <a:lumMod val="60000"/>
                    <a:lumOff val="40000"/>
                  </a:schemeClr>
                </a:solidFill>
                <a:effectLst>
                  <a:outerShdw blurRad="38100" dist="38100" dir="2700000" algn="tl">
                    <a:srgbClr val="000000">
                      <a:alpha val="43137"/>
                    </a:srgbClr>
                  </a:outerShdw>
                </a:effectLst>
              </a:rPr>
              <a:t>Giriş-çıxış</a:t>
            </a:r>
            <a:r>
              <a:rPr lang="en-US" sz="2400" dirty="0">
                <a:ln>
                  <a:solidFill>
                    <a:schemeClr val="accent5">
                      <a:lumMod val="75000"/>
                    </a:schemeClr>
                  </a:solidFill>
                </a:ln>
                <a:solidFill>
                  <a:schemeClr val="accent5">
                    <a:lumMod val="60000"/>
                    <a:lumOff val="4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60000"/>
                    <a:lumOff val="40000"/>
                  </a:schemeClr>
                </a:solidFill>
                <a:effectLst>
                  <a:outerShdw blurRad="38100" dist="38100" dir="2700000" algn="tl">
                    <a:srgbClr val="000000">
                      <a:alpha val="43137"/>
                    </a:srgbClr>
                  </a:outerShdw>
                </a:effectLst>
              </a:rPr>
              <a:t>qurğularını</a:t>
            </a:r>
            <a:r>
              <a:rPr lang="en-US" sz="2400" dirty="0">
                <a:ln>
                  <a:solidFill>
                    <a:schemeClr val="accent5">
                      <a:lumMod val="75000"/>
                    </a:schemeClr>
                  </a:solidFill>
                </a:ln>
                <a:solidFill>
                  <a:schemeClr val="accent5">
                    <a:lumMod val="60000"/>
                    <a:lumOff val="4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60000"/>
                    <a:lumOff val="40000"/>
                  </a:schemeClr>
                </a:solidFill>
                <a:effectLst>
                  <a:outerShdw blurRad="38100" dist="38100" dir="2700000" algn="tl">
                    <a:srgbClr val="000000">
                      <a:alpha val="43137"/>
                    </a:srgbClr>
                  </a:outerShdw>
                </a:effectLst>
              </a:rPr>
              <a:t>idarə</a:t>
            </a:r>
            <a:r>
              <a:rPr lang="en-US" sz="2400" dirty="0">
                <a:ln>
                  <a:solidFill>
                    <a:schemeClr val="accent5">
                      <a:lumMod val="75000"/>
                    </a:schemeClr>
                  </a:solidFill>
                </a:ln>
                <a:solidFill>
                  <a:schemeClr val="accent5">
                    <a:lumMod val="60000"/>
                    <a:lumOff val="40000"/>
                  </a:schemeClr>
                </a:solidFill>
                <a:effectLst>
                  <a:outerShdw blurRad="38100" dist="38100" dir="2700000" algn="tl">
                    <a:srgbClr val="000000">
                      <a:alpha val="43137"/>
                    </a:srgbClr>
                  </a:outerShdw>
                </a:effectLst>
              </a:rPr>
              <a:t> </a:t>
            </a:r>
            <a:r>
              <a:rPr lang="en-US" sz="2400" dirty="0" err="1">
                <a:ln>
                  <a:solidFill>
                    <a:schemeClr val="accent5">
                      <a:lumMod val="75000"/>
                    </a:schemeClr>
                  </a:solidFill>
                </a:ln>
                <a:solidFill>
                  <a:schemeClr val="accent5">
                    <a:lumMod val="60000"/>
                    <a:lumOff val="40000"/>
                  </a:schemeClr>
                </a:solidFill>
                <a:effectLst>
                  <a:outerShdw blurRad="38100" dist="38100" dir="2700000" algn="tl">
                    <a:srgbClr val="000000">
                      <a:alpha val="43137"/>
                    </a:srgbClr>
                  </a:outerShdw>
                </a:effectLst>
              </a:rPr>
              <a:t>etmək</a:t>
            </a:r>
            <a:endParaRPr sz="2400" dirty="0">
              <a:ln>
                <a:solidFill>
                  <a:schemeClr val="accent5">
                    <a:lumMod val="75000"/>
                  </a:schemeClr>
                </a:solidFill>
              </a:ln>
              <a:solidFill>
                <a:schemeClr val="accent5">
                  <a:lumMod val="60000"/>
                  <a:lumOff val="40000"/>
                </a:schemeClr>
              </a:solidFill>
              <a:effectLst>
                <a:outerShdw blurRad="38100" dist="38100" dir="2700000" algn="tl">
                  <a:srgbClr val="000000">
                    <a:alpha val="43137"/>
                  </a:srgbClr>
                </a:outerShdw>
              </a:effectLst>
              <a:latin typeface="Barlow Semi Condensed Light"/>
              <a:ea typeface="Barlow Semi Condensed Light"/>
              <a:cs typeface="Barlow Semi Condensed Light"/>
              <a:sym typeface="Barlow Semi Condensed Light"/>
            </a:endParaRPr>
          </a:p>
        </p:txBody>
      </p:sp>
      <p:grpSp>
        <p:nvGrpSpPr>
          <p:cNvPr id="591" name="Google Shape;591;p34"/>
          <p:cNvGrpSpPr/>
          <p:nvPr/>
        </p:nvGrpSpPr>
        <p:grpSpPr>
          <a:xfrm>
            <a:off x="3597587" y="4011722"/>
            <a:ext cx="417269" cy="418408"/>
            <a:chOff x="-1333200" y="2770450"/>
            <a:chExt cx="291450" cy="292225"/>
          </a:xfrm>
        </p:grpSpPr>
        <p:sp>
          <p:nvSpPr>
            <p:cNvPr id="592" name="Google Shape;592;p34"/>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4"/>
          <p:cNvGrpSpPr/>
          <p:nvPr/>
        </p:nvGrpSpPr>
        <p:grpSpPr>
          <a:xfrm>
            <a:off x="4993730" y="3903426"/>
            <a:ext cx="476502" cy="475238"/>
            <a:chOff x="-937025" y="2064750"/>
            <a:chExt cx="292225" cy="291450"/>
          </a:xfrm>
        </p:grpSpPr>
        <p:sp>
          <p:nvSpPr>
            <p:cNvPr id="595" name="Google Shape;595;p34"/>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7" name="Google Shape;237;p23"/>
          <p:cNvSpPr txBox="1">
            <a:spLocks noGrp="1"/>
          </p:cNvSpPr>
          <p:nvPr>
            <p:ph type="sldNum" idx="4294967295"/>
          </p:nvPr>
        </p:nvSpPr>
        <p:spPr>
          <a:xfrm>
            <a:off x="8307994" y="4522465"/>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5</a:t>
            </a:fld>
            <a:endParaRPr/>
          </a:p>
        </p:txBody>
      </p:sp>
      <p:sp>
        <p:nvSpPr>
          <p:cNvPr id="238" name="Google Shape;238;p23"/>
          <p:cNvSpPr txBox="1">
            <a:spLocks noGrp="1"/>
          </p:cNvSpPr>
          <p:nvPr>
            <p:ph type="ctrTitle" idx="4"/>
          </p:nvPr>
        </p:nvSpPr>
        <p:spPr>
          <a:xfrm>
            <a:off x="2524125" y="221885"/>
            <a:ext cx="7143900" cy="851700"/>
          </a:xfrm>
          <a:prstGeom prst="rect">
            <a:avLst/>
          </a:prstGeom>
        </p:spPr>
        <p:txBody>
          <a:bodyPr spcFirstLastPara="1" wrap="square" lIns="91425" tIns="91425" rIns="91425" bIns="91425" anchor="b" anchorCtr="0">
            <a:noAutofit/>
          </a:bodyPr>
          <a:lstStyle/>
          <a:p>
            <a:pPr lvl="0"/>
            <a:r>
              <a:rPr lang="en-US" sz="4000" b="1" dirty="0" err="1">
                <a:effectLst>
                  <a:outerShdw blurRad="38100" dist="38100" dir="2700000" algn="tl">
                    <a:srgbClr val="000000">
                      <a:alpha val="43137"/>
                    </a:srgbClr>
                  </a:outerShdw>
                </a:effectLst>
              </a:rPr>
              <a:t>Funksiyaları</a:t>
            </a:r>
            <a:endParaRPr sz="4000" b="1" dirty="0">
              <a:effectLst>
                <a:outerShdw blurRad="38100" dist="38100" dir="2700000" algn="tl">
                  <a:srgbClr val="000000">
                    <a:alpha val="43137"/>
                  </a:srgbClr>
                </a:outerShdw>
              </a:effectLst>
            </a:endParaRPr>
          </a:p>
        </p:txBody>
      </p:sp>
      <p:sp>
        <p:nvSpPr>
          <p:cNvPr id="239" name="Google Shape;239;p23"/>
          <p:cNvSpPr/>
          <p:nvPr/>
        </p:nvSpPr>
        <p:spPr>
          <a:xfrm>
            <a:off x="3688679" y="1467088"/>
            <a:ext cx="342867" cy="3282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23"/>
          <p:cNvGrpSpPr/>
          <p:nvPr/>
        </p:nvGrpSpPr>
        <p:grpSpPr>
          <a:xfrm>
            <a:off x="4570670" y="1550629"/>
            <a:ext cx="395007" cy="207546"/>
            <a:chOff x="4876350" y="2387648"/>
            <a:chExt cx="409631" cy="215230"/>
          </a:xfrm>
        </p:grpSpPr>
        <p:sp>
          <p:nvSpPr>
            <p:cNvPr id="241" name="Google Shape;241;p23"/>
            <p:cNvSpPr/>
            <p:nvPr/>
          </p:nvSpPr>
          <p:spPr>
            <a:xfrm>
              <a:off x="4876350" y="2387648"/>
              <a:ext cx="409631" cy="21523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42" name="Google Shape;242;p23"/>
            <p:cNvSpPr/>
            <p:nvPr/>
          </p:nvSpPr>
          <p:spPr>
            <a:xfrm>
              <a:off x="5016539" y="2435436"/>
              <a:ext cx="124220" cy="11961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10" name="TextBox 9"/>
          <p:cNvSpPr txBox="1"/>
          <p:nvPr/>
        </p:nvSpPr>
        <p:spPr>
          <a:xfrm>
            <a:off x="1198235" y="1939674"/>
            <a:ext cx="3243943" cy="2246769"/>
          </a:xfrm>
          <a:prstGeom prst="rect">
            <a:avLst/>
          </a:prstGeom>
          <a:noFill/>
        </p:spPr>
        <p:txBody>
          <a:bodyPr wrap="square" rtlCol="0">
            <a:spAutoFit/>
          </a:bodyPr>
          <a:lstStyle/>
          <a:p>
            <a:r>
              <a:rPr lang="az-Latn-AZ" dirty="0" smtClean="0">
                <a:solidFill>
                  <a:schemeClr val="bg1"/>
                </a:solidFill>
              </a:rPr>
              <a:t>1.Proqramların əməliyyat yaddaşına köçürülməsi və onların tətbiqi</a:t>
            </a:r>
          </a:p>
          <a:p>
            <a:r>
              <a:rPr lang="az-Latn-AZ" dirty="0" smtClean="0">
                <a:solidFill>
                  <a:schemeClr val="bg1"/>
                </a:solidFill>
              </a:rPr>
              <a:t>2.Standartlara cavab verən informasiyanın daxil edilməsi və çıxarılması qurğularının istifadəsinin mümkün edilməsi</a:t>
            </a:r>
          </a:p>
          <a:p>
            <a:r>
              <a:rPr lang="az-Latn-AZ" dirty="0" smtClean="0">
                <a:solidFill>
                  <a:schemeClr val="bg1"/>
                </a:solidFill>
              </a:rPr>
              <a:t>3.Komputerin əməli yaddaşının idarəsi</a:t>
            </a:r>
          </a:p>
          <a:p>
            <a:r>
              <a:rPr lang="az-Latn-AZ" dirty="0" smtClean="0">
                <a:solidFill>
                  <a:schemeClr val="bg1"/>
                </a:solidFill>
              </a:rPr>
              <a:t>4.Komputerin sabit yaddaşının idarəsi</a:t>
            </a:r>
          </a:p>
          <a:p>
            <a:r>
              <a:rPr lang="az-Latn-AZ" dirty="0" smtClean="0">
                <a:solidFill>
                  <a:schemeClr val="bg1"/>
                </a:solidFill>
              </a:rPr>
              <a:t>6.istifadəçi ilə komputer arasında qarşılıqlı əlaqənin yaradılması</a:t>
            </a:r>
            <a:endParaRPr lang="en-US" dirty="0">
              <a:solidFill>
                <a:schemeClr val="bg1"/>
              </a:solidFill>
            </a:endParaRPr>
          </a:p>
        </p:txBody>
      </p:sp>
      <p:sp>
        <p:nvSpPr>
          <p:cNvPr id="12" name="TextBox 11"/>
          <p:cNvSpPr txBox="1"/>
          <p:nvPr/>
        </p:nvSpPr>
        <p:spPr>
          <a:xfrm>
            <a:off x="4578454" y="1917096"/>
            <a:ext cx="3549548" cy="2246769"/>
          </a:xfrm>
          <a:prstGeom prst="rect">
            <a:avLst/>
          </a:prstGeom>
          <a:noFill/>
        </p:spPr>
        <p:txBody>
          <a:bodyPr wrap="square" rtlCol="0">
            <a:spAutoFit/>
          </a:bodyPr>
          <a:lstStyle/>
          <a:p>
            <a:r>
              <a:rPr lang="az-Latn-AZ" dirty="0" smtClean="0">
                <a:solidFill>
                  <a:schemeClr val="bg1"/>
                </a:solidFill>
              </a:rPr>
              <a:t>1.Bir neçə əməliyyatın paralel olaraq yerinə yetirilməsi</a:t>
            </a:r>
          </a:p>
          <a:p>
            <a:r>
              <a:rPr lang="az-Latn-AZ" dirty="0" smtClean="0">
                <a:solidFill>
                  <a:schemeClr val="bg1"/>
                </a:solidFill>
              </a:rPr>
              <a:t>2.Proseslər arasında bağlantının</a:t>
            </a:r>
            <a:r>
              <a:rPr lang="en-US" dirty="0" smtClean="0">
                <a:solidFill>
                  <a:schemeClr val="bg1"/>
                </a:solidFill>
              </a:rPr>
              <a:t>/ </a:t>
            </a:r>
            <a:r>
              <a:rPr lang="az-Latn-AZ" dirty="0" smtClean="0">
                <a:solidFill>
                  <a:schemeClr val="bg1"/>
                </a:solidFill>
              </a:rPr>
              <a:t>qarşılıqlı əlaqənin qurulması</a:t>
            </a:r>
            <a:endParaRPr lang="en-US" dirty="0" smtClean="0">
              <a:solidFill>
                <a:schemeClr val="bg1"/>
              </a:solidFill>
            </a:endParaRPr>
          </a:p>
          <a:p>
            <a:r>
              <a:rPr lang="en-US" dirty="0" smtClean="0">
                <a:solidFill>
                  <a:schemeClr val="bg1"/>
                </a:solidFill>
              </a:rPr>
              <a:t>3.</a:t>
            </a:r>
            <a:r>
              <a:rPr lang="az-Latn-AZ" dirty="0" smtClean="0">
                <a:solidFill>
                  <a:schemeClr val="bg1"/>
                </a:solidFill>
              </a:rPr>
              <a:t>Komputerlər </a:t>
            </a:r>
            <a:r>
              <a:rPr lang="az-Latn-AZ" dirty="0">
                <a:solidFill>
                  <a:schemeClr val="bg1"/>
                </a:solidFill>
              </a:rPr>
              <a:t>arasında bağlantının</a:t>
            </a:r>
            <a:r>
              <a:rPr lang="en-US" dirty="0">
                <a:solidFill>
                  <a:schemeClr val="bg1"/>
                </a:solidFill>
              </a:rPr>
              <a:t>/ </a:t>
            </a:r>
            <a:r>
              <a:rPr lang="az-Latn-AZ" dirty="0">
                <a:solidFill>
                  <a:schemeClr val="bg1"/>
                </a:solidFill>
              </a:rPr>
              <a:t>qarşılıqlı əlaqənin </a:t>
            </a:r>
            <a:r>
              <a:rPr lang="az-Latn-AZ" dirty="0" smtClean="0">
                <a:solidFill>
                  <a:schemeClr val="bg1"/>
                </a:solidFill>
              </a:rPr>
              <a:t>qurulması(şəbəkə)</a:t>
            </a:r>
          </a:p>
          <a:p>
            <a:r>
              <a:rPr lang="az-Latn-AZ" dirty="0" smtClean="0">
                <a:solidFill>
                  <a:schemeClr val="bg1"/>
                </a:solidFill>
              </a:rPr>
              <a:t>4.Sistemin qırağa çıxmağının </a:t>
            </a:r>
            <a:r>
              <a:rPr lang="en-US" dirty="0" smtClean="0">
                <a:solidFill>
                  <a:schemeClr val="bg1"/>
                </a:solidFill>
              </a:rPr>
              <a:t>/</a:t>
            </a:r>
            <a:r>
              <a:rPr lang="az-Latn-AZ" dirty="0" smtClean="0">
                <a:solidFill>
                  <a:schemeClr val="bg1"/>
                </a:solidFill>
              </a:rPr>
              <a:t>informasiyanın itməsininn </a:t>
            </a:r>
            <a:r>
              <a:rPr lang="en-US" dirty="0" smtClean="0">
                <a:solidFill>
                  <a:schemeClr val="bg1"/>
                </a:solidFill>
              </a:rPr>
              <a:t>/</a:t>
            </a:r>
            <a:r>
              <a:rPr lang="az-Latn-AZ" dirty="0" smtClean="0">
                <a:solidFill>
                  <a:schemeClr val="bg1"/>
                </a:solidFill>
              </a:rPr>
              <a:t>ikinci şəxsin əlinə keçməsinin qarşısının alınması</a:t>
            </a:r>
          </a:p>
          <a:p>
            <a:r>
              <a:rPr lang="az-Latn-AZ" dirty="0" smtClean="0">
                <a:solidFill>
                  <a:schemeClr val="bg1"/>
                </a:solidFill>
              </a:rPr>
              <a:t>5.Qoşulmaların idarə edilməsi</a:t>
            </a:r>
            <a:endParaRPr lang="en-US" dirty="0">
              <a:solidFill>
                <a:schemeClr val="bg1"/>
              </a:solidFill>
            </a:endParaRPr>
          </a:p>
        </p:txBody>
      </p:sp>
      <p:sp>
        <p:nvSpPr>
          <p:cNvPr id="13" name="TextBox 12"/>
          <p:cNvSpPr txBox="1"/>
          <p:nvPr/>
        </p:nvSpPr>
        <p:spPr>
          <a:xfrm>
            <a:off x="1128889" y="1411111"/>
            <a:ext cx="2632452" cy="830997"/>
          </a:xfrm>
          <a:prstGeom prst="rect">
            <a:avLst/>
          </a:prstGeom>
          <a:noFill/>
        </p:spPr>
        <p:txBody>
          <a:bodyPr wrap="none" rtlCol="0">
            <a:spAutoFit/>
          </a:bodyPr>
          <a:lstStyle/>
          <a:p>
            <a:r>
              <a:rPr lang="az-Latn-AZ" sz="2400" b="1" dirty="0" smtClean="0">
                <a:solidFill>
                  <a:srgbClr val="002060"/>
                </a:solidFill>
              </a:rPr>
              <a:t>Əsas funksiyalar</a:t>
            </a:r>
          </a:p>
          <a:p>
            <a:endParaRPr lang="en-US" sz="2400" b="1" dirty="0">
              <a:solidFill>
                <a:srgbClr val="002060"/>
              </a:solidFill>
            </a:endParaRPr>
          </a:p>
        </p:txBody>
      </p:sp>
      <p:sp>
        <p:nvSpPr>
          <p:cNvPr id="14" name="TextBox 13"/>
          <p:cNvSpPr txBox="1"/>
          <p:nvPr/>
        </p:nvSpPr>
        <p:spPr>
          <a:xfrm>
            <a:off x="4978400" y="1388533"/>
            <a:ext cx="2717411" cy="461665"/>
          </a:xfrm>
          <a:prstGeom prst="rect">
            <a:avLst/>
          </a:prstGeom>
          <a:noFill/>
        </p:spPr>
        <p:txBody>
          <a:bodyPr wrap="none" rtlCol="0">
            <a:spAutoFit/>
          </a:bodyPr>
          <a:lstStyle/>
          <a:p>
            <a:r>
              <a:rPr lang="az-Latn-AZ" sz="2400" b="1" dirty="0" smtClean="0">
                <a:solidFill>
                  <a:srgbClr val="002060"/>
                </a:solidFill>
              </a:rPr>
              <a:t>Əlavə funksiyalar</a:t>
            </a:r>
            <a:endParaRPr lang="en-US" sz="2400" b="1" dirty="0">
              <a:solidFill>
                <a:srgbClr val="002060"/>
              </a:solidFill>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grpSp>
        <p:nvGrpSpPr>
          <p:cNvPr id="500" name="Google Shape;500;p31"/>
          <p:cNvGrpSpPr/>
          <p:nvPr/>
        </p:nvGrpSpPr>
        <p:grpSpPr>
          <a:xfrm>
            <a:off x="2844195" y="1214193"/>
            <a:ext cx="3371950" cy="3561962"/>
            <a:chOff x="3185245" y="1214193"/>
            <a:chExt cx="3371950" cy="3561962"/>
          </a:xfrm>
        </p:grpSpPr>
        <p:sp>
          <p:nvSpPr>
            <p:cNvPr id="501" name="Google Shape;501;p31"/>
            <p:cNvSpPr/>
            <p:nvPr/>
          </p:nvSpPr>
          <p:spPr>
            <a:xfrm>
              <a:off x="5049171" y="2318192"/>
              <a:ext cx="1053300" cy="1053300"/>
            </a:xfrm>
            <a:prstGeom prst="ellipse">
              <a:avLst/>
            </a:prstGeom>
            <a:solidFill>
              <a:srgbClr val="00FFFF">
                <a:alpha val="45380"/>
              </a:srgbClr>
            </a:solidFill>
            <a:ln w="28575" cap="flat" cmpd="sng">
              <a:solidFill>
                <a:srgbClr val="00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502" name="Google Shape;502;p31"/>
            <p:cNvSpPr/>
            <p:nvPr/>
          </p:nvSpPr>
          <p:spPr>
            <a:xfrm>
              <a:off x="3900225" y="3177717"/>
              <a:ext cx="1053300" cy="1053300"/>
            </a:xfrm>
            <a:prstGeom prst="ellipse">
              <a:avLst/>
            </a:prstGeom>
            <a:solidFill>
              <a:srgbClr val="FFFFFF">
                <a:alpha val="43080"/>
              </a:srgbClr>
            </a:solidFill>
            <a:ln w="28575"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503" name="Google Shape;503;p31"/>
            <p:cNvCxnSpPr/>
            <p:nvPr/>
          </p:nvCxnSpPr>
          <p:spPr>
            <a:xfrm rot="10800000">
              <a:off x="6102395" y="2855209"/>
              <a:ext cx="454800" cy="0"/>
            </a:xfrm>
            <a:prstGeom prst="straightConnector1">
              <a:avLst/>
            </a:prstGeom>
            <a:noFill/>
            <a:ln w="28575" cap="flat" cmpd="sng">
              <a:solidFill>
                <a:srgbClr val="00FFFF"/>
              </a:solidFill>
              <a:prstDash val="solid"/>
              <a:round/>
              <a:headEnd type="none" w="med" len="med"/>
              <a:tailEnd type="none" w="med" len="med"/>
            </a:ln>
          </p:spPr>
        </p:cxnSp>
        <p:cxnSp>
          <p:nvCxnSpPr>
            <p:cNvPr id="504" name="Google Shape;504;p31"/>
            <p:cNvCxnSpPr/>
            <p:nvPr/>
          </p:nvCxnSpPr>
          <p:spPr>
            <a:xfrm rot="10800000">
              <a:off x="4426821" y="4230755"/>
              <a:ext cx="0" cy="545400"/>
            </a:xfrm>
            <a:prstGeom prst="straightConnector1">
              <a:avLst/>
            </a:prstGeom>
            <a:noFill/>
            <a:ln w="28575" cap="flat" cmpd="sng">
              <a:solidFill>
                <a:srgbClr val="FFFFFF"/>
              </a:solidFill>
              <a:prstDash val="solid"/>
              <a:round/>
              <a:headEnd type="none" w="med" len="med"/>
              <a:tailEnd type="none" w="med" len="med"/>
            </a:ln>
          </p:spPr>
        </p:cxnSp>
        <p:grpSp>
          <p:nvGrpSpPr>
            <p:cNvPr id="505" name="Google Shape;505;p31"/>
            <p:cNvGrpSpPr/>
            <p:nvPr/>
          </p:nvGrpSpPr>
          <p:grpSpPr>
            <a:xfrm>
              <a:off x="3185245" y="2328599"/>
              <a:ext cx="1508100" cy="1053300"/>
              <a:chOff x="3185245" y="2328599"/>
              <a:chExt cx="1508100" cy="1053300"/>
            </a:xfrm>
          </p:grpSpPr>
          <p:sp>
            <p:nvSpPr>
              <p:cNvPr id="506" name="Google Shape;506;p31"/>
              <p:cNvSpPr/>
              <p:nvPr/>
            </p:nvSpPr>
            <p:spPr>
              <a:xfrm>
                <a:off x="3640045" y="2328599"/>
                <a:ext cx="1053300" cy="1053300"/>
              </a:xfrm>
              <a:prstGeom prst="ellipse">
                <a:avLst/>
              </a:prstGeom>
              <a:solidFill>
                <a:srgbClr val="11E4C1">
                  <a:alpha val="60000"/>
                </a:srgbClr>
              </a:solidFill>
              <a:ln w="28575" cap="flat" cmpd="sng">
                <a:solidFill>
                  <a:srgbClr val="11E4C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507" name="Google Shape;507;p31"/>
              <p:cNvCxnSpPr>
                <a:stCxn id="506" idx="2"/>
              </p:cNvCxnSpPr>
              <p:nvPr/>
            </p:nvCxnSpPr>
            <p:spPr>
              <a:xfrm rot="10800000">
                <a:off x="3185245" y="2855249"/>
                <a:ext cx="454800" cy="0"/>
              </a:xfrm>
              <a:prstGeom prst="straightConnector1">
                <a:avLst/>
              </a:prstGeom>
              <a:noFill/>
              <a:ln w="28575" cap="flat" cmpd="sng">
                <a:solidFill>
                  <a:srgbClr val="11E4C1"/>
                </a:solidFill>
                <a:prstDash val="solid"/>
                <a:round/>
                <a:headEnd type="none" w="med" len="med"/>
                <a:tailEnd type="none" w="med" len="med"/>
              </a:ln>
            </p:spPr>
          </p:cxnSp>
        </p:grpSp>
        <p:grpSp>
          <p:nvGrpSpPr>
            <p:cNvPr id="508" name="Google Shape;508;p31"/>
            <p:cNvGrpSpPr/>
            <p:nvPr/>
          </p:nvGrpSpPr>
          <p:grpSpPr>
            <a:xfrm>
              <a:off x="4793145" y="3177717"/>
              <a:ext cx="1053300" cy="1598438"/>
              <a:chOff x="4793145" y="3177717"/>
              <a:chExt cx="1053300" cy="1598438"/>
            </a:xfrm>
          </p:grpSpPr>
          <p:sp>
            <p:nvSpPr>
              <p:cNvPr id="509" name="Google Shape;509;p31"/>
              <p:cNvSpPr/>
              <p:nvPr/>
            </p:nvSpPr>
            <p:spPr>
              <a:xfrm>
                <a:off x="4793145" y="3177717"/>
                <a:ext cx="1053300" cy="1053300"/>
              </a:xfrm>
              <a:prstGeom prst="ellipse">
                <a:avLst/>
              </a:prstGeom>
              <a:solidFill>
                <a:srgbClr val="E613D5">
                  <a:alpha val="48850"/>
                </a:srgbClr>
              </a:solidFill>
              <a:ln w="28575" cap="flat" cmpd="sng">
                <a:solidFill>
                  <a:srgbClr val="E613D5"/>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510" name="Google Shape;510;p31"/>
              <p:cNvCxnSpPr/>
              <p:nvPr/>
            </p:nvCxnSpPr>
            <p:spPr>
              <a:xfrm rot="10800000">
                <a:off x="5319761" y="4230755"/>
                <a:ext cx="0" cy="545400"/>
              </a:xfrm>
              <a:prstGeom prst="straightConnector1">
                <a:avLst/>
              </a:prstGeom>
              <a:noFill/>
              <a:ln w="28575" cap="flat" cmpd="sng">
                <a:solidFill>
                  <a:srgbClr val="E613D5"/>
                </a:solidFill>
                <a:prstDash val="solid"/>
                <a:round/>
                <a:headEnd type="none" w="med" len="med"/>
                <a:tailEnd type="none" w="med" len="med"/>
              </a:ln>
            </p:spPr>
          </p:cxnSp>
        </p:grpSp>
        <p:grpSp>
          <p:nvGrpSpPr>
            <p:cNvPr id="511" name="Google Shape;511;p31"/>
            <p:cNvGrpSpPr/>
            <p:nvPr/>
          </p:nvGrpSpPr>
          <p:grpSpPr>
            <a:xfrm>
              <a:off x="4328997" y="1214193"/>
              <a:ext cx="1053300" cy="1607800"/>
              <a:chOff x="4328997" y="1214193"/>
              <a:chExt cx="1053300" cy="1607800"/>
            </a:xfrm>
          </p:grpSpPr>
          <p:sp>
            <p:nvSpPr>
              <p:cNvPr id="512" name="Google Shape;512;p31"/>
              <p:cNvSpPr/>
              <p:nvPr/>
            </p:nvSpPr>
            <p:spPr>
              <a:xfrm>
                <a:off x="4328997" y="1768693"/>
                <a:ext cx="1053300" cy="1053300"/>
              </a:xfrm>
              <a:prstGeom prst="ellipse">
                <a:avLst/>
              </a:prstGeom>
              <a:solidFill>
                <a:srgbClr val="7337D4">
                  <a:alpha val="80770"/>
                </a:srgbClr>
              </a:solidFill>
              <a:ln w="28575" cap="flat" cmpd="sng">
                <a:solidFill>
                  <a:srgbClr val="7337D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513" name="Google Shape;513;p31"/>
              <p:cNvCxnSpPr/>
              <p:nvPr/>
            </p:nvCxnSpPr>
            <p:spPr>
              <a:xfrm rot="10800000">
                <a:off x="4855597" y="1214193"/>
                <a:ext cx="0" cy="545400"/>
              </a:xfrm>
              <a:prstGeom prst="straightConnector1">
                <a:avLst/>
              </a:prstGeom>
              <a:noFill/>
              <a:ln w="28575" cap="flat" cmpd="sng">
                <a:solidFill>
                  <a:srgbClr val="7337D4"/>
                </a:solidFill>
                <a:prstDash val="solid"/>
                <a:round/>
                <a:headEnd type="none" w="med" len="med"/>
                <a:tailEnd type="none" w="med" len="med"/>
              </a:ln>
            </p:spPr>
          </p:cxnSp>
        </p:grpSp>
      </p:grpSp>
      <p:sp>
        <p:nvSpPr>
          <p:cNvPr id="514" name="Google Shape;514;p31"/>
          <p:cNvSpPr txBox="1">
            <a:spLocks noGrp="1"/>
          </p:cNvSpPr>
          <p:nvPr>
            <p:ph type="ctrTitle"/>
          </p:nvPr>
        </p:nvSpPr>
        <p:spPr>
          <a:xfrm>
            <a:off x="1937072" y="189228"/>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z-Latn-AZ" dirty="0" smtClean="0">
                <a:effectLst>
                  <a:outerShdw blurRad="38100" dist="38100" dir="2700000" algn="tl">
                    <a:srgbClr val="000000">
                      <a:alpha val="43137"/>
                    </a:srgbClr>
                  </a:outerShdw>
                </a:effectLst>
              </a:rPr>
              <a:t>Əməliyyat sistemlərinin təsnifatı</a:t>
            </a:r>
            <a:endParaRPr dirty="0">
              <a:effectLst>
                <a:outerShdw blurRad="38100" dist="38100" dir="2700000" algn="tl">
                  <a:srgbClr val="000000">
                    <a:alpha val="43137"/>
                  </a:srgbClr>
                </a:outerShdw>
              </a:effectLst>
            </a:endParaRPr>
          </a:p>
        </p:txBody>
      </p:sp>
      <p:sp>
        <p:nvSpPr>
          <p:cNvPr id="515" name="Google Shape;515;p31"/>
          <p:cNvSpPr/>
          <p:nvPr/>
        </p:nvSpPr>
        <p:spPr>
          <a:xfrm>
            <a:off x="4375376" y="2140521"/>
            <a:ext cx="331366" cy="329370"/>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5085428" y="2709991"/>
            <a:ext cx="334909" cy="308111"/>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1"/>
          <p:cNvGrpSpPr/>
          <p:nvPr/>
        </p:nvGrpSpPr>
        <p:grpSpPr>
          <a:xfrm>
            <a:off x="3938056" y="3562108"/>
            <a:ext cx="328695" cy="327823"/>
            <a:chOff x="-937025" y="2064750"/>
            <a:chExt cx="292225" cy="291450"/>
          </a:xfrm>
        </p:grpSpPr>
        <p:sp>
          <p:nvSpPr>
            <p:cNvPr id="518" name="Google Shape;518;p31"/>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31"/>
          <p:cNvGrpSpPr/>
          <p:nvPr/>
        </p:nvGrpSpPr>
        <p:grpSpPr>
          <a:xfrm>
            <a:off x="4824636" y="3558690"/>
            <a:ext cx="329566" cy="328695"/>
            <a:chOff x="-5635975" y="2757075"/>
            <a:chExt cx="293000" cy="292225"/>
          </a:xfrm>
        </p:grpSpPr>
        <p:sp>
          <p:nvSpPr>
            <p:cNvPr id="522" name="Google Shape;522;p31"/>
            <p:cNvSpPr/>
            <p:nvPr/>
          </p:nvSpPr>
          <p:spPr>
            <a:xfrm>
              <a:off x="-5635975" y="2757075"/>
              <a:ext cx="293000" cy="292225"/>
            </a:xfrm>
            <a:custGeom>
              <a:avLst/>
              <a:gdLst/>
              <a:ahLst/>
              <a:cxnLst/>
              <a:rect l="l" t="t" r="r" b="b"/>
              <a:pathLst>
                <a:path w="11720" h="11689" extrusionOk="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5584800" y="2790150"/>
              <a:ext cx="189850" cy="138050"/>
            </a:xfrm>
            <a:custGeom>
              <a:avLst/>
              <a:gdLst/>
              <a:ahLst/>
              <a:cxnLst/>
              <a:rect l="l" t="t" r="r" b="b"/>
              <a:pathLst>
                <a:path w="7594" h="5522" extrusionOk="0">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1"/>
          <p:cNvGrpSpPr/>
          <p:nvPr/>
        </p:nvGrpSpPr>
        <p:grpSpPr>
          <a:xfrm>
            <a:off x="3668050" y="2696613"/>
            <a:ext cx="334906" cy="334854"/>
            <a:chOff x="3552425" y="2640063"/>
            <a:chExt cx="334906" cy="334854"/>
          </a:xfrm>
        </p:grpSpPr>
        <p:sp>
          <p:nvSpPr>
            <p:cNvPr id="525" name="Google Shape;525;p31"/>
            <p:cNvSpPr/>
            <p:nvPr/>
          </p:nvSpPr>
          <p:spPr>
            <a:xfrm>
              <a:off x="3658260" y="2679985"/>
              <a:ext cx="123181" cy="112611"/>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526" name="Google Shape;526;p31"/>
            <p:cNvSpPr/>
            <p:nvPr/>
          </p:nvSpPr>
          <p:spPr>
            <a:xfrm>
              <a:off x="3552425" y="2640063"/>
              <a:ext cx="334906" cy="334854"/>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527" name="Google Shape;527;p31"/>
          <p:cNvSpPr txBox="1"/>
          <p:nvPr/>
        </p:nvSpPr>
        <p:spPr>
          <a:xfrm>
            <a:off x="816429" y="4096700"/>
            <a:ext cx="2990579" cy="513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Arial" panose="020B0604020202020204" pitchFamily="34" charset="0"/>
                <a:ea typeface="Barlow Semi Condensed Light"/>
                <a:cs typeface="Arial" panose="020B0604020202020204" pitchFamily="34" charset="0"/>
                <a:sym typeface="Barlow Semi Condensed Light"/>
              </a:rPr>
              <a:t>İnformasiya emalı rejiminə görə</a:t>
            </a:r>
          </a:p>
          <a:p>
            <a:pPr marL="0" marR="0" lvl="0" indent="0" algn="r"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Arial" panose="020B0604020202020204" pitchFamily="34" charset="0"/>
                <a:ea typeface="Barlow Semi Condensed Light"/>
                <a:cs typeface="Arial" panose="020B0604020202020204" pitchFamily="34" charset="0"/>
                <a:sym typeface="Barlow Semi Condensed Light"/>
              </a:rPr>
              <a:t>Paket emallı</a:t>
            </a:r>
          </a:p>
          <a:p>
            <a:pPr marL="0" marR="0" lvl="0" indent="0" algn="r"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Arial" panose="020B0604020202020204" pitchFamily="34" charset="0"/>
                <a:ea typeface="Barlow Semi Condensed Light"/>
                <a:cs typeface="Arial" panose="020B0604020202020204" pitchFamily="34" charset="0"/>
                <a:sym typeface="Barlow Semi Condensed Light"/>
              </a:rPr>
              <a:t>Vaxt bölgülü</a:t>
            </a:r>
          </a:p>
          <a:p>
            <a:pPr marL="0" marR="0" lvl="0" indent="0" algn="r"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Arial" panose="020B0604020202020204" pitchFamily="34" charset="0"/>
                <a:ea typeface="Barlow Semi Condensed Light"/>
                <a:cs typeface="Arial" panose="020B0604020202020204" pitchFamily="34" charset="0"/>
                <a:sym typeface="Barlow Semi Condensed Light"/>
              </a:rPr>
              <a:t>Real vaxt rejimli</a:t>
            </a:r>
            <a:endParaRPr sz="1600" dirty="0">
              <a:solidFill>
                <a:srgbClr val="FFFFFF"/>
              </a:solidFill>
              <a:effectLst>
                <a:outerShdw blurRad="38100" dist="38100" dir="2700000" algn="tl">
                  <a:srgbClr val="000000">
                    <a:alpha val="43137"/>
                  </a:srgbClr>
                </a:outerShdw>
              </a:effectLst>
              <a:latin typeface="Arial" panose="020B0604020202020204" pitchFamily="34" charset="0"/>
              <a:ea typeface="Barlow Semi Condensed Light"/>
              <a:cs typeface="Arial" panose="020B0604020202020204" pitchFamily="34" charset="0"/>
              <a:sym typeface="Barlow Semi Condensed Light"/>
            </a:endParaRPr>
          </a:p>
        </p:txBody>
      </p:sp>
      <p:sp>
        <p:nvSpPr>
          <p:cNvPr id="528" name="Google Shape;528;p31"/>
          <p:cNvSpPr txBox="1"/>
          <p:nvPr/>
        </p:nvSpPr>
        <p:spPr>
          <a:xfrm>
            <a:off x="2444071" y="1103815"/>
            <a:ext cx="2149702" cy="3711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mj-lt"/>
                <a:ea typeface="Saira Extra Condensed"/>
                <a:cs typeface="Saira Extra Condensed"/>
                <a:sym typeface="Saira Extra Condensed"/>
              </a:rPr>
              <a:t>Sistemlə eyni vaxtda işləyən istifadəçilərin sayına görə</a:t>
            </a:r>
          </a:p>
          <a:p>
            <a:pPr marR="0" lvl="0" algn="l" rtl="0">
              <a:lnSpc>
                <a:spcPct val="100000"/>
              </a:lnSpc>
              <a:spcBef>
                <a:spcPts val="0"/>
              </a:spcBef>
              <a:spcAft>
                <a:spcPts val="0"/>
              </a:spcAft>
            </a:pPr>
            <a:r>
              <a:rPr lang="az-Latn-AZ" sz="1600" dirty="0" smtClean="0">
                <a:solidFill>
                  <a:srgbClr val="FFFFFF"/>
                </a:solidFill>
                <a:effectLst>
                  <a:outerShdw blurRad="38100" dist="38100" dir="2700000" algn="tl">
                    <a:srgbClr val="000000">
                      <a:alpha val="43137"/>
                    </a:srgbClr>
                  </a:outerShdw>
                </a:effectLst>
                <a:latin typeface="+mj-lt"/>
                <a:ea typeface="Saira Extra Condensed"/>
                <a:cs typeface="Saira Extra Condensed"/>
                <a:sym typeface="Saira Extra Condensed"/>
              </a:rPr>
              <a:t>1.Biristifadəçili      </a:t>
            </a:r>
          </a:p>
          <a:p>
            <a:pPr marR="0" lvl="0" algn="l" rtl="0">
              <a:lnSpc>
                <a:spcPct val="100000"/>
              </a:lnSpc>
              <a:spcBef>
                <a:spcPts val="0"/>
              </a:spcBef>
              <a:spcAft>
                <a:spcPts val="0"/>
              </a:spcAft>
            </a:pPr>
            <a:r>
              <a:rPr lang="az-Latn-AZ" sz="1600" dirty="0" smtClean="0">
                <a:solidFill>
                  <a:srgbClr val="FFFFFF"/>
                </a:solidFill>
                <a:effectLst>
                  <a:outerShdw blurRad="38100" dist="38100" dir="2700000" algn="tl">
                    <a:srgbClr val="000000">
                      <a:alpha val="43137"/>
                    </a:srgbClr>
                  </a:outerShdw>
                </a:effectLst>
                <a:latin typeface="+mj-lt"/>
                <a:ea typeface="Saira Extra Condensed"/>
                <a:cs typeface="Saira Extra Condensed"/>
                <a:sym typeface="Saira Extra Condensed"/>
              </a:rPr>
              <a:t>2.çox istifadəçili</a:t>
            </a:r>
            <a:endParaRPr sz="1600" dirty="0">
              <a:solidFill>
                <a:srgbClr val="FFFFFF"/>
              </a:solidFill>
              <a:effectLst>
                <a:outerShdw blurRad="38100" dist="38100" dir="2700000" algn="tl">
                  <a:srgbClr val="000000">
                    <a:alpha val="43137"/>
                  </a:srgbClr>
                </a:outerShdw>
              </a:effectLst>
              <a:latin typeface="+mj-lt"/>
              <a:ea typeface="Saira Extra Condensed"/>
              <a:cs typeface="Saira Extra Condensed"/>
              <a:sym typeface="Saira Extra Condensed"/>
            </a:endParaRPr>
          </a:p>
        </p:txBody>
      </p:sp>
      <p:sp>
        <p:nvSpPr>
          <p:cNvPr id="529" name="Google Shape;529;p31"/>
          <p:cNvSpPr txBox="1"/>
          <p:nvPr/>
        </p:nvSpPr>
        <p:spPr>
          <a:xfrm>
            <a:off x="731158" y="2347783"/>
            <a:ext cx="2229753" cy="4755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mj-lt"/>
                <a:ea typeface="Barlow Semi Condensed Light"/>
                <a:cs typeface="Barlow Semi Condensed Light"/>
                <a:sym typeface="Barlow Semi Condensed Light"/>
              </a:rPr>
              <a:t>Sistemin idarə olunması ilə eyni vaxtda yerinə yetirilən məsələlrin sayına görə</a:t>
            </a:r>
          </a:p>
          <a:p>
            <a:pPr marL="0" marR="0" lvl="0" indent="0" algn="l"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mj-lt"/>
                <a:ea typeface="Barlow Semi Condensed Light"/>
                <a:cs typeface="Barlow Semi Condensed Light"/>
                <a:sym typeface="Barlow Semi Condensed Light"/>
              </a:rPr>
              <a:t>1.Birməsələli    2.çoxməsələli</a:t>
            </a:r>
          </a:p>
          <a:p>
            <a:pPr marL="0" marR="0" lvl="0" indent="0" algn="l"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mj-lt"/>
                <a:ea typeface="Barlow Semi Condensed Light"/>
                <a:cs typeface="Barlow Semi Condensed Light"/>
                <a:sym typeface="Barlow Semi Condensed Light"/>
              </a:rPr>
              <a:t>3.şəbəkə</a:t>
            </a:r>
            <a:endParaRPr sz="1600" dirty="0">
              <a:solidFill>
                <a:srgbClr val="FFFFFF"/>
              </a:solidFill>
              <a:effectLst>
                <a:outerShdw blurRad="38100" dist="38100" dir="2700000" algn="tl">
                  <a:srgbClr val="000000">
                    <a:alpha val="43137"/>
                  </a:srgbClr>
                </a:outerShdw>
              </a:effectLst>
              <a:latin typeface="+mj-lt"/>
              <a:ea typeface="Barlow Semi Condensed Light"/>
              <a:cs typeface="Barlow Semi Condensed Light"/>
              <a:sym typeface="Barlow Semi Condensed Light"/>
            </a:endParaRPr>
          </a:p>
        </p:txBody>
      </p:sp>
      <p:sp>
        <p:nvSpPr>
          <p:cNvPr id="530" name="Google Shape;530;p31"/>
          <p:cNvSpPr txBox="1"/>
          <p:nvPr/>
        </p:nvSpPr>
        <p:spPr>
          <a:xfrm>
            <a:off x="5090866" y="4245639"/>
            <a:ext cx="3530619" cy="4755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Arial" panose="020B0604020202020204" pitchFamily="34" charset="0"/>
                <a:ea typeface="Barlow Semi Condensed Light"/>
                <a:cs typeface="Arial" panose="020B0604020202020204" pitchFamily="34" charset="0"/>
                <a:sym typeface="Barlow Semi Condensed Light"/>
              </a:rPr>
              <a:t>Resurslardan </a:t>
            </a:r>
            <a:r>
              <a:rPr lang="az-Latn-AZ" sz="1600" dirty="0" smtClean="0">
                <a:solidFill>
                  <a:srgbClr val="FFFFFF"/>
                </a:solidFill>
                <a:effectLst>
                  <a:outerShdw blurRad="38100" dist="38100" dir="2700000" algn="tl">
                    <a:srgbClr val="000000">
                      <a:alpha val="43137"/>
                    </a:srgbClr>
                  </a:outerShdw>
                </a:effectLst>
                <a:latin typeface="Arial" panose="020B0604020202020204" pitchFamily="34" charset="0"/>
                <a:ea typeface="Barlow Semi Condensed Light"/>
                <a:cs typeface="Arial" panose="020B0604020202020204" pitchFamily="34" charset="0"/>
                <a:sym typeface="Barlow Semi Condensed Light"/>
              </a:rPr>
              <a:t>istifadə tipinə görə</a:t>
            </a:r>
          </a:p>
          <a:p>
            <a:pPr marL="0" marR="0" lvl="0" indent="0" algn="l"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Arial" panose="020B0604020202020204" pitchFamily="34" charset="0"/>
                <a:ea typeface="Barlow Semi Condensed Light"/>
                <a:cs typeface="Arial" panose="020B0604020202020204" pitchFamily="34" charset="0"/>
                <a:sym typeface="Barlow Semi Condensed Light"/>
              </a:rPr>
              <a:t>Şəbəkə</a:t>
            </a:r>
          </a:p>
          <a:p>
            <a:pPr marL="0" marR="0" lvl="0" indent="0" algn="l"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Arial" panose="020B0604020202020204" pitchFamily="34" charset="0"/>
                <a:ea typeface="Barlow Semi Condensed Light"/>
                <a:cs typeface="Arial" panose="020B0604020202020204" pitchFamily="34" charset="0"/>
                <a:sym typeface="Barlow Semi Condensed Light"/>
              </a:rPr>
              <a:t>lokal</a:t>
            </a:r>
            <a:endParaRPr sz="1600" dirty="0">
              <a:solidFill>
                <a:srgbClr val="FFFFFF"/>
              </a:solidFill>
              <a:effectLst>
                <a:outerShdw blurRad="38100" dist="38100" dir="2700000" algn="tl">
                  <a:srgbClr val="000000">
                    <a:alpha val="43137"/>
                  </a:srgbClr>
                </a:outerShdw>
              </a:effectLst>
              <a:latin typeface="Arial" panose="020B0604020202020204" pitchFamily="34" charset="0"/>
              <a:ea typeface="Barlow Semi Condensed Light"/>
              <a:cs typeface="Arial" panose="020B0604020202020204" pitchFamily="34" charset="0"/>
              <a:sym typeface="Barlow Semi Condensed Light"/>
            </a:endParaRPr>
          </a:p>
        </p:txBody>
      </p:sp>
      <p:sp>
        <p:nvSpPr>
          <p:cNvPr id="531" name="Google Shape;531;p31"/>
          <p:cNvSpPr txBox="1"/>
          <p:nvPr/>
        </p:nvSpPr>
        <p:spPr>
          <a:xfrm>
            <a:off x="6302828" y="2391340"/>
            <a:ext cx="2675896" cy="475500"/>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mj-lt"/>
                <a:ea typeface="Barlow Semi Condensed Light"/>
                <a:cs typeface="Barlow Semi Condensed Light"/>
                <a:sym typeface="Barlow Semi Condensed Light"/>
              </a:rPr>
              <a:t>Prosessorun mərtəbələrinin sayına görə</a:t>
            </a:r>
          </a:p>
          <a:p>
            <a:pPr marL="0" marR="0" lvl="0" indent="0"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mj-lt"/>
                <a:ea typeface="Barlow Semi Condensed Light"/>
                <a:cs typeface="Barlow Semi Condensed Light"/>
                <a:sym typeface="Barlow Semi Condensed Light"/>
              </a:rPr>
              <a:t>8-mərtəbəli</a:t>
            </a:r>
          </a:p>
          <a:p>
            <a:pPr marL="0" marR="0" lvl="0" indent="0"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mj-lt"/>
                <a:ea typeface="Barlow Semi Condensed Light"/>
                <a:cs typeface="Barlow Semi Condensed Light"/>
                <a:sym typeface="Barlow Semi Condensed Light"/>
              </a:rPr>
              <a:t>16-mərtəbəli</a:t>
            </a:r>
          </a:p>
          <a:p>
            <a:pPr marL="0" marR="0" lvl="0" indent="0"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mj-lt"/>
                <a:ea typeface="Barlow Semi Condensed Light"/>
                <a:cs typeface="Barlow Semi Condensed Light"/>
                <a:sym typeface="Barlow Semi Condensed Light"/>
              </a:rPr>
              <a:t>32-mərtəbəli</a:t>
            </a:r>
          </a:p>
          <a:p>
            <a:pPr marL="0" marR="0" lvl="0" indent="0" rtl="0">
              <a:lnSpc>
                <a:spcPct val="100000"/>
              </a:lnSpc>
              <a:spcBef>
                <a:spcPts val="0"/>
              </a:spcBef>
              <a:spcAft>
                <a:spcPts val="0"/>
              </a:spcAft>
              <a:buNone/>
            </a:pPr>
            <a:r>
              <a:rPr lang="az-Latn-AZ" sz="1600" dirty="0" smtClean="0">
                <a:solidFill>
                  <a:srgbClr val="FFFFFF"/>
                </a:solidFill>
                <a:effectLst>
                  <a:outerShdw blurRad="38100" dist="38100" dir="2700000" algn="tl">
                    <a:srgbClr val="000000">
                      <a:alpha val="43137"/>
                    </a:srgbClr>
                  </a:outerShdw>
                </a:effectLst>
                <a:latin typeface="+mj-lt"/>
                <a:ea typeface="Barlow Semi Condensed Light"/>
                <a:cs typeface="Barlow Semi Condensed Light"/>
                <a:sym typeface="Barlow Semi Condensed Light"/>
              </a:rPr>
              <a:t>64-mərtəbəli</a:t>
            </a:r>
            <a:endParaRPr sz="1600" dirty="0">
              <a:solidFill>
                <a:srgbClr val="FFFFFF"/>
              </a:solidFill>
              <a:effectLst>
                <a:outerShdw blurRad="38100" dist="38100" dir="2700000" algn="tl">
                  <a:srgbClr val="000000">
                    <a:alpha val="43137"/>
                  </a:srgbClr>
                </a:outerShdw>
              </a:effectLst>
              <a:latin typeface="+mj-lt"/>
              <a:ea typeface="Barlow Semi Condensed Light"/>
              <a:cs typeface="Barlow Semi Condensed Light"/>
              <a:sym typeface="Barlow Semi Condensed Light"/>
            </a:endParaRPr>
          </a:p>
        </p:txBody>
      </p:sp>
      <p:sp>
        <p:nvSpPr>
          <p:cNvPr id="2" name="TextBox 1"/>
          <p:cNvSpPr txBox="1"/>
          <p:nvPr/>
        </p:nvSpPr>
        <p:spPr>
          <a:xfrm>
            <a:off x="5007428" y="1045029"/>
            <a:ext cx="2146742" cy="1323439"/>
          </a:xfrm>
          <a:prstGeom prst="rect">
            <a:avLst/>
          </a:prstGeom>
          <a:noFill/>
        </p:spPr>
        <p:txBody>
          <a:bodyPr wrap="none" rtlCol="0">
            <a:spAutoFit/>
          </a:bodyPr>
          <a:lstStyle/>
          <a:p>
            <a:r>
              <a:rPr lang="az-Latn-AZ" sz="1600" dirty="0" smtClean="0">
                <a:solidFill>
                  <a:schemeClr val="bg1"/>
                </a:solidFill>
                <a:effectLst>
                  <a:outerShdw blurRad="38100" dist="38100" dir="2700000" algn="tl">
                    <a:srgbClr val="000000">
                      <a:alpha val="43137"/>
                    </a:srgbClr>
                  </a:outerShdw>
                </a:effectLst>
              </a:rPr>
              <a:t>İnterfeysin tipinə görə</a:t>
            </a:r>
          </a:p>
          <a:p>
            <a:r>
              <a:rPr lang="az-Latn-AZ" sz="1600" dirty="0" smtClean="0">
                <a:solidFill>
                  <a:schemeClr val="bg1"/>
                </a:solidFill>
                <a:effectLst>
                  <a:outerShdw blurRad="38100" dist="38100" dir="2700000" algn="tl">
                    <a:srgbClr val="000000">
                      <a:alpha val="43137"/>
                    </a:srgbClr>
                  </a:outerShdw>
                </a:effectLst>
              </a:rPr>
              <a:t>Proqram </a:t>
            </a:r>
          </a:p>
          <a:p>
            <a:r>
              <a:rPr lang="az-Latn-AZ" sz="1600" dirty="0" smtClean="0">
                <a:solidFill>
                  <a:schemeClr val="bg1"/>
                </a:solidFill>
                <a:effectLst>
                  <a:outerShdw blurRad="38100" dist="38100" dir="2700000" algn="tl">
                    <a:srgbClr val="000000">
                      <a:alpha val="43137"/>
                    </a:srgbClr>
                  </a:outerShdw>
                </a:effectLst>
              </a:rPr>
              <a:t>İstifadəçi</a:t>
            </a:r>
          </a:p>
          <a:p>
            <a:r>
              <a:rPr lang="az-Latn-AZ" sz="1600" dirty="0" smtClean="0">
                <a:solidFill>
                  <a:schemeClr val="bg1"/>
                </a:solidFill>
                <a:effectLst>
                  <a:outerShdw blurRad="38100" dist="38100" dir="2700000" algn="tl">
                    <a:srgbClr val="000000">
                      <a:alpha val="43137"/>
                    </a:srgbClr>
                  </a:outerShdw>
                </a:effectLst>
              </a:rPr>
              <a:t>Obyektyönlü</a:t>
            </a:r>
          </a:p>
          <a:p>
            <a:r>
              <a:rPr lang="az-Latn-AZ" sz="1600" dirty="0" smtClean="0">
                <a:solidFill>
                  <a:schemeClr val="bg1"/>
                </a:solidFill>
                <a:effectLst>
                  <a:outerShdw blurRad="38100" dist="38100" dir="2700000" algn="tl">
                    <a:srgbClr val="000000">
                      <a:alpha val="43137"/>
                    </a:srgbClr>
                  </a:outerShdw>
                </a:effectLst>
              </a:rPr>
              <a:t>Əmrli</a:t>
            </a:r>
            <a:endParaRPr lang="en-US" sz="1600" dirty="0">
              <a:solidFill>
                <a:schemeClr val="bg1"/>
              </a:solidFill>
              <a:effectLst>
                <a:outerShdw blurRad="38100" dist="38100" dir="2700000" algn="tl">
                  <a:srgbClr val="000000">
                    <a:alpha val="43137"/>
                  </a:srgbClr>
                </a:outerShdw>
              </a:effectLst>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 name="Shape 131"/>
        <p:cNvGrpSpPr/>
        <p:nvPr/>
      </p:nvGrpSpPr>
      <p:grpSpPr>
        <a:xfrm>
          <a:off x="0" y="0"/>
          <a:ext cx="0" cy="0"/>
          <a:chOff x="0" y="0"/>
          <a:chExt cx="0" cy="0"/>
        </a:xfrm>
      </p:grpSpPr>
      <p:sp>
        <p:nvSpPr>
          <p:cNvPr id="21" name="Rectangle 20"/>
          <p:cNvSpPr/>
          <p:nvPr/>
        </p:nvSpPr>
        <p:spPr>
          <a:xfrm>
            <a:off x="141512" y="582263"/>
            <a:ext cx="7685315" cy="1154162"/>
          </a:xfrm>
          <a:prstGeom prst="rect">
            <a:avLst/>
          </a:prstGeom>
        </p:spPr>
        <p:txBody>
          <a:bodyPr wrap="square">
            <a:spAutoFit/>
          </a:bodyPr>
          <a:lstStyle/>
          <a:p>
            <a:pPr indent="360045" algn="ctr">
              <a:lnSpc>
                <a:spcPct val="115000"/>
              </a:lnSpc>
              <a:spcBef>
                <a:spcPts val="305"/>
              </a:spcBef>
              <a:spcAft>
                <a:spcPts val="305"/>
              </a:spcAf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Birm</a:t>
            </a:r>
            <a:r>
              <a:rPr lang="ru-RU"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a:t>
            </a:r>
            <a:r>
              <a:rPr lang="ru-RU"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l</a:t>
            </a:r>
            <a:r>
              <a:rPr lang="ru-RU"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li</a:t>
            </a:r>
            <a:r>
              <a:rPr lang="ru-RU"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Ə</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000" u="sng"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a:t>
            </a:r>
            <a:r>
              <a:rPr lang="ru-RU"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üə</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yy</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bir</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anda</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konkret</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bir</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m</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l</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il</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bir</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istifad</a:t>
            </a:r>
            <a:r>
              <a:rPr lang="ru-RU"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əç</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inin</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ş</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üçü</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z</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rd</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tutulmu</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ş</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dur</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Bu tip</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nin</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n</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ü</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may</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nd</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si</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Microsoft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firmas</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ı </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r</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find</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yarad</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ı</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lan</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MS</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DOS</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dur</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729343" y="1942977"/>
            <a:ext cx="6672943" cy="1154162"/>
          </a:xfrm>
          <a:prstGeom prst="rect">
            <a:avLst/>
          </a:prstGeom>
        </p:spPr>
        <p:txBody>
          <a:bodyPr wrap="square">
            <a:spAutoFit/>
          </a:bodyPr>
          <a:lstStyle/>
          <a:p>
            <a:pPr indent="360045" algn="ctr">
              <a:lnSpc>
                <a:spcPct val="115000"/>
              </a:lnSpc>
              <a:spcBef>
                <a:spcPts val="305"/>
              </a:spcBef>
              <a:spcAft>
                <a:spcPts val="305"/>
              </a:spcAft>
            </a:pPr>
            <a:r>
              <a:rPr lang="ru-RU" sz="20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Ç</a:t>
            </a:r>
            <a:r>
              <a:rPr lang="en-US" sz="2000" b="1" dirty="0" err="1"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oxm</a:t>
            </a:r>
            <a:r>
              <a:rPr lang="ru-RU" sz="20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a:t>
            </a:r>
            <a:r>
              <a:rPr lang="ru-RU" sz="20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l</a:t>
            </a:r>
            <a:r>
              <a:rPr lang="ru-RU" sz="20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li</a:t>
            </a:r>
            <a:r>
              <a:rPr lang="ru-RU" sz="20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Ə</a:t>
            </a:r>
            <a:r>
              <a:rPr lang="en-US" sz="20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a:t>
            </a:r>
            <a:r>
              <a:rPr lang="ru-RU" sz="2000"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komp</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ü</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terd</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multiproqram</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rejimd</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 </a:t>
            </a:r>
            <a:r>
              <a:rPr lang="az-Latn-AZ" sz="2000"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vaxt</a:t>
            </a:r>
            <a:r>
              <a:rPr lang="en-US" sz="2000"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ö</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lg</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ü</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ü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il</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kollektiv</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istifad</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ni</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t</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min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edir</a:t>
            </a:r>
            <a:r>
              <a:rPr lang="ru-RU"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Bu tip ƏS-</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UNIX, OS/2, Windows 95/98/2000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və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misal</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göstərmək</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olar</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p:cNvSpPr/>
          <p:nvPr/>
        </p:nvSpPr>
        <p:spPr>
          <a:xfrm>
            <a:off x="511627" y="3467433"/>
            <a:ext cx="7239001" cy="1323439"/>
          </a:xfrm>
          <a:prstGeom prst="rect">
            <a:avLst/>
          </a:prstGeom>
        </p:spPr>
        <p:txBody>
          <a:bodyPr wrap="square">
            <a:spAutoFit/>
          </a:bodyPr>
          <a:lstStyle/>
          <a:p>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Şəbəkə</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ƏS</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lokal</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və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qlobal</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şəbəkələrin</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meydana</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gəlməsi</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ilə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əlaqədardır</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və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şəbəkənin</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bütün</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resurslarına</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istifadəçinin</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müra­ciətini</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tə'min</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edir</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Bu ƏS-</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nə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Novell Net Ware, Windows NT, Banyan Vines, IBM LAN, UNIX, Solaris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və</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s.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misal</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göstərmək</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2000" dirty="0" err="1"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olar</a:t>
            </a:r>
            <a:r>
              <a:rPr lang="az-Latn-AZ" sz="2000"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t>
            </a:r>
            <a:endParaRPr lang="en-US" sz="2000" dirty="0">
              <a:solidFill>
                <a:schemeClr val="bg1"/>
              </a:solidFill>
              <a:effectLst>
                <a:outerShdw blurRad="38100" dist="38100" dir="2700000" algn="tl">
                  <a:srgbClr val="000000">
                    <a:alpha val="43137"/>
                  </a:srgbClr>
                </a:outerShdw>
              </a:effectLst>
            </a:endParaRPr>
          </a:p>
        </p:txBody>
      </p:sp>
      <p:sp>
        <p:nvSpPr>
          <p:cNvPr id="43" name="Google Shape;515;p31"/>
          <p:cNvSpPr/>
          <p:nvPr/>
        </p:nvSpPr>
        <p:spPr>
          <a:xfrm flipH="1">
            <a:off x="185057" y="1487378"/>
            <a:ext cx="870176" cy="624452"/>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5;p31"/>
          <p:cNvSpPr/>
          <p:nvPr/>
        </p:nvSpPr>
        <p:spPr>
          <a:xfrm>
            <a:off x="6911748" y="2978721"/>
            <a:ext cx="1100138" cy="929250"/>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285;p26"/>
          <p:cNvGrpSpPr/>
          <p:nvPr/>
        </p:nvGrpSpPr>
        <p:grpSpPr>
          <a:xfrm>
            <a:off x="1683186" y="0"/>
            <a:ext cx="4162443" cy="631371"/>
            <a:chOff x="1824700" y="4244825"/>
            <a:chExt cx="2133525" cy="433500"/>
          </a:xfrm>
        </p:grpSpPr>
        <p:grpSp>
          <p:nvGrpSpPr>
            <p:cNvPr id="46" name="Google Shape;286;p26"/>
            <p:cNvGrpSpPr/>
            <p:nvPr/>
          </p:nvGrpSpPr>
          <p:grpSpPr>
            <a:xfrm>
              <a:off x="1824700" y="4244825"/>
              <a:ext cx="433500" cy="433500"/>
              <a:chOff x="1824700" y="4244825"/>
              <a:chExt cx="433500" cy="433500"/>
            </a:xfrm>
          </p:grpSpPr>
          <p:sp>
            <p:nvSpPr>
              <p:cNvPr id="58" name="Google Shape;287;p26"/>
              <p:cNvSpPr/>
              <p:nvPr/>
            </p:nvSpPr>
            <p:spPr>
              <a:xfrm>
                <a:off x="1824700" y="4244825"/>
                <a:ext cx="433500" cy="43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8;p26"/>
              <p:cNvSpPr/>
              <p:nvPr/>
            </p:nvSpPr>
            <p:spPr>
              <a:xfrm>
                <a:off x="1927819" y="4364976"/>
                <a:ext cx="230837" cy="231452"/>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 name="Google Shape;289;p26"/>
            <p:cNvGrpSpPr/>
            <p:nvPr/>
          </p:nvGrpSpPr>
          <p:grpSpPr>
            <a:xfrm>
              <a:off x="2393800" y="4444238"/>
              <a:ext cx="1564425" cy="72900"/>
              <a:chOff x="2066900" y="4444238"/>
              <a:chExt cx="1564425" cy="72900"/>
            </a:xfrm>
          </p:grpSpPr>
          <p:sp>
            <p:nvSpPr>
              <p:cNvPr id="48" name="Google Shape;290;p26"/>
              <p:cNvSpPr/>
              <p:nvPr/>
            </p:nvSpPr>
            <p:spPr>
              <a:xfrm>
                <a:off x="206690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1;p26"/>
              <p:cNvSpPr/>
              <p:nvPr/>
            </p:nvSpPr>
            <p:spPr>
              <a:xfrm>
                <a:off x="223262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2;p26"/>
              <p:cNvSpPr/>
              <p:nvPr/>
            </p:nvSpPr>
            <p:spPr>
              <a:xfrm>
                <a:off x="239835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3;p26"/>
              <p:cNvSpPr/>
              <p:nvPr/>
            </p:nvSpPr>
            <p:spPr>
              <a:xfrm>
                <a:off x="256407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4;p26"/>
              <p:cNvSpPr/>
              <p:nvPr/>
            </p:nvSpPr>
            <p:spPr>
              <a:xfrm>
                <a:off x="272980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5;p26"/>
              <p:cNvSpPr/>
              <p:nvPr/>
            </p:nvSpPr>
            <p:spPr>
              <a:xfrm>
                <a:off x="289552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6;p26"/>
              <p:cNvSpPr/>
              <p:nvPr/>
            </p:nvSpPr>
            <p:spPr>
              <a:xfrm>
                <a:off x="3061250"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7;p26"/>
              <p:cNvSpPr/>
              <p:nvPr/>
            </p:nvSpPr>
            <p:spPr>
              <a:xfrm>
                <a:off x="3226975" y="4444238"/>
                <a:ext cx="72900" cy="72900"/>
              </a:xfrm>
              <a:prstGeom prst="ellipse">
                <a:avLst/>
              </a:prstGeom>
              <a:solidFill>
                <a:srgbClr val="E61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8;p26"/>
              <p:cNvSpPr/>
              <p:nvPr/>
            </p:nvSpPr>
            <p:spPr>
              <a:xfrm>
                <a:off x="3392700" y="4444238"/>
                <a:ext cx="72900" cy="72900"/>
              </a:xfrm>
              <a:prstGeom prst="ellipse">
                <a:avLst/>
              </a:prstGeom>
              <a:solidFill>
                <a:srgbClr val="FFFFFF">
                  <a:alpha val="4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9;p26"/>
              <p:cNvSpPr/>
              <p:nvPr/>
            </p:nvSpPr>
            <p:spPr>
              <a:xfrm>
                <a:off x="3558425" y="4444238"/>
                <a:ext cx="72900" cy="72900"/>
              </a:xfrm>
              <a:prstGeom prst="ellipse">
                <a:avLst/>
              </a:prstGeom>
              <a:solidFill>
                <a:srgbClr val="FFFFFF">
                  <a:alpha val="4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5"/>
          <p:cNvSpPr txBox="1">
            <a:spLocks noGrp="1"/>
          </p:cNvSpPr>
          <p:nvPr>
            <p:ph type="ctrTitle"/>
          </p:nvPr>
        </p:nvSpPr>
        <p:spPr>
          <a:xfrm>
            <a:off x="2312344" y="575733"/>
            <a:ext cx="7904100" cy="851700"/>
          </a:xfrm>
          <a:prstGeom prst="rect">
            <a:avLst/>
          </a:prstGeom>
        </p:spPr>
        <p:txBody>
          <a:bodyPr spcFirstLastPara="1" wrap="square" lIns="91425" tIns="91425" rIns="91425" bIns="91425" anchor="b" anchorCtr="0">
            <a:noAutofit/>
          </a:bodyPr>
          <a:lstStyle/>
          <a:p>
            <a:r>
              <a:rPr lang="az-Latn-AZ" sz="3200" dirty="0">
                <a:effectLst>
                  <a:outerShdw blurRad="38100" dist="38100" dir="2700000" algn="tl">
                    <a:srgbClr val="000000">
                      <a:alpha val="43137"/>
                    </a:srgbClr>
                  </a:outerShdw>
                </a:effectLst>
                <a:latin typeface="Arial" panose="020B0604020202020204" pitchFamily="34" charset="0"/>
                <a:ea typeface="Barlow Semi Condensed Light"/>
                <a:cs typeface="Arial" panose="020B0604020202020204" pitchFamily="34" charset="0"/>
                <a:sym typeface="Barlow Semi Condensed Light"/>
              </a:rPr>
              <a:t>İnformasiya emalı rejiminə görə</a:t>
            </a:r>
            <a:br>
              <a:rPr lang="az-Latn-AZ" sz="3200" dirty="0">
                <a:effectLst>
                  <a:outerShdw blurRad="38100" dist="38100" dir="2700000" algn="tl">
                    <a:srgbClr val="000000">
                      <a:alpha val="43137"/>
                    </a:srgbClr>
                  </a:outerShdw>
                </a:effectLst>
                <a:latin typeface="Arial" panose="020B0604020202020204" pitchFamily="34" charset="0"/>
                <a:ea typeface="Barlow Semi Condensed Light"/>
                <a:cs typeface="Arial" panose="020B0604020202020204" pitchFamily="34" charset="0"/>
                <a:sym typeface="Barlow Semi Condensed Light"/>
              </a:rPr>
            </a:br>
            <a:endParaRPr dirty="0"/>
          </a:p>
        </p:txBody>
      </p:sp>
      <p:grpSp>
        <p:nvGrpSpPr>
          <p:cNvPr id="608" name="Google Shape;608;p35"/>
          <p:cNvGrpSpPr/>
          <p:nvPr/>
        </p:nvGrpSpPr>
        <p:grpSpPr>
          <a:xfrm>
            <a:off x="12122240" y="-2385279"/>
            <a:ext cx="331366" cy="330494"/>
            <a:chOff x="-4570325" y="2405775"/>
            <a:chExt cx="294600" cy="293825"/>
          </a:xfrm>
        </p:grpSpPr>
        <p:sp>
          <p:nvSpPr>
            <p:cNvPr id="609" name="Google Shape;609;p35"/>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35"/>
          <p:cNvGrpSpPr/>
          <p:nvPr/>
        </p:nvGrpSpPr>
        <p:grpSpPr>
          <a:xfrm>
            <a:off x="9618906" y="-2383930"/>
            <a:ext cx="329595" cy="327823"/>
            <a:chOff x="-3854375" y="2046625"/>
            <a:chExt cx="293025" cy="291450"/>
          </a:xfrm>
        </p:grpSpPr>
        <p:sp>
          <p:nvSpPr>
            <p:cNvPr id="612" name="Google Shape;612;p35"/>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35"/>
          <p:cNvGrpSpPr/>
          <p:nvPr/>
        </p:nvGrpSpPr>
        <p:grpSpPr>
          <a:xfrm>
            <a:off x="4419479" y="1762224"/>
            <a:ext cx="327823" cy="328695"/>
            <a:chOff x="-1333200" y="2770450"/>
            <a:chExt cx="291450" cy="292225"/>
          </a:xfrm>
        </p:grpSpPr>
        <p:sp>
          <p:nvSpPr>
            <p:cNvPr id="616" name="Google Shape;616;p35"/>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35"/>
          <p:cNvGrpSpPr/>
          <p:nvPr/>
        </p:nvGrpSpPr>
        <p:grpSpPr>
          <a:xfrm>
            <a:off x="2631367" y="3687044"/>
            <a:ext cx="331366" cy="330494"/>
            <a:chOff x="-4570325" y="2405775"/>
            <a:chExt cx="294600" cy="293825"/>
          </a:xfrm>
        </p:grpSpPr>
        <p:sp>
          <p:nvSpPr>
            <p:cNvPr id="619" name="Google Shape;619;p35"/>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5"/>
          <p:cNvGrpSpPr/>
          <p:nvPr/>
        </p:nvGrpSpPr>
        <p:grpSpPr>
          <a:xfrm>
            <a:off x="6148849" y="3620649"/>
            <a:ext cx="328695" cy="327823"/>
            <a:chOff x="-937025" y="2064750"/>
            <a:chExt cx="292225" cy="291450"/>
          </a:xfrm>
        </p:grpSpPr>
        <p:sp>
          <p:nvSpPr>
            <p:cNvPr id="622" name="Google Shape;622;p35"/>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1811868" y="1394786"/>
            <a:ext cx="1981200" cy="2031325"/>
          </a:xfrm>
          <a:prstGeom prst="rect">
            <a:avLst/>
          </a:prstGeom>
        </p:spPr>
        <p:txBody>
          <a:bodyPr wrap="square">
            <a:spAutoFit/>
          </a:bodyPr>
          <a:lstStyle/>
          <a:p>
            <a:r>
              <a:rPr lang="en-US" b="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paket</a:t>
            </a:r>
            <a:r>
              <a:rPr lang="en-US"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b="1" dirty="0" err="1"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emallı</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kompüterdə</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yerinə</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yetirilməli</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proqramlara</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uyğun</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olaraq</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tapşırıqlar</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paketi</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formalaşdırılır</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və</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proqramlar</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mümkün</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üstünlük</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dərəcəsini</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nəzərə</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almaqla</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növbəli</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yerinə</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yetirilir</a:t>
            </a:r>
            <a:endParaRPr lang="en-US" dirty="0">
              <a:solidFill>
                <a:schemeClr val="bg1"/>
              </a:solidFill>
              <a:effectLst>
                <a:outerShdw blurRad="38100" dist="38100" dir="2700000" algn="tl">
                  <a:srgbClr val="000000">
                    <a:alpha val="43137"/>
                  </a:srgbClr>
                </a:outerShdw>
              </a:effectLst>
            </a:endParaRPr>
          </a:p>
        </p:txBody>
      </p:sp>
      <p:sp>
        <p:nvSpPr>
          <p:cNvPr id="11" name="Rectangle 10"/>
          <p:cNvSpPr/>
          <p:nvPr/>
        </p:nvSpPr>
        <p:spPr>
          <a:xfrm>
            <a:off x="3561644" y="2478519"/>
            <a:ext cx="2116667" cy="2031325"/>
          </a:xfrm>
          <a:prstGeom prst="rect">
            <a:avLst/>
          </a:prstGeom>
        </p:spPr>
        <p:txBody>
          <a:bodyPr wrap="square">
            <a:spAutoFit/>
          </a:bodyPr>
          <a:lstStyle/>
          <a:p>
            <a:r>
              <a:rPr lang="en-US" b="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vaxt</a:t>
            </a:r>
            <a:r>
              <a:rPr lang="en-US"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b="1" dirty="0" err="1"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böl</a:t>
            </a:r>
            <a:r>
              <a:rPr lang="az-Latn-AZ"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g</a:t>
            </a:r>
            <a:r>
              <a:rPr lang="en-US" b="1" dirty="0" err="1"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ülü</a:t>
            </a:r>
            <a:r>
              <a:rPr lang="en-US"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(TSR):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bir</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neçə</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istifadəçinin</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müxtəlif</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terminal­lar­dan</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eyni</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vaxtda</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kompüterə</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dialoq</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interaktiv</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recimində</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müraciətini</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tə'min</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etmək</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üçün</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ƏS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tapşırıqlara</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uyğun</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maşın</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resurslarını</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növbə</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ilə</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seçir</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t>
            </a:r>
            <a:endParaRPr lang="en-US" dirty="0">
              <a:solidFill>
                <a:schemeClr val="bg1"/>
              </a:solidFill>
              <a:effectLst>
                <a:outerShdw blurRad="38100" dist="38100" dir="2700000" algn="tl">
                  <a:srgbClr val="000000">
                    <a:alpha val="43137"/>
                  </a:srgbClr>
                </a:outerShdw>
              </a:effectLst>
            </a:endParaRPr>
          </a:p>
        </p:txBody>
      </p:sp>
      <p:sp>
        <p:nvSpPr>
          <p:cNvPr id="12" name="Rectangle 11"/>
          <p:cNvSpPr/>
          <p:nvPr/>
        </p:nvSpPr>
        <p:spPr>
          <a:xfrm>
            <a:off x="5582356" y="1352731"/>
            <a:ext cx="1778000" cy="2039020"/>
          </a:xfrm>
          <a:prstGeom prst="rect">
            <a:avLst/>
          </a:prstGeom>
        </p:spPr>
        <p:txBody>
          <a:bodyPr wrap="square">
            <a:spAutoFit/>
          </a:bodyPr>
          <a:lstStyle/>
          <a:p>
            <a:pPr indent="360045">
              <a:lnSpc>
                <a:spcPct val="115000"/>
              </a:lnSpc>
              <a:spcBef>
                <a:spcPts val="305"/>
              </a:spcBef>
              <a:spcAft>
                <a:spcPts val="305"/>
              </a:spcAft>
            </a:pPr>
            <a:r>
              <a:rPr lang="en-US"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Real</a:t>
            </a:r>
            <a:r>
              <a:rPr lang="az-Latn-AZ"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vaxta</a:t>
            </a:r>
            <a:r>
              <a:rPr lang="en-US"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görə</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kompüterə</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nəzərən</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bu</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və</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ya</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başqa</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dərə­cə­də</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xarici</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olan</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hadisə</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proses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və</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ya</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obyektlərlə</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idarə</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olunan</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istifadəçi</a:t>
            </a:r>
            <a:r>
              <a:rPr lang="az-Latn-AZ" sz="1200"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sorğularına</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müəyyən</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olunmuş</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vaxt</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ərzində</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kompüterin</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cavabını</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təmin</a:t>
            </a:r>
            <a:r>
              <a:rPr lang="en-US" sz="1200"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edir</a:t>
            </a:r>
            <a:r>
              <a:rPr lang="en-US" sz="12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050"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1"/>
          <p:cNvSpPr txBox="1">
            <a:spLocks noGrp="1"/>
          </p:cNvSpPr>
          <p:nvPr>
            <p:ph type="ctrTitle"/>
          </p:nvPr>
        </p:nvSpPr>
        <p:spPr>
          <a:xfrm>
            <a:off x="2257896" y="437643"/>
            <a:ext cx="7904100" cy="851700"/>
          </a:xfrm>
          <a:prstGeom prst="rect">
            <a:avLst/>
          </a:prstGeom>
        </p:spPr>
        <p:txBody>
          <a:bodyPr spcFirstLastPara="1" wrap="square" lIns="91425" tIns="91425" rIns="91425" bIns="91425" anchor="b" anchorCtr="0">
            <a:noAutofit/>
          </a:bodyPr>
          <a:lstStyle/>
          <a:p>
            <a:r>
              <a:rPr lang="az-Latn-AZ" sz="3200" dirty="0" smtClean="0">
                <a:effectLst>
                  <a:outerShdw blurRad="38100" dist="38100" dir="2700000" algn="tl">
                    <a:srgbClr val="000000">
                      <a:alpha val="43137"/>
                    </a:srgbClr>
                  </a:outerShdw>
                  <a:reflection blurRad="6350" stA="55000" endA="50" endPos="85000" dist="29997" dir="5400000" sy="-100000" algn="bl" rotWithShape="0"/>
                </a:effectLst>
                <a:latin typeface="Arial" panose="020B0604020202020204" pitchFamily="34" charset="0"/>
                <a:ea typeface="Barlow Semi Condensed Light"/>
                <a:cs typeface="Arial" panose="020B0604020202020204" pitchFamily="34" charset="0"/>
                <a:sym typeface="Barlow Semi Condensed Light"/>
              </a:rPr>
              <a:t>Resurslardan </a:t>
            </a:r>
            <a:r>
              <a:rPr lang="az-Latn-AZ" sz="3200" dirty="0">
                <a:effectLst>
                  <a:outerShdw blurRad="38100" dist="38100" dir="2700000" algn="tl">
                    <a:srgbClr val="000000">
                      <a:alpha val="43137"/>
                    </a:srgbClr>
                  </a:outerShdw>
                  <a:reflection blurRad="6350" stA="55000" endA="50" endPos="85000" dist="29997" dir="5400000" sy="-100000" algn="bl" rotWithShape="0"/>
                </a:effectLst>
                <a:latin typeface="Arial" panose="020B0604020202020204" pitchFamily="34" charset="0"/>
                <a:ea typeface="Barlow Semi Condensed Light"/>
                <a:cs typeface="Arial" panose="020B0604020202020204" pitchFamily="34" charset="0"/>
                <a:sym typeface="Barlow Semi Condensed Light"/>
              </a:rPr>
              <a:t>istifadə tipinə görə</a:t>
            </a:r>
            <a:br>
              <a:rPr lang="az-Latn-AZ" sz="3200" dirty="0">
                <a:effectLst>
                  <a:outerShdw blurRad="38100" dist="38100" dir="2700000" algn="tl">
                    <a:srgbClr val="000000">
                      <a:alpha val="43137"/>
                    </a:srgbClr>
                  </a:outerShdw>
                  <a:reflection blurRad="6350" stA="55000" endA="50" endPos="85000" dist="29997" dir="5400000" sy="-100000" algn="bl" rotWithShape="0"/>
                </a:effectLst>
                <a:latin typeface="Arial" panose="020B0604020202020204" pitchFamily="34" charset="0"/>
                <a:ea typeface="Barlow Semi Condensed Light"/>
                <a:cs typeface="Arial" panose="020B0604020202020204" pitchFamily="34" charset="0"/>
                <a:sym typeface="Barlow Semi Condensed Light"/>
              </a:rPr>
            </a:br>
            <a:endParaRPr sz="3200" dirty="0">
              <a:effectLst>
                <a:outerShdw blurRad="38100" dist="38100" dir="2700000" algn="tl">
                  <a:srgbClr val="000000">
                    <a:alpha val="43137"/>
                  </a:srgbClr>
                </a:outerShdw>
                <a:reflection blurRad="6350" stA="55000" endA="50" endPos="85000" dist="29997" dir="5400000" sy="-100000" algn="bl" rotWithShape="0"/>
              </a:effectLst>
            </a:endParaRPr>
          </a:p>
        </p:txBody>
      </p:sp>
      <p:sp>
        <p:nvSpPr>
          <p:cNvPr id="5" name="Rectangle 4"/>
          <p:cNvSpPr/>
          <p:nvPr/>
        </p:nvSpPr>
        <p:spPr>
          <a:xfrm>
            <a:off x="2085654" y="1812000"/>
            <a:ext cx="4967555" cy="923330"/>
          </a:xfrm>
          <a:prstGeom prst="rect">
            <a:avLst/>
          </a:prstGeom>
        </p:spPr>
        <p:txBody>
          <a:bodyPr wrap="square">
            <a:spAutoFit/>
          </a:bodyPr>
          <a:lstStyle/>
          <a:p>
            <a:r>
              <a:rPr lang="en-US" sz="1800" b="1" dirty="0" err="1">
                <a:solidFill>
                  <a:schemeClr val="bg1"/>
                </a:solidFill>
                <a:effectLst>
                  <a:outerShdw blurRad="38100" dist="38100" dir="2700000" algn="tl">
                    <a:srgbClr val="000000">
                      <a:alpha val="43137"/>
                    </a:srgbClr>
                  </a:outerShdw>
                </a:effectLst>
                <a:latin typeface="Helvetica Neue "/>
              </a:rPr>
              <a:t>Şəbəkə</a:t>
            </a:r>
            <a:r>
              <a:rPr lang="en-US" sz="1800" b="1" dirty="0">
                <a:solidFill>
                  <a:schemeClr val="bg1"/>
                </a:solidFill>
                <a:effectLst>
                  <a:outerShdw blurRad="38100" dist="38100" dir="2700000" algn="tl">
                    <a:srgbClr val="000000">
                      <a:alpha val="43137"/>
                    </a:srgbClr>
                  </a:outerShdw>
                </a:effectLst>
                <a:latin typeface="Helvetica Neue "/>
              </a:rPr>
              <a:t> </a:t>
            </a:r>
            <a:r>
              <a:rPr lang="en-US" sz="1800" dirty="0">
                <a:solidFill>
                  <a:schemeClr val="bg1"/>
                </a:solidFill>
                <a:effectLst>
                  <a:outerShdw blurRad="38100" dist="38100" dir="2700000" algn="tl">
                    <a:srgbClr val="000000">
                      <a:alpha val="43137"/>
                    </a:srgbClr>
                  </a:outerShdw>
                </a:effectLst>
                <a:latin typeface="Helvetica Neue "/>
              </a:rPr>
              <a:t>ƏS-</a:t>
            </a:r>
            <a:r>
              <a:rPr lang="en-US" sz="1800" dirty="0" err="1">
                <a:solidFill>
                  <a:schemeClr val="bg1"/>
                </a:solidFill>
                <a:effectLst>
                  <a:outerShdw blurRad="38100" dist="38100" dir="2700000" algn="tl">
                    <a:srgbClr val="000000">
                      <a:alpha val="43137"/>
                    </a:srgbClr>
                  </a:outerShdw>
                </a:effectLst>
                <a:latin typeface="Helvetica Neue "/>
              </a:rPr>
              <a:t>ləri</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əksər</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hallarda</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şəbəkə</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üçün</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nəzərdə</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tutulmuş</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olduqca</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güclü</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bir</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və</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ya</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daha</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çox</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kompüter-serverlərdə</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quraşdırılır</a:t>
            </a:r>
            <a:r>
              <a:rPr lang="en-US" sz="1800" dirty="0">
                <a:solidFill>
                  <a:schemeClr val="bg1"/>
                </a:solidFill>
                <a:effectLst>
                  <a:outerShdw blurRad="38100" dist="38100" dir="2700000" algn="tl">
                    <a:srgbClr val="000000">
                      <a:alpha val="43137"/>
                    </a:srgbClr>
                  </a:outerShdw>
                </a:effectLst>
                <a:latin typeface="Helvetica Neue "/>
              </a:rPr>
              <a:t>. </a:t>
            </a:r>
            <a:endParaRPr lang="en-US" sz="1800" dirty="0">
              <a:solidFill>
                <a:schemeClr val="bg1"/>
              </a:solidFill>
              <a:effectLst>
                <a:outerShdw blurRad="38100" dist="38100" dir="2700000" algn="tl">
                  <a:srgbClr val="000000">
                    <a:alpha val="43137"/>
                  </a:srgbClr>
                </a:outerShdw>
              </a:effectLst>
            </a:endParaRPr>
          </a:p>
        </p:txBody>
      </p:sp>
      <p:sp>
        <p:nvSpPr>
          <p:cNvPr id="6" name="Rectangle 5"/>
          <p:cNvSpPr/>
          <p:nvPr/>
        </p:nvSpPr>
        <p:spPr>
          <a:xfrm>
            <a:off x="1237077" y="3188424"/>
            <a:ext cx="2845651" cy="369332"/>
          </a:xfrm>
          <a:prstGeom prst="rect">
            <a:avLst/>
          </a:prstGeom>
        </p:spPr>
        <p:txBody>
          <a:bodyPr wrap="none">
            <a:spAutoFit/>
          </a:bodyPr>
          <a:lstStyle/>
          <a:p>
            <a:r>
              <a:rPr lang="en-US" sz="1800" dirty="0" err="1">
                <a:solidFill>
                  <a:schemeClr val="bg1"/>
                </a:solidFill>
                <a:effectLst>
                  <a:outerShdw blurRad="38100" dist="38100" dir="2700000" algn="tl">
                    <a:srgbClr val="000000">
                      <a:alpha val="43137"/>
                    </a:srgbClr>
                  </a:outerShdw>
                </a:effectLst>
                <a:latin typeface="Helvetica Neue "/>
              </a:rPr>
              <a:t>Digər</a:t>
            </a:r>
            <a:r>
              <a:rPr lang="en-US" sz="1800" dirty="0">
                <a:solidFill>
                  <a:schemeClr val="bg1"/>
                </a:solidFill>
                <a:effectLst>
                  <a:outerShdw blurRad="38100" dist="38100" dir="2700000" algn="tl">
                    <a:srgbClr val="000000">
                      <a:alpha val="43137"/>
                    </a:srgbClr>
                  </a:outerShdw>
                </a:effectLst>
                <a:latin typeface="Helvetica Neue "/>
              </a:rPr>
              <a:t> ƏS-</a:t>
            </a:r>
            <a:r>
              <a:rPr lang="en-US" sz="1800" dirty="0" err="1">
                <a:solidFill>
                  <a:schemeClr val="bg1"/>
                </a:solidFill>
                <a:effectLst>
                  <a:outerShdw blurRad="38100" dist="38100" dir="2700000" algn="tl">
                    <a:srgbClr val="000000">
                      <a:alpha val="43137"/>
                    </a:srgbClr>
                  </a:outerShdw>
                </a:effectLst>
                <a:latin typeface="Helvetica Neue "/>
              </a:rPr>
              <a:t>ləri</a:t>
            </a:r>
            <a:r>
              <a:rPr lang="en-US" sz="1800" dirty="0">
                <a:solidFill>
                  <a:schemeClr val="bg1"/>
                </a:solidFill>
                <a:effectLst>
                  <a:outerShdw blurRad="38100" dist="38100" dir="2700000" algn="tl">
                    <a:srgbClr val="000000">
                      <a:alpha val="43137"/>
                    </a:srgbClr>
                  </a:outerShdw>
                </a:effectLst>
                <a:latin typeface="Helvetica Neue "/>
              </a:rPr>
              <a:t> </a:t>
            </a:r>
            <a:r>
              <a:rPr lang="en-US" sz="1800" b="1" dirty="0" err="1">
                <a:solidFill>
                  <a:schemeClr val="bg1"/>
                </a:solidFill>
                <a:effectLst>
                  <a:outerShdw blurRad="38100" dist="38100" dir="2700000" algn="tl">
                    <a:srgbClr val="000000">
                      <a:alpha val="43137"/>
                    </a:srgbClr>
                  </a:outerShdw>
                </a:effectLst>
                <a:latin typeface="Helvetica Neue "/>
              </a:rPr>
              <a:t>lokal</a:t>
            </a:r>
            <a:r>
              <a:rPr lang="en-US" sz="1800" dirty="0">
                <a:solidFill>
                  <a:schemeClr val="bg1"/>
                </a:solidFill>
                <a:effectLst>
                  <a:outerShdw blurRad="38100" dist="38100" dir="2700000" algn="tl">
                    <a:srgbClr val="000000">
                      <a:alpha val="43137"/>
                    </a:srgbClr>
                  </a:outerShdw>
                </a:effectLst>
                <a:latin typeface="Helvetica Neue "/>
              </a:rPr>
              <a:t> </a:t>
            </a:r>
            <a:r>
              <a:rPr lang="en-US" sz="1800" dirty="0" err="1">
                <a:solidFill>
                  <a:schemeClr val="bg1"/>
                </a:solidFill>
                <a:effectLst>
                  <a:outerShdw blurRad="38100" dist="38100" dir="2700000" algn="tl">
                    <a:srgbClr val="000000">
                      <a:alpha val="43137"/>
                    </a:srgbClr>
                  </a:outerShdw>
                </a:effectLst>
                <a:latin typeface="Helvetica Neue "/>
              </a:rPr>
              <a:t>sayılır</a:t>
            </a:r>
            <a:r>
              <a:rPr lang="en-US" sz="1800" dirty="0">
                <a:solidFill>
                  <a:schemeClr val="bg1"/>
                </a:solidFill>
                <a:effectLst>
                  <a:outerShdw blurRad="38100" dist="38100" dir="2700000" algn="tl">
                    <a:srgbClr val="000000">
                      <a:alpha val="43137"/>
                    </a:srgbClr>
                  </a:outerShdw>
                </a:effectLst>
                <a:latin typeface="Helvetica Neue "/>
              </a:rPr>
              <a:t> </a:t>
            </a:r>
            <a:endParaRPr lang="en-US" sz="1800" dirty="0">
              <a:solidFill>
                <a:schemeClr val="bg1"/>
              </a:solidFill>
              <a:effectLst>
                <a:outerShdw blurRad="38100" dist="38100" dir="2700000" algn="tl">
                  <a:srgbClr val="000000">
                    <a:alpha val="43137"/>
                  </a:srgbClr>
                </a:outerShdw>
              </a:effectLst>
            </a:endParaRPr>
          </a:p>
        </p:txBody>
      </p:sp>
      <p:sp>
        <p:nvSpPr>
          <p:cNvPr id="7" name="Rectangle 6"/>
          <p:cNvSpPr/>
          <p:nvPr/>
        </p:nvSpPr>
        <p:spPr>
          <a:xfrm>
            <a:off x="4217542" y="3373673"/>
            <a:ext cx="3847672" cy="1077218"/>
          </a:xfrm>
          <a:prstGeom prst="rect">
            <a:avLst/>
          </a:prstGeom>
        </p:spPr>
        <p:txBody>
          <a:bodyPr wrap="square">
            <a:spAutoFit/>
          </a:bodyPr>
          <a:lstStyle/>
          <a:p>
            <a:r>
              <a:rPr lang="en-US" sz="1600" dirty="0" err="1">
                <a:solidFill>
                  <a:schemeClr val="bg1"/>
                </a:solidFill>
                <a:effectLst>
                  <a:outerShdw blurRad="38100" dist="38100" dir="2700000" algn="tl">
                    <a:srgbClr val="000000">
                      <a:alpha val="43137"/>
                    </a:srgbClr>
                  </a:outerShdw>
                </a:effectLst>
                <a:latin typeface="Helvetica Neue "/>
              </a:rPr>
              <a:t>və</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ixtiyari</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kompüterdə</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həmçinin</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şəbəkəyə</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işçi</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stansiya</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və</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ya</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klient</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kimi</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qoşulmuş</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kompüterlərdə</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də</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istifadə</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oluna</a:t>
            </a:r>
            <a:r>
              <a:rPr lang="en-US" sz="1600" dirty="0">
                <a:solidFill>
                  <a:schemeClr val="bg1"/>
                </a:solidFill>
                <a:effectLst>
                  <a:outerShdw blurRad="38100" dist="38100" dir="2700000" algn="tl">
                    <a:srgbClr val="000000">
                      <a:alpha val="43137"/>
                    </a:srgbClr>
                  </a:outerShdw>
                </a:effectLst>
                <a:latin typeface="Helvetica Neue "/>
              </a:rPr>
              <a:t> </a:t>
            </a:r>
            <a:r>
              <a:rPr lang="en-US" sz="1600" dirty="0" err="1">
                <a:solidFill>
                  <a:schemeClr val="bg1"/>
                </a:solidFill>
                <a:effectLst>
                  <a:outerShdw blurRad="38100" dist="38100" dir="2700000" algn="tl">
                    <a:srgbClr val="000000">
                      <a:alpha val="43137"/>
                    </a:srgbClr>
                  </a:outerShdw>
                </a:effectLst>
                <a:latin typeface="Helvetica Neue "/>
              </a:rPr>
              <a:t>bilər</a:t>
            </a:r>
            <a:r>
              <a:rPr lang="en-US" sz="1600" dirty="0">
                <a:solidFill>
                  <a:schemeClr val="bg1"/>
                </a:solidFill>
                <a:effectLst>
                  <a:outerShdw blurRad="38100" dist="38100" dir="2700000" algn="tl">
                    <a:srgbClr val="000000">
                      <a:alpha val="43137"/>
                    </a:srgbClr>
                  </a:outerShdw>
                </a:effectLst>
                <a:latin typeface="Helvetica Neue "/>
              </a:rPr>
              <a:t>.</a:t>
            </a:r>
            <a:endParaRPr lang="en-US" sz="1600" dirty="0">
              <a:solidFill>
                <a:schemeClr val="bg1"/>
              </a:solidFill>
              <a:effectLst>
                <a:outerShdw blurRad="38100" dist="38100" dir="2700000" algn="tl">
                  <a:srgbClr val="000000">
                    <a:alpha val="43137"/>
                  </a:srgbClr>
                </a:outerShdw>
              </a:effectLst>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892</Words>
  <Application>Microsoft Office PowerPoint</Application>
  <PresentationFormat>On-screen Show (16:9)</PresentationFormat>
  <Paragraphs>76</Paragraphs>
  <Slides>16</Slides>
  <Notes>15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Saira ExtraCondensed Medium</vt:lpstr>
      <vt:lpstr>Broadway</vt:lpstr>
      <vt:lpstr>Squada One</vt:lpstr>
      <vt:lpstr>Saira ExtraCondensed SemiBold</vt:lpstr>
      <vt:lpstr>Georgia</vt:lpstr>
      <vt:lpstr>Roboto Slab Regular</vt:lpstr>
      <vt:lpstr>Saira Extra Condensed</vt:lpstr>
      <vt:lpstr>Fira Sans Extra Condensed Medium</vt:lpstr>
      <vt:lpstr>Barlow Semi Condensed</vt:lpstr>
      <vt:lpstr>Arial</vt:lpstr>
      <vt:lpstr>Calibri</vt:lpstr>
      <vt:lpstr>Barlow Semi Condensed Light</vt:lpstr>
      <vt:lpstr>Times New Roman</vt:lpstr>
      <vt:lpstr>Helvetica Neue </vt:lpstr>
      <vt:lpstr>Isometric Gradient Social Media Strategy by Slidesgo</vt:lpstr>
      <vt:lpstr>Fakültə-İnformasiya texnologiyaları və İdarəetmə İxtisas-İnformasiya texnologiyaları Qrup-№ 685.18 Tələbə-İbrahimova Aytac Müəllimə-Məmmədov İbadət Mövzu-Əməliyyat sistemləri və sistem proqramlaşdırması</vt:lpstr>
      <vt:lpstr>Plan:</vt:lpstr>
      <vt:lpstr>Əməliyyat sistemi</vt:lpstr>
      <vt:lpstr>Hər bir əməliyyat sisteminin tipindən asılı olmayaraq üç əsas vəzifəsi vardır:</vt:lpstr>
      <vt:lpstr>Funksiyaları</vt:lpstr>
      <vt:lpstr>Əməliyyat sistemlərinin təsnifatı</vt:lpstr>
      <vt:lpstr>PowerPoint Presentation</vt:lpstr>
      <vt:lpstr>İnformasiya emalı rejiminə görə </vt:lpstr>
      <vt:lpstr>Resurslardan istifadə tipinə görə </vt:lpstr>
      <vt:lpstr>Sistem proqramlaşdırması</vt:lpstr>
      <vt:lpstr>PowerPoint Presentation</vt:lpstr>
      <vt:lpstr>PowerPoint Presentation</vt:lpstr>
      <vt:lpstr>PowerPoint Presentation</vt:lpstr>
      <vt:lpstr>Örtük proqramlar. Fayl menecerlərinin təyinatı</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Fakültə-İnformasiya texnologiyaları və İdarəetmə İxtisas-İnformasiya texnologiyaları Qrup-№ 685.18 Tələbə-İbrahimova Aytac Müəllimə-Məmmədov İbadət Mövzu-Əməliyyat sistemləri və sistem proqramlaşdırması</dc:title>
  <cp:lastModifiedBy>ADMIN</cp:lastModifiedBy>
  <cp:revision>26</cp:revision>
  <dcterms:modified xsi:type="dcterms:W3CDTF">2019-12-12T23:22:31Z</dcterms:modified>
</cp:coreProperties>
</file>