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8.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9.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0.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93" r:id="rId3"/>
    <p:sldMasterId id="2147483713" r:id="rId4"/>
    <p:sldMasterId id="2147483734" r:id="rId5"/>
    <p:sldMasterId id="2147483754" r:id="rId6"/>
    <p:sldMasterId id="2147483774" r:id="rId7"/>
    <p:sldMasterId id="2147483794" r:id="rId8"/>
    <p:sldMasterId id="2147483814" r:id="rId9"/>
    <p:sldMasterId id="2147483834" r:id="rId10"/>
    <p:sldMasterId id="2147483874" r:id="rId11"/>
  </p:sldMasterIdLst>
  <p:notesMasterIdLst>
    <p:notesMasterId r:id="rId27"/>
  </p:notesMasterIdLst>
  <p:sldIdLst>
    <p:sldId id="261" r:id="rId12"/>
    <p:sldId id="260" r:id="rId13"/>
    <p:sldId id="262" r:id="rId14"/>
    <p:sldId id="265" r:id="rId15"/>
    <p:sldId id="278" r:id="rId16"/>
    <p:sldId id="266" r:id="rId17"/>
    <p:sldId id="268" r:id="rId18"/>
    <p:sldId id="257" r:id="rId19"/>
    <p:sldId id="269" r:id="rId20"/>
    <p:sldId id="272" r:id="rId21"/>
    <p:sldId id="273" r:id="rId22"/>
    <p:sldId id="274" r:id="rId23"/>
    <p:sldId id="271" r:id="rId24"/>
    <p:sldId id="270"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300"/>
    <a:srgbClr val="FF8C00"/>
    <a:srgbClr val="FFC885"/>
    <a:srgbClr val="FFFAF4"/>
    <a:srgbClr val="FF2657"/>
    <a:srgbClr val="FBEABE"/>
    <a:srgbClr val="3F8FFD"/>
    <a:srgbClr val="746E88"/>
    <a:srgbClr val="332A52"/>
    <a:srgbClr val="FF0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75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6494B-D167-47F9-80EA-2001E453DCE5}" type="datetimeFigureOut">
              <a:rPr lang="en-US" smtClean="0"/>
              <a:t>5/16/2020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C1914-E5A7-4722-AE33-E0BE194EE705}" type="slidenum">
              <a:rPr lang="en-US" smtClean="0"/>
              <a:t>‹#›</a:t>
            </a:fld>
            <a:endParaRPr lang="en-US"/>
          </a:p>
        </p:txBody>
      </p:sp>
    </p:spTree>
    <p:extLst>
      <p:ext uri="{BB962C8B-B14F-4D97-AF65-F5344CB8AC3E}">
        <p14:creationId xmlns:p14="http://schemas.microsoft.com/office/powerpoint/2010/main" val="3068655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719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3"/>
        <p:cNvGrpSpPr/>
        <p:nvPr/>
      </p:nvGrpSpPr>
      <p:grpSpPr>
        <a:xfrm>
          <a:off x="0" y="0"/>
          <a:ext cx="0" cy="0"/>
          <a:chOff x="0" y="0"/>
          <a:chExt cx="0" cy="0"/>
        </a:xfrm>
      </p:grpSpPr>
      <p:sp>
        <p:nvSpPr>
          <p:cNvPr id="2804" name="Google Shape;2804;g6c678194d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5" name="Google Shape;2805;g6c678194d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981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6c678194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6c678194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64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6c9b588f6f_1_24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6c9b588f6f_1_24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341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3"/>
        <p:cNvGrpSpPr/>
        <p:nvPr/>
      </p:nvGrpSpPr>
      <p:grpSpPr>
        <a:xfrm>
          <a:off x="0" y="0"/>
          <a:ext cx="0" cy="0"/>
          <a:chOff x="0" y="0"/>
          <a:chExt cx="0" cy="0"/>
        </a:xfrm>
      </p:grpSpPr>
      <p:sp>
        <p:nvSpPr>
          <p:cNvPr id="2314" name="Google Shape;2314;g6c678194d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5" name="Google Shape;2315;g6c678194d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022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6c9b588f6f_1_24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6c9b588f6f_1_24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810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6c678194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6c678194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320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6d3c88d52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6d3c88d52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060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6c9b588f6f_1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6c9b588f6f_1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008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6c678194d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6c678194d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103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6.xml"/><Relationship Id="rId4" Type="http://schemas.openxmlformats.org/officeDocument/2006/relationships/hyperlink" Target="http://bit.ly/2TtBDfr" TargetMode="Externa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7.xml"/><Relationship Id="rId4" Type="http://schemas.openxmlformats.org/officeDocument/2006/relationships/hyperlink" Target="http://bit.ly/2TtBDfr" TargetMode="Externa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8.xml"/><Relationship Id="rId4" Type="http://schemas.openxmlformats.org/officeDocument/2006/relationships/hyperlink" Target="http://bit.ly/2TtBDfr" TargetMode="Externa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9.xml"/><Relationship Id="rId4" Type="http://schemas.openxmlformats.org/officeDocument/2006/relationships/hyperlink" Target="http://bit.ly/2TtBDfr" TargetMode="Externa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0.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1.xml"/><Relationship Id="rId4" Type="http://schemas.openxmlformats.org/officeDocument/2006/relationships/hyperlink" Target="http://bit.ly/2TtBDfr" TargetMode="Externa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5.xml"/><Relationship Id="rId4" Type="http://schemas.openxmlformats.org/officeDocument/2006/relationships/hyperlink" Target="http://bit.ly/2TtBDfr" TargetMode="Externa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02FE7-01E3-44CD-BBA9-1EB946079312}"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201461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2FE7-01E3-44CD-BBA9-1EB946079312}"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30031945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6536348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89448701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267252517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12835141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1213997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36171440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516602" y="-68958"/>
            <a:ext cx="10822052" cy="6963771"/>
            <a:chOff x="854500" y="1728113"/>
            <a:chExt cx="5825825" cy="3748800"/>
          </a:xfrm>
        </p:grpSpPr>
        <p:sp>
          <p:nvSpPr>
            <p:cNvPr id="10" name="Google Shape;10;p2"/>
            <p:cNvSpPr/>
            <p:nvPr/>
          </p:nvSpPr>
          <p:spPr>
            <a:xfrm>
              <a:off x="854500" y="4124863"/>
              <a:ext cx="1648800" cy="1352050"/>
            </a:xfrm>
            <a:custGeom>
              <a:avLst/>
              <a:gdLst/>
              <a:ahLst/>
              <a:cxnLst/>
              <a:rect l="l" t="t" r="r" b="b"/>
              <a:pathLst>
                <a:path w="65952" h="54082" extrusionOk="0">
                  <a:moveTo>
                    <a:pt x="29873" y="54081"/>
                  </a:moveTo>
                  <a:lnTo>
                    <a:pt x="0" y="0"/>
                  </a:lnTo>
                  <a:lnTo>
                    <a:pt x="65952" y="38328"/>
                  </a:lnTo>
                  <a:lnTo>
                    <a:pt x="65925" y="54081"/>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854500" y="1728113"/>
              <a:ext cx="5823100" cy="3354975"/>
            </a:xfrm>
            <a:custGeom>
              <a:avLst/>
              <a:gdLst/>
              <a:ahLst/>
              <a:cxnLst/>
              <a:rect l="l" t="t" r="r" b="b"/>
              <a:pathLst>
                <a:path w="232924" h="134199" extrusionOk="0">
                  <a:moveTo>
                    <a:pt x="65952" y="134198"/>
                  </a:moveTo>
                  <a:lnTo>
                    <a:pt x="0" y="95870"/>
                  </a:lnTo>
                  <a:lnTo>
                    <a:pt x="17205" y="0"/>
                  </a:lnTo>
                  <a:lnTo>
                    <a:pt x="166971" y="0"/>
                  </a:lnTo>
                  <a:lnTo>
                    <a:pt x="232924" y="38328"/>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2502600" y="2686313"/>
              <a:ext cx="4177725" cy="2790600"/>
            </a:xfrm>
            <a:custGeom>
              <a:avLst/>
              <a:gdLst/>
              <a:ahLst/>
              <a:cxnLst/>
              <a:rect l="l" t="t" r="r" b="b"/>
              <a:pathLst>
                <a:path w="167109" h="111624" extrusionOk="0">
                  <a:moveTo>
                    <a:pt x="167000" y="0"/>
                  </a:moveTo>
                  <a:lnTo>
                    <a:pt x="167109" y="111623"/>
                  </a:lnTo>
                  <a:lnTo>
                    <a:pt x="1" y="111623"/>
                  </a:lnTo>
                  <a:lnTo>
                    <a:pt x="28" y="95870"/>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 name="Google Shape;13;p2"/>
          <p:cNvSpPr txBox="1">
            <a:spLocks noGrp="1"/>
          </p:cNvSpPr>
          <p:nvPr>
            <p:ph type="ctrTitle"/>
          </p:nvPr>
        </p:nvSpPr>
        <p:spPr>
          <a:xfrm>
            <a:off x="4552867" y="3657000"/>
            <a:ext cx="6711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8000" b="1">
                <a:solidFill>
                  <a:schemeClr val="accen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7561240" y="2804600"/>
            <a:ext cx="3678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69056619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81423258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139491293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50545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2FE7-01E3-44CD-BBA9-1EB946079312}"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313781082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24850829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48296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86825326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5177281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205753675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62197648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76545991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0758485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7498801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722325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516602" y="-68958"/>
            <a:ext cx="10822052" cy="6963771"/>
            <a:chOff x="854500" y="1728113"/>
            <a:chExt cx="5825825" cy="3748800"/>
          </a:xfrm>
        </p:grpSpPr>
        <p:sp>
          <p:nvSpPr>
            <p:cNvPr id="10" name="Google Shape;10;p2"/>
            <p:cNvSpPr/>
            <p:nvPr/>
          </p:nvSpPr>
          <p:spPr>
            <a:xfrm>
              <a:off x="854500" y="4124863"/>
              <a:ext cx="1648800" cy="1352050"/>
            </a:xfrm>
            <a:custGeom>
              <a:avLst/>
              <a:gdLst/>
              <a:ahLst/>
              <a:cxnLst/>
              <a:rect l="l" t="t" r="r" b="b"/>
              <a:pathLst>
                <a:path w="65952" h="54082" extrusionOk="0">
                  <a:moveTo>
                    <a:pt x="29873" y="54081"/>
                  </a:moveTo>
                  <a:lnTo>
                    <a:pt x="0" y="0"/>
                  </a:lnTo>
                  <a:lnTo>
                    <a:pt x="65952" y="38328"/>
                  </a:lnTo>
                  <a:lnTo>
                    <a:pt x="65925" y="54081"/>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854500" y="1728113"/>
              <a:ext cx="5823100" cy="3354975"/>
            </a:xfrm>
            <a:custGeom>
              <a:avLst/>
              <a:gdLst/>
              <a:ahLst/>
              <a:cxnLst/>
              <a:rect l="l" t="t" r="r" b="b"/>
              <a:pathLst>
                <a:path w="232924" h="134199" extrusionOk="0">
                  <a:moveTo>
                    <a:pt x="65952" y="134198"/>
                  </a:moveTo>
                  <a:lnTo>
                    <a:pt x="0" y="95870"/>
                  </a:lnTo>
                  <a:lnTo>
                    <a:pt x="17205" y="0"/>
                  </a:lnTo>
                  <a:lnTo>
                    <a:pt x="166971" y="0"/>
                  </a:lnTo>
                  <a:lnTo>
                    <a:pt x="232924" y="38328"/>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2502600" y="2686313"/>
              <a:ext cx="4177725" cy="2790600"/>
            </a:xfrm>
            <a:custGeom>
              <a:avLst/>
              <a:gdLst/>
              <a:ahLst/>
              <a:cxnLst/>
              <a:rect l="l" t="t" r="r" b="b"/>
              <a:pathLst>
                <a:path w="167109" h="111624" extrusionOk="0">
                  <a:moveTo>
                    <a:pt x="167000" y="0"/>
                  </a:moveTo>
                  <a:lnTo>
                    <a:pt x="167109" y="111623"/>
                  </a:lnTo>
                  <a:lnTo>
                    <a:pt x="1" y="111623"/>
                  </a:lnTo>
                  <a:lnTo>
                    <a:pt x="28" y="95870"/>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 name="Google Shape;13;p2"/>
          <p:cNvSpPr txBox="1">
            <a:spLocks noGrp="1"/>
          </p:cNvSpPr>
          <p:nvPr>
            <p:ph type="ctrTitle"/>
          </p:nvPr>
        </p:nvSpPr>
        <p:spPr>
          <a:xfrm>
            <a:off x="4552867" y="3657000"/>
            <a:ext cx="6711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8000" b="1">
                <a:solidFill>
                  <a:schemeClr val="accen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7561240" y="2804600"/>
            <a:ext cx="3678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63664116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392774503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131308168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201011843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16446953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332368669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516602" y="-68958"/>
            <a:ext cx="10822052" cy="6963771"/>
            <a:chOff x="854500" y="1728113"/>
            <a:chExt cx="5825825" cy="3748800"/>
          </a:xfrm>
        </p:grpSpPr>
        <p:sp>
          <p:nvSpPr>
            <p:cNvPr id="10" name="Google Shape;10;p2"/>
            <p:cNvSpPr/>
            <p:nvPr/>
          </p:nvSpPr>
          <p:spPr>
            <a:xfrm>
              <a:off x="854500" y="4124863"/>
              <a:ext cx="1648800" cy="1352050"/>
            </a:xfrm>
            <a:custGeom>
              <a:avLst/>
              <a:gdLst/>
              <a:ahLst/>
              <a:cxnLst/>
              <a:rect l="l" t="t" r="r" b="b"/>
              <a:pathLst>
                <a:path w="65952" h="54082" extrusionOk="0">
                  <a:moveTo>
                    <a:pt x="29873" y="54081"/>
                  </a:moveTo>
                  <a:lnTo>
                    <a:pt x="0" y="0"/>
                  </a:lnTo>
                  <a:lnTo>
                    <a:pt x="65952" y="38328"/>
                  </a:lnTo>
                  <a:lnTo>
                    <a:pt x="65925" y="54081"/>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854500" y="1728113"/>
              <a:ext cx="5823100" cy="3354975"/>
            </a:xfrm>
            <a:custGeom>
              <a:avLst/>
              <a:gdLst/>
              <a:ahLst/>
              <a:cxnLst/>
              <a:rect l="l" t="t" r="r" b="b"/>
              <a:pathLst>
                <a:path w="232924" h="134199" extrusionOk="0">
                  <a:moveTo>
                    <a:pt x="65952" y="134198"/>
                  </a:moveTo>
                  <a:lnTo>
                    <a:pt x="0" y="95870"/>
                  </a:lnTo>
                  <a:lnTo>
                    <a:pt x="17205" y="0"/>
                  </a:lnTo>
                  <a:lnTo>
                    <a:pt x="166971" y="0"/>
                  </a:lnTo>
                  <a:lnTo>
                    <a:pt x="232924" y="38328"/>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2502600" y="2686313"/>
              <a:ext cx="4177725" cy="2790600"/>
            </a:xfrm>
            <a:custGeom>
              <a:avLst/>
              <a:gdLst/>
              <a:ahLst/>
              <a:cxnLst/>
              <a:rect l="l" t="t" r="r" b="b"/>
              <a:pathLst>
                <a:path w="167109" h="111624" extrusionOk="0">
                  <a:moveTo>
                    <a:pt x="167000" y="0"/>
                  </a:moveTo>
                  <a:lnTo>
                    <a:pt x="167109" y="111623"/>
                  </a:lnTo>
                  <a:lnTo>
                    <a:pt x="1" y="111623"/>
                  </a:lnTo>
                  <a:lnTo>
                    <a:pt x="28" y="95870"/>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 name="Google Shape;13;p2"/>
          <p:cNvSpPr txBox="1">
            <a:spLocks noGrp="1"/>
          </p:cNvSpPr>
          <p:nvPr>
            <p:ph type="ctrTitle"/>
          </p:nvPr>
        </p:nvSpPr>
        <p:spPr>
          <a:xfrm>
            <a:off x="4552867" y="3657000"/>
            <a:ext cx="6711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8000" b="1">
                <a:solidFill>
                  <a:schemeClr val="accen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7561240" y="2804600"/>
            <a:ext cx="3678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62805951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26131475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25976953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32734870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323235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118923594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12797662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58569281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89951435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28959324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411911233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07753190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2126612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52249300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02544886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2946447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373671902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88163809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62589199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259794243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269555787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516602" y="-68958"/>
            <a:ext cx="10822052" cy="6963771"/>
            <a:chOff x="854500" y="1728113"/>
            <a:chExt cx="5825825" cy="3748800"/>
          </a:xfrm>
        </p:grpSpPr>
        <p:sp>
          <p:nvSpPr>
            <p:cNvPr id="10" name="Google Shape;10;p2"/>
            <p:cNvSpPr/>
            <p:nvPr/>
          </p:nvSpPr>
          <p:spPr>
            <a:xfrm>
              <a:off x="854500" y="4124863"/>
              <a:ext cx="1648800" cy="1352050"/>
            </a:xfrm>
            <a:custGeom>
              <a:avLst/>
              <a:gdLst/>
              <a:ahLst/>
              <a:cxnLst/>
              <a:rect l="l" t="t" r="r" b="b"/>
              <a:pathLst>
                <a:path w="65952" h="54082" extrusionOk="0">
                  <a:moveTo>
                    <a:pt x="29873" y="54081"/>
                  </a:moveTo>
                  <a:lnTo>
                    <a:pt x="0" y="0"/>
                  </a:lnTo>
                  <a:lnTo>
                    <a:pt x="65952" y="38328"/>
                  </a:lnTo>
                  <a:lnTo>
                    <a:pt x="65925" y="54081"/>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854500" y="1728113"/>
              <a:ext cx="5823100" cy="3354975"/>
            </a:xfrm>
            <a:custGeom>
              <a:avLst/>
              <a:gdLst/>
              <a:ahLst/>
              <a:cxnLst/>
              <a:rect l="l" t="t" r="r" b="b"/>
              <a:pathLst>
                <a:path w="232924" h="134199" extrusionOk="0">
                  <a:moveTo>
                    <a:pt x="65952" y="134198"/>
                  </a:moveTo>
                  <a:lnTo>
                    <a:pt x="0" y="95870"/>
                  </a:lnTo>
                  <a:lnTo>
                    <a:pt x="17205" y="0"/>
                  </a:lnTo>
                  <a:lnTo>
                    <a:pt x="166971" y="0"/>
                  </a:lnTo>
                  <a:lnTo>
                    <a:pt x="232924" y="38328"/>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2502600" y="2686313"/>
              <a:ext cx="4177725" cy="2790600"/>
            </a:xfrm>
            <a:custGeom>
              <a:avLst/>
              <a:gdLst/>
              <a:ahLst/>
              <a:cxnLst/>
              <a:rect l="l" t="t" r="r" b="b"/>
              <a:pathLst>
                <a:path w="167109" h="111624" extrusionOk="0">
                  <a:moveTo>
                    <a:pt x="167000" y="0"/>
                  </a:moveTo>
                  <a:lnTo>
                    <a:pt x="167109" y="111623"/>
                  </a:lnTo>
                  <a:lnTo>
                    <a:pt x="1" y="111623"/>
                  </a:lnTo>
                  <a:lnTo>
                    <a:pt x="28" y="95870"/>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 name="Google Shape;13;p2"/>
          <p:cNvSpPr txBox="1">
            <a:spLocks noGrp="1"/>
          </p:cNvSpPr>
          <p:nvPr>
            <p:ph type="ctrTitle"/>
          </p:nvPr>
        </p:nvSpPr>
        <p:spPr>
          <a:xfrm>
            <a:off x="4552867" y="3657000"/>
            <a:ext cx="6711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8000" b="1">
                <a:solidFill>
                  <a:schemeClr val="accen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7561240" y="2804600"/>
            <a:ext cx="3678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50582895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408484067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148604392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65616651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39693268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475156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24014037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89661608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210185477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65476567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33287282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53468882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67070162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60437976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94934101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279951539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1156017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88684013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295568713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388488433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251307531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516602" y="-68958"/>
            <a:ext cx="10822052" cy="6963771"/>
            <a:chOff x="854500" y="1728113"/>
            <a:chExt cx="5825825" cy="3748800"/>
          </a:xfrm>
        </p:grpSpPr>
        <p:sp>
          <p:nvSpPr>
            <p:cNvPr id="10" name="Google Shape;10;p2"/>
            <p:cNvSpPr/>
            <p:nvPr/>
          </p:nvSpPr>
          <p:spPr>
            <a:xfrm>
              <a:off x="854500" y="4124863"/>
              <a:ext cx="1648800" cy="1352050"/>
            </a:xfrm>
            <a:custGeom>
              <a:avLst/>
              <a:gdLst/>
              <a:ahLst/>
              <a:cxnLst/>
              <a:rect l="l" t="t" r="r" b="b"/>
              <a:pathLst>
                <a:path w="65952" h="54082" extrusionOk="0">
                  <a:moveTo>
                    <a:pt x="29873" y="54081"/>
                  </a:moveTo>
                  <a:lnTo>
                    <a:pt x="0" y="0"/>
                  </a:lnTo>
                  <a:lnTo>
                    <a:pt x="65952" y="38328"/>
                  </a:lnTo>
                  <a:lnTo>
                    <a:pt x="65925" y="54081"/>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854500" y="1728113"/>
              <a:ext cx="5823100" cy="3354975"/>
            </a:xfrm>
            <a:custGeom>
              <a:avLst/>
              <a:gdLst/>
              <a:ahLst/>
              <a:cxnLst/>
              <a:rect l="l" t="t" r="r" b="b"/>
              <a:pathLst>
                <a:path w="232924" h="134199" extrusionOk="0">
                  <a:moveTo>
                    <a:pt x="65952" y="134198"/>
                  </a:moveTo>
                  <a:lnTo>
                    <a:pt x="0" y="95870"/>
                  </a:lnTo>
                  <a:lnTo>
                    <a:pt x="17205" y="0"/>
                  </a:lnTo>
                  <a:lnTo>
                    <a:pt x="166971" y="0"/>
                  </a:lnTo>
                  <a:lnTo>
                    <a:pt x="232924" y="38328"/>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2502600" y="2686313"/>
              <a:ext cx="4177725" cy="2790600"/>
            </a:xfrm>
            <a:custGeom>
              <a:avLst/>
              <a:gdLst/>
              <a:ahLst/>
              <a:cxnLst/>
              <a:rect l="l" t="t" r="r" b="b"/>
              <a:pathLst>
                <a:path w="167109" h="111624" extrusionOk="0">
                  <a:moveTo>
                    <a:pt x="167000" y="0"/>
                  </a:moveTo>
                  <a:lnTo>
                    <a:pt x="167109" y="111623"/>
                  </a:lnTo>
                  <a:lnTo>
                    <a:pt x="1" y="111623"/>
                  </a:lnTo>
                  <a:lnTo>
                    <a:pt x="28" y="95870"/>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 name="Google Shape;13;p2"/>
          <p:cNvSpPr txBox="1">
            <a:spLocks noGrp="1"/>
          </p:cNvSpPr>
          <p:nvPr>
            <p:ph type="ctrTitle"/>
          </p:nvPr>
        </p:nvSpPr>
        <p:spPr>
          <a:xfrm>
            <a:off x="4552867" y="3657000"/>
            <a:ext cx="6711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8000" b="1">
                <a:solidFill>
                  <a:schemeClr val="accen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7561240" y="2804600"/>
            <a:ext cx="3678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90869632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118268418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136750629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37164454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22180196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64079626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995641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06151518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25070910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372350175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22588517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50348412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32723273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5225543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81080219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168991258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309228564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405142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17122327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17769717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308724057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516602" y="-68958"/>
            <a:ext cx="10822052" cy="6963771"/>
            <a:chOff x="854500" y="1728113"/>
            <a:chExt cx="5825825" cy="3748800"/>
          </a:xfrm>
        </p:grpSpPr>
        <p:sp>
          <p:nvSpPr>
            <p:cNvPr id="10" name="Google Shape;10;p2"/>
            <p:cNvSpPr/>
            <p:nvPr/>
          </p:nvSpPr>
          <p:spPr>
            <a:xfrm>
              <a:off x="854500" y="4124863"/>
              <a:ext cx="1648800" cy="1352050"/>
            </a:xfrm>
            <a:custGeom>
              <a:avLst/>
              <a:gdLst/>
              <a:ahLst/>
              <a:cxnLst/>
              <a:rect l="l" t="t" r="r" b="b"/>
              <a:pathLst>
                <a:path w="65952" h="54082" extrusionOk="0">
                  <a:moveTo>
                    <a:pt x="29873" y="54081"/>
                  </a:moveTo>
                  <a:lnTo>
                    <a:pt x="0" y="0"/>
                  </a:lnTo>
                  <a:lnTo>
                    <a:pt x="65952" y="38328"/>
                  </a:lnTo>
                  <a:lnTo>
                    <a:pt x="65925" y="54081"/>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854500" y="1728113"/>
              <a:ext cx="5823100" cy="3354975"/>
            </a:xfrm>
            <a:custGeom>
              <a:avLst/>
              <a:gdLst/>
              <a:ahLst/>
              <a:cxnLst/>
              <a:rect l="l" t="t" r="r" b="b"/>
              <a:pathLst>
                <a:path w="232924" h="134199" extrusionOk="0">
                  <a:moveTo>
                    <a:pt x="65952" y="134198"/>
                  </a:moveTo>
                  <a:lnTo>
                    <a:pt x="0" y="95870"/>
                  </a:lnTo>
                  <a:lnTo>
                    <a:pt x="17205" y="0"/>
                  </a:lnTo>
                  <a:lnTo>
                    <a:pt x="166971" y="0"/>
                  </a:lnTo>
                  <a:lnTo>
                    <a:pt x="232924" y="38328"/>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2502600" y="2686313"/>
              <a:ext cx="4177725" cy="2790600"/>
            </a:xfrm>
            <a:custGeom>
              <a:avLst/>
              <a:gdLst/>
              <a:ahLst/>
              <a:cxnLst/>
              <a:rect l="l" t="t" r="r" b="b"/>
              <a:pathLst>
                <a:path w="167109" h="111624" extrusionOk="0">
                  <a:moveTo>
                    <a:pt x="167000" y="0"/>
                  </a:moveTo>
                  <a:lnTo>
                    <a:pt x="167109" y="111623"/>
                  </a:lnTo>
                  <a:lnTo>
                    <a:pt x="1" y="111623"/>
                  </a:lnTo>
                  <a:lnTo>
                    <a:pt x="28" y="95870"/>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 name="Google Shape;13;p2"/>
          <p:cNvSpPr txBox="1">
            <a:spLocks noGrp="1"/>
          </p:cNvSpPr>
          <p:nvPr>
            <p:ph type="ctrTitle"/>
          </p:nvPr>
        </p:nvSpPr>
        <p:spPr>
          <a:xfrm>
            <a:off x="4552867" y="3657000"/>
            <a:ext cx="6711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8000" b="1">
                <a:solidFill>
                  <a:schemeClr val="accen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7561240" y="2804600"/>
            <a:ext cx="3678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14749795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148236190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152094863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2950729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49519589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25708772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01469881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671446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29626393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332941520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407381616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31051210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52404270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33984025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29390744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285601886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131484851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159128063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14386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2FE7-01E3-44CD-BBA9-1EB946079312}"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37774824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129016373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1689382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199802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953963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568718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3098634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2834963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3239039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30477114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2108939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73748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02FE7-01E3-44CD-BBA9-1EB946079312}"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42858148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2824978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516602" y="-68958"/>
            <a:ext cx="10822052" cy="6963771"/>
            <a:chOff x="854500" y="1728113"/>
            <a:chExt cx="5825825" cy="3748800"/>
          </a:xfrm>
        </p:grpSpPr>
        <p:sp>
          <p:nvSpPr>
            <p:cNvPr id="10" name="Google Shape;10;p2"/>
            <p:cNvSpPr/>
            <p:nvPr/>
          </p:nvSpPr>
          <p:spPr>
            <a:xfrm>
              <a:off x="854500" y="4124863"/>
              <a:ext cx="1648800" cy="1352050"/>
            </a:xfrm>
            <a:custGeom>
              <a:avLst/>
              <a:gdLst/>
              <a:ahLst/>
              <a:cxnLst/>
              <a:rect l="l" t="t" r="r" b="b"/>
              <a:pathLst>
                <a:path w="65952" h="54082" extrusionOk="0">
                  <a:moveTo>
                    <a:pt x="29873" y="54081"/>
                  </a:moveTo>
                  <a:lnTo>
                    <a:pt x="0" y="0"/>
                  </a:lnTo>
                  <a:lnTo>
                    <a:pt x="65952" y="38328"/>
                  </a:lnTo>
                  <a:lnTo>
                    <a:pt x="65925" y="54081"/>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854500" y="1728113"/>
              <a:ext cx="5823100" cy="3354975"/>
            </a:xfrm>
            <a:custGeom>
              <a:avLst/>
              <a:gdLst/>
              <a:ahLst/>
              <a:cxnLst/>
              <a:rect l="l" t="t" r="r" b="b"/>
              <a:pathLst>
                <a:path w="232924" h="134199" extrusionOk="0">
                  <a:moveTo>
                    <a:pt x="65952" y="134198"/>
                  </a:moveTo>
                  <a:lnTo>
                    <a:pt x="0" y="95870"/>
                  </a:lnTo>
                  <a:lnTo>
                    <a:pt x="17205" y="0"/>
                  </a:lnTo>
                  <a:lnTo>
                    <a:pt x="166971" y="0"/>
                  </a:lnTo>
                  <a:lnTo>
                    <a:pt x="232924" y="38328"/>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2502600" y="2686313"/>
              <a:ext cx="4177725" cy="2790600"/>
            </a:xfrm>
            <a:custGeom>
              <a:avLst/>
              <a:gdLst/>
              <a:ahLst/>
              <a:cxnLst/>
              <a:rect l="l" t="t" r="r" b="b"/>
              <a:pathLst>
                <a:path w="167109" h="111624" extrusionOk="0">
                  <a:moveTo>
                    <a:pt x="167000" y="0"/>
                  </a:moveTo>
                  <a:lnTo>
                    <a:pt x="167109" y="111623"/>
                  </a:lnTo>
                  <a:lnTo>
                    <a:pt x="1" y="111623"/>
                  </a:lnTo>
                  <a:lnTo>
                    <a:pt x="28" y="95870"/>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 name="Google Shape;13;p2"/>
          <p:cNvSpPr txBox="1">
            <a:spLocks noGrp="1"/>
          </p:cNvSpPr>
          <p:nvPr>
            <p:ph type="ctrTitle"/>
          </p:nvPr>
        </p:nvSpPr>
        <p:spPr>
          <a:xfrm>
            <a:off x="4552867" y="3657000"/>
            <a:ext cx="6711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8000" b="1">
                <a:solidFill>
                  <a:schemeClr val="accen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7561240" y="2804600"/>
            <a:ext cx="3678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8945529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28597417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348752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5073297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612880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8606475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8015956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28525591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425009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802FE7-01E3-44CD-BBA9-1EB946079312}"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40707100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9399028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526505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1533402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2642896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3167449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4037027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11076208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10901349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33879194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260069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802FE7-01E3-44CD-BBA9-1EB946079312}"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3295457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516602" y="-68958"/>
            <a:ext cx="10822052" cy="6963771"/>
            <a:chOff x="854500" y="1728113"/>
            <a:chExt cx="5825825" cy="3748800"/>
          </a:xfrm>
        </p:grpSpPr>
        <p:sp>
          <p:nvSpPr>
            <p:cNvPr id="10" name="Google Shape;10;p2"/>
            <p:cNvSpPr/>
            <p:nvPr/>
          </p:nvSpPr>
          <p:spPr>
            <a:xfrm>
              <a:off x="854500" y="4124863"/>
              <a:ext cx="1648800" cy="1352050"/>
            </a:xfrm>
            <a:custGeom>
              <a:avLst/>
              <a:gdLst/>
              <a:ahLst/>
              <a:cxnLst/>
              <a:rect l="l" t="t" r="r" b="b"/>
              <a:pathLst>
                <a:path w="65952" h="54082" extrusionOk="0">
                  <a:moveTo>
                    <a:pt x="29873" y="54081"/>
                  </a:moveTo>
                  <a:lnTo>
                    <a:pt x="0" y="0"/>
                  </a:lnTo>
                  <a:lnTo>
                    <a:pt x="65952" y="38328"/>
                  </a:lnTo>
                  <a:lnTo>
                    <a:pt x="65925" y="54081"/>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854500" y="1728113"/>
              <a:ext cx="5823100" cy="3354975"/>
            </a:xfrm>
            <a:custGeom>
              <a:avLst/>
              <a:gdLst/>
              <a:ahLst/>
              <a:cxnLst/>
              <a:rect l="l" t="t" r="r" b="b"/>
              <a:pathLst>
                <a:path w="232924" h="134199" extrusionOk="0">
                  <a:moveTo>
                    <a:pt x="65952" y="134198"/>
                  </a:moveTo>
                  <a:lnTo>
                    <a:pt x="0" y="95870"/>
                  </a:lnTo>
                  <a:lnTo>
                    <a:pt x="17205" y="0"/>
                  </a:lnTo>
                  <a:lnTo>
                    <a:pt x="166971" y="0"/>
                  </a:lnTo>
                  <a:lnTo>
                    <a:pt x="232924" y="38328"/>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2502600" y="2686313"/>
              <a:ext cx="4177725" cy="2790600"/>
            </a:xfrm>
            <a:custGeom>
              <a:avLst/>
              <a:gdLst/>
              <a:ahLst/>
              <a:cxnLst/>
              <a:rect l="l" t="t" r="r" b="b"/>
              <a:pathLst>
                <a:path w="167109" h="111624" extrusionOk="0">
                  <a:moveTo>
                    <a:pt x="167000" y="0"/>
                  </a:moveTo>
                  <a:lnTo>
                    <a:pt x="167109" y="111623"/>
                  </a:lnTo>
                  <a:lnTo>
                    <a:pt x="1" y="111623"/>
                  </a:lnTo>
                  <a:lnTo>
                    <a:pt x="28" y="95870"/>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 name="Google Shape;13;p2"/>
          <p:cNvSpPr txBox="1">
            <a:spLocks noGrp="1"/>
          </p:cNvSpPr>
          <p:nvPr>
            <p:ph type="ctrTitle"/>
          </p:nvPr>
        </p:nvSpPr>
        <p:spPr>
          <a:xfrm>
            <a:off x="4552867" y="3657000"/>
            <a:ext cx="6711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8000" b="1">
                <a:solidFill>
                  <a:schemeClr val="accen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7561240" y="2804600"/>
            <a:ext cx="3678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9878805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41165836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8039235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6872772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8950983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2266866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7548132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9051808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28913649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07666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802FE7-01E3-44CD-BBA9-1EB946079312}"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16366538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8475407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5255802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4672556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8606591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42939778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11228045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1960913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40320270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37112886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516602" y="-68958"/>
            <a:ext cx="10822052" cy="6963771"/>
            <a:chOff x="854500" y="1728113"/>
            <a:chExt cx="5825825" cy="3748800"/>
          </a:xfrm>
        </p:grpSpPr>
        <p:sp>
          <p:nvSpPr>
            <p:cNvPr id="10" name="Google Shape;10;p2"/>
            <p:cNvSpPr/>
            <p:nvPr/>
          </p:nvSpPr>
          <p:spPr>
            <a:xfrm>
              <a:off x="854500" y="4124863"/>
              <a:ext cx="1648800" cy="1352050"/>
            </a:xfrm>
            <a:custGeom>
              <a:avLst/>
              <a:gdLst/>
              <a:ahLst/>
              <a:cxnLst/>
              <a:rect l="l" t="t" r="r" b="b"/>
              <a:pathLst>
                <a:path w="65952" h="54082" extrusionOk="0">
                  <a:moveTo>
                    <a:pt x="29873" y="54081"/>
                  </a:moveTo>
                  <a:lnTo>
                    <a:pt x="0" y="0"/>
                  </a:lnTo>
                  <a:lnTo>
                    <a:pt x="65952" y="38328"/>
                  </a:lnTo>
                  <a:lnTo>
                    <a:pt x="65925" y="54081"/>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854500" y="1728113"/>
              <a:ext cx="5823100" cy="3354975"/>
            </a:xfrm>
            <a:custGeom>
              <a:avLst/>
              <a:gdLst/>
              <a:ahLst/>
              <a:cxnLst/>
              <a:rect l="l" t="t" r="r" b="b"/>
              <a:pathLst>
                <a:path w="232924" h="134199" extrusionOk="0">
                  <a:moveTo>
                    <a:pt x="65952" y="134198"/>
                  </a:moveTo>
                  <a:lnTo>
                    <a:pt x="0" y="95870"/>
                  </a:lnTo>
                  <a:lnTo>
                    <a:pt x="17205" y="0"/>
                  </a:lnTo>
                  <a:lnTo>
                    <a:pt x="166971" y="0"/>
                  </a:lnTo>
                  <a:lnTo>
                    <a:pt x="232924" y="38328"/>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2502600" y="2686313"/>
              <a:ext cx="4177725" cy="2790600"/>
            </a:xfrm>
            <a:custGeom>
              <a:avLst/>
              <a:gdLst/>
              <a:ahLst/>
              <a:cxnLst/>
              <a:rect l="l" t="t" r="r" b="b"/>
              <a:pathLst>
                <a:path w="167109" h="111624" extrusionOk="0">
                  <a:moveTo>
                    <a:pt x="167000" y="0"/>
                  </a:moveTo>
                  <a:lnTo>
                    <a:pt x="167109" y="111623"/>
                  </a:lnTo>
                  <a:lnTo>
                    <a:pt x="1" y="111623"/>
                  </a:lnTo>
                  <a:lnTo>
                    <a:pt x="28" y="95870"/>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 name="Google Shape;13;p2"/>
          <p:cNvSpPr txBox="1">
            <a:spLocks noGrp="1"/>
          </p:cNvSpPr>
          <p:nvPr>
            <p:ph type="ctrTitle"/>
          </p:nvPr>
        </p:nvSpPr>
        <p:spPr>
          <a:xfrm>
            <a:off x="4552867" y="3657000"/>
            <a:ext cx="6711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8000" b="1">
                <a:solidFill>
                  <a:schemeClr val="accen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7561240" y="2804600"/>
            <a:ext cx="3678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8690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02FE7-01E3-44CD-BBA9-1EB946079312}"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121882456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36350277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40928919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0539410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940185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58385007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5009418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260318577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15439478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49301892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938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02FE7-01E3-44CD-BBA9-1EB946079312}"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29356059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17446138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2974129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64033" y="2360067"/>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464019"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5293097" y="2360067"/>
            <a:ext cx="15724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4808332"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8458900" y="2360067"/>
            <a:ext cx="1996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8185981" y="3000580"/>
            <a:ext cx="2542000" cy="11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464033"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464019"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4808328"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4808332"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8185971" y="4338883"/>
            <a:ext cx="2542000" cy="59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667">
                <a:solidFill>
                  <a:schemeClr val="accent1"/>
                </a:solidFill>
              </a:defRPr>
            </a:lvl1pPr>
            <a:lvl2pPr lvl="1"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867">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8185981" y="4979467"/>
            <a:ext cx="2542000" cy="11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867">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5461097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grpSp>
        <p:nvGrpSpPr>
          <p:cNvPr id="115" name="Google Shape;115;p16"/>
          <p:cNvGrpSpPr/>
          <p:nvPr/>
        </p:nvGrpSpPr>
        <p:grpSpPr>
          <a:xfrm>
            <a:off x="-1095229" y="3016931"/>
            <a:ext cx="1974861" cy="4219632"/>
            <a:chOff x="3783084" y="1014782"/>
            <a:chExt cx="2148456" cy="4590548"/>
          </a:xfrm>
        </p:grpSpPr>
        <p:sp>
          <p:nvSpPr>
            <p:cNvPr id="116" name="Google Shape;116;p16"/>
            <p:cNvSpPr/>
            <p:nvPr/>
          </p:nvSpPr>
          <p:spPr>
            <a:xfrm>
              <a:off x="4831346" y="3301630"/>
              <a:ext cx="1099200" cy="23037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7" name="Google Shape;117;p16"/>
            <p:cNvGrpSpPr/>
            <p:nvPr/>
          </p:nvGrpSpPr>
          <p:grpSpPr>
            <a:xfrm>
              <a:off x="3783084" y="1014782"/>
              <a:ext cx="2148456" cy="3113938"/>
              <a:chOff x="4832775" y="1011300"/>
              <a:chExt cx="2547375" cy="3692125"/>
            </a:xfrm>
          </p:grpSpPr>
          <p:sp>
            <p:nvSpPr>
              <p:cNvPr id="118" name="Google Shape;118;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21" name="Google Shape;121;p16"/>
          <p:cNvGrpSpPr/>
          <p:nvPr/>
        </p:nvGrpSpPr>
        <p:grpSpPr>
          <a:xfrm>
            <a:off x="11409290" y="3016947"/>
            <a:ext cx="1975065" cy="2862628"/>
            <a:chOff x="4832775" y="1011300"/>
            <a:chExt cx="2547375" cy="3692125"/>
          </a:xfrm>
        </p:grpSpPr>
        <p:sp>
          <p:nvSpPr>
            <p:cNvPr id="122" name="Google Shape;122;p16"/>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5" name="Google Shape;125;p16"/>
          <p:cNvGrpSpPr/>
          <p:nvPr/>
        </p:nvGrpSpPr>
        <p:grpSpPr>
          <a:xfrm>
            <a:off x="9906034" y="5001667"/>
            <a:ext cx="4618300" cy="3976100"/>
            <a:chOff x="-483525" y="1593425"/>
            <a:chExt cx="3463725" cy="2982075"/>
          </a:xfrm>
        </p:grpSpPr>
        <p:sp>
          <p:nvSpPr>
            <p:cNvPr id="126" name="Google Shape;126;p16"/>
            <p:cNvSpPr/>
            <p:nvPr/>
          </p:nvSpPr>
          <p:spPr>
            <a:xfrm>
              <a:off x="-483525" y="159342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16"/>
            <p:cNvSpPr/>
            <p:nvPr/>
          </p:nvSpPr>
          <p:spPr>
            <a:xfrm>
              <a:off x="-4835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8" name="Google Shape;128;p16"/>
          <p:cNvSpPr txBox="1">
            <a:spLocks noGrp="1"/>
          </p:cNvSpPr>
          <p:nvPr>
            <p:ph type="title"/>
          </p:nvPr>
        </p:nvSpPr>
        <p:spPr>
          <a:xfrm>
            <a:off x="728900" y="444619"/>
            <a:ext cx="10734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822000" y="1430800"/>
            <a:ext cx="9621200" cy="3996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AutoNum type="arabicPeriod"/>
              <a:defRPr sz="1733">
                <a:latin typeface="Chivo Light"/>
                <a:ea typeface="Chivo Light"/>
                <a:cs typeface="Chivo Light"/>
                <a:sym typeface="Chivo Light"/>
              </a:defRPr>
            </a:lvl1pPr>
            <a:lvl2pPr marL="1219170" lvl="1" indent="-406390" rtl="0">
              <a:spcBef>
                <a:spcPts val="2133"/>
              </a:spcBef>
              <a:spcAft>
                <a:spcPts val="0"/>
              </a:spcAft>
              <a:buSzPts val="1200"/>
              <a:buFont typeface="Roboto Condensed Light"/>
              <a:buAutoNum type="alphaLcPeriod"/>
              <a:defRPr/>
            </a:lvl2pPr>
            <a:lvl3pPr marL="1828754" lvl="2" indent="-406390" rtl="0">
              <a:spcBef>
                <a:spcPts val="2133"/>
              </a:spcBef>
              <a:spcAft>
                <a:spcPts val="0"/>
              </a:spcAft>
              <a:buSzPts val="1200"/>
              <a:buFont typeface="Roboto Condensed Light"/>
              <a:buAutoNum type="romanLcPeriod"/>
              <a:defRPr/>
            </a:lvl3pPr>
            <a:lvl4pPr marL="2438339" lvl="3" indent="-406390" rtl="0">
              <a:spcBef>
                <a:spcPts val="2133"/>
              </a:spcBef>
              <a:spcAft>
                <a:spcPts val="0"/>
              </a:spcAft>
              <a:buSzPts val="1200"/>
              <a:buFont typeface="Roboto Condensed Light"/>
              <a:buAutoNum type="arabicPeriod"/>
              <a:defRPr/>
            </a:lvl4pPr>
            <a:lvl5pPr marL="3047924" lvl="4" indent="-406390" rtl="0">
              <a:spcBef>
                <a:spcPts val="2133"/>
              </a:spcBef>
              <a:spcAft>
                <a:spcPts val="0"/>
              </a:spcAft>
              <a:buSzPts val="1200"/>
              <a:buFont typeface="Roboto Condensed Light"/>
              <a:buAutoNum type="alphaLcPeriod"/>
              <a:defRPr/>
            </a:lvl5pPr>
            <a:lvl6pPr marL="3657509" lvl="5" indent="-406390" rtl="0">
              <a:spcBef>
                <a:spcPts val="2133"/>
              </a:spcBef>
              <a:spcAft>
                <a:spcPts val="0"/>
              </a:spcAft>
              <a:buSzPts val="1200"/>
              <a:buFont typeface="Roboto Condensed Light"/>
              <a:buAutoNum type="romanLcPeriod"/>
              <a:defRPr/>
            </a:lvl6pPr>
            <a:lvl7pPr marL="4267093" lvl="6" indent="-406390" rtl="0">
              <a:spcBef>
                <a:spcPts val="2133"/>
              </a:spcBef>
              <a:spcAft>
                <a:spcPts val="0"/>
              </a:spcAft>
              <a:buSzPts val="1200"/>
              <a:buFont typeface="Roboto Condensed Light"/>
              <a:buAutoNum type="arabicPeriod"/>
              <a:defRPr/>
            </a:lvl7pPr>
            <a:lvl8pPr marL="4876678" lvl="7" indent="-406390" rtl="0">
              <a:spcBef>
                <a:spcPts val="2133"/>
              </a:spcBef>
              <a:spcAft>
                <a:spcPts val="0"/>
              </a:spcAft>
              <a:buSzPts val="1200"/>
              <a:buFont typeface="Roboto Condensed Light"/>
              <a:buAutoNum type="alphaLcPeriod"/>
              <a:defRPr/>
            </a:lvl8pPr>
            <a:lvl9pPr marL="5486263" lvl="8" indent="-406390" rtl="0">
              <a:spcBef>
                <a:spcPts val="2133"/>
              </a:spcBef>
              <a:spcAft>
                <a:spcPts val="2133"/>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40272268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list 1">
  <p:cSld name="Title and list 1">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8220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2" name="Google Shape;132;p17"/>
          <p:cNvSpPr txBox="1">
            <a:spLocks noGrp="1"/>
          </p:cNvSpPr>
          <p:nvPr>
            <p:ph type="body" idx="2"/>
          </p:nvPr>
        </p:nvSpPr>
        <p:spPr>
          <a:xfrm>
            <a:off x="6108800" y="1463400"/>
            <a:ext cx="5123200" cy="46744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lt1"/>
              </a:buClr>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33" name="Google Shape;133;p17"/>
          <p:cNvSpPr txBox="1">
            <a:spLocks noGrp="1"/>
          </p:cNvSpPr>
          <p:nvPr>
            <p:ph type="title"/>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4" name="Google Shape;134;p17"/>
          <p:cNvGrpSpPr/>
          <p:nvPr/>
        </p:nvGrpSpPr>
        <p:grpSpPr>
          <a:xfrm>
            <a:off x="4832934" y="4764901"/>
            <a:ext cx="6435517" cy="3976100"/>
            <a:chOff x="3573650" y="3771500"/>
            <a:chExt cx="4826638" cy="2982075"/>
          </a:xfrm>
        </p:grpSpPr>
        <p:grpSp>
          <p:nvGrpSpPr>
            <p:cNvPr id="135" name="Google Shape;135;p17"/>
            <p:cNvGrpSpPr/>
            <p:nvPr/>
          </p:nvGrpSpPr>
          <p:grpSpPr>
            <a:xfrm>
              <a:off x="4936563" y="3771500"/>
              <a:ext cx="3463725" cy="2982075"/>
              <a:chOff x="-904687" y="1376450"/>
              <a:chExt cx="3463725" cy="2982075"/>
            </a:xfrm>
          </p:grpSpPr>
          <p:sp>
            <p:nvSpPr>
              <p:cNvPr id="136" name="Google Shape;136;p17"/>
              <p:cNvSpPr/>
              <p:nvPr/>
            </p:nvSpPr>
            <p:spPr>
              <a:xfrm>
                <a:off x="-904287" y="1376450"/>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17"/>
              <p:cNvSpPr/>
              <p:nvPr/>
            </p:nvSpPr>
            <p:spPr>
              <a:xfrm>
                <a:off x="-904687" y="2082825"/>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8" name="Google Shape;138;p17"/>
            <p:cNvSpPr/>
            <p:nvPr/>
          </p:nvSpPr>
          <p:spPr>
            <a:xfrm>
              <a:off x="3573650" y="4454300"/>
              <a:ext cx="2380300" cy="1263525"/>
            </a:xfrm>
            <a:custGeom>
              <a:avLst/>
              <a:gdLst/>
              <a:ahLst/>
              <a:cxnLst/>
              <a:rect l="l" t="t" r="r" b="b"/>
              <a:pathLst>
                <a:path w="95212" h="50541" extrusionOk="0">
                  <a:moveTo>
                    <a:pt x="94446" y="0"/>
                  </a:moveTo>
                  <a:lnTo>
                    <a:pt x="0" y="50541"/>
                  </a:lnTo>
                  <a:lnTo>
                    <a:pt x="95212" y="43649"/>
                  </a:lnTo>
                  <a:close/>
                </a:path>
              </a:pathLst>
            </a:custGeom>
            <a:solidFill>
              <a:srgbClr val="FFEFDB"/>
            </a:solidFill>
            <a:ln>
              <a:noFill/>
            </a:ln>
          </p:spPr>
        </p:sp>
      </p:grpSp>
    </p:spTree>
    <p:extLst>
      <p:ext uri="{BB962C8B-B14F-4D97-AF65-F5344CB8AC3E}">
        <p14:creationId xmlns:p14="http://schemas.microsoft.com/office/powerpoint/2010/main" val="12291992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9"/>
        <p:cNvGrpSpPr/>
        <p:nvPr/>
      </p:nvGrpSpPr>
      <p:grpSpPr>
        <a:xfrm>
          <a:off x="0" y="0"/>
          <a:ext cx="0" cy="0"/>
          <a:chOff x="0" y="0"/>
          <a:chExt cx="0" cy="0"/>
        </a:xfrm>
      </p:grpSpPr>
      <p:grpSp>
        <p:nvGrpSpPr>
          <p:cNvPr id="140" name="Google Shape;140;p18"/>
          <p:cNvGrpSpPr/>
          <p:nvPr/>
        </p:nvGrpSpPr>
        <p:grpSpPr>
          <a:xfrm flipH="1">
            <a:off x="5585988" y="386885"/>
            <a:ext cx="7582325" cy="8898423"/>
            <a:chOff x="-647147" y="-20450"/>
            <a:chExt cx="5686744" cy="6673817"/>
          </a:xfrm>
        </p:grpSpPr>
        <p:sp>
          <p:nvSpPr>
            <p:cNvPr id="141" name="Google Shape;141;p1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142" name="Google Shape;142;p18"/>
            <p:cNvGrpSpPr/>
            <p:nvPr/>
          </p:nvGrpSpPr>
          <p:grpSpPr>
            <a:xfrm>
              <a:off x="-647147" y="1757397"/>
              <a:ext cx="5686744" cy="4895971"/>
              <a:chOff x="238125" y="1013275"/>
              <a:chExt cx="3463725" cy="2982075"/>
            </a:xfrm>
          </p:grpSpPr>
          <p:sp>
            <p:nvSpPr>
              <p:cNvPr id="143" name="Google Shape;143;p1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145" name="Google Shape;145;p18"/>
          <p:cNvSpPr txBox="1">
            <a:spLocks noGrp="1"/>
          </p:cNvSpPr>
          <p:nvPr>
            <p:ph type="ctrTitle"/>
          </p:nvPr>
        </p:nvSpPr>
        <p:spPr>
          <a:xfrm flipH="1">
            <a:off x="789367" y="923733"/>
            <a:ext cx="7096000" cy="16156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46" name="Google Shape;146;p18"/>
          <p:cNvSpPr txBox="1">
            <a:spLocks noGrp="1"/>
          </p:cNvSpPr>
          <p:nvPr>
            <p:ph type="subTitle" idx="1"/>
          </p:nvPr>
        </p:nvSpPr>
        <p:spPr>
          <a:xfrm flipH="1">
            <a:off x="815604" y="2408900"/>
            <a:ext cx="4123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47" name="Google Shape;147;p18"/>
          <p:cNvSpPr txBox="1"/>
          <p:nvPr/>
        </p:nvSpPr>
        <p:spPr>
          <a:xfrm>
            <a:off x="824835" y="4918467"/>
            <a:ext cx="4123200" cy="8940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0D4899"/>
                </a:solidFill>
                <a:latin typeface="Catamaran"/>
                <a:ea typeface="Catamaran"/>
                <a:cs typeface="Catamaran"/>
                <a:sym typeface="Catamaran"/>
              </a:rPr>
              <a:t>CREDITS: This presentation template was created by </a:t>
            </a:r>
            <a:r>
              <a:rPr lang="en" sz="1467" b="1" kern="0">
                <a:solidFill>
                  <a:srgbClr val="0D4899"/>
                </a:solidFill>
                <a:uFill>
                  <a:noFill/>
                </a:uFill>
                <a:latin typeface="Catamaran"/>
                <a:ea typeface="Catamaran"/>
                <a:cs typeface="Catamaran"/>
                <a:sym typeface="Catamaran"/>
                <a:hlinkClick r:id="rId2"/>
              </a:rPr>
              <a:t>Slidesgo</a:t>
            </a:r>
            <a:r>
              <a:rPr lang="en" sz="1467" kern="0">
                <a:solidFill>
                  <a:srgbClr val="0D4899"/>
                </a:solidFill>
                <a:latin typeface="Catamaran"/>
                <a:ea typeface="Catamaran"/>
                <a:cs typeface="Catamaran"/>
                <a:sym typeface="Catamaran"/>
              </a:rPr>
              <a:t>, including icons by </a:t>
            </a:r>
            <a:r>
              <a:rPr lang="en" sz="1467" b="1" kern="0">
                <a:solidFill>
                  <a:srgbClr val="0D4899"/>
                </a:solidFill>
                <a:uFill>
                  <a:noFill/>
                </a:uFill>
                <a:latin typeface="Catamaran"/>
                <a:ea typeface="Catamaran"/>
                <a:cs typeface="Catamaran"/>
                <a:sym typeface="Catamaran"/>
                <a:hlinkClick r:id="rId3"/>
              </a:rPr>
              <a:t>Flaticon</a:t>
            </a:r>
            <a:r>
              <a:rPr lang="en" sz="1467" kern="0">
                <a:solidFill>
                  <a:srgbClr val="0D4899"/>
                </a:solidFill>
                <a:latin typeface="Catamaran"/>
                <a:ea typeface="Catamaran"/>
                <a:cs typeface="Catamaran"/>
                <a:sym typeface="Catamaran"/>
              </a:rPr>
              <a:t>, and infographics &amp; images by </a:t>
            </a:r>
            <a:r>
              <a:rPr lang="en" sz="1467" b="1" kern="0">
                <a:solidFill>
                  <a:srgbClr val="0D4899"/>
                </a:solidFill>
                <a:uFill>
                  <a:noFill/>
                </a:uFill>
                <a:latin typeface="Catamaran"/>
                <a:ea typeface="Catamaran"/>
                <a:cs typeface="Catamaran"/>
                <a:sym typeface="Catamaran"/>
                <a:hlinkClick r:id="rId4"/>
              </a:rPr>
              <a:t>Freepik</a:t>
            </a:r>
            <a:r>
              <a:rPr lang="en" sz="1467" kern="0">
                <a:solidFill>
                  <a:srgbClr val="0D4899"/>
                </a:solidFill>
                <a:latin typeface="Catamaran"/>
                <a:ea typeface="Catamaran"/>
                <a:cs typeface="Catamaran"/>
                <a:sym typeface="Catamaran"/>
              </a:rPr>
              <a:t>. </a:t>
            </a:r>
            <a:endParaRPr sz="1467" kern="0">
              <a:solidFill>
                <a:srgbClr val="0D4899"/>
              </a:solidFill>
              <a:latin typeface="Catamaran"/>
              <a:ea typeface="Catamaran"/>
              <a:cs typeface="Catamaran"/>
              <a:sym typeface="Catamaran"/>
            </a:endParaRPr>
          </a:p>
        </p:txBody>
      </p:sp>
    </p:spTree>
    <p:extLst>
      <p:ext uri="{BB962C8B-B14F-4D97-AF65-F5344CB8AC3E}">
        <p14:creationId xmlns:p14="http://schemas.microsoft.com/office/powerpoint/2010/main" val="41870591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339741522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extLst>
      <p:ext uri="{BB962C8B-B14F-4D97-AF65-F5344CB8AC3E}">
        <p14:creationId xmlns:p14="http://schemas.microsoft.com/office/powerpoint/2010/main" val="38762593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flipH="1">
            <a:off x="6116790" y="177131"/>
            <a:ext cx="9196421" cy="7917608"/>
            <a:chOff x="238125" y="1013275"/>
            <a:chExt cx="3463725" cy="2982075"/>
          </a:xfrm>
        </p:grpSpPr>
        <p:sp>
          <p:nvSpPr>
            <p:cNvPr id="17" name="Google Shape;17;p3"/>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3"/>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 name="Google Shape;19;p3"/>
          <p:cNvSpPr txBox="1">
            <a:spLocks noGrp="1"/>
          </p:cNvSpPr>
          <p:nvPr>
            <p:ph type="ctrTitle"/>
          </p:nvPr>
        </p:nvSpPr>
        <p:spPr>
          <a:xfrm>
            <a:off x="807433" y="3942777"/>
            <a:ext cx="506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8000">
                <a:solidFill>
                  <a:schemeClr val="accen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20" name="Google Shape;20;p3"/>
          <p:cNvSpPr txBox="1">
            <a:spLocks noGrp="1"/>
          </p:cNvSpPr>
          <p:nvPr>
            <p:ph type="subTitle" idx="1"/>
          </p:nvPr>
        </p:nvSpPr>
        <p:spPr>
          <a:xfrm>
            <a:off x="807433" y="4509884"/>
            <a:ext cx="42080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2" hasCustomPrompt="1"/>
          </p:nvPr>
        </p:nvSpPr>
        <p:spPr>
          <a:xfrm>
            <a:off x="807433" y="1196225"/>
            <a:ext cx="2338400" cy="11844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6400">
                <a:solidFill>
                  <a:schemeClr val="accent2"/>
                </a:solidFill>
              </a:defRPr>
            </a:lvl1pPr>
            <a:lvl2pPr lvl="1" algn="ctr" rtl="0">
              <a:spcBef>
                <a:spcPts val="0"/>
              </a:spcBef>
              <a:spcAft>
                <a:spcPts val="0"/>
              </a:spcAft>
              <a:buClr>
                <a:schemeClr val="dk1"/>
              </a:buClr>
              <a:buSzPts val="5500"/>
              <a:buNone/>
              <a:defRPr sz="7333">
                <a:solidFill>
                  <a:schemeClr val="dk1"/>
                </a:solidFill>
              </a:defRPr>
            </a:lvl2pPr>
            <a:lvl3pPr lvl="2" algn="ctr" rtl="0">
              <a:spcBef>
                <a:spcPts val="0"/>
              </a:spcBef>
              <a:spcAft>
                <a:spcPts val="0"/>
              </a:spcAft>
              <a:buClr>
                <a:schemeClr val="dk1"/>
              </a:buClr>
              <a:buSzPts val="5500"/>
              <a:buNone/>
              <a:defRPr sz="7333">
                <a:solidFill>
                  <a:schemeClr val="dk1"/>
                </a:solidFill>
              </a:defRPr>
            </a:lvl3pPr>
            <a:lvl4pPr lvl="3" algn="ctr" rtl="0">
              <a:spcBef>
                <a:spcPts val="0"/>
              </a:spcBef>
              <a:spcAft>
                <a:spcPts val="0"/>
              </a:spcAft>
              <a:buClr>
                <a:schemeClr val="dk1"/>
              </a:buClr>
              <a:buSzPts val="5500"/>
              <a:buNone/>
              <a:defRPr sz="7333">
                <a:solidFill>
                  <a:schemeClr val="dk1"/>
                </a:solidFill>
              </a:defRPr>
            </a:lvl4pPr>
            <a:lvl5pPr lvl="4" algn="ctr" rtl="0">
              <a:spcBef>
                <a:spcPts val="0"/>
              </a:spcBef>
              <a:spcAft>
                <a:spcPts val="0"/>
              </a:spcAft>
              <a:buClr>
                <a:schemeClr val="dk1"/>
              </a:buClr>
              <a:buSzPts val="5500"/>
              <a:buNone/>
              <a:defRPr sz="7333">
                <a:solidFill>
                  <a:schemeClr val="dk1"/>
                </a:solidFill>
              </a:defRPr>
            </a:lvl5pPr>
            <a:lvl6pPr lvl="5" algn="ctr" rtl="0">
              <a:spcBef>
                <a:spcPts val="0"/>
              </a:spcBef>
              <a:spcAft>
                <a:spcPts val="0"/>
              </a:spcAft>
              <a:buClr>
                <a:schemeClr val="dk1"/>
              </a:buClr>
              <a:buSzPts val="5500"/>
              <a:buNone/>
              <a:defRPr sz="7333">
                <a:solidFill>
                  <a:schemeClr val="dk1"/>
                </a:solidFill>
              </a:defRPr>
            </a:lvl6pPr>
            <a:lvl7pPr lvl="6" algn="ctr" rtl="0">
              <a:spcBef>
                <a:spcPts val="0"/>
              </a:spcBef>
              <a:spcAft>
                <a:spcPts val="0"/>
              </a:spcAft>
              <a:buClr>
                <a:schemeClr val="dk1"/>
              </a:buClr>
              <a:buSzPts val="5500"/>
              <a:buNone/>
              <a:defRPr sz="7333">
                <a:solidFill>
                  <a:schemeClr val="dk1"/>
                </a:solidFill>
              </a:defRPr>
            </a:lvl7pPr>
            <a:lvl8pPr lvl="7" algn="ctr" rtl="0">
              <a:spcBef>
                <a:spcPts val="0"/>
              </a:spcBef>
              <a:spcAft>
                <a:spcPts val="0"/>
              </a:spcAft>
              <a:buClr>
                <a:schemeClr val="dk1"/>
              </a:buClr>
              <a:buSzPts val="5500"/>
              <a:buNone/>
              <a:defRPr sz="7333">
                <a:solidFill>
                  <a:schemeClr val="dk1"/>
                </a:solidFill>
              </a:defRPr>
            </a:lvl8pPr>
            <a:lvl9pPr lvl="8" algn="ctr" rtl="0">
              <a:spcBef>
                <a:spcPts val="0"/>
              </a:spcBef>
              <a:spcAft>
                <a:spcPts val="0"/>
              </a:spcAft>
              <a:buClr>
                <a:schemeClr val="dk1"/>
              </a:buClr>
              <a:buSzPts val="5500"/>
              <a:buNone/>
              <a:defRPr sz="7333">
                <a:solidFill>
                  <a:schemeClr val="dk1"/>
                </a:solidFill>
              </a:defRPr>
            </a:lvl9pPr>
          </a:lstStyle>
          <a:p>
            <a:r>
              <a:t>xx%</a:t>
            </a:r>
          </a:p>
        </p:txBody>
      </p:sp>
    </p:spTree>
    <p:extLst>
      <p:ext uri="{BB962C8B-B14F-4D97-AF65-F5344CB8AC3E}">
        <p14:creationId xmlns:p14="http://schemas.microsoft.com/office/powerpoint/2010/main" val="14832121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342800" y="445677"/>
            <a:ext cx="7506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1049167" y="2540700"/>
            <a:ext cx="4426800" cy="245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AutoNum type="arabicPeriod"/>
              <a:defRPr>
                <a:latin typeface="Catamaran Light"/>
                <a:ea typeface="Catamaran Light"/>
                <a:cs typeface="Catamaran Light"/>
                <a:sym typeface="Catamaran Light"/>
              </a:defRPr>
            </a:lvl1pPr>
            <a:lvl2pPr marL="1219170" lvl="1" indent="-423323">
              <a:spcBef>
                <a:spcPts val="13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endParaRPr/>
          </a:p>
        </p:txBody>
      </p:sp>
    </p:spTree>
    <p:extLst>
      <p:ext uri="{BB962C8B-B14F-4D97-AF65-F5344CB8AC3E}">
        <p14:creationId xmlns:p14="http://schemas.microsoft.com/office/powerpoint/2010/main" val="64334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02FE7-01E3-44CD-BBA9-1EB946079312}"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9A7C3-D5F9-46F6-A15C-9CBC3E4EFE95}" type="slidenum">
              <a:rPr lang="en-US" smtClean="0"/>
              <a:t>‹#›</a:t>
            </a:fld>
            <a:endParaRPr lang="en-US"/>
          </a:p>
        </p:txBody>
      </p:sp>
    </p:spTree>
    <p:extLst>
      <p:ext uri="{BB962C8B-B14F-4D97-AF65-F5344CB8AC3E}">
        <p14:creationId xmlns:p14="http://schemas.microsoft.com/office/powerpoint/2010/main" val="239932070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960400" y="1733000"/>
            <a:ext cx="2841200" cy="169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8066400" y="1732967"/>
            <a:ext cx="3165600" cy="169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32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969433" y="3198633"/>
            <a:ext cx="32420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7999033" y="3198600"/>
            <a:ext cx="3242000" cy="16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5"/>
          <p:cNvGrpSpPr/>
          <p:nvPr/>
        </p:nvGrpSpPr>
        <p:grpSpPr>
          <a:xfrm>
            <a:off x="5552379" y="2205247"/>
            <a:ext cx="1974861" cy="4665831"/>
            <a:chOff x="3783084" y="1014782"/>
            <a:chExt cx="2148456" cy="5075969"/>
          </a:xfrm>
        </p:grpSpPr>
        <p:sp>
          <p:nvSpPr>
            <p:cNvPr id="31" name="Google Shape;31;p5"/>
            <p:cNvSpPr/>
            <p:nvPr/>
          </p:nvSpPr>
          <p:spPr>
            <a:xfrm>
              <a:off x="4831346" y="3301651"/>
              <a:ext cx="1099200" cy="2789100"/>
            </a:xfrm>
            <a:prstGeom prst="rect">
              <a:avLst/>
            </a:pr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2" name="Google Shape;32;p5"/>
            <p:cNvGrpSpPr/>
            <p:nvPr/>
          </p:nvGrpSpPr>
          <p:grpSpPr>
            <a:xfrm>
              <a:off x="3783084" y="1014782"/>
              <a:ext cx="2148456" cy="3113938"/>
              <a:chOff x="4832775" y="1011300"/>
              <a:chExt cx="2547375" cy="3692125"/>
            </a:xfrm>
          </p:grpSpPr>
          <p:sp>
            <p:nvSpPr>
              <p:cNvPr id="33" name="Google Shape;33;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6" name="Google Shape;36;p5"/>
          <p:cNvGrpSpPr/>
          <p:nvPr/>
        </p:nvGrpSpPr>
        <p:grpSpPr>
          <a:xfrm>
            <a:off x="4982232" y="4008581"/>
            <a:ext cx="1975065" cy="2862628"/>
            <a:chOff x="4832775" y="1011300"/>
            <a:chExt cx="2547375" cy="3692125"/>
          </a:xfrm>
        </p:grpSpPr>
        <p:sp>
          <p:nvSpPr>
            <p:cNvPr id="37" name="Google Shape;37;p5"/>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03502757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298300" y="444619"/>
            <a:ext cx="559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21310617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2904000" y="5790773"/>
            <a:ext cx="6384000" cy="5300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AutoNum type="arabicPeriod"/>
              <a:defRPr sz="1867"/>
            </a:lvl1pPr>
            <a:lvl2pPr marL="1219170" lvl="1" indent="-406390">
              <a:spcBef>
                <a:spcPts val="2133"/>
              </a:spcBef>
              <a:spcAft>
                <a:spcPts val="0"/>
              </a:spcAft>
              <a:buSzPts val="1200"/>
              <a:buAutoNum type="alphaLcPeriod"/>
              <a:defRPr sz="1600"/>
            </a:lvl2pPr>
            <a:lvl3pPr marL="1828754" lvl="2" indent="-406390">
              <a:spcBef>
                <a:spcPts val="2133"/>
              </a:spcBef>
              <a:spcAft>
                <a:spcPts val="0"/>
              </a:spcAft>
              <a:buSzPts val="1200"/>
              <a:buAutoNum type="romanLcPeriod"/>
              <a:defRPr sz="1600"/>
            </a:lvl3pPr>
            <a:lvl4pPr marL="2438339" lvl="3" indent="-406390">
              <a:spcBef>
                <a:spcPts val="2133"/>
              </a:spcBef>
              <a:spcAft>
                <a:spcPts val="0"/>
              </a:spcAft>
              <a:buSzPts val="1200"/>
              <a:buAutoNum type="arabicPeriod"/>
              <a:defRPr sz="1600"/>
            </a:lvl4pPr>
            <a:lvl5pPr marL="3047924" lvl="4" indent="-406390">
              <a:spcBef>
                <a:spcPts val="2133"/>
              </a:spcBef>
              <a:spcAft>
                <a:spcPts val="0"/>
              </a:spcAft>
              <a:buSzPts val="1200"/>
              <a:buAutoNum type="alphaLcPeriod"/>
              <a:defRPr sz="1600"/>
            </a:lvl5pPr>
            <a:lvl6pPr marL="3657509" lvl="5" indent="-406390">
              <a:spcBef>
                <a:spcPts val="2133"/>
              </a:spcBef>
              <a:spcAft>
                <a:spcPts val="0"/>
              </a:spcAft>
              <a:buSzPts val="1200"/>
              <a:buAutoNum type="romanLcPeriod"/>
              <a:defRPr sz="1600"/>
            </a:lvl6pPr>
            <a:lvl7pPr marL="4267093" lvl="6" indent="-406390">
              <a:spcBef>
                <a:spcPts val="2133"/>
              </a:spcBef>
              <a:spcAft>
                <a:spcPts val="0"/>
              </a:spcAft>
              <a:buSzPts val="1200"/>
              <a:buAutoNum type="arabicPeriod"/>
              <a:defRPr sz="1600"/>
            </a:lvl7pPr>
            <a:lvl8pPr marL="4876678" lvl="7" indent="-406390">
              <a:spcBef>
                <a:spcPts val="2133"/>
              </a:spcBef>
              <a:spcAft>
                <a:spcPts val="0"/>
              </a:spcAft>
              <a:buSzPts val="1200"/>
              <a:buAutoNum type="alphaLcPeriod"/>
              <a:defRPr sz="1600"/>
            </a:lvl8pPr>
            <a:lvl9pPr marL="5486263" lvl="8" indent="-406390">
              <a:spcBef>
                <a:spcPts val="2133"/>
              </a:spcBef>
              <a:spcAft>
                <a:spcPts val="2133"/>
              </a:spcAft>
              <a:buSzPts val="1200"/>
              <a:buAutoNum type="romanLcPeriod"/>
              <a:defRPr sz="1600"/>
            </a:lvl9pPr>
          </a:lstStyle>
          <a:p>
            <a:endParaRPr/>
          </a:p>
        </p:txBody>
      </p:sp>
      <p:sp>
        <p:nvSpPr>
          <p:cNvPr id="44" name="Google Shape;44;p7"/>
          <p:cNvSpPr txBox="1">
            <a:spLocks noGrp="1"/>
          </p:cNvSpPr>
          <p:nvPr>
            <p:ph type="title"/>
          </p:nvPr>
        </p:nvSpPr>
        <p:spPr>
          <a:xfrm>
            <a:off x="1273567" y="446349"/>
            <a:ext cx="964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19911621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98451" y="1218600"/>
            <a:ext cx="6622000" cy="3370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96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grpSp>
        <p:nvGrpSpPr>
          <p:cNvPr id="47" name="Google Shape;47;p8"/>
          <p:cNvGrpSpPr/>
          <p:nvPr/>
        </p:nvGrpSpPr>
        <p:grpSpPr>
          <a:xfrm>
            <a:off x="-862863" y="-27266"/>
            <a:ext cx="7582325" cy="8898423"/>
            <a:chOff x="-647147" y="-20450"/>
            <a:chExt cx="5686744" cy="6673817"/>
          </a:xfrm>
        </p:grpSpPr>
        <p:sp>
          <p:nvSpPr>
            <p:cNvPr id="48" name="Google Shape;48;p8"/>
            <p:cNvSpPr/>
            <p:nvPr/>
          </p:nvSpPr>
          <p:spPr>
            <a:xfrm>
              <a:off x="-510950" y="-20450"/>
              <a:ext cx="4346425" cy="3801425"/>
            </a:xfrm>
            <a:custGeom>
              <a:avLst/>
              <a:gdLst/>
              <a:ahLst/>
              <a:cxnLst/>
              <a:rect l="l" t="t" r="r" b="b"/>
              <a:pathLst>
                <a:path w="173857" h="152057" extrusionOk="0">
                  <a:moveTo>
                    <a:pt x="173857" y="89927"/>
                  </a:moveTo>
                  <a:lnTo>
                    <a:pt x="23163" y="0"/>
                  </a:lnTo>
                  <a:lnTo>
                    <a:pt x="0" y="62949"/>
                  </a:lnTo>
                  <a:lnTo>
                    <a:pt x="13625" y="152057"/>
                  </a:lnTo>
                  <a:close/>
                </a:path>
              </a:pathLst>
            </a:custGeom>
            <a:solidFill>
              <a:srgbClr val="FFEFDB"/>
            </a:solidFill>
            <a:ln>
              <a:noFill/>
            </a:ln>
          </p:spPr>
        </p:sp>
        <p:grpSp>
          <p:nvGrpSpPr>
            <p:cNvPr id="49" name="Google Shape;49;p8"/>
            <p:cNvGrpSpPr/>
            <p:nvPr/>
          </p:nvGrpSpPr>
          <p:grpSpPr>
            <a:xfrm>
              <a:off x="-647147" y="1757397"/>
              <a:ext cx="5686744" cy="4895971"/>
              <a:chOff x="238125" y="1013275"/>
              <a:chExt cx="3463725" cy="2982075"/>
            </a:xfrm>
          </p:grpSpPr>
          <p:sp>
            <p:nvSpPr>
              <p:cNvPr id="50" name="Google Shape;50;p8"/>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8"/>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8715207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5600">
                <a:solidFill>
                  <a:schemeClr val="accent2"/>
                </a:solidFill>
              </a:defRPr>
            </a:lvl1pPr>
            <a:lvl2pPr lvl="1" algn="ctr">
              <a:spcBef>
                <a:spcPts val="0"/>
              </a:spcBef>
              <a:spcAft>
                <a:spcPts val="0"/>
              </a:spcAft>
              <a:buClr>
                <a:schemeClr val="accent2"/>
              </a:buClr>
              <a:buSzPts val="4200"/>
              <a:buNone/>
              <a:defRPr sz="5600">
                <a:solidFill>
                  <a:schemeClr val="accent2"/>
                </a:solidFill>
              </a:defRPr>
            </a:lvl2pPr>
            <a:lvl3pPr lvl="2" algn="ctr">
              <a:spcBef>
                <a:spcPts val="0"/>
              </a:spcBef>
              <a:spcAft>
                <a:spcPts val="0"/>
              </a:spcAft>
              <a:buClr>
                <a:schemeClr val="accent2"/>
              </a:buClr>
              <a:buSzPts val="4200"/>
              <a:buNone/>
              <a:defRPr sz="5600">
                <a:solidFill>
                  <a:schemeClr val="accent2"/>
                </a:solidFill>
              </a:defRPr>
            </a:lvl3pPr>
            <a:lvl4pPr lvl="3" algn="ctr">
              <a:spcBef>
                <a:spcPts val="0"/>
              </a:spcBef>
              <a:spcAft>
                <a:spcPts val="0"/>
              </a:spcAft>
              <a:buClr>
                <a:schemeClr val="accent2"/>
              </a:buClr>
              <a:buSzPts val="4200"/>
              <a:buNone/>
              <a:defRPr sz="5600">
                <a:solidFill>
                  <a:schemeClr val="accent2"/>
                </a:solidFill>
              </a:defRPr>
            </a:lvl4pPr>
            <a:lvl5pPr lvl="4" algn="ctr">
              <a:spcBef>
                <a:spcPts val="0"/>
              </a:spcBef>
              <a:spcAft>
                <a:spcPts val="0"/>
              </a:spcAft>
              <a:buClr>
                <a:schemeClr val="accent2"/>
              </a:buClr>
              <a:buSzPts val="4200"/>
              <a:buNone/>
              <a:defRPr sz="5600">
                <a:solidFill>
                  <a:schemeClr val="accent2"/>
                </a:solidFill>
              </a:defRPr>
            </a:lvl5pPr>
            <a:lvl6pPr lvl="5" algn="ctr">
              <a:spcBef>
                <a:spcPts val="0"/>
              </a:spcBef>
              <a:spcAft>
                <a:spcPts val="0"/>
              </a:spcAft>
              <a:buClr>
                <a:schemeClr val="accent2"/>
              </a:buClr>
              <a:buSzPts val="4200"/>
              <a:buNone/>
              <a:defRPr sz="5600">
                <a:solidFill>
                  <a:schemeClr val="accent2"/>
                </a:solidFill>
              </a:defRPr>
            </a:lvl6pPr>
            <a:lvl7pPr lvl="6" algn="ctr">
              <a:spcBef>
                <a:spcPts val="0"/>
              </a:spcBef>
              <a:spcAft>
                <a:spcPts val="0"/>
              </a:spcAft>
              <a:buClr>
                <a:schemeClr val="accent2"/>
              </a:buClr>
              <a:buSzPts val="4200"/>
              <a:buNone/>
              <a:defRPr sz="5600">
                <a:solidFill>
                  <a:schemeClr val="accent2"/>
                </a:solidFill>
              </a:defRPr>
            </a:lvl7pPr>
            <a:lvl8pPr lvl="7" algn="ctr">
              <a:spcBef>
                <a:spcPts val="0"/>
              </a:spcBef>
              <a:spcAft>
                <a:spcPts val="0"/>
              </a:spcAft>
              <a:buClr>
                <a:schemeClr val="accent2"/>
              </a:buClr>
              <a:buSzPts val="4200"/>
              <a:buNone/>
              <a:defRPr sz="5600">
                <a:solidFill>
                  <a:schemeClr val="accent2"/>
                </a:solidFill>
              </a:defRPr>
            </a:lvl8pPr>
            <a:lvl9pPr lvl="8" algn="ctr">
              <a:spcBef>
                <a:spcPts val="0"/>
              </a:spcBef>
              <a:spcAft>
                <a:spcPts val="0"/>
              </a:spcAft>
              <a:buClr>
                <a:schemeClr val="accent2"/>
              </a:buClr>
              <a:buSzPts val="4200"/>
              <a:buNone/>
              <a:defRPr sz="5600">
                <a:solidFill>
                  <a:schemeClr val="accent2"/>
                </a:solidFill>
              </a:defRPr>
            </a:lvl9pPr>
          </a:lstStyle>
          <a:p>
            <a:endParaRPr/>
          </a:p>
        </p:txBody>
      </p:sp>
      <p:sp>
        <p:nvSpPr>
          <p:cNvPr id="54" name="Google Shape;5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5" name="Google Shape;5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162898364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430500" y="441600"/>
            <a:ext cx="5960000" cy="172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2800"/>
              <a:buNone/>
              <a:defRPr sz="4800">
                <a:solidFill>
                  <a:schemeClr val="accent2"/>
                </a:solidFill>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4464720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60800" y="647583"/>
            <a:ext cx="6464400" cy="148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586967" y="1877833"/>
            <a:ext cx="5811600" cy="1138000"/>
          </a:xfrm>
          <a:prstGeom prst="rect">
            <a:avLst/>
          </a:prstGeom>
        </p:spPr>
        <p:txBody>
          <a:bodyPr spcFirstLastPara="1" wrap="square" lIns="91425" tIns="91425" rIns="91425" bIns="91425" anchor="t" anchorCtr="0">
            <a:noAutofit/>
          </a:bodyPr>
          <a:lstStyle>
            <a:lvl1pPr marL="609585" lvl="0" indent="-457189" algn="ctr">
              <a:lnSpc>
                <a:spcPct val="100000"/>
              </a:lnSpc>
              <a:spcBef>
                <a:spcPts val="0"/>
              </a:spcBef>
              <a:spcAft>
                <a:spcPts val="0"/>
              </a:spcAft>
              <a:buSzPts val="1800"/>
              <a:buChar char="●"/>
              <a:defRPr>
                <a:solidFill>
                  <a:schemeClr val="dk1"/>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1030192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4535468" y="2594867"/>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3" name="Google Shape;63;p12"/>
          <p:cNvSpPr txBox="1">
            <a:spLocks noGrp="1"/>
          </p:cNvSpPr>
          <p:nvPr>
            <p:ph type="subTitle" idx="1"/>
          </p:nvPr>
        </p:nvSpPr>
        <p:spPr>
          <a:xfrm>
            <a:off x="4535468" y="3162876"/>
            <a:ext cx="2917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4" name="Google Shape;64;p12"/>
          <p:cNvSpPr txBox="1">
            <a:spLocks noGrp="1"/>
          </p:cNvSpPr>
          <p:nvPr>
            <p:ph type="title" idx="2" hasCustomPrompt="1"/>
          </p:nvPr>
        </p:nvSpPr>
        <p:spPr>
          <a:xfrm>
            <a:off x="5261868" y="3886251"/>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8297989" y="2594867"/>
            <a:ext cx="2584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667">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6" name="Google Shape;66;p12"/>
          <p:cNvSpPr txBox="1">
            <a:spLocks noGrp="1"/>
          </p:cNvSpPr>
          <p:nvPr>
            <p:ph type="subTitle" idx="4"/>
          </p:nvPr>
        </p:nvSpPr>
        <p:spPr>
          <a:xfrm>
            <a:off x="7947989" y="3162888"/>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67" name="Google Shape;67;p12"/>
          <p:cNvSpPr txBox="1">
            <a:spLocks noGrp="1"/>
          </p:cNvSpPr>
          <p:nvPr>
            <p:ph type="title" idx="5" hasCustomPrompt="1"/>
          </p:nvPr>
        </p:nvSpPr>
        <p:spPr>
          <a:xfrm>
            <a:off x="5261868"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4535468" y="4755880"/>
            <a:ext cx="2917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69" name="Google Shape;69;p12"/>
          <p:cNvSpPr txBox="1">
            <a:spLocks noGrp="1"/>
          </p:cNvSpPr>
          <p:nvPr>
            <p:ph type="subTitle" idx="7"/>
          </p:nvPr>
        </p:nvSpPr>
        <p:spPr>
          <a:xfrm>
            <a:off x="4352268" y="5333239"/>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0" name="Google Shape;70;p12"/>
          <p:cNvSpPr txBox="1">
            <a:spLocks noGrp="1"/>
          </p:cNvSpPr>
          <p:nvPr>
            <p:ph type="title" idx="8" hasCustomPrompt="1"/>
          </p:nvPr>
        </p:nvSpPr>
        <p:spPr>
          <a:xfrm>
            <a:off x="8857589" y="1706227"/>
            <a:ext cx="146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8722667" y="4765215"/>
            <a:ext cx="173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accent1"/>
                </a:solidFill>
              </a:defRPr>
            </a:lvl1pPr>
            <a:lvl2pPr lvl="1" algn="r" rtl="0">
              <a:spcBef>
                <a:spcPts val="0"/>
              </a:spcBef>
              <a:spcAft>
                <a:spcPts val="0"/>
              </a:spcAft>
              <a:buClr>
                <a:srgbClr val="000000"/>
              </a:buClr>
              <a:buSzPts val="1200"/>
              <a:buNone/>
              <a:defRPr sz="1600">
                <a:solidFill>
                  <a:srgbClr val="000000"/>
                </a:solidFill>
              </a:defRPr>
            </a:lvl2pPr>
            <a:lvl3pPr lvl="2" algn="r" rtl="0">
              <a:spcBef>
                <a:spcPts val="0"/>
              </a:spcBef>
              <a:spcAft>
                <a:spcPts val="0"/>
              </a:spcAft>
              <a:buClr>
                <a:srgbClr val="000000"/>
              </a:buClr>
              <a:buSzPts val="1200"/>
              <a:buNone/>
              <a:defRPr sz="1600">
                <a:solidFill>
                  <a:srgbClr val="000000"/>
                </a:solidFill>
              </a:defRPr>
            </a:lvl3pPr>
            <a:lvl4pPr lvl="3" algn="r" rtl="0">
              <a:spcBef>
                <a:spcPts val="0"/>
              </a:spcBef>
              <a:spcAft>
                <a:spcPts val="0"/>
              </a:spcAft>
              <a:buClr>
                <a:srgbClr val="000000"/>
              </a:buClr>
              <a:buSzPts val="1200"/>
              <a:buNone/>
              <a:defRPr sz="1600">
                <a:solidFill>
                  <a:srgbClr val="000000"/>
                </a:solidFill>
              </a:defRPr>
            </a:lvl4pPr>
            <a:lvl5pPr lvl="4" algn="r" rtl="0">
              <a:spcBef>
                <a:spcPts val="0"/>
              </a:spcBef>
              <a:spcAft>
                <a:spcPts val="0"/>
              </a:spcAft>
              <a:buClr>
                <a:srgbClr val="000000"/>
              </a:buClr>
              <a:buSzPts val="1200"/>
              <a:buNone/>
              <a:defRPr sz="1600">
                <a:solidFill>
                  <a:srgbClr val="000000"/>
                </a:solidFill>
              </a:defRPr>
            </a:lvl5pPr>
            <a:lvl6pPr lvl="5" algn="r" rtl="0">
              <a:spcBef>
                <a:spcPts val="0"/>
              </a:spcBef>
              <a:spcAft>
                <a:spcPts val="0"/>
              </a:spcAft>
              <a:buClr>
                <a:srgbClr val="000000"/>
              </a:buClr>
              <a:buSzPts val="1200"/>
              <a:buNone/>
              <a:defRPr sz="1600">
                <a:solidFill>
                  <a:srgbClr val="000000"/>
                </a:solidFill>
              </a:defRPr>
            </a:lvl6pPr>
            <a:lvl7pPr lvl="6" algn="r" rtl="0">
              <a:spcBef>
                <a:spcPts val="0"/>
              </a:spcBef>
              <a:spcAft>
                <a:spcPts val="0"/>
              </a:spcAft>
              <a:buClr>
                <a:srgbClr val="000000"/>
              </a:buClr>
              <a:buSzPts val="1200"/>
              <a:buNone/>
              <a:defRPr sz="1600">
                <a:solidFill>
                  <a:srgbClr val="000000"/>
                </a:solidFill>
              </a:defRPr>
            </a:lvl7pPr>
            <a:lvl8pPr lvl="7" algn="r" rtl="0">
              <a:spcBef>
                <a:spcPts val="0"/>
              </a:spcBef>
              <a:spcAft>
                <a:spcPts val="0"/>
              </a:spcAft>
              <a:buClr>
                <a:srgbClr val="000000"/>
              </a:buClr>
              <a:buSzPts val="1200"/>
              <a:buNone/>
              <a:defRPr sz="1600">
                <a:solidFill>
                  <a:srgbClr val="000000"/>
                </a:solidFill>
              </a:defRPr>
            </a:lvl8pPr>
            <a:lvl9pPr lvl="8" algn="r" rtl="0">
              <a:spcBef>
                <a:spcPts val="0"/>
              </a:spcBef>
              <a:spcAft>
                <a:spcPts val="0"/>
              </a:spcAft>
              <a:buClr>
                <a:srgbClr val="000000"/>
              </a:buClr>
              <a:buSzPts val="1200"/>
              <a:buNone/>
              <a:defRPr sz="1600">
                <a:solidFill>
                  <a:srgbClr val="000000"/>
                </a:solidFill>
              </a:defRPr>
            </a:lvl9pPr>
          </a:lstStyle>
          <a:p>
            <a:endParaRPr/>
          </a:p>
        </p:txBody>
      </p:sp>
      <p:sp>
        <p:nvSpPr>
          <p:cNvPr id="72" name="Google Shape;72;p12"/>
          <p:cNvSpPr txBox="1">
            <a:spLocks noGrp="1"/>
          </p:cNvSpPr>
          <p:nvPr>
            <p:ph type="subTitle" idx="13"/>
          </p:nvPr>
        </p:nvSpPr>
        <p:spPr>
          <a:xfrm>
            <a:off x="7947989" y="5333237"/>
            <a:ext cx="3284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73" name="Google Shape;73;p12"/>
          <p:cNvSpPr txBox="1">
            <a:spLocks noGrp="1"/>
          </p:cNvSpPr>
          <p:nvPr>
            <p:ph type="title" idx="14" hasCustomPrompt="1"/>
          </p:nvPr>
        </p:nvSpPr>
        <p:spPr>
          <a:xfrm>
            <a:off x="8722589" y="3886251"/>
            <a:ext cx="17348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6400">
                <a:solidFill>
                  <a:schemeClr val="accent2"/>
                </a:solidFill>
              </a:defRPr>
            </a:lvl1pPr>
            <a:lvl2pPr lvl="1"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6667">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 name="Google Shape;75;p12"/>
          <p:cNvGrpSpPr/>
          <p:nvPr/>
        </p:nvGrpSpPr>
        <p:grpSpPr>
          <a:xfrm>
            <a:off x="-1593133" y="4228134"/>
            <a:ext cx="4618300" cy="3976100"/>
            <a:chOff x="238125" y="1013275"/>
            <a:chExt cx="3463725" cy="2982075"/>
          </a:xfrm>
        </p:grpSpPr>
        <p:sp>
          <p:nvSpPr>
            <p:cNvPr id="76" name="Google Shape;76;p1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97247760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
        <p:cNvGrpSpPr/>
        <p:nvPr/>
      </p:nvGrpSpPr>
      <p:grpSpPr>
        <a:xfrm>
          <a:off x="0" y="0"/>
          <a:ext cx="0" cy="0"/>
          <a:chOff x="0" y="0"/>
          <a:chExt cx="0" cy="0"/>
        </a:xfrm>
      </p:grpSpPr>
      <p:sp>
        <p:nvSpPr>
          <p:cNvPr id="79" name="Google Shape;79;p13"/>
          <p:cNvSpPr txBox="1">
            <a:spLocks noGrp="1"/>
          </p:cNvSpPr>
          <p:nvPr>
            <p:ph type="subTitle" idx="1"/>
          </p:nvPr>
        </p:nvSpPr>
        <p:spPr>
          <a:xfrm>
            <a:off x="1060667"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0" name="Google Shape;80;p13"/>
          <p:cNvSpPr txBox="1">
            <a:spLocks noGrp="1"/>
          </p:cNvSpPr>
          <p:nvPr>
            <p:ph type="subTitle" idx="2"/>
          </p:nvPr>
        </p:nvSpPr>
        <p:spPr>
          <a:xfrm>
            <a:off x="4884000"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ct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ct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ct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ct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ct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ct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ct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ct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1" name="Google Shape;81;p13"/>
          <p:cNvSpPr txBox="1">
            <a:spLocks noGrp="1"/>
          </p:cNvSpPr>
          <p:nvPr>
            <p:ph type="ctrTitle"/>
          </p:nvPr>
        </p:nvSpPr>
        <p:spPr>
          <a:xfrm>
            <a:off x="526467"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rtl="0">
              <a:spcBef>
                <a:spcPts val="0"/>
              </a:spcBef>
              <a:spcAft>
                <a:spcPts val="0"/>
              </a:spcAft>
              <a:buSzPts val="1600"/>
              <a:buFont typeface="Chivo"/>
              <a:buNone/>
              <a:defRPr sz="2133">
                <a:latin typeface="Chivo"/>
                <a:ea typeface="Chivo"/>
                <a:cs typeface="Chivo"/>
                <a:sym typeface="Chivo"/>
              </a:defRPr>
            </a:lvl2pPr>
            <a:lvl3pPr lvl="2" rtl="0">
              <a:spcBef>
                <a:spcPts val="0"/>
              </a:spcBef>
              <a:spcAft>
                <a:spcPts val="0"/>
              </a:spcAft>
              <a:buSzPts val="1600"/>
              <a:buFont typeface="Chivo"/>
              <a:buNone/>
              <a:defRPr sz="2133">
                <a:latin typeface="Chivo"/>
                <a:ea typeface="Chivo"/>
                <a:cs typeface="Chivo"/>
                <a:sym typeface="Chivo"/>
              </a:defRPr>
            </a:lvl3pPr>
            <a:lvl4pPr lvl="3" rtl="0">
              <a:spcBef>
                <a:spcPts val="0"/>
              </a:spcBef>
              <a:spcAft>
                <a:spcPts val="0"/>
              </a:spcAft>
              <a:buSzPts val="1600"/>
              <a:buFont typeface="Chivo"/>
              <a:buNone/>
              <a:defRPr sz="2133">
                <a:latin typeface="Chivo"/>
                <a:ea typeface="Chivo"/>
                <a:cs typeface="Chivo"/>
                <a:sym typeface="Chivo"/>
              </a:defRPr>
            </a:lvl4pPr>
            <a:lvl5pPr lvl="4" rtl="0">
              <a:spcBef>
                <a:spcPts val="0"/>
              </a:spcBef>
              <a:spcAft>
                <a:spcPts val="0"/>
              </a:spcAft>
              <a:buSzPts val="1600"/>
              <a:buFont typeface="Chivo"/>
              <a:buNone/>
              <a:defRPr sz="2133">
                <a:latin typeface="Chivo"/>
                <a:ea typeface="Chivo"/>
                <a:cs typeface="Chivo"/>
                <a:sym typeface="Chivo"/>
              </a:defRPr>
            </a:lvl5pPr>
            <a:lvl6pPr lvl="5" rtl="0">
              <a:spcBef>
                <a:spcPts val="0"/>
              </a:spcBef>
              <a:spcAft>
                <a:spcPts val="0"/>
              </a:spcAft>
              <a:buSzPts val="1600"/>
              <a:buFont typeface="Chivo"/>
              <a:buNone/>
              <a:defRPr sz="2133">
                <a:latin typeface="Chivo"/>
                <a:ea typeface="Chivo"/>
                <a:cs typeface="Chivo"/>
                <a:sym typeface="Chivo"/>
              </a:defRPr>
            </a:lvl6pPr>
            <a:lvl7pPr lvl="6" rtl="0">
              <a:spcBef>
                <a:spcPts val="0"/>
              </a:spcBef>
              <a:spcAft>
                <a:spcPts val="0"/>
              </a:spcAft>
              <a:buSzPts val="1600"/>
              <a:buFont typeface="Chivo"/>
              <a:buNone/>
              <a:defRPr sz="2133">
                <a:latin typeface="Chivo"/>
                <a:ea typeface="Chivo"/>
                <a:cs typeface="Chivo"/>
                <a:sym typeface="Chivo"/>
              </a:defRPr>
            </a:lvl7pPr>
            <a:lvl8pPr lvl="7" rtl="0">
              <a:spcBef>
                <a:spcPts val="0"/>
              </a:spcBef>
              <a:spcAft>
                <a:spcPts val="0"/>
              </a:spcAft>
              <a:buSzPts val="1600"/>
              <a:buFont typeface="Chivo"/>
              <a:buNone/>
              <a:defRPr sz="2133">
                <a:latin typeface="Chivo"/>
                <a:ea typeface="Chivo"/>
                <a:cs typeface="Chivo"/>
                <a:sym typeface="Chivo"/>
              </a:defRPr>
            </a:lvl8pPr>
            <a:lvl9pPr lvl="8"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2" name="Google Shape;82;p13"/>
          <p:cNvSpPr txBox="1">
            <a:spLocks noGrp="1"/>
          </p:cNvSpPr>
          <p:nvPr>
            <p:ph type="ctrTitle" idx="3"/>
          </p:nvPr>
        </p:nvSpPr>
        <p:spPr>
          <a:xfrm>
            <a:off x="4349800"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ctr" rtl="0">
              <a:spcBef>
                <a:spcPts val="0"/>
              </a:spcBef>
              <a:spcAft>
                <a:spcPts val="0"/>
              </a:spcAft>
              <a:buSzPts val="1600"/>
              <a:buFont typeface="Chivo"/>
              <a:buNone/>
              <a:defRPr sz="2133">
                <a:latin typeface="Chivo"/>
                <a:ea typeface="Chivo"/>
                <a:cs typeface="Chivo"/>
                <a:sym typeface="Chivo"/>
              </a:defRPr>
            </a:lvl2pPr>
            <a:lvl3pPr lvl="2" algn="ctr" rtl="0">
              <a:spcBef>
                <a:spcPts val="0"/>
              </a:spcBef>
              <a:spcAft>
                <a:spcPts val="0"/>
              </a:spcAft>
              <a:buSzPts val="1600"/>
              <a:buFont typeface="Chivo"/>
              <a:buNone/>
              <a:defRPr sz="2133">
                <a:latin typeface="Chivo"/>
                <a:ea typeface="Chivo"/>
                <a:cs typeface="Chivo"/>
                <a:sym typeface="Chivo"/>
              </a:defRPr>
            </a:lvl3pPr>
            <a:lvl4pPr lvl="3" algn="ctr" rtl="0">
              <a:spcBef>
                <a:spcPts val="0"/>
              </a:spcBef>
              <a:spcAft>
                <a:spcPts val="0"/>
              </a:spcAft>
              <a:buSzPts val="1600"/>
              <a:buFont typeface="Chivo"/>
              <a:buNone/>
              <a:defRPr sz="2133">
                <a:latin typeface="Chivo"/>
                <a:ea typeface="Chivo"/>
                <a:cs typeface="Chivo"/>
                <a:sym typeface="Chivo"/>
              </a:defRPr>
            </a:lvl4pPr>
            <a:lvl5pPr lvl="4" algn="ctr" rtl="0">
              <a:spcBef>
                <a:spcPts val="0"/>
              </a:spcBef>
              <a:spcAft>
                <a:spcPts val="0"/>
              </a:spcAft>
              <a:buSzPts val="1600"/>
              <a:buFont typeface="Chivo"/>
              <a:buNone/>
              <a:defRPr sz="2133">
                <a:latin typeface="Chivo"/>
                <a:ea typeface="Chivo"/>
                <a:cs typeface="Chivo"/>
                <a:sym typeface="Chivo"/>
              </a:defRPr>
            </a:lvl5pPr>
            <a:lvl6pPr lvl="5" algn="ctr" rtl="0">
              <a:spcBef>
                <a:spcPts val="0"/>
              </a:spcBef>
              <a:spcAft>
                <a:spcPts val="0"/>
              </a:spcAft>
              <a:buSzPts val="1600"/>
              <a:buFont typeface="Chivo"/>
              <a:buNone/>
              <a:defRPr sz="2133">
                <a:latin typeface="Chivo"/>
                <a:ea typeface="Chivo"/>
                <a:cs typeface="Chivo"/>
                <a:sym typeface="Chivo"/>
              </a:defRPr>
            </a:lvl6pPr>
            <a:lvl7pPr lvl="6" algn="ctr" rtl="0">
              <a:spcBef>
                <a:spcPts val="0"/>
              </a:spcBef>
              <a:spcAft>
                <a:spcPts val="0"/>
              </a:spcAft>
              <a:buSzPts val="1600"/>
              <a:buFont typeface="Chivo"/>
              <a:buNone/>
              <a:defRPr sz="2133">
                <a:latin typeface="Chivo"/>
                <a:ea typeface="Chivo"/>
                <a:cs typeface="Chivo"/>
                <a:sym typeface="Chivo"/>
              </a:defRPr>
            </a:lvl7pPr>
            <a:lvl8pPr lvl="7" algn="ctr" rtl="0">
              <a:spcBef>
                <a:spcPts val="0"/>
              </a:spcBef>
              <a:spcAft>
                <a:spcPts val="0"/>
              </a:spcAft>
              <a:buSzPts val="1600"/>
              <a:buFont typeface="Chivo"/>
              <a:buNone/>
              <a:defRPr sz="2133">
                <a:latin typeface="Chivo"/>
                <a:ea typeface="Chivo"/>
                <a:cs typeface="Chivo"/>
                <a:sym typeface="Chivo"/>
              </a:defRPr>
            </a:lvl8pPr>
            <a:lvl9pPr lvl="8" algn="ct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3" name="Google Shape;83;p13"/>
          <p:cNvSpPr txBox="1">
            <a:spLocks noGrp="1"/>
          </p:cNvSpPr>
          <p:nvPr>
            <p:ph type="subTitle" idx="4"/>
          </p:nvPr>
        </p:nvSpPr>
        <p:spPr>
          <a:xfrm>
            <a:off x="8707345" y="4654800"/>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hivo Light"/>
              <a:buNone/>
              <a:defRPr sz="1867"/>
            </a:lvl1pPr>
            <a:lvl2pPr lvl="1" algn="r" rtl="0">
              <a:lnSpc>
                <a:spcPct val="100000"/>
              </a:lnSpc>
              <a:spcBef>
                <a:spcPts val="0"/>
              </a:spcBef>
              <a:spcAft>
                <a:spcPts val="0"/>
              </a:spcAft>
              <a:buSzPts val="1400"/>
              <a:buFont typeface="Chivo Light"/>
              <a:buNone/>
              <a:defRPr>
                <a:latin typeface="Chivo Light"/>
                <a:ea typeface="Chivo Light"/>
                <a:cs typeface="Chivo Light"/>
                <a:sym typeface="Chivo Light"/>
              </a:defRPr>
            </a:lvl2pPr>
            <a:lvl3pPr lvl="2" algn="r" rtl="0">
              <a:lnSpc>
                <a:spcPct val="100000"/>
              </a:lnSpc>
              <a:spcBef>
                <a:spcPts val="0"/>
              </a:spcBef>
              <a:spcAft>
                <a:spcPts val="0"/>
              </a:spcAft>
              <a:buSzPts val="1400"/>
              <a:buFont typeface="Chivo Light"/>
              <a:buNone/>
              <a:defRPr>
                <a:latin typeface="Chivo Light"/>
                <a:ea typeface="Chivo Light"/>
                <a:cs typeface="Chivo Light"/>
                <a:sym typeface="Chivo Light"/>
              </a:defRPr>
            </a:lvl3pPr>
            <a:lvl4pPr lvl="3" algn="r" rtl="0">
              <a:lnSpc>
                <a:spcPct val="100000"/>
              </a:lnSpc>
              <a:spcBef>
                <a:spcPts val="0"/>
              </a:spcBef>
              <a:spcAft>
                <a:spcPts val="0"/>
              </a:spcAft>
              <a:buSzPts val="1400"/>
              <a:buFont typeface="Chivo Light"/>
              <a:buNone/>
              <a:defRPr>
                <a:latin typeface="Chivo Light"/>
                <a:ea typeface="Chivo Light"/>
                <a:cs typeface="Chivo Light"/>
                <a:sym typeface="Chivo Light"/>
              </a:defRPr>
            </a:lvl4pPr>
            <a:lvl5pPr lvl="4" algn="r" rtl="0">
              <a:lnSpc>
                <a:spcPct val="100000"/>
              </a:lnSpc>
              <a:spcBef>
                <a:spcPts val="0"/>
              </a:spcBef>
              <a:spcAft>
                <a:spcPts val="0"/>
              </a:spcAft>
              <a:buSzPts val="1400"/>
              <a:buFont typeface="Chivo Light"/>
              <a:buNone/>
              <a:defRPr>
                <a:latin typeface="Chivo Light"/>
                <a:ea typeface="Chivo Light"/>
                <a:cs typeface="Chivo Light"/>
                <a:sym typeface="Chivo Light"/>
              </a:defRPr>
            </a:lvl5pPr>
            <a:lvl6pPr lvl="5" algn="r" rtl="0">
              <a:lnSpc>
                <a:spcPct val="100000"/>
              </a:lnSpc>
              <a:spcBef>
                <a:spcPts val="0"/>
              </a:spcBef>
              <a:spcAft>
                <a:spcPts val="0"/>
              </a:spcAft>
              <a:buSzPts val="1400"/>
              <a:buFont typeface="Chivo Light"/>
              <a:buNone/>
              <a:defRPr>
                <a:latin typeface="Chivo Light"/>
                <a:ea typeface="Chivo Light"/>
                <a:cs typeface="Chivo Light"/>
                <a:sym typeface="Chivo Light"/>
              </a:defRPr>
            </a:lvl6pPr>
            <a:lvl7pPr lvl="6" algn="r" rtl="0">
              <a:lnSpc>
                <a:spcPct val="100000"/>
              </a:lnSpc>
              <a:spcBef>
                <a:spcPts val="0"/>
              </a:spcBef>
              <a:spcAft>
                <a:spcPts val="0"/>
              </a:spcAft>
              <a:buSzPts val="1400"/>
              <a:buFont typeface="Chivo Light"/>
              <a:buNone/>
              <a:defRPr>
                <a:latin typeface="Chivo Light"/>
                <a:ea typeface="Chivo Light"/>
                <a:cs typeface="Chivo Light"/>
                <a:sym typeface="Chivo Light"/>
              </a:defRPr>
            </a:lvl7pPr>
            <a:lvl8pPr lvl="7" algn="r" rtl="0">
              <a:lnSpc>
                <a:spcPct val="100000"/>
              </a:lnSpc>
              <a:spcBef>
                <a:spcPts val="0"/>
              </a:spcBef>
              <a:spcAft>
                <a:spcPts val="0"/>
              </a:spcAft>
              <a:buSzPts val="1400"/>
              <a:buFont typeface="Chivo Light"/>
              <a:buNone/>
              <a:defRPr>
                <a:latin typeface="Chivo Light"/>
                <a:ea typeface="Chivo Light"/>
                <a:cs typeface="Chivo Light"/>
                <a:sym typeface="Chivo Light"/>
              </a:defRPr>
            </a:lvl8pPr>
            <a:lvl9pPr lvl="8" algn="r" rtl="0">
              <a:lnSpc>
                <a:spcPct val="100000"/>
              </a:lnSpc>
              <a:spcBef>
                <a:spcPts val="0"/>
              </a:spcBef>
              <a:spcAft>
                <a:spcPts val="0"/>
              </a:spcAft>
              <a:buSzPts val="1400"/>
              <a:buFont typeface="Chivo Light"/>
              <a:buNone/>
              <a:defRPr>
                <a:latin typeface="Chivo Light"/>
                <a:ea typeface="Chivo Light"/>
                <a:cs typeface="Chivo Light"/>
                <a:sym typeface="Chivo Light"/>
              </a:defRPr>
            </a:lvl9pPr>
          </a:lstStyle>
          <a:p>
            <a:endParaRPr/>
          </a:p>
        </p:txBody>
      </p:sp>
      <p:sp>
        <p:nvSpPr>
          <p:cNvPr id="84" name="Google Shape;84;p13"/>
          <p:cNvSpPr txBox="1">
            <a:spLocks noGrp="1"/>
          </p:cNvSpPr>
          <p:nvPr>
            <p:ph type="ctrTitle" idx="5"/>
          </p:nvPr>
        </p:nvSpPr>
        <p:spPr>
          <a:xfrm>
            <a:off x="8173145" y="4264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Chivo"/>
              <a:buNone/>
              <a:defRPr sz="2667">
                <a:solidFill>
                  <a:schemeClr val="accent1"/>
                </a:solidFill>
              </a:defRPr>
            </a:lvl1pPr>
            <a:lvl2pPr lvl="1" algn="r" rtl="0">
              <a:spcBef>
                <a:spcPts val="0"/>
              </a:spcBef>
              <a:spcAft>
                <a:spcPts val="0"/>
              </a:spcAft>
              <a:buSzPts val="1600"/>
              <a:buFont typeface="Chivo"/>
              <a:buNone/>
              <a:defRPr sz="2133">
                <a:latin typeface="Chivo"/>
                <a:ea typeface="Chivo"/>
                <a:cs typeface="Chivo"/>
                <a:sym typeface="Chivo"/>
              </a:defRPr>
            </a:lvl2pPr>
            <a:lvl3pPr lvl="2" algn="r" rtl="0">
              <a:spcBef>
                <a:spcPts val="0"/>
              </a:spcBef>
              <a:spcAft>
                <a:spcPts val="0"/>
              </a:spcAft>
              <a:buSzPts val="1600"/>
              <a:buFont typeface="Chivo"/>
              <a:buNone/>
              <a:defRPr sz="2133">
                <a:latin typeface="Chivo"/>
                <a:ea typeface="Chivo"/>
                <a:cs typeface="Chivo"/>
                <a:sym typeface="Chivo"/>
              </a:defRPr>
            </a:lvl3pPr>
            <a:lvl4pPr lvl="3" algn="r" rtl="0">
              <a:spcBef>
                <a:spcPts val="0"/>
              </a:spcBef>
              <a:spcAft>
                <a:spcPts val="0"/>
              </a:spcAft>
              <a:buSzPts val="1600"/>
              <a:buFont typeface="Chivo"/>
              <a:buNone/>
              <a:defRPr sz="2133">
                <a:latin typeface="Chivo"/>
                <a:ea typeface="Chivo"/>
                <a:cs typeface="Chivo"/>
                <a:sym typeface="Chivo"/>
              </a:defRPr>
            </a:lvl4pPr>
            <a:lvl5pPr lvl="4" algn="r" rtl="0">
              <a:spcBef>
                <a:spcPts val="0"/>
              </a:spcBef>
              <a:spcAft>
                <a:spcPts val="0"/>
              </a:spcAft>
              <a:buSzPts val="1600"/>
              <a:buFont typeface="Chivo"/>
              <a:buNone/>
              <a:defRPr sz="2133">
                <a:latin typeface="Chivo"/>
                <a:ea typeface="Chivo"/>
                <a:cs typeface="Chivo"/>
                <a:sym typeface="Chivo"/>
              </a:defRPr>
            </a:lvl5pPr>
            <a:lvl6pPr lvl="5" algn="r" rtl="0">
              <a:spcBef>
                <a:spcPts val="0"/>
              </a:spcBef>
              <a:spcAft>
                <a:spcPts val="0"/>
              </a:spcAft>
              <a:buSzPts val="1600"/>
              <a:buFont typeface="Chivo"/>
              <a:buNone/>
              <a:defRPr sz="2133">
                <a:latin typeface="Chivo"/>
                <a:ea typeface="Chivo"/>
                <a:cs typeface="Chivo"/>
                <a:sym typeface="Chivo"/>
              </a:defRPr>
            </a:lvl6pPr>
            <a:lvl7pPr lvl="6" algn="r" rtl="0">
              <a:spcBef>
                <a:spcPts val="0"/>
              </a:spcBef>
              <a:spcAft>
                <a:spcPts val="0"/>
              </a:spcAft>
              <a:buSzPts val="1600"/>
              <a:buFont typeface="Chivo"/>
              <a:buNone/>
              <a:defRPr sz="2133">
                <a:latin typeface="Chivo"/>
                <a:ea typeface="Chivo"/>
                <a:cs typeface="Chivo"/>
                <a:sym typeface="Chivo"/>
              </a:defRPr>
            </a:lvl7pPr>
            <a:lvl8pPr lvl="7" algn="r" rtl="0">
              <a:spcBef>
                <a:spcPts val="0"/>
              </a:spcBef>
              <a:spcAft>
                <a:spcPts val="0"/>
              </a:spcAft>
              <a:buSzPts val="1600"/>
              <a:buFont typeface="Chivo"/>
              <a:buNone/>
              <a:defRPr sz="2133">
                <a:latin typeface="Chivo"/>
                <a:ea typeface="Chivo"/>
                <a:cs typeface="Chivo"/>
                <a:sym typeface="Chivo"/>
              </a:defRPr>
            </a:lvl8pPr>
            <a:lvl9pPr lvl="8" algn="r" rtl="0">
              <a:spcBef>
                <a:spcPts val="0"/>
              </a:spcBef>
              <a:spcAft>
                <a:spcPts val="0"/>
              </a:spcAft>
              <a:buSzPts val="1600"/>
              <a:buFont typeface="Chivo"/>
              <a:buNone/>
              <a:defRPr sz="2133">
                <a:latin typeface="Chivo"/>
                <a:ea typeface="Chivo"/>
                <a:cs typeface="Chivo"/>
                <a:sym typeface="Chivo"/>
              </a:defRPr>
            </a:lvl9pPr>
          </a:lstStyle>
          <a:p>
            <a:endParaRPr/>
          </a:p>
        </p:txBody>
      </p:sp>
      <p:sp>
        <p:nvSpPr>
          <p:cNvPr id="85" name="Google Shape;85;p13"/>
          <p:cNvSpPr txBox="1">
            <a:spLocks noGrp="1"/>
          </p:cNvSpPr>
          <p:nvPr>
            <p:ph type="title" idx="6"/>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7113810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960008" y="2712805"/>
            <a:ext cx="2424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subTitle" idx="2"/>
          </p:nvPr>
        </p:nvSpPr>
        <p:spPr>
          <a:xfrm>
            <a:off x="1604365" y="4359544"/>
            <a:ext cx="2171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9" name="Google Shape;89;p14"/>
          <p:cNvSpPr txBox="1">
            <a:spLocks noGrp="1"/>
          </p:cNvSpPr>
          <p:nvPr>
            <p:ph type="ctrTitle"/>
          </p:nvPr>
        </p:nvSpPr>
        <p:spPr>
          <a:xfrm>
            <a:off x="615232" y="2401633"/>
            <a:ext cx="27688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557565" y="4042009"/>
            <a:ext cx="2218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8524500" y="2712805"/>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2" name="Google Shape;92;p14"/>
          <p:cNvSpPr txBox="1">
            <a:spLocks noGrp="1"/>
          </p:cNvSpPr>
          <p:nvPr>
            <p:ph type="ctrTitle" idx="5"/>
          </p:nvPr>
        </p:nvSpPr>
        <p:spPr>
          <a:xfrm>
            <a:off x="8524500" y="2401633"/>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3200">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8416000" y="4359544"/>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94" name="Google Shape;94;p14"/>
          <p:cNvSpPr txBox="1">
            <a:spLocks noGrp="1"/>
          </p:cNvSpPr>
          <p:nvPr>
            <p:ph type="ctrTitle" idx="7"/>
          </p:nvPr>
        </p:nvSpPr>
        <p:spPr>
          <a:xfrm>
            <a:off x="8416000" y="4042009"/>
            <a:ext cx="2268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667">
                <a:solidFill>
                  <a:schemeClr val="accent1"/>
                </a:solidFill>
              </a:defRPr>
            </a:lvl1pPr>
            <a:lvl2pPr lvl="1"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1259767" y="445667"/>
            <a:ext cx="96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 name="Google Shape;96;p14"/>
          <p:cNvGrpSpPr/>
          <p:nvPr/>
        </p:nvGrpSpPr>
        <p:grpSpPr>
          <a:xfrm>
            <a:off x="4233518" y="4668958"/>
            <a:ext cx="3724941" cy="5398871"/>
            <a:chOff x="4832775" y="1011300"/>
            <a:chExt cx="2547375" cy="3692125"/>
          </a:xfrm>
        </p:grpSpPr>
        <p:sp>
          <p:nvSpPr>
            <p:cNvPr id="97" name="Google Shape;97;p14"/>
            <p:cNvSpPr/>
            <p:nvPr/>
          </p:nvSpPr>
          <p:spPr>
            <a:xfrm>
              <a:off x="4832775" y="1745275"/>
              <a:ext cx="1275375" cy="2958150"/>
            </a:xfrm>
            <a:custGeom>
              <a:avLst/>
              <a:gdLst/>
              <a:ahLst/>
              <a:cxnLst/>
              <a:rect l="l" t="t" r="r" b="b"/>
              <a:pathLst>
                <a:path w="51015" h="118326" extrusionOk="0">
                  <a:moveTo>
                    <a:pt x="115" y="118325"/>
                  </a:moveTo>
                  <a:lnTo>
                    <a:pt x="1" y="0"/>
                  </a:lnTo>
                  <a:lnTo>
                    <a:pt x="50928" y="29595"/>
                  </a:lnTo>
                  <a:lnTo>
                    <a:pt x="51015" y="118325"/>
                  </a:lnTo>
                  <a:close/>
                </a:path>
              </a:pathLst>
            </a:custGeom>
            <a:solidFill>
              <a:srgbClr val="FF8C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14"/>
            <p:cNvSpPr/>
            <p:nvPr/>
          </p:nvSpPr>
          <p:spPr>
            <a:xfrm>
              <a:off x="4832775" y="1011300"/>
              <a:ext cx="2544450" cy="1473875"/>
            </a:xfrm>
            <a:custGeom>
              <a:avLst/>
              <a:gdLst/>
              <a:ahLst/>
              <a:cxnLst/>
              <a:rect l="l" t="t" r="r" b="b"/>
              <a:pathLst>
                <a:path w="101778" h="58955" extrusionOk="0">
                  <a:moveTo>
                    <a:pt x="50928" y="58954"/>
                  </a:moveTo>
                  <a:lnTo>
                    <a:pt x="1" y="29359"/>
                  </a:lnTo>
                  <a:lnTo>
                    <a:pt x="50850" y="0"/>
                  </a:lnTo>
                  <a:lnTo>
                    <a:pt x="101778" y="29597"/>
                  </a:lnTo>
                  <a:close/>
                </a:path>
              </a:pathLst>
            </a:custGeom>
            <a:solidFill>
              <a:srgbClr val="FFEFDB"/>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p:nvPr/>
          </p:nvSpPr>
          <p:spPr>
            <a:xfrm>
              <a:off x="6105975" y="1751200"/>
              <a:ext cx="1274175" cy="2952225"/>
            </a:xfrm>
            <a:custGeom>
              <a:avLst/>
              <a:gdLst/>
              <a:ahLst/>
              <a:cxnLst/>
              <a:rect l="l" t="t" r="r" b="b"/>
              <a:pathLst>
                <a:path w="50967" h="118089" extrusionOk="0">
                  <a:moveTo>
                    <a:pt x="50850" y="1"/>
                  </a:moveTo>
                  <a:lnTo>
                    <a:pt x="50966" y="118088"/>
                  </a:lnTo>
                  <a:lnTo>
                    <a:pt x="87" y="118088"/>
                  </a:lnTo>
                  <a:lnTo>
                    <a:pt x="0" y="29358"/>
                  </a:lnTo>
                  <a:close/>
                </a:path>
              </a:pathLst>
            </a:custGeom>
            <a:solidFill>
              <a:srgbClr val="FFC885"/>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14772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slideLayout" Target="../slideLayouts/slideLayout175.xml"/><Relationship Id="rId18" Type="http://schemas.openxmlformats.org/officeDocument/2006/relationships/slideLayout" Target="../slideLayouts/slideLayout180.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17" Type="http://schemas.openxmlformats.org/officeDocument/2006/relationships/slideLayout" Target="../slideLayouts/slideLayout179.xml"/><Relationship Id="rId2" Type="http://schemas.openxmlformats.org/officeDocument/2006/relationships/slideLayout" Target="../slideLayouts/slideLayout164.xml"/><Relationship Id="rId16" Type="http://schemas.openxmlformats.org/officeDocument/2006/relationships/slideLayout" Target="../slideLayouts/slideLayout178.xml"/><Relationship Id="rId20" Type="http://schemas.openxmlformats.org/officeDocument/2006/relationships/theme" Target="../theme/theme10.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5" Type="http://schemas.openxmlformats.org/officeDocument/2006/relationships/slideLayout" Target="../slideLayouts/slideLayout177.xml"/><Relationship Id="rId10" Type="http://schemas.openxmlformats.org/officeDocument/2006/relationships/slideLayout" Target="../slideLayouts/slideLayout172.xml"/><Relationship Id="rId19" Type="http://schemas.openxmlformats.org/officeDocument/2006/relationships/slideLayout" Target="../slideLayouts/slideLayout181.xml"/><Relationship Id="rId4" Type="http://schemas.openxmlformats.org/officeDocument/2006/relationships/slideLayout" Target="../slideLayouts/slideLayout166.xml"/><Relationship Id="rId9" Type="http://schemas.openxmlformats.org/officeDocument/2006/relationships/slideLayout" Target="../slideLayouts/slideLayout171.xml"/><Relationship Id="rId14" Type="http://schemas.openxmlformats.org/officeDocument/2006/relationships/slideLayout" Target="../slideLayouts/slideLayout17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slideLayout" Target="../slideLayouts/slideLayout194.xml"/><Relationship Id="rId18" Type="http://schemas.openxmlformats.org/officeDocument/2006/relationships/slideLayout" Target="../slideLayouts/slideLayout199.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slideLayout" Target="../slideLayouts/slideLayout193.xml"/><Relationship Id="rId17" Type="http://schemas.openxmlformats.org/officeDocument/2006/relationships/slideLayout" Target="../slideLayouts/slideLayout198.xml"/><Relationship Id="rId2" Type="http://schemas.openxmlformats.org/officeDocument/2006/relationships/slideLayout" Target="../slideLayouts/slideLayout183.xml"/><Relationship Id="rId16" Type="http://schemas.openxmlformats.org/officeDocument/2006/relationships/slideLayout" Target="../slideLayouts/slideLayout197.xml"/><Relationship Id="rId20" Type="http://schemas.openxmlformats.org/officeDocument/2006/relationships/theme" Target="../theme/theme11.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5" Type="http://schemas.openxmlformats.org/officeDocument/2006/relationships/slideLayout" Target="../slideLayouts/slideLayout196.xml"/><Relationship Id="rId10" Type="http://schemas.openxmlformats.org/officeDocument/2006/relationships/slideLayout" Target="../slideLayouts/slideLayout191.xml"/><Relationship Id="rId19" Type="http://schemas.openxmlformats.org/officeDocument/2006/relationships/slideLayout" Target="../slideLayouts/slideLayout200.xml"/><Relationship Id="rId4" Type="http://schemas.openxmlformats.org/officeDocument/2006/relationships/slideLayout" Target="../slideLayouts/slideLayout185.xml"/><Relationship Id="rId9" Type="http://schemas.openxmlformats.org/officeDocument/2006/relationships/slideLayout" Target="../slideLayouts/slideLayout190.xml"/><Relationship Id="rId14" Type="http://schemas.openxmlformats.org/officeDocument/2006/relationships/slideLayout" Target="../slideLayouts/slideLayout19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theme" Target="../theme/theme4.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theme" Target="../theme/theme5.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10" Type="http://schemas.openxmlformats.org/officeDocument/2006/relationships/slideLayout" Target="../slideLayouts/slideLayout97.xml"/><Relationship Id="rId19" Type="http://schemas.openxmlformats.org/officeDocument/2006/relationships/theme" Target="../theme/theme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theme" Target="../theme/theme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slideLayout" Target="../slideLayouts/slideLayout137.xml"/><Relationship Id="rId18" Type="http://schemas.openxmlformats.org/officeDocument/2006/relationships/slideLayout" Target="../slideLayouts/slideLayout142.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slideLayout" Target="../slideLayouts/slideLayout136.xml"/><Relationship Id="rId17" Type="http://schemas.openxmlformats.org/officeDocument/2006/relationships/slideLayout" Target="../slideLayouts/slideLayout141.xml"/><Relationship Id="rId2" Type="http://schemas.openxmlformats.org/officeDocument/2006/relationships/slideLayout" Target="../slideLayouts/slideLayout126.xml"/><Relationship Id="rId16" Type="http://schemas.openxmlformats.org/officeDocument/2006/relationships/slideLayout" Target="../slideLayouts/slideLayout140.xml"/><Relationship Id="rId20" Type="http://schemas.openxmlformats.org/officeDocument/2006/relationships/theme" Target="../theme/theme8.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slideLayout" Target="../slideLayouts/slideLayout139.xml"/><Relationship Id="rId10" Type="http://schemas.openxmlformats.org/officeDocument/2006/relationships/slideLayout" Target="../slideLayouts/slideLayout134.xml"/><Relationship Id="rId19" Type="http://schemas.openxmlformats.org/officeDocument/2006/relationships/slideLayout" Target="../slideLayouts/slideLayout143.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slideLayout" Target="../slideLayouts/slideLayout13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slideLayout" Target="../slideLayouts/slideLayout156.xml"/><Relationship Id="rId18" Type="http://schemas.openxmlformats.org/officeDocument/2006/relationships/slideLayout" Target="../slideLayouts/slideLayout16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17" Type="http://schemas.openxmlformats.org/officeDocument/2006/relationships/slideLayout" Target="../slideLayouts/slideLayout160.xml"/><Relationship Id="rId2" Type="http://schemas.openxmlformats.org/officeDocument/2006/relationships/slideLayout" Target="../slideLayouts/slideLayout145.xml"/><Relationship Id="rId16" Type="http://schemas.openxmlformats.org/officeDocument/2006/relationships/slideLayout" Target="../slideLayouts/slideLayout159.xml"/><Relationship Id="rId20" Type="http://schemas.openxmlformats.org/officeDocument/2006/relationships/theme" Target="../theme/theme9.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slideLayout" Target="../slideLayouts/slideLayout158.xml"/><Relationship Id="rId10" Type="http://schemas.openxmlformats.org/officeDocument/2006/relationships/slideLayout" Target="../slideLayouts/slideLayout153.xml"/><Relationship Id="rId19" Type="http://schemas.openxmlformats.org/officeDocument/2006/relationships/slideLayout" Target="../slideLayouts/slideLayout162.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slideLayout" Target="../slideLayouts/slideLayout1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02FE7-01E3-44CD-BBA9-1EB946079312}" type="datetimeFigureOut">
              <a:rPr lang="en-US" smtClean="0"/>
              <a:t>5/16/2020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9A7C3-D5F9-46F6-A15C-9CBC3E4EFE95}" type="slidenum">
              <a:rPr lang="en-US" smtClean="0"/>
              <a:t>‹#›</a:t>
            </a:fld>
            <a:endParaRPr lang="en-US"/>
          </a:p>
        </p:txBody>
      </p:sp>
    </p:spTree>
    <p:extLst>
      <p:ext uri="{BB962C8B-B14F-4D97-AF65-F5344CB8AC3E}">
        <p14:creationId xmlns:p14="http://schemas.microsoft.com/office/powerpoint/2010/main" val="3007210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3001190357"/>
      </p:ext>
    </p:extLst>
  </p:cSld>
  <p:clrMap bg1="lt1" tx1="dk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1178612102"/>
      </p:ext>
    </p:extLst>
  </p:cSld>
  <p:clrMap bg1="lt1" tx1="dk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3818286906"/>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1949692979"/>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4179708839"/>
      </p:ext>
    </p:extLst>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1721070202"/>
      </p:ext>
    </p:extLst>
  </p:cSld>
  <p:clrMap bg1="lt1" tx1="dk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21271175"/>
      </p:ext>
    </p:extLst>
  </p:cSld>
  <p:clrMap bg1="lt1" tx1="dk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3829198427"/>
      </p:ext>
    </p:extLst>
  </p:cSld>
  <p:clrMap bg1="lt1" tx1="dk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3710627985"/>
      </p:ext>
    </p:extLst>
  </p:cSld>
  <p:clrMap bg1="lt1" tx1="dk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272706755"/>
      </p:ext>
    </p:extLst>
  </p:cSld>
  <p:clrMap bg1="lt1" tx1="dk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grpSp>
        <p:nvGrpSpPr>
          <p:cNvPr id="158" name="Google Shape;158;p23"/>
          <p:cNvGrpSpPr/>
          <p:nvPr/>
        </p:nvGrpSpPr>
        <p:grpSpPr>
          <a:xfrm>
            <a:off x="-777277" y="-1811525"/>
            <a:ext cx="9061884" cy="6982719"/>
            <a:chOff x="1252500" y="790038"/>
            <a:chExt cx="4878275" cy="3759000"/>
          </a:xfrm>
        </p:grpSpPr>
        <p:sp>
          <p:nvSpPr>
            <p:cNvPr id="159" name="Google Shape;159;p23"/>
            <p:cNvSpPr/>
            <p:nvPr/>
          </p:nvSpPr>
          <p:spPr>
            <a:xfrm>
              <a:off x="2944075" y="1310700"/>
              <a:ext cx="207300" cy="438000"/>
            </a:xfrm>
            <a:prstGeom prst="roundRect">
              <a:avLst>
                <a:gd name="adj" fmla="val 16667"/>
              </a:avLst>
            </a:prstGeom>
            <a:solidFill>
              <a:srgbClr val="2983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 name="Google Shape;160;p23"/>
            <p:cNvSpPr/>
            <p:nvPr/>
          </p:nvSpPr>
          <p:spPr>
            <a:xfrm>
              <a:off x="4194350" y="1483113"/>
              <a:ext cx="743800" cy="429800"/>
            </a:xfrm>
            <a:custGeom>
              <a:avLst/>
              <a:gdLst/>
              <a:ahLst/>
              <a:cxnLst/>
              <a:rect l="l" t="t" r="r" b="b"/>
              <a:pathLst>
                <a:path w="29752" h="17192" extrusionOk="0">
                  <a:moveTo>
                    <a:pt x="25806" y="0"/>
                  </a:moveTo>
                  <a:lnTo>
                    <a:pt x="1" y="14899"/>
                  </a:lnTo>
                  <a:lnTo>
                    <a:pt x="3944" y="17191"/>
                  </a:lnTo>
                  <a:lnTo>
                    <a:pt x="29751" y="2292"/>
                  </a:lnTo>
                  <a:lnTo>
                    <a:pt x="25806" y="0"/>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 name="Google Shape;161;p23"/>
            <p:cNvSpPr/>
            <p:nvPr/>
          </p:nvSpPr>
          <p:spPr>
            <a:xfrm>
              <a:off x="4194350" y="1855563"/>
              <a:ext cx="98650" cy="67975"/>
            </a:xfrm>
            <a:custGeom>
              <a:avLst/>
              <a:gdLst/>
              <a:ahLst/>
              <a:cxnLst/>
              <a:rect l="l" t="t" r="r" b="b"/>
              <a:pathLst>
                <a:path w="3946" h="2719" extrusionOk="0">
                  <a:moveTo>
                    <a:pt x="1" y="1"/>
                  </a:moveTo>
                  <a:lnTo>
                    <a:pt x="2" y="425"/>
                  </a:lnTo>
                  <a:lnTo>
                    <a:pt x="3946" y="2718"/>
                  </a:lnTo>
                  <a:lnTo>
                    <a:pt x="3944" y="2293"/>
                  </a:lnTo>
                  <a:lnTo>
                    <a:pt x="1" y="1"/>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 name="Google Shape;162;p23"/>
            <p:cNvSpPr/>
            <p:nvPr/>
          </p:nvSpPr>
          <p:spPr>
            <a:xfrm>
              <a:off x="4292950" y="1540388"/>
              <a:ext cx="645225" cy="383150"/>
            </a:xfrm>
            <a:custGeom>
              <a:avLst/>
              <a:gdLst/>
              <a:ahLst/>
              <a:cxnLst/>
              <a:rect l="l" t="t" r="r" b="b"/>
              <a:pathLst>
                <a:path w="25809" h="15326" extrusionOk="0">
                  <a:moveTo>
                    <a:pt x="25807" y="1"/>
                  </a:moveTo>
                  <a:lnTo>
                    <a:pt x="0" y="14900"/>
                  </a:lnTo>
                  <a:lnTo>
                    <a:pt x="2" y="15325"/>
                  </a:lnTo>
                  <a:lnTo>
                    <a:pt x="25808" y="426"/>
                  </a:lnTo>
                  <a:lnTo>
                    <a:pt x="25807" y="1"/>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 name="Google Shape;163;p23"/>
            <p:cNvSpPr/>
            <p:nvPr/>
          </p:nvSpPr>
          <p:spPr>
            <a:xfrm>
              <a:off x="4847575" y="1550563"/>
              <a:ext cx="30000" cy="17375"/>
            </a:xfrm>
            <a:custGeom>
              <a:avLst/>
              <a:gdLst/>
              <a:ahLst/>
              <a:cxnLst/>
              <a:rect l="l" t="t" r="r" b="b"/>
              <a:pathLst>
                <a:path w="1200" h="695" extrusionOk="0">
                  <a:moveTo>
                    <a:pt x="154" y="0"/>
                  </a:moveTo>
                  <a:lnTo>
                    <a:pt x="0" y="88"/>
                  </a:lnTo>
                  <a:lnTo>
                    <a:pt x="1046" y="695"/>
                  </a:lnTo>
                  <a:lnTo>
                    <a:pt x="1199" y="607"/>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 name="Google Shape;164;p23"/>
            <p:cNvSpPr/>
            <p:nvPr/>
          </p:nvSpPr>
          <p:spPr>
            <a:xfrm>
              <a:off x="4806325" y="1574363"/>
              <a:ext cx="29975" cy="17425"/>
            </a:xfrm>
            <a:custGeom>
              <a:avLst/>
              <a:gdLst/>
              <a:ahLst/>
              <a:cxnLst/>
              <a:rect l="l" t="t" r="r" b="b"/>
              <a:pathLst>
                <a:path w="1199" h="697" extrusionOk="0">
                  <a:moveTo>
                    <a:pt x="153" y="1"/>
                  </a:moveTo>
                  <a:lnTo>
                    <a:pt x="1" y="88"/>
                  </a:lnTo>
                  <a:lnTo>
                    <a:pt x="1046" y="697"/>
                  </a:lnTo>
                  <a:lnTo>
                    <a:pt x="1198" y="609"/>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 name="Google Shape;165;p23"/>
            <p:cNvSpPr/>
            <p:nvPr/>
          </p:nvSpPr>
          <p:spPr>
            <a:xfrm>
              <a:off x="4798900" y="1588263"/>
              <a:ext cx="21675" cy="12600"/>
            </a:xfrm>
            <a:custGeom>
              <a:avLst/>
              <a:gdLst/>
              <a:ahLst/>
              <a:cxnLst/>
              <a:rect l="l" t="t" r="r" b="b"/>
              <a:pathLst>
                <a:path w="867" h="504" extrusionOk="0">
                  <a:moveTo>
                    <a:pt x="153" y="1"/>
                  </a:moveTo>
                  <a:lnTo>
                    <a:pt x="0" y="89"/>
                  </a:lnTo>
                  <a:lnTo>
                    <a:pt x="714" y="504"/>
                  </a:lnTo>
                  <a:lnTo>
                    <a:pt x="866" y="416"/>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 name="Google Shape;166;p23"/>
            <p:cNvSpPr/>
            <p:nvPr/>
          </p:nvSpPr>
          <p:spPr>
            <a:xfrm>
              <a:off x="4790350" y="1593188"/>
              <a:ext cx="21700" cy="12600"/>
            </a:xfrm>
            <a:custGeom>
              <a:avLst/>
              <a:gdLst/>
              <a:ahLst/>
              <a:cxnLst/>
              <a:rect l="l" t="t" r="r" b="b"/>
              <a:pathLst>
                <a:path w="868" h="504" extrusionOk="0">
                  <a:moveTo>
                    <a:pt x="154" y="1"/>
                  </a:moveTo>
                  <a:lnTo>
                    <a:pt x="0" y="89"/>
                  </a:lnTo>
                  <a:lnTo>
                    <a:pt x="715" y="504"/>
                  </a:lnTo>
                  <a:lnTo>
                    <a:pt x="867" y="414"/>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23"/>
            <p:cNvSpPr/>
            <p:nvPr/>
          </p:nvSpPr>
          <p:spPr>
            <a:xfrm>
              <a:off x="4807400" y="1583338"/>
              <a:ext cx="21700" cy="12600"/>
            </a:xfrm>
            <a:custGeom>
              <a:avLst/>
              <a:gdLst/>
              <a:ahLst/>
              <a:cxnLst/>
              <a:rect l="l" t="t" r="r" b="b"/>
              <a:pathLst>
                <a:path w="868" h="504" extrusionOk="0">
                  <a:moveTo>
                    <a:pt x="153" y="1"/>
                  </a:moveTo>
                  <a:lnTo>
                    <a:pt x="1" y="89"/>
                  </a:lnTo>
                  <a:lnTo>
                    <a:pt x="714" y="504"/>
                  </a:lnTo>
                  <a:lnTo>
                    <a:pt x="868" y="416"/>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 name="Google Shape;168;p23"/>
            <p:cNvSpPr/>
            <p:nvPr/>
          </p:nvSpPr>
          <p:spPr>
            <a:xfrm>
              <a:off x="4823100" y="1574263"/>
              <a:ext cx="21675" cy="12600"/>
            </a:xfrm>
            <a:custGeom>
              <a:avLst/>
              <a:gdLst/>
              <a:ahLst/>
              <a:cxnLst/>
              <a:rect l="l" t="t" r="r" b="b"/>
              <a:pathLst>
                <a:path w="867" h="504" extrusionOk="0">
                  <a:moveTo>
                    <a:pt x="153" y="1"/>
                  </a:moveTo>
                  <a:lnTo>
                    <a:pt x="1" y="89"/>
                  </a:lnTo>
                  <a:lnTo>
                    <a:pt x="716" y="504"/>
                  </a:lnTo>
                  <a:lnTo>
                    <a:pt x="867" y="416"/>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 name="Google Shape;169;p23"/>
            <p:cNvSpPr/>
            <p:nvPr/>
          </p:nvSpPr>
          <p:spPr>
            <a:xfrm>
              <a:off x="4831625" y="1569338"/>
              <a:ext cx="21700" cy="12600"/>
            </a:xfrm>
            <a:custGeom>
              <a:avLst/>
              <a:gdLst/>
              <a:ahLst/>
              <a:cxnLst/>
              <a:rect l="l" t="t" r="r" b="b"/>
              <a:pathLst>
                <a:path w="868" h="504" extrusionOk="0">
                  <a:moveTo>
                    <a:pt x="154" y="1"/>
                  </a:moveTo>
                  <a:lnTo>
                    <a:pt x="0" y="89"/>
                  </a:lnTo>
                  <a:lnTo>
                    <a:pt x="715" y="504"/>
                  </a:lnTo>
                  <a:lnTo>
                    <a:pt x="868"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 name="Google Shape;170;p23"/>
            <p:cNvSpPr/>
            <p:nvPr/>
          </p:nvSpPr>
          <p:spPr>
            <a:xfrm>
              <a:off x="4840150" y="1564413"/>
              <a:ext cx="21700" cy="12650"/>
            </a:xfrm>
            <a:custGeom>
              <a:avLst/>
              <a:gdLst/>
              <a:ahLst/>
              <a:cxnLst/>
              <a:rect l="l" t="t" r="r" b="b"/>
              <a:pathLst>
                <a:path w="868" h="506" extrusionOk="0">
                  <a:moveTo>
                    <a:pt x="154" y="1"/>
                  </a:moveTo>
                  <a:lnTo>
                    <a:pt x="0" y="90"/>
                  </a:lnTo>
                  <a:lnTo>
                    <a:pt x="714" y="505"/>
                  </a:lnTo>
                  <a:lnTo>
                    <a:pt x="867"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 name="Google Shape;171;p23"/>
            <p:cNvSpPr/>
            <p:nvPr/>
          </p:nvSpPr>
          <p:spPr>
            <a:xfrm>
              <a:off x="4848675" y="1559538"/>
              <a:ext cx="21675" cy="12550"/>
            </a:xfrm>
            <a:custGeom>
              <a:avLst/>
              <a:gdLst/>
              <a:ahLst/>
              <a:cxnLst/>
              <a:rect l="l" t="t" r="r" b="b"/>
              <a:pathLst>
                <a:path w="867" h="502" extrusionOk="0">
                  <a:moveTo>
                    <a:pt x="152" y="0"/>
                  </a:moveTo>
                  <a:lnTo>
                    <a:pt x="1" y="87"/>
                  </a:lnTo>
                  <a:lnTo>
                    <a:pt x="714" y="502"/>
                  </a:lnTo>
                  <a:lnTo>
                    <a:pt x="867" y="415"/>
                  </a:lnTo>
                  <a:lnTo>
                    <a:pt x="152"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 name="Google Shape;172;p23"/>
            <p:cNvSpPr/>
            <p:nvPr/>
          </p:nvSpPr>
          <p:spPr>
            <a:xfrm>
              <a:off x="4864375" y="1550463"/>
              <a:ext cx="21675" cy="12550"/>
            </a:xfrm>
            <a:custGeom>
              <a:avLst/>
              <a:gdLst/>
              <a:ahLst/>
              <a:cxnLst/>
              <a:rect l="l" t="t" r="r" b="b"/>
              <a:pathLst>
                <a:path w="867" h="502" extrusionOk="0">
                  <a:moveTo>
                    <a:pt x="153" y="0"/>
                  </a:moveTo>
                  <a:lnTo>
                    <a:pt x="1" y="87"/>
                  </a:lnTo>
                  <a:lnTo>
                    <a:pt x="716" y="502"/>
                  </a:lnTo>
                  <a:lnTo>
                    <a:pt x="867"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 name="Google Shape;173;p23"/>
            <p:cNvSpPr/>
            <p:nvPr/>
          </p:nvSpPr>
          <p:spPr>
            <a:xfrm>
              <a:off x="4872900" y="1545513"/>
              <a:ext cx="21700" cy="12625"/>
            </a:xfrm>
            <a:custGeom>
              <a:avLst/>
              <a:gdLst/>
              <a:ahLst/>
              <a:cxnLst/>
              <a:rect l="l" t="t" r="r" b="b"/>
              <a:pathLst>
                <a:path w="868" h="505" extrusionOk="0">
                  <a:moveTo>
                    <a:pt x="154" y="0"/>
                  </a:moveTo>
                  <a:lnTo>
                    <a:pt x="1" y="89"/>
                  </a:lnTo>
                  <a:lnTo>
                    <a:pt x="714" y="504"/>
                  </a:lnTo>
                  <a:lnTo>
                    <a:pt x="868" y="415"/>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 name="Google Shape;174;p23"/>
            <p:cNvSpPr/>
            <p:nvPr/>
          </p:nvSpPr>
          <p:spPr>
            <a:xfrm>
              <a:off x="4889975" y="1535688"/>
              <a:ext cx="21650" cy="12600"/>
            </a:xfrm>
            <a:custGeom>
              <a:avLst/>
              <a:gdLst/>
              <a:ahLst/>
              <a:cxnLst/>
              <a:rect l="l" t="t" r="r" b="b"/>
              <a:pathLst>
                <a:path w="866" h="504" extrusionOk="0">
                  <a:moveTo>
                    <a:pt x="151" y="1"/>
                  </a:moveTo>
                  <a:lnTo>
                    <a:pt x="0" y="88"/>
                  </a:lnTo>
                  <a:lnTo>
                    <a:pt x="713" y="503"/>
                  </a:lnTo>
                  <a:lnTo>
                    <a:pt x="866" y="415"/>
                  </a:lnTo>
                  <a:lnTo>
                    <a:pt x="151"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 name="Google Shape;175;p23"/>
            <p:cNvSpPr/>
            <p:nvPr/>
          </p:nvSpPr>
          <p:spPr>
            <a:xfrm>
              <a:off x="4881425" y="1540613"/>
              <a:ext cx="21700" cy="12600"/>
            </a:xfrm>
            <a:custGeom>
              <a:avLst/>
              <a:gdLst/>
              <a:ahLst/>
              <a:cxnLst/>
              <a:rect l="l" t="t" r="r" b="b"/>
              <a:pathLst>
                <a:path w="868" h="504" extrusionOk="0">
                  <a:moveTo>
                    <a:pt x="154" y="0"/>
                  </a:moveTo>
                  <a:lnTo>
                    <a:pt x="0" y="88"/>
                  </a:lnTo>
                  <a:lnTo>
                    <a:pt x="714" y="503"/>
                  </a:lnTo>
                  <a:lnTo>
                    <a:pt x="867" y="415"/>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 name="Google Shape;176;p23"/>
            <p:cNvSpPr/>
            <p:nvPr/>
          </p:nvSpPr>
          <p:spPr>
            <a:xfrm>
              <a:off x="4888850" y="1526713"/>
              <a:ext cx="29975" cy="17425"/>
            </a:xfrm>
            <a:custGeom>
              <a:avLst/>
              <a:gdLst/>
              <a:ahLst/>
              <a:cxnLst/>
              <a:rect l="l" t="t" r="r" b="b"/>
              <a:pathLst>
                <a:path w="1199" h="697" extrusionOk="0">
                  <a:moveTo>
                    <a:pt x="153" y="0"/>
                  </a:moveTo>
                  <a:lnTo>
                    <a:pt x="0" y="88"/>
                  </a:lnTo>
                  <a:lnTo>
                    <a:pt x="1046" y="696"/>
                  </a:lnTo>
                  <a:lnTo>
                    <a:pt x="1198" y="608"/>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 name="Google Shape;177;p23"/>
            <p:cNvSpPr/>
            <p:nvPr/>
          </p:nvSpPr>
          <p:spPr>
            <a:xfrm>
              <a:off x="4781850" y="1598088"/>
              <a:ext cx="21675" cy="12600"/>
            </a:xfrm>
            <a:custGeom>
              <a:avLst/>
              <a:gdLst/>
              <a:ahLst/>
              <a:cxnLst/>
              <a:rect l="l" t="t" r="r" b="b"/>
              <a:pathLst>
                <a:path w="867" h="504" extrusionOk="0">
                  <a:moveTo>
                    <a:pt x="153" y="0"/>
                  </a:moveTo>
                  <a:lnTo>
                    <a:pt x="1" y="90"/>
                  </a:lnTo>
                  <a:lnTo>
                    <a:pt x="714" y="503"/>
                  </a:lnTo>
                  <a:lnTo>
                    <a:pt x="867"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23"/>
            <p:cNvSpPr/>
            <p:nvPr/>
          </p:nvSpPr>
          <p:spPr>
            <a:xfrm>
              <a:off x="4765050" y="1598213"/>
              <a:ext cx="29975" cy="17400"/>
            </a:xfrm>
            <a:custGeom>
              <a:avLst/>
              <a:gdLst/>
              <a:ahLst/>
              <a:cxnLst/>
              <a:rect l="l" t="t" r="r" b="b"/>
              <a:pathLst>
                <a:path w="1199" h="696" extrusionOk="0">
                  <a:moveTo>
                    <a:pt x="153" y="0"/>
                  </a:moveTo>
                  <a:lnTo>
                    <a:pt x="0" y="88"/>
                  </a:lnTo>
                  <a:lnTo>
                    <a:pt x="1046" y="695"/>
                  </a:lnTo>
                  <a:lnTo>
                    <a:pt x="1198" y="607"/>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23"/>
            <p:cNvSpPr/>
            <p:nvPr/>
          </p:nvSpPr>
          <p:spPr>
            <a:xfrm>
              <a:off x="4757625" y="1612088"/>
              <a:ext cx="21700" cy="12600"/>
            </a:xfrm>
            <a:custGeom>
              <a:avLst/>
              <a:gdLst/>
              <a:ahLst/>
              <a:cxnLst/>
              <a:rect l="l" t="t" r="r" b="b"/>
              <a:pathLst>
                <a:path w="868" h="504" extrusionOk="0">
                  <a:moveTo>
                    <a:pt x="154" y="0"/>
                  </a:moveTo>
                  <a:lnTo>
                    <a:pt x="0" y="88"/>
                  </a:lnTo>
                  <a:lnTo>
                    <a:pt x="714" y="503"/>
                  </a:lnTo>
                  <a:lnTo>
                    <a:pt x="867" y="415"/>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 name="Google Shape;180;p23"/>
            <p:cNvSpPr/>
            <p:nvPr/>
          </p:nvSpPr>
          <p:spPr>
            <a:xfrm>
              <a:off x="4749100" y="1617013"/>
              <a:ext cx="21675" cy="12600"/>
            </a:xfrm>
            <a:custGeom>
              <a:avLst/>
              <a:gdLst/>
              <a:ahLst/>
              <a:cxnLst/>
              <a:rect l="l" t="t" r="r" b="b"/>
              <a:pathLst>
                <a:path w="867" h="504" extrusionOk="0">
                  <a:moveTo>
                    <a:pt x="153" y="0"/>
                  </a:moveTo>
                  <a:lnTo>
                    <a:pt x="1" y="88"/>
                  </a:lnTo>
                  <a:lnTo>
                    <a:pt x="715" y="503"/>
                  </a:lnTo>
                  <a:lnTo>
                    <a:pt x="866"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 name="Google Shape;181;p23"/>
            <p:cNvSpPr/>
            <p:nvPr/>
          </p:nvSpPr>
          <p:spPr>
            <a:xfrm>
              <a:off x="4766125" y="1607163"/>
              <a:ext cx="21700" cy="12600"/>
            </a:xfrm>
            <a:custGeom>
              <a:avLst/>
              <a:gdLst/>
              <a:ahLst/>
              <a:cxnLst/>
              <a:rect l="l" t="t" r="r" b="b"/>
              <a:pathLst>
                <a:path w="868" h="504" extrusionOk="0">
                  <a:moveTo>
                    <a:pt x="154" y="0"/>
                  </a:moveTo>
                  <a:lnTo>
                    <a:pt x="1" y="89"/>
                  </a:lnTo>
                  <a:lnTo>
                    <a:pt x="714" y="503"/>
                  </a:lnTo>
                  <a:lnTo>
                    <a:pt x="868" y="415"/>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 name="Google Shape;182;p23"/>
            <p:cNvSpPr/>
            <p:nvPr/>
          </p:nvSpPr>
          <p:spPr>
            <a:xfrm>
              <a:off x="4724850" y="1631013"/>
              <a:ext cx="21700" cy="12575"/>
            </a:xfrm>
            <a:custGeom>
              <a:avLst/>
              <a:gdLst/>
              <a:ahLst/>
              <a:cxnLst/>
              <a:rect l="l" t="t" r="r" b="b"/>
              <a:pathLst>
                <a:path w="868" h="503" extrusionOk="0">
                  <a:moveTo>
                    <a:pt x="154" y="0"/>
                  </a:moveTo>
                  <a:lnTo>
                    <a:pt x="1" y="88"/>
                  </a:lnTo>
                  <a:lnTo>
                    <a:pt x="714" y="503"/>
                  </a:lnTo>
                  <a:lnTo>
                    <a:pt x="868" y="415"/>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 name="Google Shape;183;p23"/>
            <p:cNvSpPr/>
            <p:nvPr/>
          </p:nvSpPr>
          <p:spPr>
            <a:xfrm>
              <a:off x="4707825" y="1640813"/>
              <a:ext cx="21700" cy="12600"/>
            </a:xfrm>
            <a:custGeom>
              <a:avLst/>
              <a:gdLst/>
              <a:ahLst/>
              <a:cxnLst/>
              <a:rect l="l" t="t" r="r" b="b"/>
              <a:pathLst>
                <a:path w="868" h="504" extrusionOk="0">
                  <a:moveTo>
                    <a:pt x="154" y="1"/>
                  </a:moveTo>
                  <a:lnTo>
                    <a:pt x="0" y="89"/>
                  </a:lnTo>
                  <a:lnTo>
                    <a:pt x="715" y="504"/>
                  </a:lnTo>
                  <a:lnTo>
                    <a:pt x="867"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 name="Google Shape;184;p23"/>
            <p:cNvSpPr/>
            <p:nvPr/>
          </p:nvSpPr>
          <p:spPr>
            <a:xfrm>
              <a:off x="4675050" y="1659738"/>
              <a:ext cx="21700" cy="12600"/>
            </a:xfrm>
            <a:custGeom>
              <a:avLst/>
              <a:gdLst/>
              <a:ahLst/>
              <a:cxnLst/>
              <a:rect l="l" t="t" r="r" b="b"/>
              <a:pathLst>
                <a:path w="868" h="504" extrusionOk="0">
                  <a:moveTo>
                    <a:pt x="155" y="0"/>
                  </a:moveTo>
                  <a:lnTo>
                    <a:pt x="1" y="88"/>
                  </a:lnTo>
                  <a:lnTo>
                    <a:pt x="716" y="503"/>
                  </a:lnTo>
                  <a:lnTo>
                    <a:pt x="868" y="415"/>
                  </a:lnTo>
                  <a:lnTo>
                    <a:pt x="15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 name="Google Shape;185;p23"/>
            <p:cNvSpPr/>
            <p:nvPr/>
          </p:nvSpPr>
          <p:spPr>
            <a:xfrm>
              <a:off x="4625275" y="1688463"/>
              <a:ext cx="21700" cy="12600"/>
            </a:xfrm>
            <a:custGeom>
              <a:avLst/>
              <a:gdLst/>
              <a:ahLst/>
              <a:cxnLst/>
              <a:rect l="l" t="t" r="r" b="b"/>
              <a:pathLst>
                <a:path w="868" h="504" extrusionOk="0">
                  <a:moveTo>
                    <a:pt x="154" y="1"/>
                  </a:moveTo>
                  <a:lnTo>
                    <a:pt x="0" y="90"/>
                  </a:lnTo>
                  <a:lnTo>
                    <a:pt x="715" y="504"/>
                  </a:lnTo>
                  <a:lnTo>
                    <a:pt x="867"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 name="Google Shape;186;p23"/>
            <p:cNvSpPr/>
            <p:nvPr/>
          </p:nvSpPr>
          <p:spPr>
            <a:xfrm>
              <a:off x="4599975" y="1693513"/>
              <a:ext cx="29975" cy="17400"/>
            </a:xfrm>
            <a:custGeom>
              <a:avLst/>
              <a:gdLst/>
              <a:ahLst/>
              <a:cxnLst/>
              <a:rect l="l" t="t" r="r" b="b"/>
              <a:pathLst>
                <a:path w="1199" h="696" extrusionOk="0">
                  <a:moveTo>
                    <a:pt x="153" y="1"/>
                  </a:moveTo>
                  <a:lnTo>
                    <a:pt x="0" y="88"/>
                  </a:lnTo>
                  <a:lnTo>
                    <a:pt x="1046" y="696"/>
                  </a:lnTo>
                  <a:lnTo>
                    <a:pt x="1198" y="608"/>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 name="Google Shape;187;p23"/>
            <p:cNvSpPr/>
            <p:nvPr/>
          </p:nvSpPr>
          <p:spPr>
            <a:xfrm>
              <a:off x="4601050" y="1702463"/>
              <a:ext cx="21700" cy="12600"/>
            </a:xfrm>
            <a:custGeom>
              <a:avLst/>
              <a:gdLst/>
              <a:ahLst/>
              <a:cxnLst/>
              <a:rect l="l" t="t" r="r" b="b"/>
              <a:pathLst>
                <a:path w="868" h="504" extrusionOk="0">
                  <a:moveTo>
                    <a:pt x="154" y="1"/>
                  </a:moveTo>
                  <a:lnTo>
                    <a:pt x="1" y="89"/>
                  </a:lnTo>
                  <a:lnTo>
                    <a:pt x="714" y="504"/>
                  </a:lnTo>
                  <a:lnTo>
                    <a:pt x="868"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 name="Google Shape;188;p23"/>
            <p:cNvSpPr/>
            <p:nvPr/>
          </p:nvSpPr>
          <p:spPr>
            <a:xfrm>
              <a:off x="4616775" y="1693388"/>
              <a:ext cx="21675" cy="12600"/>
            </a:xfrm>
            <a:custGeom>
              <a:avLst/>
              <a:gdLst/>
              <a:ahLst/>
              <a:cxnLst/>
              <a:rect l="l" t="t" r="r" b="b"/>
              <a:pathLst>
                <a:path w="867" h="504" extrusionOk="0">
                  <a:moveTo>
                    <a:pt x="153" y="1"/>
                  </a:moveTo>
                  <a:lnTo>
                    <a:pt x="1" y="89"/>
                  </a:lnTo>
                  <a:lnTo>
                    <a:pt x="714" y="504"/>
                  </a:lnTo>
                  <a:lnTo>
                    <a:pt x="867" y="416"/>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 name="Google Shape;189;p23"/>
            <p:cNvSpPr/>
            <p:nvPr/>
          </p:nvSpPr>
          <p:spPr>
            <a:xfrm>
              <a:off x="4633825" y="1683588"/>
              <a:ext cx="21650" cy="12550"/>
            </a:xfrm>
            <a:custGeom>
              <a:avLst/>
              <a:gdLst/>
              <a:ahLst/>
              <a:cxnLst/>
              <a:rect l="l" t="t" r="r" b="b"/>
              <a:pathLst>
                <a:path w="866" h="502" extrusionOk="0">
                  <a:moveTo>
                    <a:pt x="152" y="0"/>
                  </a:moveTo>
                  <a:lnTo>
                    <a:pt x="0" y="87"/>
                  </a:lnTo>
                  <a:lnTo>
                    <a:pt x="715" y="502"/>
                  </a:lnTo>
                  <a:lnTo>
                    <a:pt x="866" y="415"/>
                  </a:lnTo>
                  <a:lnTo>
                    <a:pt x="152"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 name="Google Shape;190;p23"/>
            <p:cNvSpPr/>
            <p:nvPr/>
          </p:nvSpPr>
          <p:spPr>
            <a:xfrm>
              <a:off x="4642325" y="1678638"/>
              <a:ext cx="21700" cy="12625"/>
            </a:xfrm>
            <a:custGeom>
              <a:avLst/>
              <a:gdLst/>
              <a:ahLst/>
              <a:cxnLst/>
              <a:rect l="l" t="t" r="r" b="b"/>
              <a:pathLst>
                <a:path w="868" h="505" extrusionOk="0">
                  <a:moveTo>
                    <a:pt x="153" y="0"/>
                  </a:moveTo>
                  <a:lnTo>
                    <a:pt x="1" y="89"/>
                  </a:lnTo>
                  <a:lnTo>
                    <a:pt x="714" y="504"/>
                  </a:lnTo>
                  <a:lnTo>
                    <a:pt x="868"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 name="Google Shape;191;p23"/>
            <p:cNvSpPr/>
            <p:nvPr/>
          </p:nvSpPr>
          <p:spPr>
            <a:xfrm>
              <a:off x="4641250" y="1669688"/>
              <a:ext cx="29975" cy="17375"/>
            </a:xfrm>
            <a:custGeom>
              <a:avLst/>
              <a:gdLst/>
              <a:ahLst/>
              <a:cxnLst/>
              <a:rect l="l" t="t" r="r" b="b"/>
              <a:pathLst>
                <a:path w="1199" h="695" extrusionOk="0">
                  <a:moveTo>
                    <a:pt x="153" y="0"/>
                  </a:moveTo>
                  <a:lnTo>
                    <a:pt x="0" y="88"/>
                  </a:lnTo>
                  <a:lnTo>
                    <a:pt x="1046" y="695"/>
                  </a:lnTo>
                  <a:lnTo>
                    <a:pt x="1198" y="607"/>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 name="Google Shape;192;p23"/>
            <p:cNvSpPr/>
            <p:nvPr/>
          </p:nvSpPr>
          <p:spPr>
            <a:xfrm>
              <a:off x="4658050" y="1669588"/>
              <a:ext cx="21675" cy="12600"/>
            </a:xfrm>
            <a:custGeom>
              <a:avLst/>
              <a:gdLst/>
              <a:ahLst/>
              <a:cxnLst/>
              <a:rect l="l" t="t" r="r" b="b"/>
              <a:pathLst>
                <a:path w="867" h="504" extrusionOk="0">
                  <a:moveTo>
                    <a:pt x="152" y="0"/>
                  </a:moveTo>
                  <a:lnTo>
                    <a:pt x="1" y="88"/>
                  </a:lnTo>
                  <a:lnTo>
                    <a:pt x="714" y="503"/>
                  </a:lnTo>
                  <a:lnTo>
                    <a:pt x="867" y="415"/>
                  </a:lnTo>
                  <a:lnTo>
                    <a:pt x="152"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 name="Google Shape;193;p23"/>
            <p:cNvSpPr/>
            <p:nvPr/>
          </p:nvSpPr>
          <p:spPr>
            <a:xfrm>
              <a:off x="4666550" y="1664663"/>
              <a:ext cx="21700" cy="12600"/>
            </a:xfrm>
            <a:custGeom>
              <a:avLst/>
              <a:gdLst/>
              <a:ahLst/>
              <a:cxnLst/>
              <a:rect l="l" t="t" r="r" b="b"/>
              <a:pathLst>
                <a:path w="868" h="504" extrusionOk="0">
                  <a:moveTo>
                    <a:pt x="154" y="0"/>
                  </a:moveTo>
                  <a:lnTo>
                    <a:pt x="0" y="88"/>
                  </a:lnTo>
                  <a:lnTo>
                    <a:pt x="715" y="503"/>
                  </a:lnTo>
                  <a:lnTo>
                    <a:pt x="867" y="415"/>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 name="Google Shape;194;p23"/>
            <p:cNvSpPr/>
            <p:nvPr/>
          </p:nvSpPr>
          <p:spPr>
            <a:xfrm>
              <a:off x="4699350" y="1645738"/>
              <a:ext cx="21650" cy="12600"/>
            </a:xfrm>
            <a:custGeom>
              <a:avLst/>
              <a:gdLst/>
              <a:ahLst/>
              <a:cxnLst/>
              <a:rect l="l" t="t" r="r" b="b"/>
              <a:pathLst>
                <a:path w="866" h="504" extrusionOk="0">
                  <a:moveTo>
                    <a:pt x="151" y="1"/>
                  </a:moveTo>
                  <a:lnTo>
                    <a:pt x="0" y="89"/>
                  </a:lnTo>
                  <a:lnTo>
                    <a:pt x="714" y="503"/>
                  </a:lnTo>
                  <a:lnTo>
                    <a:pt x="866" y="416"/>
                  </a:lnTo>
                  <a:lnTo>
                    <a:pt x="151"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 name="Google Shape;195;p23"/>
            <p:cNvSpPr/>
            <p:nvPr/>
          </p:nvSpPr>
          <p:spPr>
            <a:xfrm>
              <a:off x="4682500" y="1645838"/>
              <a:ext cx="30000" cy="17425"/>
            </a:xfrm>
            <a:custGeom>
              <a:avLst/>
              <a:gdLst/>
              <a:ahLst/>
              <a:cxnLst/>
              <a:rect l="l" t="t" r="r" b="b"/>
              <a:pathLst>
                <a:path w="1200" h="697" extrusionOk="0">
                  <a:moveTo>
                    <a:pt x="154" y="0"/>
                  </a:moveTo>
                  <a:lnTo>
                    <a:pt x="0" y="89"/>
                  </a:lnTo>
                  <a:lnTo>
                    <a:pt x="1046" y="696"/>
                  </a:lnTo>
                  <a:lnTo>
                    <a:pt x="1199" y="608"/>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 name="Google Shape;196;p23"/>
            <p:cNvSpPr/>
            <p:nvPr/>
          </p:nvSpPr>
          <p:spPr>
            <a:xfrm>
              <a:off x="4683600" y="1654813"/>
              <a:ext cx="21675" cy="12600"/>
            </a:xfrm>
            <a:custGeom>
              <a:avLst/>
              <a:gdLst/>
              <a:ahLst/>
              <a:cxnLst/>
              <a:rect l="l" t="t" r="r" b="b"/>
              <a:pathLst>
                <a:path w="867" h="504" extrusionOk="0">
                  <a:moveTo>
                    <a:pt x="153" y="1"/>
                  </a:moveTo>
                  <a:lnTo>
                    <a:pt x="1" y="88"/>
                  </a:lnTo>
                  <a:lnTo>
                    <a:pt x="714" y="503"/>
                  </a:lnTo>
                  <a:lnTo>
                    <a:pt x="867" y="415"/>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 name="Google Shape;197;p23"/>
            <p:cNvSpPr/>
            <p:nvPr/>
          </p:nvSpPr>
          <p:spPr>
            <a:xfrm>
              <a:off x="4716350" y="1635888"/>
              <a:ext cx="21700" cy="12625"/>
            </a:xfrm>
            <a:custGeom>
              <a:avLst/>
              <a:gdLst/>
              <a:ahLst/>
              <a:cxnLst/>
              <a:rect l="l" t="t" r="r" b="b"/>
              <a:pathLst>
                <a:path w="868" h="505" extrusionOk="0">
                  <a:moveTo>
                    <a:pt x="154" y="1"/>
                  </a:moveTo>
                  <a:lnTo>
                    <a:pt x="0" y="90"/>
                  </a:lnTo>
                  <a:lnTo>
                    <a:pt x="715" y="505"/>
                  </a:lnTo>
                  <a:lnTo>
                    <a:pt x="867"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 name="Google Shape;198;p23"/>
            <p:cNvSpPr/>
            <p:nvPr/>
          </p:nvSpPr>
          <p:spPr>
            <a:xfrm>
              <a:off x="4723775" y="1622013"/>
              <a:ext cx="30000" cy="17425"/>
            </a:xfrm>
            <a:custGeom>
              <a:avLst/>
              <a:gdLst/>
              <a:ahLst/>
              <a:cxnLst/>
              <a:rect l="l" t="t" r="r" b="b"/>
              <a:pathLst>
                <a:path w="1200" h="697" extrusionOk="0">
                  <a:moveTo>
                    <a:pt x="154" y="1"/>
                  </a:moveTo>
                  <a:lnTo>
                    <a:pt x="0" y="89"/>
                  </a:lnTo>
                  <a:lnTo>
                    <a:pt x="1046" y="697"/>
                  </a:lnTo>
                  <a:lnTo>
                    <a:pt x="1199" y="608"/>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 name="Google Shape;199;p23"/>
            <p:cNvSpPr/>
            <p:nvPr/>
          </p:nvSpPr>
          <p:spPr>
            <a:xfrm>
              <a:off x="4740575" y="1621938"/>
              <a:ext cx="21675" cy="12575"/>
            </a:xfrm>
            <a:custGeom>
              <a:avLst/>
              <a:gdLst/>
              <a:ahLst/>
              <a:cxnLst/>
              <a:rect l="l" t="t" r="r" b="b"/>
              <a:pathLst>
                <a:path w="867" h="503" extrusionOk="0">
                  <a:moveTo>
                    <a:pt x="153" y="0"/>
                  </a:moveTo>
                  <a:lnTo>
                    <a:pt x="1" y="88"/>
                  </a:lnTo>
                  <a:lnTo>
                    <a:pt x="714" y="503"/>
                  </a:lnTo>
                  <a:lnTo>
                    <a:pt x="867"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 name="Google Shape;200;p23"/>
            <p:cNvSpPr/>
            <p:nvPr/>
          </p:nvSpPr>
          <p:spPr>
            <a:xfrm>
              <a:off x="4592550" y="1707388"/>
              <a:ext cx="21650" cy="12600"/>
            </a:xfrm>
            <a:custGeom>
              <a:avLst/>
              <a:gdLst/>
              <a:ahLst/>
              <a:cxnLst/>
              <a:rect l="l" t="t" r="r" b="b"/>
              <a:pathLst>
                <a:path w="866" h="504" extrusionOk="0">
                  <a:moveTo>
                    <a:pt x="152" y="1"/>
                  </a:moveTo>
                  <a:lnTo>
                    <a:pt x="0" y="89"/>
                  </a:lnTo>
                  <a:lnTo>
                    <a:pt x="715" y="504"/>
                  </a:lnTo>
                  <a:lnTo>
                    <a:pt x="866" y="416"/>
                  </a:lnTo>
                  <a:lnTo>
                    <a:pt x="152"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23"/>
            <p:cNvSpPr/>
            <p:nvPr/>
          </p:nvSpPr>
          <p:spPr>
            <a:xfrm>
              <a:off x="4584050" y="1712313"/>
              <a:ext cx="21650" cy="12600"/>
            </a:xfrm>
            <a:custGeom>
              <a:avLst/>
              <a:gdLst/>
              <a:ahLst/>
              <a:cxnLst/>
              <a:rect l="l" t="t" r="r" b="b"/>
              <a:pathLst>
                <a:path w="866" h="504" extrusionOk="0">
                  <a:moveTo>
                    <a:pt x="152" y="1"/>
                  </a:moveTo>
                  <a:lnTo>
                    <a:pt x="1" y="89"/>
                  </a:lnTo>
                  <a:lnTo>
                    <a:pt x="714" y="504"/>
                  </a:lnTo>
                  <a:lnTo>
                    <a:pt x="865" y="416"/>
                  </a:lnTo>
                  <a:lnTo>
                    <a:pt x="152"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 name="Google Shape;202;p23"/>
            <p:cNvSpPr/>
            <p:nvPr/>
          </p:nvSpPr>
          <p:spPr>
            <a:xfrm>
              <a:off x="4575500" y="1717238"/>
              <a:ext cx="21700" cy="12600"/>
            </a:xfrm>
            <a:custGeom>
              <a:avLst/>
              <a:gdLst/>
              <a:ahLst/>
              <a:cxnLst/>
              <a:rect l="l" t="t" r="r" b="b"/>
              <a:pathLst>
                <a:path w="868" h="504" extrusionOk="0">
                  <a:moveTo>
                    <a:pt x="153" y="1"/>
                  </a:moveTo>
                  <a:lnTo>
                    <a:pt x="1" y="89"/>
                  </a:lnTo>
                  <a:lnTo>
                    <a:pt x="714" y="503"/>
                  </a:lnTo>
                  <a:lnTo>
                    <a:pt x="868" y="414"/>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 name="Google Shape;203;p23"/>
            <p:cNvSpPr/>
            <p:nvPr/>
          </p:nvSpPr>
          <p:spPr>
            <a:xfrm>
              <a:off x="4559775" y="1726313"/>
              <a:ext cx="21700" cy="12600"/>
            </a:xfrm>
            <a:custGeom>
              <a:avLst/>
              <a:gdLst/>
              <a:ahLst/>
              <a:cxnLst/>
              <a:rect l="l" t="t" r="r" b="b"/>
              <a:pathLst>
                <a:path w="868" h="504" extrusionOk="0">
                  <a:moveTo>
                    <a:pt x="154" y="1"/>
                  </a:moveTo>
                  <a:lnTo>
                    <a:pt x="1" y="88"/>
                  </a:lnTo>
                  <a:lnTo>
                    <a:pt x="715" y="503"/>
                  </a:lnTo>
                  <a:lnTo>
                    <a:pt x="868" y="414"/>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 name="Google Shape;204;p23"/>
            <p:cNvSpPr/>
            <p:nvPr/>
          </p:nvSpPr>
          <p:spPr>
            <a:xfrm>
              <a:off x="4551250" y="1731213"/>
              <a:ext cx="21700" cy="12600"/>
            </a:xfrm>
            <a:custGeom>
              <a:avLst/>
              <a:gdLst/>
              <a:ahLst/>
              <a:cxnLst/>
              <a:rect l="l" t="t" r="r" b="b"/>
              <a:pathLst>
                <a:path w="868" h="504" extrusionOk="0">
                  <a:moveTo>
                    <a:pt x="155" y="0"/>
                  </a:moveTo>
                  <a:lnTo>
                    <a:pt x="1" y="89"/>
                  </a:lnTo>
                  <a:lnTo>
                    <a:pt x="716" y="503"/>
                  </a:lnTo>
                  <a:lnTo>
                    <a:pt x="868" y="415"/>
                  </a:lnTo>
                  <a:lnTo>
                    <a:pt x="15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 name="Google Shape;205;p23"/>
            <p:cNvSpPr/>
            <p:nvPr/>
          </p:nvSpPr>
          <p:spPr>
            <a:xfrm>
              <a:off x="4558700" y="1717338"/>
              <a:ext cx="30000" cy="17400"/>
            </a:xfrm>
            <a:custGeom>
              <a:avLst/>
              <a:gdLst/>
              <a:ahLst/>
              <a:cxnLst/>
              <a:rect l="l" t="t" r="r" b="b"/>
              <a:pathLst>
                <a:path w="1200" h="696" extrusionOk="0">
                  <a:moveTo>
                    <a:pt x="154" y="0"/>
                  </a:moveTo>
                  <a:lnTo>
                    <a:pt x="0" y="88"/>
                  </a:lnTo>
                  <a:lnTo>
                    <a:pt x="1046" y="695"/>
                  </a:lnTo>
                  <a:lnTo>
                    <a:pt x="1199" y="607"/>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 name="Google Shape;206;p23"/>
            <p:cNvSpPr/>
            <p:nvPr/>
          </p:nvSpPr>
          <p:spPr>
            <a:xfrm>
              <a:off x="4542775" y="1736138"/>
              <a:ext cx="21675" cy="12600"/>
            </a:xfrm>
            <a:custGeom>
              <a:avLst/>
              <a:gdLst/>
              <a:ahLst/>
              <a:cxnLst/>
              <a:rect l="l" t="t" r="r" b="b"/>
              <a:pathLst>
                <a:path w="867" h="504" extrusionOk="0">
                  <a:moveTo>
                    <a:pt x="152" y="0"/>
                  </a:moveTo>
                  <a:lnTo>
                    <a:pt x="1" y="88"/>
                  </a:lnTo>
                  <a:lnTo>
                    <a:pt x="714" y="503"/>
                  </a:lnTo>
                  <a:lnTo>
                    <a:pt x="866" y="415"/>
                  </a:lnTo>
                  <a:lnTo>
                    <a:pt x="152"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23"/>
            <p:cNvSpPr/>
            <p:nvPr/>
          </p:nvSpPr>
          <p:spPr>
            <a:xfrm>
              <a:off x="4534250" y="1741063"/>
              <a:ext cx="21675" cy="12575"/>
            </a:xfrm>
            <a:custGeom>
              <a:avLst/>
              <a:gdLst/>
              <a:ahLst/>
              <a:cxnLst/>
              <a:rect l="l" t="t" r="r" b="b"/>
              <a:pathLst>
                <a:path w="867" h="503" extrusionOk="0">
                  <a:moveTo>
                    <a:pt x="152" y="0"/>
                  </a:moveTo>
                  <a:lnTo>
                    <a:pt x="1" y="88"/>
                  </a:lnTo>
                  <a:lnTo>
                    <a:pt x="714" y="503"/>
                  </a:lnTo>
                  <a:lnTo>
                    <a:pt x="867" y="415"/>
                  </a:lnTo>
                  <a:lnTo>
                    <a:pt x="152"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23"/>
            <p:cNvSpPr/>
            <p:nvPr/>
          </p:nvSpPr>
          <p:spPr>
            <a:xfrm>
              <a:off x="4517425" y="1741138"/>
              <a:ext cx="30000" cy="17425"/>
            </a:xfrm>
            <a:custGeom>
              <a:avLst/>
              <a:gdLst/>
              <a:ahLst/>
              <a:cxnLst/>
              <a:rect l="l" t="t" r="r" b="b"/>
              <a:pathLst>
                <a:path w="1200" h="697" extrusionOk="0">
                  <a:moveTo>
                    <a:pt x="154" y="1"/>
                  </a:moveTo>
                  <a:lnTo>
                    <a:pt x="0" y="90"/>
                  </a:lnTo>
                  <a:lnTo>
                    <a:pt x="1046" y="697"/>
                  </a:lnTo>
                  <a:lnTo>
                    <a:pt x="1199" y="609"/>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 name="Google Shape;209;p23"/>
            <p:cNvSpPr/>
            <p:nvPr/>
          </p:nvSpPr>
          <p:spPr>
            <a:xfrm>
              <a:off x="4509975" y="1755038"/>
              <a:ext cx="21700" cy="12600"/>
            </a:xfrm>
            <a:custGeom>
              <a:avLst/>
              <a:gdLst/>
              <a:ahLst/>
              <a:cxnLst/>
              <a:rect l="l" t="t" r="r" b="b"/>
              <a:pathLst>
                <a:path w="868" h="504" extrusionOk="0">
                  <a:moveTo>
                    <a:pt x="154" y="1"/>
                  </a:moveTo>
                  <a:lnTo>
                    <a:pt x="1" y="89"/>
                  </a:lnTo>
                  <a:lnTo>
                    <a:pt x="716" y="504"/>
                  </a:lnTo>
                  <a:lnTo>
                    <a:pt x="868"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 name="Google Shape;210;p23"/>
            <p:cNvSpPr/>
            <p:nvPr/>
          </p:nvSpPr>
          <p:spPr>
            <a:xfrm>
              <a:off x="4410425" y="1812513"/>
              <a:ext cx="21700" cy="12600"/>
            </a:xfrm>
            <a:custGeom>
              <a:avLst/>
              <a:gdLst/>
              <a:ahLst/>
              <a:cxnLst/>
              <a:rect l="l" t="t" r="r" b="b"/>
              <a:pathLst>
                <a:path w="868" h="504" extrusionOk="0">
                  <a:moveTo>
                    <a:pt x="154" y="1"/>
                  </a:moveTo>
                  <a:lnTo>
                    <a:pt x="1" y="90"/>
                  </a:lnTo>
                  <a:lnTo>
                    <a:pt x="714" y="504"/>
                  </a:lnTo>
                  <a:lnTo>
                    <a:pt x="868"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 name="Google Shape;211;p23"/>
            <p:cNvSpPr/>
            <p:nvPr/>
          </p:nvSpPr>
          <p:spPr>
            <a:xfrm>
              <a:off x="4393625" y="1812613"/>
              <a:ext cx="30000" cy="17425"/>
            </a:xfrm>
            <a:custGeom>
              <a:avLst/>
              <a:gdLst/>
              <a:ahLst/>
              <a:cxnLst/>
              <a:rect l="l" t="t" r="r" b="b"/>
              <a:pathLst>
                <a:path w="1200" h="697" extrusionOk="0">
                  <a:moveTo>
                    <a:pt x="154" y="1"/>
                  </a:moveTo>
                  <a:lnTo>
                    <a:pt x="0" y="90"/>
                  </a:lnTo>
                  <a:lnTo>
                    <a:pt x="1045" y="697"/>
                  </a:lnTo>
                  <a:lnTo>
                    <a:pt x="1199" y="609"/>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 name="Google Shape;212;p23"/>
            <p:cNvSpPr/>
            <p:nvPr/>
          </p:nvSpPr>
          <p:spPr>
            <a:xfrm>
              <a:off x="4418975" y="1807638"/>
              <a:ext cx="21675" cy="12550"/>
            </a:xfrm>
            <a:custGeom>
              <a:avLst/>
              <a:gdLst/>
              <a:ahLst/>
              <a:cxnLst/>
              <a:rect l="l" t="t" r="r" b="b"/>
              <a:pathLst>
                <a:path w="867" h="502" extrusionOk="0">
                  <a:moveTo>
                    <a:pt x="152" y="0"/>
                  </a:moveTo>
                  <a:lnTo>
                    <a:pt x="1" y="87"/>
                  </a:lnTo>
                  <a:lnTo>
                    <a:pt x="714" y="502"/>
                  </a:lnTo>
                  <a:lnTo>
                    <a:pt x="866" y="414"/>
                  </a:lnTo>
                  <a:lnTo>
                    <a:pt x="152"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 name="Google Shape;213;p23"/>
            <p:cNvSpPr/>
            <p:nvPr/>
          </p:nvSpPr>
          <p:spPr>
            <a:xfrm>
              <a:off x="4427500" y="1802713"/>
              <a:ext cx="21625" cy="12600"/>
            </a:xfrm>
            <a:custGeom>
              <a:avLst/>
              <a:gdLst/>
              <a:ahLst/>
              <a:cxnLst/>
              <a:rect l="l" t="t" r="r" b="b"/>
              <a:pathLst>
                <a:path w="865" h="504" extrusionOk="0">
                  <a:moveTo>
                    <a:pt x="151" y="0"/>
                  </a:moveTo>
                  <a:lnTo>
                    <a:pt x="0" y="88"/>
                  </a:lnTo>
                  <a:lnTo>
                    <a:pt x="714" y="503"/>
                  </a:lnTo>
                  <a:lnTo>
                    <a:pt x="865" y="415"/>
                  </a:lnTo>
                  <a:lnTo>
                    <a:pt x="151"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 name="Google Shape;214;p23"/>
            <p:cNvSpPr/>
            <p:nvPr/>
          </p:nvSpPr>
          <p:spPr>
            <a:xfrm>
              <a:off x="4435975" y="1797788"/>
              <a:ext cx="21700" cy="12600"/>
            </a:xfrm>
            <a:custGeom>
              <a:avLst/>
              <a:gdLst/>
              <a:ahLst/>
              <a:cxnLst/>
              <a:rect l="l" t="t" r="r" b="b"/>
              <a:pathLst>
                <a:path w="868" h="504" extrusionOk="0">
                  <a:moveTo>
                    <a:pt x="154" y="0"/>
                  </a:moveTo>
                  <a:lnTo>
                    <a:pt x="1" y="88"/>
                  </a:lnTo>
                  <a:lnTo>
                    <a:pt x="715" y="503"/>
                  </a:lnTo>
                  <a:lnTo>
                    <a:pt x="868" y="415"/>
                  </a:lnTo>
                  <a:lnTo>
                    <a:pt x="15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 name="Google Shape;215;p23"/>
            <p:cNvSpPr/>
            <p:nvPr/>
          </p:nvSpPr>
          <p:spPr>
            <a:xfrm>
              <a:off x="4434900" y="1788813"/>
              <a:ext cx="29950" cy="17425"/>
            </a:xfrm>
            <a:custGeom>
              <a:avLst/>
              <a:gdLst/>
              <a:ahLst/>
              <a:cxnLst/>
              <a:rect l="l" t="t" r="r" b="b"/>
              <a:pathLst>
                <a:path w="1198" h="697" extrusionOk="0">
                  <a:moveTo>
                    <a:pt x="153" y="0"/>
                  </a:moveTo>
                  <a:lnTo>
                    <a:pt x="0" y="88"/>
                  </a:lnTo>
                  <a:lnTo>
                    <a:pt x="1046" y="696"/>
                  </a:lnTo>
                  <a:lnTo>
                    <a:pt x="1198" y="608"/>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 name="Google Shape;216;p23"/>
            <p:cNvSpPr/>
            <p:nvPr/>
          </p:nvSpPr>
          <p:spPr>
            <a:xfrm>
              <a:off x="4451700" y="1788713"/>
              <a:ext cx="21700" cy="12600"/>
            </a:xfrm>
            <a:custGeom>
              <a:avLst/>
              <a:gdLst/>
              <a:ahLst/>
              <a:cxnLst/>
              <a:rect l="l" t="t" r="r" b="b"/>
              <a:pathLst>
                <a:path w="868" h="504" extrusionOk="0">
                  <a:moveTo>
                    <a:pt x="153" y="0"/>
                  </a:moveTo>
                  <a:lnTo>
                    <a:pt x="1" y="88"/>
                  </a:lnTo>
                  <a:lnTo>
                    <a:pt x="714" y="503"/>
                  </a:lnTo>
                  <a:lnTo>
                    <a:pt x="868"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 name="Google Shape;217;p23"/>
            <p:cNvSpPr/>
            <p:nvPr/>
          </p:nvSpPr>
          <p:spPr>
            <a:xfrm>
              <a:off x="4460225" y="1783788"/>
              <a:ext cx="21700" cy="12600"/>
            </a:xfrm>
            <a:custGeom>
              <a:avLst/>
              <a:gdLst/>
              <a:ahLst/>
              <a:cxnLst/>
              <a:rect l="l" t="t" r="r" b="b"/>
              <a:pathLst>
                <a:path w="868" h="504" extrusionOk="0">
                  <a:moveTo>
                    <a:pt x="153" y="0"/>
                  </a:moveTo>
                  <a:lnTo>
                    <a:pt x="0" y="88"/>
                  </a:lnTo>
                  <a:lnTo>
                    <a:pt x="714" y="503"/>
                  </a:lnTo>
                  <a:lnTo>
                    <a:pt x="867"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 name="Google Shape;218;p23"/>
            <p:cNvSpPr/>
            <p:nvPr/>
          </p:nvSpPr>
          <p:spPr>
            <a:xfrm>
              <a:off x="4468750" y="1778863"/>
              <a:ext cx="21650" cy="12600"/>
            </a:xfrm>
            <a:custGeom>
              <a:avLst/>
              <a:gdLst/>
              <a:ahLst/>
              <a:cxnLst/>
              <a:rect l="l" t="t" r="r" b="b"/>
              <a:pathLst>
                <a:path w="866" h="504" extrusionOk="0">
                  <a:moveTo>
                    <a:pt x="152" y="0"/>
                  </a:moveTo>
                  <a:lnTo>
                    <a:pt x="0" y="88"/>
                  </a:lnTo>
                  <a:lnTo>
                    <a:pt x="715" y="503"/>
                  </a:lnTo>
                  <a:lnTo>
                    <a:pt x="866" y="415"/>
                  </a:lnTo>
                  <a:lnTo>
                    <a:pt x="152"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 name="Google Shape;219;p23"/>
            <p:cNvSpPr/>
            <p:nvPr/>
          </p:nvSpPr>
          <p:spPr>
            <a:xfrm>
              <a:off x="4476150" y="1764988"/>
              <a:ext cx="30000" cy="17425"/>
            </a:xfrm>
            <a:custGeom>
              <a:avLst/>
              <a:gdLst/>
              <a:ahLst/>
              <a:cxnLst/>
              <a:rect l="l" t="t" r="r" b="b"/>
              <a:pathLst>
                <a:path w="1200" h="697" extrusionOk="0">
                  <a:moveTo>
                    <a:pt x="154" y="1"/>
                  </a:moveTo>
                  <a:lnTo>
                    <a:pt x="0" y="88"/>
                  </a:lnTo>
                  <a:lnTo>
                    <a:pt x="1045" y="697"/>
                  </a:lnTo>
                  <a:lnTo>
                    <a:pt x="1199" y="607"/>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23"/>
            <p:cNvSpPr/>
            <p:nvPr/>
          </p:nvSpPr>
          <p:spPr>
            <a:xfrm>
              <a:off x="4492975" y="1764888"/>
              <a:ext cx="21675" cy="12575"/>
            </a:xfrm>
            <a:custGeom>
              <a:avLst/>
              <a:gdLst/>
              <a:ahLst/>
              <a:cxnLst/>
              <a:rect l="l" t="t" r="r" b="b"/>
              <a:pathLst>
                <a:path w="867" h="503" extrusionOk="0">
                  <a:moveTo>
                    <a:pt x="152" y="1"/>
                  </a:moveTo>
                  <a:lnTo>
                    <a:pt x="1" y="88"/>
                  </a:lnTo>
                  <a:lnTo>
                    <a:pt x="714" y="502"/>
                  </a:lnTo>
                  <a:lnTo>
                    <a:pt x="867" y="416"/>
                  </a:lnTo>
                  <a:lnTo>
                    <a:pt x="152"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23"/>
            <p:cNvSpPr/>
            <p:nvPr/>
          </p:nvSpPr>
          <p:spPr>
            <a:xfrm>
              <a:off x="4501500" y="1759938"/>
              <a:ext cx="21700" cy="12625"/>
            </a:xfrm>
            <a:custGeom>
              <a:avLst/>
              <a:gdLst/>
              <a:ahLst/>
              <a:cxnLst/>
              <a:rect l="l" t="t" r="r" b="b"/>
              <a:pathLst>
                <a:path w="868" h="505" extrusionOk="0">
                  <a:moveTo>
                    <a:pt x="153" y="1"/>
                  </a:moveTo>
                  <a:lnTo>
                    <a:pt x="0" y="90"/>
                  </a:lnTo>
                  <a:lnTo>
                    <a:pt x="714" y="505"/>
                  </a:lnTo>
                  <a:lnTo>
                    <a:pt x="868" y="416"/>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 name="Google Shape;222;p23"/>
            <p:cNvSpPr/>
            <p:nvPr/>
          </p:nvSpPr>
          <p:spPr>
            <a:xfrm>
              <a:off x="4518525" y="1750138"/>
              <a:ext cx="21675" cy="12575"/>
            </a:xfrm>
            <a:custGeom>
              <a:avLst/>
              <a:gdLst/>
              <a:ahLst/>
              <a:cxnLst/>
              <a:rect l="l" t="t" r="r" b="b"/>
              <a:pathLst>
                <a:path w="867" h="503" extrusionOk="0">
                  <a:moveTo>
                    <a:pt x="153" y="0"/>
                  </a:moveTo>
                  <a:lnTo>
                    <a:pt x="1" y="88"/>
                  </a:lnTo>
                  <a:lnTo>
                    <a:pt x="714" y="503"/>
                  </a:lnTo>
                  <a:lnTo>
                    <a:pt x="867"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 name="Google Shape;223;p23"/>
            <p:cNvSpPr/>
            <p:nvPr/>
          </p:nvSpPr>
          <p:spPr>
            <a:xfrm>
              <a:off x="4477250" y="1773938"/>
              <a:ext cx="21700" cy="12600"/>
            </a:xfrm>
            <a:custGeom>
              <a:avLst/>
              <a:gdLst/>
              <a:ahLst/>
              <a:cxnLst/>
              <a:rect l="l" t="t" r="r" b="b"/>
              <a:pathLst>
                <a:path w="868" h="504" extrusionOk="0">
                  <a:moveTo>
                    <a:pt x="154" y="1"/>
                  </a:moveTo>
                  <a:lnTo>
                    <a:pt x="1" y="88"/>
                  </a:lnTo>
                  <a:lnTo>
                    <a:pt x="715" y="503"/>
                  </a:lnTo>
                  <a:lnTo>
                    <a:pt x="868" y="415"/>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23"/>
            <p:cNvSpPr/>
            <p:nvPr/>
          </p:nvSpPr>
          <p:spPr>
            <a:xfrm>
              <a:off x="4386225" y="1826513"/>
              <a:ext cx="21650" cy="12600"/>
            </a:xfrm>
            <a:custGeom>
              <a:avLst/>
              <a:gdLst/>
              <a:ahLst/>
              <a:cxnLst/>
              <a:rect l="l" t="t" r="r" b="b"/>
              <a:pathLst>
                <a:path w="866" h="504" extrusionOk="0">
                  <a:moveTo>
                    <a:pt x="152" y="1"/>
                  </a:moveTo>
                  <a:lnTo>
                    <a:pt x="0" y="89"/>
                  </a:lnTo>
                  <a:lnTo>
                    <a:pt x="714" y="504"/>
                  </a:lnTo>
                  <a:lnTo>
                    <a:pt x="866" y="416"/>
                  </a:lnTo>
                  <a:lnTo>
                    <a:pt x="152"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 name="Google Shape;225;p23"/>
            <p:cNvSpPr/>
            <p:nvPr/>
          </p:nvSpPr>
          <p:spPr>
            <a:xfrm>
              <a:off x="4377700" y="1831438"/>
              <a:ext cx="21675" cy="12600"/>
            </a:xfrm>
            <a:custGeom>
              <a:avLst/>
              <a:gdLst/>
              <a:ahLst/>
              <a:cxnLst/>
              <a:rect l="l" t="t" r="r" b="b"/>
              <a:pathLst>
                <a:path w="867" h="504" extrusionOk="0">
                  <a:moveTo>
                    <a:pt x="152" y="1"/>
                  </a:moveTo>
                  <a:lnTo>
                    <a:pt x="0" y="89"/>
                  </a:lnTo>
                  <a:lnTo>
                    <a:pt x="714" y="504"/>
                  </a:lnTo>
                  <a:lnTo>
                    <a:pt x="866" y="416"/>
                  </a:lnTo>
                  <a:lnTo>
                    <a:pt x="152"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 name="Google Shape;226;p23"/>
            <p:cNvSpPr/>
            <p:nvPr/>
          </p:nvSpPr>
          <p:spPr>
            <a:xfrm>
              <a:off x="4394700" y="1821588"/>
              <a:ext cx="21700" cy="12600"/>
            </a:xfrm>
            <a:custGeom>
              <a:avLst/>
              <a:gdLst/>
              <a:ahLst/>
              <a:cxnLst/>
              <a:rect l="l" t="t" r="r" b="b"/>
              <a:pathLst>
                <a:path w="868" h="504" extrusionOk="0">
                  <a:moveTo>
                    <a:pt x="154" y="1"/>
                  </a:moveTo>
                  <a:lnTo>
                    <a:pt x="0" y="90"/>
                  </a:lnTo>
                  <a:lnTo>
                    <a:pt x="715" y="504"/>
                  </a:lnTo>
                  <a:lnTo>
                    <a:pt x="867"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 name="Google Shape;227;p23"/>
            <p:cNvSpPr/>
            <p:nvPr/>
          </p:nvSpPr>
          <p:spPr>
            <a:xfrm>
              <a:off x="4369150" y="1836363"/>
              <a:ext cx="21700" cy="12600"/>
            </a:xfrm>
            <a:custGeom>
              <a:avLst/>
              <a:gdLst/>
              <a:ahLst/>
              <a:cxnLst/>
              <a:rect l="l" t="t" r="r" b="b"/>
              <a:pathLst>
                <a:path w="868" h="504" extrusionOk="0">
                  <a:moveTo>
                    <a:pt x="154" y="1"/>
                  </a:moveTo>
                  <a:lnTo>
                    <a:pt x="1" y="89"/>
                  </a:lnTo>
                  <a:lnTo>
                    <a:pt x="714" y="503"/>
                  </a:lnTo>
                  <a:lnTo>
                    <a:pt x="868"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23"/>
            <p:cNvSpPr/>
            <p:nvPr/>
          </p:nvSpPr>
          <p:spPr>
            <a:xfrm>
              <a:off x="4352375" y="1836463"/>
              <a:ext cx="29950" cy="17425"/>
            </a:xfrm>
            <a:custGeom>
              <a:avLst/>
              <a:gdLst/>
              <a:ahLst/>
              <a:cxnLst/>
              <a:rect l="l" t="t" r="r" b="b"/>
              <a:pathLst>
                <a:path w="1198" h="697" extrusionOk="0">
                  <a:moveTo>
                    <a:pt x="153" y="0"/>
                  </a:moveTo>
                  <a:lnTo>
                    <a:pt x="0" y="88"/>
                  </a:lnTo>
                  <a:lnTo>
                    <a:pt x="1046" y="696"/>
                  </a:lnTo>
                  <a:lnTo>
                    <a:pt x="1198" y="607"/>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23"/>
            <p:cNvSpPr/>
            <p:nvPr/>
          </p:nvSpPr>
          <p:spPr>
            <a:xfrm>
              <a:off x="4353450" y="1845438"/>
              <a:ext cx="21675" cy="12600"/>
            </a:xfrm>
            <a:custGeom>
              <a:avLst/>
              <a:gdLst/>
              <a:ahLst/>
              <a:cxnLst/>
              <a:rect l="l" t="t" r="r" b="b"/>
              <a:pathLst>
                <a:path w="867" h="504" extrusionOk="0">
                  <a:moveTo>
                    <a:pt x="153" y="1"/>
                  </a:moveTo>
                  <a:lnTo>
                    <a:pt x="1" y="88"/>
                  </a:lnTo>
                  <a:lnTo>
                    <a:pt x="715" y="503"/>
                  </a:lnTo>
                  <a:lnTo>
                    <a:pt x="866" y="415"/>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23"/>
            <p:cNvSpPr/>
            <p:nvPr/>
          </p:nvSpPr>
          <p:spPr>
            <a:xfrm>
              <a:off x="4344925" y="1850363"/>
              <a:ext cx="21675" cy="12600"/>
            </a:xfrm>
            <a:custGeom>
              <a:avLst/>
              <a:gdLst/>
              <a:ahLst/>
              <a:cxnLst/>
              <a:rect l="l" t="t" r="r" b="b"/>
              <a:pathLst>
                <a:path w="867" h="504" extrusionOk="0">
                  <a:moveTo>
                    <a:pt x="153" y="0"/>
                  </a:moveTo>
                  <a:lnTo>
                    <a:pt x="1" y="88"/>
                  </a:lnTo>
                  <a:lnTo>
                    <a:pt x="714" y="503"/>
                  </a:lnTo>
                  <a:lnTo>
                    <a:pt x="867" y="414"/>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23"/>
            <p:cNvSpPr/>
            <p:nvPr/>
          </p:nvSpPr>
          <p:spPr>
            <a:xfrm>
              <a:off x="4269850" y="1884113"/>
              <a:ext cx="29925" cy="17400"/>
            </a:xfrm>
            <a:custGeom>
              <a:avLst/>
              <a:gdLst/>
              <a:ahLst/>
              <a:cxnLst/>
              <a:rect l="l" t="t" r="r" b="b"/>
              <a:pathLst>
                <a:path w="1197" h="696" extrusionOk="0">
                  <a:moveTo>
                    <a:pt x="151" y="1"/>
                  </a:moveTo>
                  <a:lnTo>
                    <a:pt x="0" y="89"/>
                  </a:lnTo>
                  <a:lnTo>
                    <a:pt x="1046" y="695"/>
                  </a:lnTo>
                  <a:lnTo>
                    <a:pt x="1197" y="609"/>
                  </a:lnTo>
                  <a:lnTo>
                    <a:pt x="151"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23"/>
            <p:cNvSpPr/>
            <p:nvPr/>
          </p:nvSpPr>
          <p:spPr>
            <a:xfrm>
              <a:off x="4286625" y="1883988"/>
              <a:ext cx="21700" cy="12625"/>
            </a:xfrm>
            <a:custGeom>
              <a:avLst/>
              <a:gdLst/>
              <a:ahLst/>
              <a:cxnLst/>
              <a:rect l="l" t="t" r="r" b="b"/>
              <a:pathLst>
                <a:path w="868" h="505" extrusionOk="0">
                  <a:moveTo>
                    <a:pt x="154" y="1"/>
                  </a:moveTo>
                  <a:lnTo>
                    <a:pt x="1" y="90"/>
                  </a:lnTo>
                  <a:lnTo>
                    <a:pt x="714" y="505"/>
                  </a:lnTo>
                  <a:lnTo>
                    <a:pt x="868" y="416"/>
                  </a:lnTo>
                  <a:lnTo>
                    <a:pt x="15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 name="Google Shape;233;p23"/>
            <p:cNvSpPr/>
            <p:nvPr/>
          </p:nvSpPr>
          <p:spPr>
            <a:xfrm>
              <a:off x="4295150" y="1879088"/>
              <a:ext cx="21700" cy="12600"/>
            </a:xfrm>
            <a:custGeom>
              <a:avLst/>
              <a:gdLst/>
              <a:ahLst/>
              <a:cxnLst/>
              <a:rect l="l" t="t" r="r" b="b"/>
              <a:pathLst>
                <a:path w="868" h="504" extrusionOk="0">
                  <a:moveTo>
                    <a:pt x="153" y="1"/>
                  </a:moveTo>
                  <a:lnTo>
                    <a:pt x="0" y="89"/>
                  </a:lnTo>
                  <a:lnTo>
                    <a:pt x="714" y="504"/>
                  </a:lnTo>
                  <a:lnTo>
                    <a:pt x="867" y="416"/>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 name="Google Shape;234;p23"/>
            <p:cNvSpPr/>
            <p:nvPr/>
          </p:nvSpPr>
          <p:spPr>
            <a:xfrm>
              <a:off x="4311100" y="1860263"/>
              <a:ext cx="29950" cy="17425"/>
            </a:xfrm>
            <a:custGeom>
              <a:avLst/>
              <a:gdLst/>
              <a:ahLst/>
              <a:cxnLst/>
              <a:rect l="l" t="t" r="r" b="b"/>
              <a:pathLst>
                <a:path w="1198" h="697" extrusionOk="0">
                  <a:moveTo>
                    <a:pt x="153" y="1"/>
                  </a:moveTo>
                  <a:lnTo>
                    <a:pt x="0" y="90"/>
                  </a:lnTo>
                  <a:lnTo>
                    <a:pt x="1046" y="697"/>
                  </a:lnTo>
                  <a:lnTo>
                    <a:pt x="1198" y="609"/>
                  </a:lnTo>
                  <a:lnTo>
                    <a:pt x="15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 name="Google Shape;235;p23"/>
            <p:cNvSpPr/>
            <p:nvPr/>
          </p:nvSpPr>
          <p:spPr>
            <a:xfrm>
              <a:off x="4312175" y="1869263"/>
              <a:ext cx="21675" cy="12575"/>
            </a:xfrm>
            <a:custGeom>
              <a:avLst/>
              <a:gdLst/>
              <a:ahLst/>
              <a:cxnLst/>
              <a:rect l="l" t="t" r="r" b="b"/>
              <a:pathLst>
                <a:path w="867" h="503" extrusionOk="0">
                  <a:moveTo>
                    <a:pt x="153" y="0"/>
                  </a:moveTo>
                  <a:lnTo>
                    <a:pt x="1" y="88"/>
                  </a:lnTo>
                  <a:lnTo>
                    <a:pt x="715" y="503"/>
                  </a:lnTo>
                  <a:lnTo>
                    <a:pt x="866"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 name="Google Shape;236;p23"/>
            <p:cNvSpPr/>
            <p:nvPr/>
          </p:nvSpPr>
          <p:spPr>
            <a:xfrm>
              <a:off x="4303700" y="1874163"/>
              <a:ext cx="21650" cy="12600"/>
            </a:xfrm>
            <a:custGeom>
              <a:avLst/>
              <a:gdLst/>
              <a:ahLst/>
              <a:cxnLst/>
              <a:rect l="l" t="t" r="r" b="b"/>
              <a:pathLst>
                <a:path w="866" h="504" extrusionOk="0">
                  <a:moveTo>
                    <a:pt x="151" y="1"/>
                  </a:moveTo>
                  <a:lnTo>
                    <a:pt x="0" y="89"/>
                  </a:lnTo>
                  <a:lnTo>
                    <a:pt x="714" y="504"/>
                  </a:lnTo>
                  <a:lnTo>
                    <a:pt x="866" y="416"/>
                  </a:lnTo>
                  <a:lnTo>
                    <a:pt x="151"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 name="Google Shape;237;p23"/>
            <p:cNvSpPr/>
            <p:nvPr/>
          </p:nvSpPr>
          <p:spPr>
            <a:xfrm>
              <a:off x="4327900" y="1860188"/>
              <a:ext cx="21675" cy="12575"/>
            </a:xfrm>
            <a:custGeom>
              <a:avLst/>
              <a:gdLst/>
              <a:ahLst/>
              <a:cxnLst/>
              <a:rect l="l" t="t" r="r" b="b"/>
              <a:pathLst>
                <a:path w="867" h="503" extrusionOk="0">
                  <a:moveTo>
                    <a:pt x="153" y="0"/>
                  </a:moveTo>
                  <a:lnTo>
                    <a:pt x="1" y="88"/>
                  </a:lnTo>
                  <a:lnTo>
                    <a:pt x="714" y="503"/>
                  </a:lnTo>
                  <a:lnTo>
                    <a:pt x="867"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 name="Google Shape;238;p23"/>
            <p:cNvSpPr/>
            <p:nvPr/>
          </p:nvSpPr>
          <p:spPr>
            <a:xfrm>
              <a:off x="4336425" y="1855263"/>
              <a:ext cx="21700" cy="12600"/>
            </a:xfrm>
            <a:custGeom>
              <a:avLst/>
              <a:gdLst/>
              <a:ahLst/>
              <a:cxnLst/>
              <a:rect l="l" t="t" r="r" b="b"/>
              <a:pathLst>
                <a:path w="868" h="504" extrusionOk="0">
                  <a:moveTo>
                    <a:pt x="153" y="0"/>
                  </a:moveTo>
                  <a:lnTo>
                    <a:pt x="0" y="89"/>
                  </a:lnTo>
                  <a:lnTo>
                    <a:pt x="714" y="503"/>
                  </a:lnTo>
                  <a:lnTo>
                    <a:pt x="867" y="415"/>
                  </a:lnTo>
                  <a:lnTo>
                    <a:pt x="153"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 name="Google Shape;239;p23"/>
            <p:cNvSpPr/>
            <p:nvPr/>
          </p:nvSpPr>
          <p:spPr>
            <a:xfrm>
              <a:off x="1732050" y="3128963"/>
              <a:ext cx="743800" cy="429825"/>
            </a:xfrm>
            <a:custGeom>
              <a:avLst/>
              <a:gdLst/>
              <a:ahLst/>
              <a:cxnLst/>
              <a:rect l="l" t="t" r="r" b="b"/>
              <a:pathLst>
                <a:path w="29752" h="17193" extrusionOk="0">
                  <a:moveTo>
                    <a:pt x="3944" y="1"/>
                  </a:moveTo>
                  <a:lnTo>
                    <a:pt x="1" y="2293"/>
                  </a:lnTo>
                  <a:lnTo>
                    <a:pt x="25806" y="17193"/>
                  </a:lnTo>
                  <a:lnTo>
                    <a:pt x="29751" y="14900"/>
                  </a:lnTo>
                  <a:lnTo>
                    <a:pt x="3944" y="1"/>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 name="Google Shape;240;p23"/>
            <p:cNvSpPr/>
            <p:nvPr/>
          </p:nvSpPr>
          <p:spPr>
            <a:xfrm>
              <a:off x="2377150" y="3501463"/>
              <a:ext cx="98700" cy="67950"/>
            </a:xfrm>
            <a:custGeom>
              <a:avLst/>
              <a:gdLst/>
              <a:ahLst/>
              <a:cxnLst/>
              <a:rect l="l" t="t" r="r" b="b"/>
              <a:pathLst>
                <a:path w="3948" h="2718" extrusionOk="0">
                  <a:moveTo>
                    <a:pt x="3947" y="0"/>
                  </a:moveTo>
                  <a:lnTo>
                    <a:pt x="2" y="2293"/>
                  </a:lnTo>
                  <a:lnTo>
                    <a:pt x="1" y="2718"/>
                  </a:lnTo>
                  <a:lnTo>
                    <a:pt x="3946" y="425"/>
                  </a:lnTo>
                  <a:lnTo>
                    <a:pt x="3947"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 name="Google Shape;241;p23"/>
            <p:cNvSpPr/>
            <p:nvPr/>
          </p:nvSpPr>
          <p:spPr>
            <a:xfrm>
              <a:off x="1732025" y="3186288"/>
              <a:ext cx="645200" cy="383125"/>
            </a:xfrm>
            <a:custGeom>
              <a:avLst/>
              <a:gdLst/>
              <a:ahLst/>
              <a:cxnLst/>
              <a:rect l="l" t="t" r="r" b="b"/>
              <a:pathLst>
                <a:path w="25808" h="15325" extrusionOk="0">
                  <a:moveTo>
                    <a:pt x="2" y="0"/>
                  </a:moveTo>
                  <a:lnTo>
                    <a:pt x="0" y="425"/>
                  </a:lnTo>
                  <a:lnTo>
                    <a:pt x="25806" y="15325"/>
                  </a:lnTo>
                  <a:lnTo>
                    <a:pt x="25807" y="14900"/>
                  </a:lnTo>
                  <a:lnTo>
                    <a:pt x="2"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 name="Google Shape;242;p23"/>
            <p:cNvSpPr/>
            <p:nvPr/>
          </p:nvSpPr>
          <p:spPr>
            <a:xfrm>
              <a:off x="1792625" y="3196413"/>
              <a:ext cx="29975" cy="17425"/>
            </a:xfrm>
            <a:custGeom>
              <a:avLst/>
              <a:gdLst/>
              <a:ahLst/>
              <a:cxnLst/>
              <a:rect l="l" t="t" r="r" b="b"/>
              <a:pathLst>
                <a:path w="1199" h="697" extrusionOk="0">
                  <a:moveTo>
                    <a:pt x="1046" y="0"/>
                  </a:moveTo>
                  <a:lnTo>
                    <a:pt x="0" y="609"/>
                  </a:lnTo>
                  <a:lnTo>
                    <a:pt x="153" y="697"/>
                  </a:lnTo>
                  <a:lnTo>
                    <a:pt x="1198" y="90"/>
                  </a:lnTo>
                  <a:lnTo>
                    <a:pt x="104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 name="Google Shape;243;p23"/>
            <p:cNvSpPr/>
            <p:nvPr/>
          </p:nvSpPr>
          <p:spPr>
            <a:xfrm>
              <a:off x="1833900" y="3220263"/>
              <a:ext cx="29975" cy="17400"/>
            </a:xfrm>
            <a:custGeom>
              <a:avLst/>
              <a:gdLst/>
              <a:ahLst/>
              <a:cxnLst/>
              <a:rect l="l" t="t" r="r" b="b"/>
              <a:pathLst>
                <a:path w="1199" h="696" extrusionOk="0">
                  <a:moveTo>
                    <a:pt x="1046" y="0"/>
                  </a:moveTo>
                  <a:lnTo>
                    <a:pt x="1" y="607"/>
                  </a:lnTo>
                  <a:lnTo>
                    <a:pt x="153" y="695"/>
                  </a:lnTo>
                  <a:lnTo>
                    <a:pt x="1198" y="88"/>
                  </a:lnTo>
                  <a:lnTo>
                    <a:pt x="104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 name="Google Shape;244;p23"/>
            <p:cNvSpPr/>
            <p:nvPr/>
          </p:nvSpPr>
          <p:spPr>
            <a:xfrm>
              <a:off x="1849600" y="3234138"/>
              <a:ext cx="21675" cy="12575"/>
            </a:xfrm>
            <a:custGeom>
              <a:avLst/>
              <a:gdLst/>
              <a:ahLst/>
              <a:cxnLst/>
              <a:rect l="l" t="t" r="r" b="b"/>
              <a:pathLst>
                <a:path w="867" h="503" extrusionOk="0">
                  <a:moveTo>
                    <a:pt x="715" y="0"/>
                  </a:moveTo>
                  <a:lnTo>
                    <a:pt x="1" y="415"/>
                  </a:lnTo>
                  <a:lnTo>
                    <a:pt x="153" y="503"/>
                  </a:lnTo>
                  <a:lnTo>
                    <a:pt x="866" y="88"/>
                  </a:lnTo>
                  <a:lnTo>
                    <a:pt x="71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 name="Google Shape;245;p23"/>
            <p:cNvSpPr/>
            <p:nvPr/>
          </p:nvSpPr>
          <p:spPr>
            <a:xfrm>
              <a:off x="1858125" y="3239063"/>
              <a:ext cx="21700" cy="12575"/>
            </a:xfrm>
            <a:custGeom>
              <a:avLst/>
              <a:gdLst/>
              <a:ahLst/>
              <a:cxnLst/>
              <a:rect l="l" t="t" r="r" b="b"/>
              <a:pathLst>
                <a:path w="868" h="503" extrusionOk="0">
                  <a:moveTo>
                    <a:pt x="715" y="0"/>
                  </a:moveTo>
                  <a:lnTo>
                    <a:pt x="0" y="415"/>
                  </a:lnTo>
                  <a:lnTo>
                    <a:pt x="154" y="503"/>
                  </a:lnTo>
                  <a:lnTo>
                    <a:pt x="867" y="88"/>
                  </a:lnTo>
                  <a:lnTo>
                    <a:pt x="71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 name="Google Shape;246;p23"/>
            <p:cNvSpPr/>
            <p:nvPr/>
          </p:nvSpPr>
          <p:spPr>
            <a:xfrm>
              <a:off x="1841075" y="3229213"/>
              <a:ext cx="21700" cy="12600"/>
            </a:xfrm>
            <a:custGeom>
              <a:avLst/>
              <a:gdLst/>
              <a:ahLst/>
              <a:cxnLst/>
              <a:rect l="l" t="t" r="r" b="b"/>
              <a:pathLst>
                <a:path w="868" h="504" extrusionOk="0">
                  <a:moveTo>
                    <a:pt x="714" y="0"/>
                  </a:moveTo>
                  <a:lnTo>
                    <a:pt x="1" y="415"/>
                  </a:lnTo>
                  <a:lnTo>
                    <a:pt x="153" y="503"/>
                  </a:lnTo>
                  <a:lnTo>
                    <a:pt x="868"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 name="Google Shape;247;p23"/>
            <p:cNvSpPr/>
            <p:nvPr/>
          </p:nvSpPr>
          <p:spPr>
            <a:xfrm>
              <a:off x="1825375" y="3220163"/>
              <a:ext cx="21675" cy="12575"/>
            </a:xfrm>
            <a:custGeom>
              <a:avLst/>
              <a:gdLst/>
              <a:ahLst/>
              <a:cxnLst/>
              <a:rect l="l" t="t" r="r" b="b"/>
              <a:pathLst>
                <a:path w="867" h="503" extrusionOk="0">
                  <a:moveTo>
                    <a:pt x="714" y="0"/>
                  </a:moveTo>
                  <a:lnTo>
                    <a:pt x="1" y="415"/>
                  </a:lnTo>
                  <a:lnTo>
                    <a:pt x="153" y="502"/>
                  </a:lnTo>
                  <a:lnTo>
                    <a:pt x="867" y="87"/>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 name="Google Shape;248;p23"/>
            <p:cNvSpPr/>
            <p:nvPr/>
          </p:nvSpPr>
          <p:spPr>
            <a:xfrm>
              <a:off x="1816850" y="3215213"/>
              <a:ext cx="21700" cy="12625"/>
            </a:xfrm>
            <a:custGeom>
              <a:avLst/>
              <a:gdLst/>
              <a:ahLst/>
              <a:cxnLst/>
              <a:rect l="l" t="t" r="r" b="b"/>
              <a:pathLst>
                <a:path w="868" h="505" extrusionOk="0">
                  <a:moveTo>
                    <a:pt x="715" y="0"/>
                  </a:moveTo>
                  <a:lnTo>
                    <a:pt x="0" y="415"/>
                  </a:lnTo>
                  <a:lnTo>
                    <a:pt x="154" y="504"/>
                  </a:lnTo>
                  <a:lnTo>
                    <a:pt x="867" y="89"/>
                  </a:lnTo>
                  <a:lnTo>
                    <a:pt x="71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 name="Google Shape;249;p23"/>
            <p:cNvSpPr/>
            <p:nvPr/>
          </p:nvSpPr>
          <p:spPr>
            <a:xfrm>
              <a:off x="1808350" y="3210313"/>
              <a:ext cx="21675" cy="12600"/>
            </a:xfrm>
            <a:custGeom>
              <a:avLst/>
              <a:gdLst/>
              <a:ahLst/>
              <a:cxnLst/>
              <a:rect l="l" t="t" r="r" b="b"/>
              <a:pathLst>
                <a:path w="867" h="504" extrusionOk="0">
                  <a:moveTo>
                    <a:pt x="714" y="1"/>
                  </a:moveTo>
                  <a:lnTo>
                    <a:pt x="1" y="416"/>
                  </a:lnTo>
                  <a:lnTo>
                    <a:pt x="153" y="503"/>
                  </a:lnTo>
                  <a:lnTo>
                    <a:pt x="866"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 name="Google Shape;250;p23"/>
            <p:cNvSpPr/>
            <p:nvPr/>
          </p:nvSpPr>
          <p:spPr>
            <a:xfrm>
              <a:off x="1799850" y="3205388"/>
              <a:ext cx="21650" cy="12600"/>
            </a:xfrm>
            <a:custGeom>
              <a:avLst/>
              <a:gdLst/>
              <a:ahLst/>
              <a:cxnLst/>
              <a:rect l="l" t="t" r="r" b="b"/>
              <a:pathLst>
                <a:path w="866" h="504" extrusionOk="0">
                  <a:moveTo>
                    <a:pt x="713" y="1"/>
                  </a:moveTo>
                  <a:lnTo>
                    <a:pt x="0" y="416"/>
                  </a:lnTo>
                  <a:lnTo>
                    <a:pt x="151" y="504"/>
                  </a:lnTo>
                  <a:lnTo>
                    <a:pt x="866" y="89"/>
                  </a:lnTo>
                  <a:lnTo>
                    <a:pt x="71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 name="Google Shape;251;p23"/>
            <p:cNvSpPr/>
            <p:nvPr/>
          </p:nvSpPr>
          <p:spPr>
            <a:xfrm>
              <a:off x="1784100" y="3196313"/>
              <a:ext cx="21675" cy="12600"/>
            </a:xfrm>
            <a:custGeom>
              <a:avLst/>
              <a:gdLst/>
              <a:ahLst/>
              <a:cxnLst/>
              <a:rect l="l" t="t" r="r" b="b"/>
              <a:pathLst>
                <a:path w="867" h="504" extrusionOk="0">
                  <a:moveTo>
                    <a:pt x="714" y="1"/>
                  </a:moveTo>
                  <a:lnTo>
                    <a:pt x="1" y="416"/>
                  </a:lnTo>
                  <a:lnTo>
                    <a:pt x="153" y="504"/>
                  </a:lnTo>
                  <a:lnTo>
                    <a:pt x="867"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 name="Google Shape;252;p23"/>
            <p:cNvSpPr/>
            <p:nvPr/>
          </p:nvSpPr>
          <p:spPr>
            <a:xfrm>
              <a:off x="1775550" y="3191388"/>
              <a:ext cx="21700" cy="12600"/>
            </a:xfrm>
            <a:custGeom>
              <a:avLst/>
              <a:gdLst/>
              <a:ahLst/>
              <a:cxnLst/>
              <a:rect l="l" t="t" r="r" b="b"/>
              <a:pathLst>
                <a:path w="868" h="504" extrusionOk="0">
                  <a:moveTo>
                    <a:pt x="716" y="1"/>
                  </a:moveTo>
                  <a:lnTo>
                    <a:pt x="1" y="416"/>
                  </a:lnTo>
                  <a:lnTo>
                    <a:pt x="155" y="504"/>
                  </a:lnTo>
                  <a:lnTo>
                    <a:pt x="868" y="89"/>
                  </a:lnTo>
                  <a:lnTo>
                    <a:pt x="71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 name="Google Shape;253;p23"/>
            <p:cNvSpPr/>
            <p:nvPr/>
          </p:nvSpPr>
          <p:spPr>
            <a:xfrm>
              <a:off x="1758550" y="3181588"/>
              <a:ext cx="21675" cy="12550"/>
            </a:xfrm>
            <a:custGeom>
              <a:avLst/>
              <a:gdLst/>
              <a:ahLst/>
              <a:cxnLst/>
              <a:rect l="l" t="t" r="r" b="b"/>
              <a:pathLst>
                <a:path w="867" h="502" extrusionOk="0">
                  <a:moveTo>
                    <a:pt x="714" y="0"/>
                  </a:moveTo>
                  <a:lnTo>
                    <a:pt x="1" y="414"/>
                  </a:lnTo>
                  <a:lnTo>
                    <a:pt x="152" y="502"/>
                  </a:lnTo>
                  <a:lnTo>
                    <a:pt x="867" y="87"/>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 name="Google Shape;254;p23"/>
            <p:cNvSpPr/>
            <p:nvPr/>
          </p:nvSpPr>
          <p:spPr>
            <a:xfrm>
              <a:off x="1767075" y="3186463"/>
              <a:ext cx="21675" cy="12600"/>
            </a:xfrm>
            <a:custGeom>
              <a:avLst/>
              <a:gdLst/>
              <a:ahLst/>
              <a:cxnLst/>
              <a:rect l="l" t="t" r="r" b="b"/>
              <a:pathLst>
                <a:path w="867" h="504" extrusionOk="0">
                  <a:moveTo>
                    <a:pt x="714" y="1"/>
                  </a:moveTo>
                  <a:lnTo>
                    <a:pt x="1" y="416"/>
                  </a:lnTo>
                  <a:lnTo>
                    <a:pt x="153" y="504"/>
                  </a:lnTo>
                  <a:lnTo>
                    <a:pt x="866" y="90"/>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23"/>
            <p:cNvSpPr/>
            <p:nvPr/>
          </p:nvSpPr>
          <p:spPr>
            <a:xfrm>
              <a:off x="1751350" y="3172588"/>
              <a:ext cx="30000" cy="17400"/>
            </a:xfrm>
            <a:custGeom>
              <a:avLst/>
              <a:gdLst/>
              <a:ahLst/>
              <a:cxnLst/>
              <a:rect l="l" t="t" r="r" b="b"/>
              <a:pathLst>
                <a:path w="1200" h="696" extrusionOk="0">
                  <a:moveTo>
                    <a:pt x="1046" y="1"/>
                  </a:moveTo>
                  <a:lnTo>
                    <a:pt x="0" y="608"/>
                  </a:lnTo>
                  <a:lnTo>
                    <a:pt x="154" y="696"/>
                  </a:lnTo>
                  <a:lnTo>
                    <a:pt x="1199" y="89"/>
                  </a:lnTo>
                  <a:lnTo>
                    <a:pt x="104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 name="Google Shape;256;p23"/>
            <p:cNvSpPr/>
            <p:nvPr/>
          </p:nvSpPr>
          <p:spPr>
            <a:xfrm>
              <a:off x="1866625" y="3243963"/>
              <a:ext cx="21700" cy="12600"/>
            </a:xfrm>
            <a:custGeom>
              <a:avLst/>
              <a:gdLst/>
              <a:ahLst/>
              <a:cxnLst/>
              <a:rect l="l" t="t" r="r" b="b"/>
              <a:pathLst>
                <a:path w="868" h="504" extrusionOk="0">
                  <a:moveTo>
                    <a:pt x="714" y="1"/>
                  </a:moveTo>
                  <a:lnTo>
                    <a:pt x="1" y="416"/>
                  </a:lnTo>
                  <a:lnTo>
                    <a:pt x="154" y="504"/>
                  </a:lnTo>
                  <a:lnTo>
                    <a:pt x="868"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 name="Google Shape;257;p23"/>
            <p:cNvSpPr/>
            <p:nvPr/>
          </p:nvSpPr>
          <p:spPr>
            <a:xfrm>
              <a:off x="1875175" y="3244063"/>
              <a:ext cx="29950" cy="17425"/>
            </a:xfrm>
            <a:custGeom>
              <a:avLst/>
              <a:gdLst/>
              <a:ahLst/>
              <a:cxnLst/>
              <a:rect l="l" t="t" r="r" b="b"/>
              <a:pathLst>
                <a:path w="1198" h="697" extrusionOk="0">
                  <a:moveTo>
                    <a:pt x="1046" y="1"/>
                  </a:moveTo>
                  <a:lnTo>
                    <a:pt x="1" y="609"/>
                  </a:lnTo>
                  <a:lnTo>
                    <a:pt x="152" y="697"/>
                  </a:lnTo>
                  <a:lnTo>
                    <a:pt x="1197" y="89"/>
                  </a:lnTo>
                  <a:lnTo>
                    <a:pt x="104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 name="Google Shape;258;p23"/>
            <p:cNvSpPr/>
            <p:nvPr/>
          </p:nvSpPr>
          <p:spPr>
            <a:xfrm>
              <a:off x="1890850" y="3257938"/>
              <a:ext cx="21700" cy="12625"/>
            </a:xfrm>
            <a:custGeom>
              <a:avLst/>
              <a:gdLst/>
              <a:ahLst/>
              <a:cxnLst/>
              <a:rect l="l" t="t" r="r" b="b"/>
              <a:pathLst>
                <a:path w="868" h="505" extrusionOk="0">
                  <a:moveTo>
                    <a:pt x="715" y="1"/>
                  </a:moveTo>
                  <a:lnTo>
                    <a:pt x="0" y="416"/>
                  </a:lnTo>
                  <a:lnTo>
                    <a:pt x="154" y="505"/>
                  </a:lnTo>
                  <a:lnTo>
                    <a:pt x="867" y="90"/>
                  </a:lnTo>
                  <a:lnTo>
                    <a:pt x="715"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9" name="Google Shape;259;p23"/>
            <p:cNvSpPr/>
            <p:nvPr/>
          </p:nvSpPr>
          <p:spPr>
            <a:xfrm>
              <a:off x="1899400" y="3262888"/>
              <a:ext cx="21675" cy="12575"/>
            </a:xfrm>
            <a:custGeom>
              <a:avLst/>
              <a:gdLst/>
              <a:ahLst/>
              <a:cxnLst/>
              <a:rect l="l" t="t" r="r" b="b"/>
              <a:pathLst>
                <a:path w="867" h="503" extrusionOk="0">
                  <a:moveTo>
                    <a:pt x="715" y="1"/>
                  </a:moveTo>
                  <a:lnTo>
                    <a:pt x="0" y="416"/>
                  </a:lnTo>
                  <a:lnTo>
                    <a:pt x="153" y="502"/>
                  </a:lnTo>
                  <a:lnTo>
                    <a:pt x="866" y="87"/>
                  </a:lnTo>
                  <a:lnTo>
                    <a:pt x="715"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0" name="Google Shape;260;p23"/>
            <p:cNvSpPr/>
            <p:nvPr/>
          </p:nvSpPr>
          <p:spPr>
            <a:xfrm>
              <a:off x="1882350" y="3253038"/>
              <a:ext cx="21675" cy="12600"/>
            </a:xfrm>
            <a:custGeom>
              <a:avLst/>
              <a:gdLst/>
              <a:ahLst/>
              <a:cxnLst/>
              <a:rect l="l" t="t" r="r" b="b"/>
              <a:pathLst>
                <a:path w="867" h="504" extrusionOk="0">
                  <a:moveTo>
                    <a:pt x="714" y="1"/>
                  </a:moveTo>
                  <a:lnTo>
                    <a:pt x="1" y="416"/>
                  </a:lnTo>
                  <a:lnTo>
                    <a:pt x="153" y="504"/>
                  </a:lnTo>
                  <a:lnTo>
                    <a:pt x="867"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1" name="Google Shape;261;p23"/>
            <p:cNvSpPr/>
            <p:nvPr/>
          </p:nvSpPr>
          <p:spPr>
            <a:xfrm>
              <a:off x="1923650" y="3276863"/>
              <a:ext cx="21650" cy="12625"/>
            </a:xfrm>
            <a:custGeom>
              <a:avLst/>
              <a:gdLst/>
              <a:ahLst/>
              <a:cxnLst/>
              <a:rect l="l" t="t" r="r" b="b"/>
              <a:pathLst>
                <a:path w="866" h="505" extrusionOk="0">
                  <a:moveTo>
                    <a:pt x="714" y="0"/>
                  </a:moveTo>
                  <a:lnTo>
                    <a:pt x="0" y="415"/>
                  </a:lnTo>
                  <a:lnTo>
                    <a:pt x="152" y="505"/>
                  </a:lnTo>
                  <a:lnTo>
                    <a:pt x="866" y="90"/>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2" name="Google Shape;262;p23"/>
            <p:cNvSpPr/>
            <p:nvPr/>
          </p:nvSpPr>
          <p:spPr>
            <a:xfrm>
              <a:off x="1940650" y="3286713"/>
              <a:ext cx="21700" cy="12600"/>
            </a:xfrm>
            <a:custGeom>
              <a:avLst/>
              <a:gdLst/>
              <a:ahLst/>
              <a:cxnLst/>
              <a:rect l="l" t="t" r="r" b="b"/>
              <a:pathLst>
                <a:path w="868" h="504" extrusionOk="0">
                  <a:moveTo>
                    <a:pt x="715" y="0"/>
                  </a:moveTo>
                  <a:lnTo>
                    <a:pt x="0" y="415"/>
                  </a:lnTo>
                  <a:lnTo>
                    <a:pt x="154" y="503"/>
                  </a:lnTo>
                  <a:lnTo>
                    <a:pt x="867" y="88"/>
                  </a:lnTo>
                  <a:lnTo>
                    <a:pt x="71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3" name="Google Shape;263;p23"/>
            <p:cNvSpPr/>
            <p:nvPr/>
          </p:nvSpPr>
          <p:spPr>
            <a:xfrm>
              <a:off x="1973400" y="3305638"/>
              <a:ext cx="21700" cy="12575"/>
            </a:xfrm>
            <a:custGeom>
              <a:avLst/>
              <a:gdLst/>
              <a:ahLst/>
              <a:cxnLst/>
              <a:rect l="l" t="t" r="r" b="b"/>
              <a:pathLst>
                <a:path w="868" h="503" extrusionOk="0">
                  <a:moveTo>
                    <a:pt x="715" y="0"/>
                  </a:moveTo>
                  <a:lnTo>
                    <a:pt x="1" y="414"/>
                  </a:lnTo>
                  <a:lnTo>
                    <a:pt x="154" y="503"/>
                  </a:lnTo>
                  <a:lnTo>
                    <a:pt x="868" y="88"/>
                  </a:lnTo>
                  <a:lnTo>
                    <a:pt x="71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4" name="Google Shape;264;p23"/>
            <p:cNvSpPr/>
            <p:nvPr/>
          </p:nvSpPr>
          <p:spPr>
            <a:xfrm>
              <a:off x="2023200" y="3334363"/>
              <a:ext cx="21700" cy="12600"/>
            </a:xfrm>
            <a:custGeom>
              <a:avLst/>
              <a:gdLst/>
              <a:ahLst/>
              <a:cxnLst/>
              <a:rect l="l" t="t" r="r" b="b"/>
              <a:pathLst>
                <a:path w="868" h="504" extrusionOk="0">
                  <a:moveTo>
                    <a:pt x="714" y="1"/>
                  </a:moveTo>
                  <a:lnTo>
                    <a:pt x="0" y="415"/>
                  </a:lnTo>
                  <a:lnTo>
                    <a:pt x="154" y="503"/>
                  </a:lnTo>
                  <a:lnTo>
                    <a:pt x="867" y="88"/>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5" name="Google Shape;265;p23"/>
            <p:cNvSpPr/>
            <p:nvPr/>
          </p:nvSpPr>
          <p:spPr>
            <a:xfrm>
              <a:off x="2040250" y="3339388"/>
              <a:ext cx="29950" cy="17400"/>
            </a:xfrm>
            <a:custGeom>
              <a:avLst/>
              <a:gdLst/>
              <a:ahLst/>
              <a:cxnLst/>
              <a:rect l="l" t="t" r="r" b="b"/>
              <a:pathLst>
                <a:path w="1198" h="696" extrusionOk="0">
                  <a:moveTo>
                    <a:pt x="1046" y="0"/>
                  </a:moveTo>
                  <a:lnTo>
                    <a:pt x="1" y="608"/>
                  </a:lnTo>
                  <a:lnTo>
                    <a:pt x="152" y="695"/>
                  </a:lnTo>
                  <a:lnTo>
                    <a:pt x="1197" y="88"/>
                  </a:lnTo>
                  <a:lnTo>
                    <a:pt x="104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6" name="Google Shape;266;p23"/>
            <p:cNvSpPr/>
            <p:nvPr/>
          </p:nvSpPr>
          <p:spPr>
            <a:xfrm>
              <a:off x="2047400" y="3348338"/>
              <a:ext cx="21700" cy="12625"/>
            </a:xfrm>
            <a:custGeom>
              <a:avLst/>
              <a:gdLst/>
              <a:ahLst/>
              <a:cxnLst/>
              <a:rect l="l" t="t" r="r" b="b"/>
              <a:pathLst>
                <a:path w="868" h="505" extrusionOk="0">
                  <a:moveTo>
                    <a:pt x="716" y="0"/>
                  </a:moveTo>
                  <a:lnTo>
                    <a:pt x="1" y="415"/>
                  </a:lnTo>
                  <a:lnTo>
                    <a:pt x="154" y="504"/>
                  </a:lnTo>
                  <a:lnTo>
                    <a:pt x="868" y="89"/>
                  </a:lnTo>
                  <a:lnTo>
                    <a:pt x="71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7" name="Google Shape;267;p23"/>
            <p:cNvSpPr/>
            <p:nvPr/>
          </p:nvSpPr>
          <p:spPr>
            <a:xfrm>
              <a:off x="2031700" y="3339263"/>
              <a:ext cx="21700" cy="12625"/>
            </a:xfrm>
            <a:custGeom>
              <a:avLst/>
              <a:gdLst/>
              <a:ahLst/>
              <a:cxnLst/>
              <a:rect l="l" t="t" r="r" b="b"/>
              <a:pathLst>
                <a:path w="868" h="505" extrusionOk="0">
                  <a:moveTo>
                    <a:pt x="714" y="0"/>
                  </a:moveTo>
                  <a:lnTo>
                    <a:pt x="1" y="415"/>
                  </a:lnTo>
                  <a:lnTo>
                    <a:pt x="153" y="504"/>
                  </a:lnTo>
                  <a:lnTo>
                    <a:pt x="868" y="89"/>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8" name="Google Shape;268;p23"/>
            <p:cNvSpPr/>
            <p:nvPr/>
          </p:nvSpPr>
          <p:spPr>
            <a:xfrm>
              <a:off x="2014675" y="3329438"/>
              <a:ext cx="21675" cy="12600"/>
            </a:xfrm>
            <a:custGeom>
              <a:avLst/>
              <a:gdLst/>
              <a:ahLst/>
              <a:cxnLst/>
              <a:rect l="l" t="t" r="r" b="b"/>
              <a:pathLst>
                <a:path w="867" h="504" extrusionOk="0">
                  <a:moveTo>
                    <a:pt x="715" y="1"/>
                  </a:moveTo>
                  <a:lnTo>
                    <a:pt x="1" y="416"/>
                  </a:lnTo>
                  <a:lnTo>
                    <a:pt x="153" y="503"/>
                  </a:lnTo>
                  <a:lnTo>
                    <a:pt x="866" y="89"/>
                  </a:lnTo>
                  <a:lnTo>
                    <a:pt x="715"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9" name="Google Shape;269;p23"/>
            <p:cNvSpPr/>
            <p:nvPr/>
          </p:nvSpPr>
          <p:spPr>
            <a:xfrm>
              <a:off x="2006150" y="3324513"/>
              <a:ext cx="21675" cy="12600"/>
            </a:xfrm>
            <a:custGeom>
              <a:avLst/>
              <a:gdLst/>
              <a:ahLst/>
              <a:cxnLst/>
              <a:rect l="l" t="t" r="r" b="b"/>
              <a:pathLst>
                <a:path w="867" h="504" extrusionOk="0">
                  <a:moveTo>
                    <a:pt x="714" y="1"/>
                  </a:moveTo>
                  <a:lnTo>
                    <a:pt x="1" y="416"/>
                  </a:lnTo>
                  <a:lnTo>
                    <a:pt x="153" y="504"/>
                  </a:lnTo>
                  <a:lnTo>
                    <a:pt x="867"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0" name="Google Shape;270;p23"/>
            <p:cNvSpPr/>
            <p:nvPr/>
          </p:nvSpPr>
          <p:spPr>
            <a:xfrm>
              <a:off x="1998975" y="3315538"/>
              <a:ext cx="29950" cy="17425"/>
            </a:xfrm>
            <a:custGeom>
              <a:avLst/>
              <a:gdLst/>
              <a:ahLst/>
              <a:cxnLst/>
              <a:rect l="l" t="t" r="r" b="b"/>
              <a:pathLst>
                <a:path w="1198" h="697" extrusionOk="0">
                  <a:moveTo>
                    <a:pt x="1046" y="0"/>
                  </a:moveTo>
                  <a:lnTo>
                    <a:pt x="1" y="609"/>
                  </a:lnTo>
                  <a:lnTo>
                    <a:pt x="152" y="697"/>
                  </a:lnTo>
                  <a:lnTo>
                    <a:pt x="1197" y="88"/>
                  </a:lnTo>
                  <a:lnTo>
                    <a:pt x="104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1" name="Google Shape;271;p23"/>
            <p:cNvSpPr/>
            <p:nvPr/>
          </p:nvSpPr>
          <p:spPr>
            <a:xfrm>
              <a:off x="1990475" y="3315438"/>
              <a:ext cx="21650" cy="12600"/>
            </a:xfrm>
            <a:custGeom>
              <a:avLst/>
              <a:gdLst/>
              <a:ahLst/>
              <a:cxnLst/>
              <a:rect l="l" t="t" r="r" b="b"/>
              <a:pathLst>
                <a:path w="866" h="504" extrusionOk="0">
                  <a:moveTo>
                    <a:pt x="713" y="1"/>
                  </a:moveTo>
                  <a:lnTo>
                    <a:pt x="0" y="416"/>
                  </a:lnTo>
                  <a:lnTo>
                    <a:pt x="152" y="504"/>
                  </a:lnTo>
                  <a:lnTo>
                    <a:pt x="866" y="89"/>
                  </a:lnTo>
                  <a:lnTo>
                    <a:pt x="71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2" name="Google Shape;272;p23"/>
            <p:cNvSpPr/>
            <p:nvPr/>
          </p:nvSpPr>
          <p:spPr>
            <a:xfrm>
              <a:off x="1981925" y="3310513"/>
              <a:ext cx="21700" cy="12600"/>
            </a:xfrm>
            <a:custGeom>
              <a:avLst/>
              <a:gdLst/>
              <a:ahLst/>
              <a:cxnLst/>
              <a:rect l="l" t="t" r="r" b="b"/>
              <a:pathLst>
                <a:path w="868" h="504" extrusionOk="0">
                  <a:moveTo>
                    <a:pt x="714" y="1"/>
                  </a:moveTo>
                  <a:lnTo>
                    <a:pt x="0" y="416"/>
                  </a:lnTo>
                  <a:lnTo>
                    <a:pt x="154" y="504"/>
                  </a:lnTo>
                  <a:lnTo>
                    <a:pt x="867" y="90"/>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3" name="Google Shape;273;p23"/>
            <p:cNvSpPr/>
            <p:nvPr/>
          </p:nvSpPr>
          <p:spPr>
            <a:xfrm>
              <a:off x="1949175" y="3291638"/>
              <a:ext cx="21675" cy="12600"/>
            </a:xfrm>
            <a:custGeom>
              <a:avLst/>
              <a:gdLst/>
              <a:ahLst/>
              <a:cxnLst/>
              <a:rect l="l" t="t" r="r" b="b"/>
              <a:pathLst>
                <a:path w="867" h="504" extrusionOk="0">
                  <a:moveTo>
                    <a:pt x="714" y="0"/>
                  </a:moveTo>
                  <a:lnTo>
                    <a:pt x="1" y="415"/>
                  </a:lnTo>
                  <a:lnTo>
                    <a:pt x="153" y="503"/>
                  </a:lnTo>
                  <a:lnTo>
                    <a:pt x="867"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4" name="Google Shape;274;p23"/>
            <p:cNvSpPr/>
            <p:nvPr/>
          </p:nvSpPr>
          <p:spPr>
            <a:xfrm>
              <a:off x="1957700" y="3291713"/>
              <a:ext cx="29975" cy="17450"/>
            </a:xfrm>
            <a:custGeom>
              <a:avLst/>
              <a:gdLst/>
              <a:ahLst/>
              <a:cxnLst/>
              <a:rect l="l" t="t" r="r" b="b"/>
              <a:pathLst>
                <a:path w="1199" h="698" extrusionOk="0">
                  <a:moveTo>
                    <a:pt x="1046" y="1"/>
                  </a:moveTo>
                  <a:lnTo>
                    <a:pt x="1" y="608"/>
                  </a:lnTo>
                  <a:lnTo>
                    <a:pt x="153" y="697"/>
                  </a:lnTo>
                  <a:lnTo>
                    <a:pt x="1198" y="89"/>
                  </a:lnTo>
                  <a:lnTo>
                    <a:pt x="104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5" name="Google Shape;275;p23"/>
            <p:cNvSpPr/>
            <p:nvPr/>
          </p:nvSpPr>
          <p:spPr>
            <a:xfrm>
              <a:off x="1964925" y="3300713"/>
              <a:ext cx="21625" cy="12575"/>
            </a:xfrm>
            <a:custGeom>
              <a:avLst/>
              <a:gdLst/>
              <a:ahLst/>
              <a:cxnLst/>
              <a:rect l="l" t="t" r="r" b="b"/>
              <a:pathLst>
                <a:path w="865" h="503" extrusionOk="0">
                  <a:moveTo>
                    <a:pt x="714" y="0"/>
                  </a:moveTo>
                  <a:lnTo>
                    <a:pt x="0" y="415"/>
                  </a:lnTo>
                  <a:lnTo>
                    <a:pt x="151" y="503"/>
                  </a:lnTo>
                  <a:lnTo>
                    <a:pt x="865"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6" name="Google Shape;276;p23"/>
            <p:cNvSpPr/>
            <p:nvPr/>
          </p:nvSpPr>
          <p:spPr>
            <a:xfrm>
              <a:off x="1932125" y="3281788"/>
              <a:ext cx="21700" cy="12600"/>
            </a:xfrm>
            <a:custGeom>
              <a:avLst/>
              <a:gdLst/>
              <a:ahLst/>
              <a:cxnLst/>
              <a:rect l="l" t="t" r="r" b="b"/>
              <a:pathLst>
                <a:path w="868" h="504" extrusionOk="0">
                  <a:moveTo>
                    <a:pt x="715" y="0"/>
                  </a:moveTo>
                  <a:lnTo>
                    <a:pt x="0" y="415"/>
                  </a:lnTo>
                  <a:lnTo>
                    <a:pt x="154" y="503"/>
                  </a:lnTo>
                  <a:lnTo>
                    <a:pt x="867" y="88"/>
                  </a:lnTo>
                  <a:lnTo>
                    <a:pt x="71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7" name="Google Shape;277;p23"/>
            <p:cNvSpPr/>
            <p:nvPr/>
          </p:nvSpPr>
          <p:spPr>
            <a:xfrm>
              <a:off x="1916425" y="3267888"/>
              <a:ext cx="29975" cy="17425"/>
            </a:xfrm>
            <a:custGeom>
              <a:avLst/>
              <a:gdLst/>
              <a:ahLst/>
              <a:cxnLst/>
              <a:rect l="l" t="t" r="r" b="b"/>
              <a:pathLst>
                <a:path w="1199" h="697" extrusionOk="0">
                  <a:moveTo>
                    <a:pt x="1046" y="0"/>
                  </a:moveTo>
                  <a:lnTo>
                    <a:pt x="0" y="608"/>
                  </a:lnTo>
                  <a:lnTo>
                    <a:pt x="153" y="696"/>
                  </a:lnTo>
                  <a:lnTo>
                    <a:pt x="1198" y="89"/>
                  </a:lnTo>
                  <a:lnTo>
                    <a:pt x="104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8" name="Google Shape;278;p23"/>
            <p:cNvSpPr/>
            <p:nvPr/>
          </p:nvSpPr>
          <p:spPr>
            <a:xfrm>
              <a:off x="1907900" y="3267788"/>
              <a:ext cx="21700" cy="12625"/>
            </a:xfrm>
            <a:custGeom>
              <a:avLst/>
              <a:gdLst/>
              <a:ahLst/>
              <a:cxnLst/>
              <a:rect l="l" t="t" r="r" b="b"/>
              <a:pathLst>
                <a:path w="868" h="505" extrusionOk="0">
                  <a:moveTo>
                    <a:pt x="714" y="0"/>
                  </a:moveTo>
                  <a:lnTo>
                    <a:pt x="1" y="415"/>
                  </a:lnTo>
                  <a:lnTo>
                    <a:pt x="154" y="505"/>
                  </a:lnTo>
                  <a:lnTo>
                    <a:pt x="868" y="90"/>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9" name="Google Shape;279;p23"/>
            <p:cNvSpPr/>
            <p:nvPr/>
          </p:nvSpPr>
          <p:spPr>
            <a:xfrm>
              <a:off x="2055950" y="3353288"/>
              <a:ext cx="21675" cy="12550"/>
            </a:xfrm>
            <a:custGeom>
              <a:avLst/>
              <a:gdLst/>
              <a:ahLst/>
              <a:cxnLst/>
              <a:rect l="l" t="t" r="r" b="b"/>
              <a:pathLst>
                <a:path w="867" h="502" extrusionOk="0">
                  <a:moveTo>
                    <a:pt x="715" y="0"/>
                  </a:moveTo>
                  <a:lnTo>
                    <a:pt x="1" y="415"/>
                  </a:lnTo>
                  <a:lnTo>
                    <a:pt x="153" y="502"/>
                  </a:lnTo>
                  <a:lnTo>
                    <a:pt x="867" y="87"/>
                  </a:lnTo>
                  <a:lnTo>
                    <a:pt x="71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0" name="Google Shape;280;p23"/>
            <p:cNvSpPr/>
            <p:nvPr/>
          </p:nvSpPr>
          <p:spPr>
            <a:xfrm>
              <a:off x="2064475" y="3358188"/>
              <a:ext cx="21675" cy="12575"/>
            </a:xfrm>
            <a:custGeom>
              <a:avLst/>
              <a:gdLst/>
              <a:ahLst/>
              <a:cxnLst/>
              <a:rect l="l" t="t" r="r" b="b"/>
              <a:pathLst>
                <a:path w="867" h="503" extrusionOk="0">
                  <a:moveTo>
                    <a:pt x="714" y="0"/>
                  </a:moveTo>
                  <a:lnTo>
                    <a:pt x="0" y="415"/>
                  </a:lnTo>
                  <a:lnTo>
                    <a:pt x="153" y="503"/>
                  </a:lnTo>
                  <a:lnTo>
                    <a:pt x="866"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 name="Google Shape;281;p23"/>
            <p:cNvSpPr/>
            <p:nvPr/>
          </p:nvSpPr>
          <p:spPr>
            <a:xfrm>
              <a:off x="2072975" y="3363088"/>
              <a:ext cx="21700" cy="12600"/>
            </a:xfrm>
            <a:custGeom>
              <a:avLst/>
              <a:gdLst/>
              <a:ahLst/>
              <a:cxnLst/>
              <a:rect l="l" t="t" r="r" b="b"/>
              <a:pathLst>
                <a:path w="868" h="504" extrusionOk="0">
                  <a:moveTo>
                    <a:pt x="714" y="1"/>
                  </a:moveTo>
                  <a:lnTo>
                    <a:pt x="1" y="416"/>
                  </a:lnTo>
                  <a:lnTo>
                    <a:pt x="153" y="504"/>
                  </a:lnTo>
                  <a:lnTo>
                    <a:pt x="868"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2" name="Google Shape;282;p23"/>
            <p:cNvSpPr/>
            <p:nvPr/>
          </p:nvSpPr>
          <p:spPr>
            <a:xfrm>
              <a:off x="2088675" y="3372163"/>
              <a:ext cx="21700" cy="12600"/>
            </a:xfrm>
            <a:custGeom>
              <a:avLst/>
              <a:gdLst/>
              <a:ahLst/>
              <a:cxnLst/>
              <a:rect l="l" t="t" r="r" b="b"/>
              <a:pathLst>
                <a:path w="868" h="504" extrusionOk="0">
                  <a:moveTo>
                    <a:pt x="716" y="1"/>
                  </a:moveTo>
                  <a:lnTo>
                    <a:pt x="1" y="416"/>
                  </a:lnTo>
                  <a:lnTo>
                    <a:pt x="155" y="504"/>
                  </a:lnTo>
                  <a:lnTo>
                    <a:pt x="868" y="89"/>
                  </a:lnTo>
                  <a:lnTo>
                    <a:pt x="71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 name="Google Shape;283;p23"/>
            <p:cNvSpPr/>
            <p:nvPr/>
          </p:nvSpPr>
          <p:spPr>
            <a:xfrm>
              <a:off x="2097200" y="3377088"/>
              <a:ext cx="21700" cy="12600"/>
            </a:xfrm>
            <a:custGeom>
              <a:avLst/>
              <a:gdLst/>
              <a:ahLst/>
              <a:cxnLst/>
              <a:rect l="l" t="t" r="r" b="b"/>
              <a:pathLst>
                <a:path w="868" h="504" extrusionOk="0">
                  <a:moveTo>
                    <a:pt x="715" y="1"/>
                  </a:moveTo>
                  <a:lnTo>
                    <a:pt x="1" y="416"/>
                  </a:lnTo>
                  <a:lnTo>
                    <a:pt x="154" y="504"/>
                  </a:lnTo>
                  <a:lnTo>
                    <a:pt x="868" y="89"/>
                  </a:lnTo>
                  <a:lnTo>
                    <a:pt x="715"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4" name="Google Shape;284;p23"/>
            <p:cNvSpPr/>
            <p:nvPr/>
          </p:nvSpPr>
          <p:spPr>
            <a:xfrm>
              <a:off x="2081500" y="3363188"/>
              <a:ext cx="29975" cy="17425"/>
            </a:xfrm>
            <a:custGeom>
              <a:avLst/>
              <a:gdLst/>
              <a:ahLst/>
              <a:cxnLst/>
              <a:rect l="l" t="t" r="r" b="b"/>
              <a:pathLst>
                <a:path w="1199" h="697" extrusionOk="0">
                  <a:moveTo>
                    <a:pt x="1046" y="1"/>
                  </a:moveTo>
                  <a:lnTo>
                    <a:pt x="1" y="609"/>
                  </a:lnTo>
                  <a:lnTo>
                    <a:pt x="153" y="697"/>
                  </a:lnTo>
                  <a:lnTo>
                    <a:pt x="1198" y="89"/>
                  </a:lnTo>
                  <a:lnTo>
                    <a:pt x="104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 name="Google Shape;285;p23"/>
            <p:cNvSpPr/>
            <p:nvPr/>
          </p:nvSpPr>
          <p:spPr>
            <a:xfrm>
              <a:off x="2105750" y="3382013"/>
              <a:ext cx="21675" cy="12600"/>
            </a:xfrm>
            <a:custGeom>
              <a:avLst/>
              <a:gdLst/>
              <a:ahLst/>
              <a:cxnLst/>
              <a:rect l="l" t="t" r="r" b="b"/>
              <a:pathLst>
                <a:path w="867" h="504" extrusionOk="0">
                  <a:moveTo>
                    <a:pt x="714" y="1"/>
                  </a:moveTo>
                  <a:lnTo>
                    <a:pt x="0" y="416"/>
                  </a:lnTo>
                  <a:lnTo>
                    <a:pt x="153" y="504"/>
                  </a:lnTo>
                  <a:lnTo>
                    <a:pt x="866"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 name="Google Shape;286;p23"/>
            <p:cNvSpPr/>
            <p:nvPr/>
          </p:nvSpPr>
          <p:spPr>
            <a:xfrm>
              <a:off x="2114275" y="3386938"/>
              <a:ext cx="21650" cy="12575"/>
            </a:xfrm>
            <a:custGeom>
              <a:avLst/>
              <a:gdLst/>
              <a:ahLst/>
              <a:cxnLst/>
              <a:rect l="l" t="t" r="r" b="b"/>
              <a:pathLst>
                <a:path w="866" h="503" extrusionOk="0">
                  <a:moveTo>
                    <a:pt x="713" y="1"/>
                  </a:moveTo>
                  <a:lnTo>
                    <a:pt x="0" y="416"/>
                  </a:lnTo>
                  <a:lnTo>
                    <a:pt x="151" y="502"/>
                  </a:lnTo>
                  <a:lnTo>
                    <a:pt x="866" y="87"/>
                  </a:lnTo>
                  <a:lnTo>
                    <a:pt x="713"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 name="Google Shape;287;p23"/>
            <p:cNvSpPr/>
            <p:nvPr/>
          </p:nvSpPr>
          <p:spPr>
            <a:xfrm>
              <a:off x="2122775" y="3387038"/>
              <a:ext cx="29975" cy="17400"/>
            </a:xfrm>
            <a:custGeom>
              <a:avLst/>
              <a:gdLst/>
              <a:ahLst/>
              <a:cxnLst/>
              <a:rect l="l" t="t" r="r" b="b"/>
              <a:pathLst>
                <a:path w="1199" h="696" extrusionOk="0">
                  <a:moveTo>
                    <a:pt x="1046" y="0"/>
                  </a:moveTo>
                  <a:lnTo>
                    <a:pt x="1" y="607"/>
                  </a:lnTo>
                  <a:lnTo>
                    <a:pt x="153" y="695"/>
                  </a:lnTo>
                  <a:lnTo>
                    <a:pt x="1198" y="88"/>
                  </a:lnTo>
                  <a:lnTo>
                    <a:pt x="104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 name="Google Shape;288;p23"/>
            <p:cNvSpPr/>
            <p:nvPr/>
          </p:nvSpPr>
          <p:spPr>
            <a:xfrm>
              <a:off x="2138475" y="3400913"/>
              <a:ext cx="21700" cy="12625"/>
            </a:xfrm>
            <a:custGeom>
              <a:avLst/>
              <a:gdLst/>
              <a:ahLst/>
              <a:cxnLst/>
              <a:rect l="l" t="t" r="r" b="b"/>
              <a:pathLst>
                <a:path w="868" h="505" extrusionOk="0">
                  <a:moveTo>
                    <a:pt x="714" y="0"/>
                  </a:moveTo>
                  <a:lnTo>
                    <a:pt x="1" y="415"/>
                  </a:lnTo>
                  <a:lnTo>
                    <a:pt x="154" y="504"/>
                  </a:lnTo>
                  <a:lnTo>
                    <a:pt x="868" y="90"/>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 name="Google Shape;289;p23"/>
            <p:cNvSpPr/>
            <p:nvPr/>
          </p:nvSpPr>
          <p:spPr>
            <a:xfrm>
              <a:off x="2238075" y="3458413"/>
              <a:ext cx="21700" cy="12600"/>
            </a:xfrm>
            <a:custGeom>
              <a:avLst/>
              <a:gdLst/>
              <a:ahLst/>
              <a:cxnLst/>
              <a:rect l="l" t="t" r="r" b="b"/>
              <a:pathLst>
                <a:path w="868" h="504" extrusionOk="0">
                  <a:moveTo>
                    <a:pt x="714" y="0"/>
                  </a:moveTo>
                  <a:lnTo>
                    <a:pt x="0" y="415"/>
                  </a:lnTo>
                  <a:lnTo>
                    <a:pt x="152" y="503"/>
                  </a:lnTo>
                  <a:lnTo>
                    <a:pt x="867"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 name="Google Shape;290;p23"/>
            <p:cNvSpPr/>
            <p:nvPr/>
          </p:nvSpPr>
          <p:spPr>
            <a:xfrm>
              <a:off x="2246550" y="3458513"/>
              <a:ext cx="30000" cy="17425"/>
            </a:xfrm>
            <a:custGeom>
              <a:avLst/>
              <a:gdLst/>
              <a:ahLst/>
              <a:cxnLst/>
              <a:rect l="l" t="t" r="r" b="b"/>
              <a:pathLst>
                <a:path w="1200" h="697" extrusionOk="0">
                  <a:moveTo>
                    <a:pt x="1046" y="0"/>
                  </a:moveTo>
                  <a:lnTo>
                    <a:pt x="0" y="607"/>
                  </a:lnTo>
                  <a:lnTo>
                    <a:pt x="154" y="696"/>
                  </a:lnTo>
                  <a:lnTo>
                    <a:pt x="1199" y="88"/>
                  </a:lnTo>
                  <a:lnTo>
                    <a:pt x="104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 name="Google Shape;291;p23"/>
            <p:cNvSpPr/>
            <p:nvPr/>
          </p:nvSpPr>
          <p:spPr>
            <a:xfrm>
              <a:off x="2229550" y="3453488"/>
              <a:ext cx="21675" cy="12600"/>
            </a:xfrm>
            <a:custGeom>
              <a:avLst/>
              <a:gdLst/>
              <a:ahLst/>
              <a:cxnLst/>
              <a:rect l="l" t="t" r="r" b="b"/>
              <a:pathLst>
                <a:path w="867" h="504" extrusionOk="0">
                  <a:moveTo>
                    <a:pt x="714" y="1"/>
                  </a:moveTo>
                  <a:lnTo>
                    <a:pt x="0" y="415"/>
                  </a:lnTo>
                  <a:lnTo>
                    <a:pt x="152" y="503"/>
                  </a:lnTo>
                  <a:lnTo>
                    <a:pt x="866" y="88"/>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 name="Google Shape;292;p23"/>
            <p:cNvSpPr/>
            <p:nvPr/>
          </p:nvSpPr>
          <p:spPr>
            <a:xfrm>
              <a:off x="2221025" y="3448563"/>
              <a:ext cx="21675" cy="12600"/>
            </a:xfrm>
            <a:custGeom>
              <a:avLst/>
              <a:gdLst/>
              <a:ahLst/>
              <a:cxnLst/>
              <a:rect l="l" t="t" r="r" b="b"/>
              <a:pathLst>
                <a:path w="867" h="504" extrusionOk="0">
                  <a:moveTo>
                    <a:pt x="714" y="1"/>
                  </a:moveTo>
                  <a:lnTo>
                    <a:pt x="1" y="416"/>
                  </a:lnTo>
                  <a:lnTo>
                    <a:pt x="153" y="503"/>
                  </a:lnTo>
                  <a:lnTo>
                    <a:pt x="867"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 name="Google Shape;293;p23"/>
            <p:cNvSpPr/>
            <p:nvPr/>
          </p:nvSpPr>
          <p:spPr>
            <a:xfrm>
              <a:off x="2212475" y="3443638"/>
              <a:ext cx="21700" cy="12600"/>
            </a:xfrm>
            <a:custGeom>
              <a:avLst/>
              <a:gdLst/>
              <a:ahLst/>
              <a:cxnLst/>
              <a:rect l="l" t="t" r="r" b="b"/>
              <a:pathLst>
                <a:path w="868" h="504" extrusionOk="0">
                  <a:moveTo>
                    <a:pt x="716" y="1"/>
                  </a:moveTo>
                  <a:lnTo>
                    <a:pt x="1" y="416"/>
                  </a:lnTo>
                  <a:lnTo>
                    <a:pt x="155" y="504"/>
                  </a:lnTo>
                  <a:lnTo>
                    <a:pt x="868" y="90"/>
                  </a:lnTo>
                  <a:lnTo>
                    <a:pt x="71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 name="Google Shape;294;p23"/>
            <p:cNvSpPr/>
            <p:nvPr/>
          </p:nvSpPr>
          <p:spPr>
            <a:xfrm>
              <a:off x="2205300" y="3434688"/>
              <a:ext cx="29975" cy="17400"/>
            </a:xfrm>
            <a:custGeom>
              <a:avLst/>
              <a:gdLst/>
              <a:ahLst/>
              <a:cxnLst/>
              <a:rect l="l" t="t" r="r" b="b"/>
              <a:pathLst>
                <a:path w="1199" h="696" extrusionOk="0">
                  <a:moveTo>
                    <a:pt x="1046" y="1"/>
                  </a:moveTo>
                  <a:lnTo>
                    <a:pt x="1" y="608"/>
                  </a:lnTo>
                  <a:lnTo>
                    <a:pt x="153" y="696"/>
                  </a:lnTo>
                  <a:lnTo>
                    <a:pt x="1198" y="89"/>
                  </a:lnTo>
                  <a:lnTo>
                    <a:pt x="104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 name="Google Shape;295;p23"/>
            <p:cNvSpPr/>
            <p:nvPr/>
          </p:nvSpPr>
          <p:spPr>
            <a:xfrm>
              <a:off x="2196775" y="3434563"/>
              <a:ext cx="21725" cy="12600"/>
            </a:xfrm>
            <a:custGeom>
              <a:avLst/>
              <a:gdLst/>
              <a:ahLst/>
              <a:cxnLst/>
              <a:rect l="l" t="t" r="r" b="b"/>
              <a:pathLst>
                <a:path w="869" h="504" extrusionOk="0">
                  <a:moveTo>
                    <a:pt x="714" y="1"/>
                  </a:moveTo>
                  <a:lnTo>
                    <a:pt x="1" y="416"/>
                  </a:lnTo>
                  <a:lnTo>
                    <a:pt x="153" y="504"/>
                  </a:lnTo>
                  <a:lnTo>
                    <a:pt x="868"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 name="Google Shape;296;p23"/>
            <p:cNvSpPr/>
            <p:nvPr/>
          </p:nvSpPr>
          <p:spPr>
            <a:xfrm>
              <a:off x="2188275" y="3429688"/>
              <a:ext cx="21700" cy="12575"/>
            </a:xfrm>
            <a:custGeom>
              <a:avLst/>
              <a:gdLst/>
              <a:ahLst/>
              <a:cxnLst/>
              <a:rect l="l" t="t" r="r" b="b"/>
              <a:pathLst>
                <a:path w="868" h="503" extrusionOk="0">
                  <a:moveTo>
                    <a:pt x="714" y="0"/>
                  </a:moveTo>
                  <a:lnTo>
                    <a:pt x="0" y="414"/>
                  </a:lnTo>
                  <a:lnTo>
                    <a:pt x="153" y="503"/>
                  </a:lnTo>
                  <a:lnTo>
                    <a:pt x="867"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 name="Google Shape;297;p23"/>
            <p:cNvSpPr/>
            <p:nvPr/>
          </p:nvSpPr>
          <p:spPr>
            <a:xfrm>
              <a:off x="2179750" y="3424763"/>
              <a:ext cx="21675" cy="12575"/>
            </a:xfrm>
            <a:custGeom>
              <a:avLst/>
              <a:gdLst/>
              <a:ahLst/>
              <a:cxnLst/>
              <a:rect l="l" t="t" r="r" b="b"/>
              <a:pathLst>
                <a:path w="867" h="503" extrusionOk="0">
                  <a:moveTo>
                    <a:pt x="714" y="0"/>
                  </a:moveTo>
                  <a:lnTo>
                    <a:pt x="1" y="415"/>
                  </a:lnTo>
                  <a:lnTo>
                    <a:pt x="153" y="503"/>
                  </a:lnTo>
                  <a:lnTo>
                    <a:pt x="867"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 name="Google Shape;298;p23"/>
            <p:cNvSpPr/>
            <p:nvPr/>
          </p:nvSpPr>
          <p:spPr>
            <a:xfrm>
              <a:off x="2164050" y="3410838"/>
              <a:ext cx="29975" cy="17450"/>
            </a:xfrm>
            <a:custGeom>
              <a:avLst/>
              <a:gdLst/>
              <a:ahLst/>
              <a:cxnLst/>
              <a:rect l="l" t="t" r="r" b="b"/>
              <a:pathLst>
                <a:path w="1199" h="698" extrusionOk="0">
                  <a:moveTo>
                    <a:pt x="1046" y="1"/>
                  </a:moveTo>
                  <a:lnTo>
                    <a:pt x="1" y="609"/>
                  </a:lnTo>
                  <a:lnTo>
                    <a:pt x="153" y="697"/>
                  </a:lnTo>
                  <a:lnTo>
                    <a:pt x="1199" y="90"/>
                  </a:lnTo>
                  <a:lnTo>
                    <a:pt x="104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 name="Google Shape;299;p23"/>
            <p:cNvSpPr/>
            <p:nvPr/>
          </p:nvSpPr>
          <p:spPr>
            <a:xfrm>
              <a:off x="2155550" y="3410763"/>
              <a:ext cx="21650" cy="12600"/>
            </a:xfrm>
            <a:custGeom>
              <a:avLst/>
              <a:gdLst/>
              <a:ahLst/>
              <a:cxnLst/>
              <a:rect l="l" t="t" r="r" b="b"/>
              <a:pathLst>
                <a:path w="866" h="504" extrusionOk="0">
                  <a:moveTo>
                    <a:pt x="714" y="0"/>
                  </a:moveTo>
                  <a:lnTo>
                    <a:pt x="0" y="415"/>
                  </a:lnTo>
                  <a:lnTo>
                    <a:pt x="151" y="503"/>
                  </a:lnTo>
                  <a:lnTo>
                    <a:pt x="866"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 name="Google Shape;300;p23"/>
            <p:cNvSpPr/>
            <p:nvPr/>
          </p:nvSpPr>
          <p:spPr>
            <a:xfrm>
              <a:off x="2147000" y="3405838"/>
              <a:ext cx="21700" cy="12600"/>
            </a:xfrm>
            <a:custGeom>
              <a:avLst/>
              <a:gdLst/>
              <a:ahLst/>
              <a:cxnLst/>
              <a:rect l="l" t="t" r="r" b="b"/>
              <a:pathLst>
                <a:path w="868" h="504" extrusionOk="0">
                  <a:moveTo>
                    <a:pt x="714" y="0"/>
                  </a:moveTo>
                  <a:lnTo>
                    <a:pt x="0" y="415"/>
                  </a:lnTo>
                  <a:lnTo>
                    <a:pt x="154" y="503"/>
                  </a:lnTo>
                  <a:lnTo>
                    <a:pt x="867"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 name="Google Shape;301;p23"/>
            <p:cNvSpPr/>
            <p:nvPr/>
          </p:nvSpPr>
          <p:spPr>
            <a:xfrm>
              <a:off x="2129975" y="3396013"/>
              <a:ext cx="21650" cy="12575"/>
            </a:xfrm>
            <a:custGeom>
              <a:avLst/>
              <a:gdLst/>
              <a:ahLst/>
              <a:cxnLst/>
              <a:rect l="l" t="t" r="r" b="b"/>
              <a:pathLst>
                <a:path w="866" h="503" extrusionOk="0">
                  <a:moveTo>
                    <a:pt x="715" y="1"/>
                  </a:moveTo>
                  <a:lnTo>
                    <a:pt x="0" y="416"/>
                  </a:lnTo>
                  <a:lnTo>
                    <a:pt x="152" y="502"/>
                  </a:lnTo>
                  <a:lnTo>
                    <a:pt x="866" y="87"/>
                  </a:lnTo>
                  <a:lnTo>
                    <a:pt x="715"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 name="Google Shape;302;p23"/>
            <p:cNvSpPr/>
            <p:nvPr/>
          </p:nvSpPr>
          <p:spPr>
            <a:xfrm>
              <a:off x="2171200" y="3419838"/>
              <a:ext cx="21700" cy="12575"/>
            </a:xfrm>
            <a:custGeom>
              <a:avLst/>
              <a:gdLst/>
              <a:ahLst/>
              <a:cxnLst/>
              <a:rect l="l" t="t" r="r" b="b"/>
              <a:pathLst>
                <a:path w="868" h="503" extrusionOk="0">
                  <a:moveTo>
                    <a:pt x="716" y="0"/>
                  </a:moveTo>
                  <a:lnTo>
                    <a:pt x="1" y="415"/>
                  </a:lnTo>
                  <a:lnTo>
                    <a:pt x="154" y="503"/>
                  </a:lnTo>
                  <a:lnTo>
                    <a:pt x="868" y="88"/>
                  </a:lnTo>
                  <a:lnTo>
                    <a:pt x="71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 name="Google Shape;303;p23"/>
            <p:cNvSpPr/>
            <p:nvPr/>
          </p:nvSpPr>
          <p:spPr>
            <a:xfrm>
              <a:off x="2262275" y="3472388"/>
              <a:ext cx="21700" cy="12625"/>
            </a:xfrm>
            <a:custGeom>
              <a:avLst/>
              <a:gdLst/>
              <a:ahLst/>
              <a:cxnLst/>
              <a:rect l="l" t="t" r="r" b="b"/>
              <a:pathLst>
                <a:path w="868" h="505" extrusionOk="0">
                  <a:moveTo>
                    <a:pt x="714" y="0"/>
                  </a:moveTo>
                  <a:lnTo>
                    <a:pt x="1" y="415"/>
                  </a:lnTo>
                  <a:lnTo>
                    <a:pt x="154" y="504"/>
                  </a:lnTo>
                  <a:lnTo>
                    <a:pt x="868" y="89"/>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 name="Google Shape;304;p23"/>
            <p:cNvSpPr/>
            <p:nvPr/>
          </p:nvSpPr>
          <p:spPr>
            <a:xfrm>
              <a:off x="2270825" y="3477338"/>
              <a:ext cx="21675" cy="12550"/>
            </a:xfrm>
            <a:custGeom>
              <a:avLst/>
              <a:gdLst/>
              <a:ahLst/>
              <a:cxnLst/>
              <a:rect l="l" t="t" r="r" b="b"/>
              <a:pathLst>
                <a:path w="867" h="502" extrusionOk="0">
                  <a:moveTo>
                    <a:pt x="714" y="0"/>
                  </a:moveTo>
                  <a:lnTo>
                    <a:pt x="1" y="415"/>
                  </a:lnTo>
                  <a:lnTo>
                    <a:pt x="152" y="502"/>
                  </a:lnTo>
                  <a:lnTo>
                    <a:pt x="866" y="87"/>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 name="Google Shape;305;p23"/>
            <p:cNvSpPr/>
            <p:nvPr/>
          </p:nvSpPr>
          <p:spPr>
            <a:xfrm>
              <a:off x="2253775" y="3467488"/>
              <a:ext cx="21700" cy="12600"/>
            </a:xfrm>
            <a:custGeom>
              <a:avLst/>
              <a:gdLst/>
              <a:ahLst/>
              <a:cxnLst/>
              <a:rect l="l" t="t" r="r" b="b"/>
              <a:pathLst>
                <a:path w="868" h="504" extrusionOk="0">
                  <a:moveTo>
                    <a:pt x="715" y="0"/>
                  </a:moveTo>
                  <a:lnTo>
                    <a:pt x="0" y="415"/>
                  </a:lnTo>
                  <a:lnTo>
                    <a:pt x="154" y="503"/>
                  </a:lnTo>
                  <a:lnTo>
                    <a:pt x="867" y="88"/>
                  </a:lnTo>
                  <a:lnTo>
                    <a:pt x="715"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 name="Google Shape;306;p23"/>
            <p:cNvSpPr/>
            <p:nvPr/>
          </p:nvSpPr>
          <p:spPr>
            <a:xfrm>
              <a:off x="2279350" y="3482213"/>
              <a:ext cx="21650" cy="12600"/>
            </a:xfrm>
            <a:custGeom>
              <a:avLst/>
              <a:gdLst/>
              <a:ahLst/>
              <a:cxnLst/>
              <a:rect l="l" t="t" r="r" b="b"/>
              <a:pathLst>
                <a:path w="866" h="504" extrusionOk="0">
                  <a:moveTo>
                    <a:pt x="714" y="1"/>
                  </a:moveTo>
                  <a:lnTo>
                    <a:pt x="0" y="416"/>
                  </a:lnTo>
                  <a:lnTo>
                    <a:pt x="153" y="504"/>
                  </a:lnTo>
                  <a:lnTo>
                    <a:pt x="866" y="90"/>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 name="Google Shape;307;p23"/>
            <p:cNvSpPr/>
            <p:nvPr/>
          </p:nvSpPr>
          <p:spPr>
            <a:xfrm>
              <a:off x="2287825" y="3482313"/>
              <a:ext cx="30000" cy="17425"/>
            </a:xfrm>
            <a:custGeom>
              <a:avLst/>
              <a:gdLst/>
              <a:ahLst/>
              <a:cxnLst/>
              <a:rect l="l" t="t" r="r" b="b"/>
              <a:pathLst>
                <a:path w="1200" h="697" extrusionOk="0">
                  <a:moveTo>
                    <a:pt x="1046" y="1"/>
                  </a:moveTo>
                  <a:lnTo>
                    <a:pt x="1" y="609"/>
                  </a:lnTo>
                  <a:lnTo>
                    <a:pt x="154" y="697"/>
                  </a:lnTo>
                  <a:lnTo>
                    <a:pt x="1200" y="90"/>
                  </a:lnTo>
                  <a:lnTo>
                    <a:pt x="1046"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 name="Google Shape;308;p23"/>
            <p:cNvSpPr/>
            <p:nvPr/>
          </p:nvSpPr>
          <p:spPr>
            <a:xfrm>
              <a:off x="2295050" y="3491288"/>
              <a:ext cx="21650" cy="12600"/>
            </a:xfrm>
            <a:custGeom>
              <a:avLst/>
              <a:gdLst/>
              <a:ahLst/>
              <a:cxnLst/>
              <a:rect l="l" t="t" r="r" b="b"/>
              <a:pathLst>
                <a:path w="866" h="504" extrusionOk="0">
                  <a:moveTo>
                    <a:pt x="714" y="1"/>
                  </a:moveTo>
                  <a:lnTo>
                    <a:pt x="0" y="416"/>
                  </a:lnTo>
                  <a:lnTo>
                    <a:pt x="152" y="504"/>
                  </a:lnTo>
                  <a:lnTo>
                    <a:pt x="866"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 name="Google Shape;309;p23"/>
            <p:cNvSpPr/>
            <p:nvPr/>
          </p:nvSpPr>
          <p:spPr>
            <a:xfrm>
              <a:off x="2303550" y="3496213"/>
              <a:ext cx="21700" cy="12600"/>
            </a:xfrm>
            <a:custGeom>
              <a:avLst/>
              <a:gdLst/>
              <a:ahLst/>
              <a:cxnLst/>
              <a:rect l="l" t="t" r="r" b="b"/>
              <a:pathLst>
                <a:path w="868" h="504" extrusionOk="0">
                  <a:moveTo>
                    <a:pt x="714" y="1"/>
                  </a:moveTo>
                  <a:lnTo>
                    <a:pt x="1" y="416"/>
                  </a:lnTo>
                  <a:lnTo>
                    <a:pt x="154" y="504"/>
                  </a:lnTo>
                  <a:lnTo>
                    <a:pt x="868"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23"/>
            <p:cNvSpPr/>
            <p:nvPr/>
          </p:nvSpPr>
          <p:spPr>
            <a:xfrm>
              <a:off x="2370375" y="3530013"/>
              <a:ext cx="29975" cy="17400"/>
            </a:xfrm>
            <a:custGeom>
              <a:avLst/>
              <a:gdLst/>
              <a:ahLst/>
              <a:cxnLst/>
              <a:rect l="l" t="t" r="r" b="b"/>
              <a:pathLst>
                <a:path w="1199" h="696" extrusionOk="0">
                  <a:moveTo>
                    <a:pt x="1046" y="0"/>
                  </a:moveTo>
                  <a:lnTo>
                    <a:pt x="1" y="607"/>
                  </a:lnTo>
                  <a:lnTo>
                    <a:pt x="153" y="695"/>
                  </a:lnTo>
                  <a:lnTo>
                    <a:pt x="1198" y="87"/>
                  </a:lnTo>
                  <a:lnTo>
                    <a:pt x="104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23"/>
            <p:cNvSpPr/>
            <p:nvPr/>
          </p:nvSpPr>
          <p:spPr>
            <a:xfrm>
              <a:off x="2361875" y="3529888"/>
              <a:ext cx="21650" cy="12600"/>
            </a:xfrm>
            <a:custGeom>
              <a:avLst/>
              <a:gdLst/>
              <a:ahLst/>
              <a:cxnLst/>
              <a:rect l="l" t="t" r="r" b="b"/>
              <a:pathLst>
                <a:path w="866" h="504" extrusionOk="0">
                  <a:moveTo>
                    <a:pt x="714" y="0"/>
                  </a:moveTo>
                  <a:lnTo>
                    <a:pt x="0" y="415"/>
                  </a:lnTo>
                  <a:lnTo>
                    <a:pt x="152" y="503"/>
                  </a:lnTo>
                  <a:lnTo>
                    <a:pt x="866" y="88"/>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 name="Google Shape;312;p23"/>
            <p:cNvSpPr/>
            <p:nvPr/>
          </p:nvSpPr>
          <p:spPr>
            <a:xfrm>
              <a:off x="2353350" y="3524963"/>
              <a:ext cx="21700" cy="12625"/>
            </a:xfrm>
            <a:custGeom>
              <a:avLst/>
              <a:gdLst/>
              <a:ahLst/>
              <a:cxnLst/>
              <a:rect l="l" t="t" r="r" b="b"/>
              <a:pathLst>
                <a:path w="868" h="505" extrusionOk="0">
                  <a:moveTo>
                    <a:pt x="714" y="0"/>
                  </a:moveTo>
                  <a:lnTo>
                    <a:pt x="0" y="415"/>
                  </a:lnTo>
                  <a:lnTo>
                    <a:pt x="153" y="504"/>
                  </a:lnTo>
                  <a:lnTo>
                    <a:pt x="868" y="89"/>
                  </a:lnTo>
                  <a:lnTo>
                    <a:pt x="714"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 name="Google Shape;313;p23"/>
            <p:cNvSpPr/>
            <p:nvPr/>
          </p:nvSpPr>
          <p:spPr>
            <a:xfrm>
              <a:off x="2329100" y="3506163"/>
              <a:ext cx="30000" cy="17425"/>
            </a:xfrm>
            <a:custGeom>
              <a:avLst/>
              <a:gdLst/>
              <a:ahLst/>
              <a:cxnLst/>
              <a:rect l="l" t="t" r="r" b="b"/>
              <a:pathLst>
                <a:path w="1200" h="697" extrusionOk="0">
                  <a:moveTo>
                    <a:pt x="1046" y="0"/>
                  </a:moveTo>
                  <a:lnTo>
                    <a:pt x="1" y="607"/>
                  </a:lnTo>
                  <a:lnTo>
                    <a:pt x="154" y="697"/>
                  </a:lnTo>
                  <a:lnTo>
                    <a:pt x="1200" y="88"/>
                  </a:lnTo>
                  <a:lnTo>
                    <a:pt x="1046" y="0"/>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 name="Google Shape;314;p23"/>
            <p:cNvSpPr/>
            <p:nvPr/>
          </p:nvSpPr>
          <p:spPr>
            <a:xfrm>
              <a:off x="2336325" y="3515138"/>
              <a:ext cx="21675" cy="12600"/>
            </a:xfrm>
            <a:custGeom>
              <a:avLst/>
              <a:gdLst/>
              <a:ahLst/>
              <a:cxnLst/>
              <a:rect l="l" t="t" r="r" b="b"/>
              <a:pathLst>
                <a:path w="867" h="504" extrusionOk="0">
                  <a:moveTo>
                    <a:pt x="714" y="1"/>
                  </a:moveTo>
                  <a:lnTo>
                    <a:pt x="0" y="416"/>
                  </a:lnTo>
                  <a:lnTo>
                    <a:pt x="153" y="504"/>
                  </a:lnTo>
                  <a:lnTo>
                    <a:pt x="866"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 name="Google Shape;315;p23"/>
            <p:cNvSpPr/>
            <p:nvPr/>
          </p:nvSpPr>
          <p:spPr>
            <a:xfrm>
              <a:off x="2344825" y="3520063"/>
              <a:ext cx="21675" cy="12575"/>
            </a:xfrm>
            <a:custGeom>
              <a:avLst/>
              <a:gdLst/>
              <a:ahLst/>
              <a:cxnLst/>
              <a:rect l="l" t="t" r="r" b="b"/>
              <a:pathLst>
                <a:path w="867" h="503" extrusionOk="0">
                  <a:moveTo>
                    <a:pt x="714" y="1"/>
                  </a:moveTo>
                  <a:lnTo>
                    <a:pt x="1" y="414"/>
                  </a:lnTo>
                  <a:lnTo>
                    <a:pt x="153" y="502"/>
                  </a:lnTo>
                  <a:lnTo>
                    <a:pt x="867" y="87"/>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23"/>
            <p:cNvSpPr/>
            <p:nvPr/>
          </p:nvSpPr>
          <p:spPr>
            <a:xfrm>
              <a:off x="2320625" y="3506063"/>
              <a:ext cx="21625" cy="12600"/>
            </a:xfrm>
            <a:custGeom>
              <a:avLst/>
              <a:gdLst/>
              <a:ahLst/>
              <a:cxnLst/>
              <a:rect l="l" t="t" r="r" b="b"/>
              <a:pathLst>
                <a:path w="865" h="504" extrusionOk="0">
                  <a:moveTo>
                    <a:pt x="714" y="1"/>
                  </a:moveTo>
                  <a:lnTo>
                    <a:pt x="0" y="416"/>
                  </a:lnTo>
                  <a:lnTo>
                    <a:pt x="151" y="504"/>
                  </a:lnTo>
                  <a:lnTo>
                    <a:pt x="865"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23"/>
            <p:cNvSpPr/>
            <p:nvPr/>
          </p:nvSpPr>
          <p:spPr>
            <a:xfrm>
              <a:off x="2312075" y="3501138"/>
              <a:ext cx="21700" cy="12600"/>
            </a:xfrm>
            <a:custGeom>
              <a:avLst/>
              <a:gdLst/>
              <a:ahLst/>
              <a:cxnLst/>
              <a:rect l="l" t="t" r="r" b="b"/>
              <a:pathLst>
                <a:path w="868" h="504" extrusionOk="0">
                  <a:moveTo>
                    <a:pt x="714" y="1"/>
                  </a:moveTo>
                  <a:lnTo>
                    <a:pt x="0" y="416"/>
                  </a:lnTo>
                  <a:lnTo>
                    <a:pt x="153" y="504"/>
                  </a:lnTo>
                  <a:lnTo>
                    <a:pt x="867" y="89"/>
                  </a:lnTo>
                  <a:lnTo>
                    <a:pt x="714" y="1"/>
                  </a:lnTo>
                  <a:close/>
                </a:path>
              </a:pathLst>
            </a:custGeom>
            <a:solidFill>
              <a:srgbClr val="FFFBF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8" name="Google Shape;318;p23"/>
            <p:cNvSpPr/>
            <p:nvPr/>
          </p:nvSpPr>
          <p:spPr>
            <a:xfrm>
              <a:off x="2222425" y="1940138"/>
              <a:ext cx="856325" cy="1087500"/>
            </a:xfrm>
            <a:custGeom>
              <a:avLst/>
              <a:gdLst/>
              <a:ahLst/>
              <a:cxnLst/>
              <a:rect l="l" t="t" r="r" b="b"/>
              <a:pathLst>
                <a:path w="34253" h="43500" extrusionOk="0">
                  <a:moveTo>
                    <a:pt x="21045" y="0"/>
                  </a:moveTo>
                  <a:lnTo>
                    <a:pt x="15901" y="2970"/>
                  </a:lnTo>
                  <a:lnTo>
                    <a:pt x="12332" y="13323"/>
                  </a:lnTo>
                  <a:lnTo>
                    <a:pt x="5174" y="9164"/>
                  </a:lnTo>
                  <a:lnTo>
                    <a:pt x="1" y="12150"/>
                  </a:lnTo>
                  <a:lnTo>
                    <a:pt x="69" y="35865"/>
                  </a:lnTo>
                  <a:lnTo>
                    <a:pt x="13208" y="43500"/>
                  </a:lnTo>
                  <a:lnTo>
                    <a:pt x="17974" y="40749"/>
                  </a:lnTo>
                  <a:lnTo>
                    <a:pt x="17948" y="31679"/>
                  </a:lnTo>
                  <a:lnTo>
                    <a:pt x="17948" y="31679"/>
                  </a:lnTo>
                  <a:lnTo>
                    <a:pt x="22441" y="34289"/>
                  </a:lnTo>
                  <a:lnTo>
                    <a:pt x="24997" y="32814"/>
                  </a:lnTo>
                  <a:lnTo>
                    <a:pt x="25376" y="31714"/>
                  </a:lnTo>
                  <a:lnTo>
                    <a:pt x="29486" y="34102"/>
                  </a:lnTo>
                  <a:lnTo>
                    <a:pt x="34252" y="31350"/>
                  </a:lnTo>
                  <a:lnTo>
                    <a:pt x="34185" y="7636"/>
                  </a:lnTo>
                  <a:lnTo>
                    <a:pt x="21045"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9" name="Google Shape;319;p23"/>
            <p:cNvSpPr/>
            <p:nvPr/>
          </p:nvSpPr>
          <p:spPr>
            <a:xfrm>
              <a:off x="3772600" y="2903713"/>
              <a:ext cx="763550" cy="943225"/>
            </a:xfrm>
            <a:custGeom>
              <a:avLst/>
              <a:gdLst/>
              <a:ahLst/>
              <a:cxnLst/>
              <a:rect l="l" t="t" r="r" b="b"/>
              <a:pathLst>
                <a:path w="30542" h="37729" extrusionOk="0">
                  <a:moveTo>
                    <a:pt x="17388" y="1"/>
                  </a:moveTo>
                  <a:lnTo>
                    <a:pt x="0" y="10057"/>
                  </a:lnTo>
                  <a:lnTo>
                    <a:pt x="43" y="14866"/>
                  </a:lnTo>
                  <a:lnTo>
                    <a:pt x="6391" y="18506"/>
                  </a:lnTo>
                  <a:lnTo>
                    <a:pt x="11870" y="21697"/>
                  </a:lnTo>
                  <a:lnTo>
                    <a:pt x="6377" y="18505"/>
                  </a:lnTo>
                  <a:lnTo>
                    <a:pt x="6410" y="30092"/>
                  </a:lnTo>
                  <a:lnTo>
                    <a:pt x="19550" y="37728"/>
                  </a:lnTo>
                  <a:lnTo>
                    <a:pt x="24317" y="34975"/>
                  </a:lnTo>
                  <a:lnTo>
                    <a:pt x="24264" y="16070"/>
                  </a:lnTo>
                  <a:lnTo>
                    <a:pt x="30541" y="12445"/>
                  </a:lnTo>
                  <a:lnTo>
                    <a:pt x="30528" y="7637"/>
                  </a:lnTo>
                  <a:lnTo>
                    <a:pt x="17388" y="1"/>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0" name="Google Shape;320;p23"/>
            <p:cNvSpPr/>
            <p:nvPr/>
          </p:nvSpPr>
          <p:spPr>
            <a:xfrm>
              <a:off x="1875700" y="3372163"/>
              <a:ext cx="1996500" cy="1155950"/>
            </a:xfrm>
            <a:custGeom>
              <a:avLst/>
              <a:gdLst/>
              <a:ahLst/>
              <a:cxnLst/>
              <a:rect l="l" t="t" r="r" b="b"/>
              <a:pathLst>
                <a:path w="79860" h="46238" extrusionOk="0">
                  <a:moveTo>
                    <a:pt x="45405" y="1"/>
                  </a:moveTo>
                  <a:lnTo>
                    <a:pt x="22702" y="13108"/>
                  </a:lnTo>
                  <a:lnTo>
                    <a:pt x="1" y="26215"/>
                  </a:lnTo>
                  <a:lnTo>
                    <a:pt x="34456" y="46238"/>
                  </a:lnTo>
                  <a:lnTo>
                    <a:pt x="57158" y="33130"/>
                  </a:lnTo>
                  <a:lnTo>
                    <a:pt x="79860" y="20025"/>
                  </a:lnTo>
                  <a:lnTo>
                    <a:pt x="45405" y="1"/>
                  </a:lnTo>
                  <a:close/>
                </a:path>
              </a:pathLst>
            </a:custGeom>
            <a:solidFill>
              <a:srgbClr val="1059B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1" name="Google Shape;321;p23"/>
            <p:cNvSpPr/>
            <p:nvPr/>
          </p:nvSpPr>
          <p:spPr>
            <a:xfrm>
              <a:off x="1875700" y="4027538"/>
              <a:ext cx="861625" cy="521500"/>
            </a:xfrm>
            <a:custGeom>
              <a:avLst/>
              <a:gdLst/>
              <a:ahLst/>
              <a:cxnLst/>
              <a:rect l="l" t="t" r="r" b="b"/>
              <a:pathLst>
                <a:path w="34465" h="20860" extrusionOk="0">
                  <a:moveTo>
                    <a:pt x="1" y="0"/>
                  </a:moveTo>
                  <a:lnTo>
                    <a:pt x="8" y="836"/>
                  </a:lnTo>
                  <a:lnTo>
                    <a:pt x="34464" y="20860"/>
                  </a:lnTo>
                  <a:lnTo>
                    <a:pt x="34456" y="20023"/>
                  </a:lnTo>
                  <a:lnTo>
                    <a:pt x="1" y="0"/>
                  </a:lnTo>
                  <a:close/>
                </a:path>
              </a:pathLst>
            </a:custGeom>
            <a:solidFill>
              <a:srgbClr val="1059B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2" name="Google Shape;322;p23"/>
            <p:cNvSpPr/>
            <p:nvPr/>
          </p:nvSpPr>
          <p:spPr>
            <a:xfrm>
              <a:off x="2737075" y="3872763"/>
              <a:ext cx="1135325" cy="676275"/>
            </a:xfrm>
            <a:custGeom>
              <a:avLst/>
              <a:gdLst/>
              <a:ahLst/>
              <a:cxnLst/>
              <a:rect l="l" t="t" r="r" b="b"/>
              <a:pathLst>
                <a:path w="45413" h="27051" extrusionOk="0">
                  <a:moveTo>
                    <a:pt x="45405" y="1"/>
                  </a:moveTo>
                  <a:lnTo>
                    <a:pt x="22703" y="13106"/>
                  </a:lnTo>
                  <a:lnTo>
                    <a:pt x="1" y="26214"/>
                  </a:lnTo>
                  <a:lnTo>
                    <a:pt x="9" y="27051"/>
                  </a:lnTo>
                  <a:lnTo>
                    <a:pt x="45412" y="837"/>
                  </a:lnTo>
                  <a:lnTo>
                    <a:pt x="45405" y="1"/>
                  </a:lnTo>
                  <a:close/>
                </a:path>
              </a:pathLst>
            </a:custGeom>
            <a:solidFill>
              <a:srgbClr val="1059B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3" name="Google Shape;323;p23"/>
            <p:cNvSpPr/>
            <p:nvPr/>
          </p:nvSpPr>
          <p:spPr>
            <a:xfrm>
              <a:off x="1951625" y="3392638"/>
              <a:ext cx="1836925" cy="1065025"/>
            </a:xfrm>
            <a:custGeom>
              <a:avLst/>
              <a:gdLst/>
              <a:ahLst/>
              <a:cxnLst/>
              <a:rect l="l" t="t" r="r" b="b"/>
              <a:pathLst>
                <a:path w="73477" h="42601" extrusionOk="0">
                  <a:moveTo>
                    <a:pt x="41622" y="1"/>
                  </a:moveTo>
                  <a:lnTo>
                    <a:pt x="1" y="23790"/>
                  </a:lnTo>
                  <a:lnTo>
                    <a:pt x="31894" y="42601"/>
                  </a:lnTo>
                  <a:lnTo>
                    <a:pt x="73476" y="18512"/>
                  </a:lnTo>
                  <a:lnTo>
                    <a:pt x="56242" y="8496"/>
                  </a:lnTo>
                  <a:lnTo>
                    <a:pt x="41622" y="1"/>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4" name="Google Shape;324;p23"/>
            <p:cNvSpPr/>
            <p:nvPr/>
          </p:nvSpPr>
          <p:spPr>
            <a:xfrm>
              <a:off x="1952625" y="3693013"/>
              <a:ext cx="1318075" cy="764650"/>
            </a:xfrm>
            <a:custGeom>
              <a:avLst/>
              <a:gdLst/>
              <a:ahLst/>
              <a:cxnLst/>
              <a:rect l="l" t="t" r="r" b="b"/>
              <a:pathLst>
                <a:path w="52723" h="30586" extrusionOk="0">
                  <a:moveTo>
                    <a:pt x="20870" y="0"/>
                  </a:moveTo>
                  <a:cubicBezTo>
                    <a:pt x="12637" y="269"/>
                    <a:pt x="5672" y="4189"/>
                    <a:pt x="0" y="12074"/>
                  </a:cubicBezTo>
                  <a:lnTo>
                    <a:pt x="31854" y="30586"/>
                  </a:lnTo>
                  <a:cubicBezTo>
                    <a:pt x="38162" y="23357"/>
                    <a:pt x="45099" y="19351"/>
                    <a:pt x="52723" y="18512"/>
                  </a:cubicBezTo>
                  <a:lnTo>
                    <a:pt x="35490" y="8496"/>
                  </a:lnTo>
                  <a:lnTo>
                    <a:pt x="20870" y="0"/>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5" name="Google Shape;325;p23"/>
            <p:cNvSpPr/>
            <p:nvPr/>
          </p:nvSpPr>
          <p:spPr>
            <a:xfrm>
              <a:off x="1951550" y="3993388"/>
              <a:ext cx="796525" cy="484225"/>
            </a:xfrm>
            <a:custGeom>
              <a:avLst/>
              <a:gdLst/>
              <a:ahLst/>
              <a:cxnLst/>
              <a:rect l="l" t="t" r="r" b="b"/>
              <a:pathLst>
                <a:path w="31861" h="19369" extrusionOk="0">
                  <a:moveTo>
                    <a:pt x="31853" y="18511"/>
                  </a:moveTo>
                  <a:lnTo>
                    <a:pt x="31860" y="19368"/>
                  </a:lnTo>
                  <a:lnTo>
                    <a:pt x="7" y="857"/>
                  </a:lnTo>
                  <a:lnTo>
                    <a:pt x="0" y="0"/>
                  </a:lnTo>
                  <a:close/>
                </a:path>
              </a:pathLst>
            </a:custGeom>
            <a:solidFill>
              <a:srgbClr val="9490A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6" name="Google Shape;326;p23"/>
            <p:cNvSpPr/>
            <p:nvPr/>
          </p:nvSpPr>
          <p:spPr>
            <a:xfrm>
              <a:off x="1951550" y="3993388"/>
              <a:ext cx="796525" cy="484225"/>
            </a:xfrm>
            <a:custGeom>
              <a:avLst/>
              <a:gdLst/>
              <a:ahLst/>
              <a:cxnLst/>
              <a:rect l="l" t="t" r="r" b="b"/>
              <a:pathLst>
                <a:path w="31861" h="19369" extrusionOk="0">
                  <a:moveTo>
                    <a:pt x="31853" y="18511"/>
                  </a:moveTo>
                  <a:lnTo>
                    <a:pt x="31860" y="19368"/>
                  </a:lnTo>
                  <a:lnTo>
                    <a:pt x="7" y="857"/>
                  </a:lnTo>
                  <a:lnTo>
                    <a:pt x="0" y="0"/>
                  </a:lnTo>
                  <a:close/>
                </a:path>
              </a:pathLst>
            </a:custGeom>
            <a:solidFill>
              <a:srgbClr val="9490A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7" name="Google Shape;327;p23"/>
            <p:cNvSpPr/>
            <p:nvPr/>
          </p:nvSpPr>
          <p:spPr>
            <a:xfrm>
              <a:off x="2747875" y="3855413"/>
              <a:ext cx="1040850" cy="622200"/>
            </a:xfrm>
            <a:custGeom>
              <a:avLst/>
              <a:gdLst/>
              <a:ahLst/>
              <a:cxnLst/>
              <a:rect l="l" t="t" r="r" b="b"/>
              <a:pathLst>
                <a:path w="41634" h="24888" extrusionOk="0">
                  <a:moveTo>
                    <a:pt x="41634" y="858"/>
                  </a:moveTo>
                  <a:lnTo>
                    <a:pt x="41626" y="1"/>
                  </a:lnTo>
                  <a:lnTo>
                    <a:pt x="20817" y="12016"/>
                  </a:lnTo>
                  <a:lnTo>
                    <a:pt x="20810" y="12058"/>
                  </a:lnTo>
                  <a:lnTo>
                    <a:pt x="20810" y="12016"/>
                  </a:lnTo>
                  <a:cubicBezTo>
                    <a:pt x="20817" y="12016"/>
                    <a:pt x="1" y="24030"/>
                    <a:pt x="1" y="24030"/>
                  </a:cubicBezTo>
                  <a:lnTo>
                    <a:pt x="8" y="24887"/>
                  </a:lnTo>
                  <a:close/>
                </a:path>
              </a:pathLst>
            </a:custGeom>
            <a:solidFill>
              <a:srgbClr val="9490A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8" name="Google Shape;328;p23"/>
            <p:cNvSpPr/>
            <p:nvPr/>
          </p:nvSpPr>
          <p:spPr>
            <a:xfrm>
              <a:off x="1959025" y="3693013"/>
              <a:ext cx="1309250" cy="725225"/>
            </a:xfrm>
            <a:custGeom>
              <a:avLst/>
              <a:gdLst/>
              <a:ahLst/>
              <a:cxnLst/>
              <a:rect l="l" t="t" r="r" b="b"/>
              <a:pathLst>
                <a:path w="52370" h="29009" extrusionOk="0">
                  <a:moveTo>
                    <a:pt x="20614" y="0"/>
                  </a:moveTo>
                  <a:cubicBezTo>
                    <a:pt x="12382" y="269"/>
                    <a:pt x="5672" y="2613"/>
                    <a:pt x="1" y="10498"/>
                  </a:cubicBezTo>
                  <a:lnTo>
                    <a:pt x="31856" y="29009"/>
                  </a:lnTo>
                  <a:cubicBezTo>
                    <a:pt x="37454" y="22593"/>
                    <a:pt x="43159" y="18301"/>
                    <a:pt x="49799" y="18301"/>
                  </a:cubicBezTo>
                  <a:cubicBezTo>
                    <a:pt x="50641" y="18301"/>
                    <a:pt x="51497" y="18369"/>
                    <a:pt x="52370" y="18512"/>
                  </a:cubicBezTo>
                  <a:lnTo>
                    <a:pt x="35234" y="8496"/>
                  </a:lnTo>
                  <a:lnTo>
                    <a:pt x="20614" y="0"/>
                  </a:lnTo>
                  <a:close/>
                </a:path>
              </a:pathLst>
            </a:custGeom>
            <a:solidFill>
              <a:srgbClr val="F5F5F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9" name="Google Shape;329;p23"/>
            <p:cNvSpPr/>
            <p:nvPr/>
          </p:nvSpPr>
          <p:spPr>
            <a:xfrm>
              <a:off x="2124825" y="3741763"/>
              <a:ext cx="368325" cy="208975"/>
            </a:xfrm>
            <a:custGeom>
              <a:avLst/>
              <a:gdLst/>
              <a:ahLst/>
              <a:cxnLst/>
              <a:rect l="l" t="t" r="r" b="b"/>
              <a:pathLst>
                <a:path w="14733" h="8359" extrusionOk="0">
                  <a:moveTo>
                    <a:pt x="14395" y="0"/>
                  </a:moveTo>
                  <a:cubicBezTo>
                    <a:pt x="14337" y="0"/>
                    <a:pt x="14282" y="9"/>
                    <a:pt x="14236" y="28"/>
                  </a:cubicBezTo>
                  <a:cubicBezTo>
                    <a:pt x="8998" y="2218"/>
                    <a:pt x="4258" y="4978"/>
                    <a:pt x="91" y="8143"/>
                  </a:cubicBezTo>
                  <a:cubicBezTo>
                    <a:pt x="0" y="8210"/>
                    <a:pt x="13" y="8297"/>
                    <a:pt x="117" y="8338"/>
                  </a:cubicBezTo>
                  <a:cubicBezTo>
                    <a:pt x="152" y="8352"/>
                    <a:pt x="193" y="8358"/>
                    <a:pt x="235" y="8358"/>
                  </a:cubicBezTo>
                  <a:cubicBezTo>
                    <a:pt x="318" y="8358"/>
                    <a:pt x="406" y="8334"/>
                    <a:pt x="466" y="8289"/>
                  </a:cubicBezTo>
                  <a:cubicBezTo>
                    <a:pt x="4635" y="5149"/>
                    <a:pt x="9376" y="2415"/>
                    <a:pt x="14614" y="254"/>
                  </a:cubicBezTo>
                  <a:cubicBezTo>
                    <a:pt x="14726" y="208"/>
                    <a:pt x="14733" y="120"/>
                    <a:pt x="14629" y="57"/>
                  </a:cubicBezTo>
                  <a:cubicBezTo>
                    <a:pt x="14567" y="20"/>
                    <a:pt x="14479" y="0"/>
                    <a:pt x="14395"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0" name="Google Shape;330;p23"/>
            <p:cNvSpPr/>
            <p:nvPr/>
          </p:nvSpPr>
          <p:spPr>
            <a:xfrm>
              <a:off x="2182500" y="3777763"/>
              <a:ext cx="368225" cy="196875"/>
            </a:xfrm>
            <a:custGeom>
              <a:avLst/>
              <a:gdLst/>
              <a:ahLst/>
              <a:cxnLst/>
              <a:rect l="l" t="t" r="r" b="b"/>
              <a:pathLst>
                <a:path w="14729" h="7875" extrusionOk="0">
                  <a:moveTo>
                    <a:pt x="14384" y="1"/>
                  </a:moveTo>
                  <a:cubicBezTo>
                    <a:pt x="14333" y="1"/>
                    <a:pt x="14284" y="8"/>
                    <a:pt x="14243" y="24"/>
                  </a:cubicBezTo>
                  <a:cubicBezTo>
                    <a:pt x="9014" y="2043"/>
                    <a:pt x="4272" y="4642"/>
                    <a:pt x="91" y="7654"/>
                  </a:cubicBezTo>
                  <a:cubicBezTo>
                    <a:pt x="1" y="7718"/>
                    <a:pt x="11" y="7806"/>
                    <a:pt x="111" y="7850"/>
                  </a:cubicBezTo>
                  <a:cubicBezTo>
                    <a:pt x="150" y="7867"/>
                    <a:pt x="196" y="7875"/>
                    <a:pt x="243" y="7875"/>
                  </a:cubicBezTo>
                  <a:cubicBezTo>
                    <a:pt x="320" y="7875"/>
                    <a:pt x="399" y="7853"/>
                    <a:pt x="454" y="7814"/>
                  </a:cubicBezTo>
                  <a:cubicBezTo>
                    <a:pt x="4637" y="4825"/>
                    <a:pt x="9380" y="2254"/>
                    <a:pt x="14606" y="261"/>
                  </a:cubicBezTo>
                  <a:cubicBezTo>
                    <a:pt x="14718" y="218"/>
                    <a:pt x="14728" y="130"/>
                    <a:pt x="14628" y="65"/>
                  </a:cubicBezTo>
                  <a:cubicBezTo>
                    <a:pt x="14564" y="23"/>
                    <a:pt x="14472" y="1"/>
                    <a:pt x="14384"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1" name="Google Shape;331;p23"/>
            <p:cNvSpPr/>
            <p:nvPr/>
          </p:nvSpPr>
          <p:spPr>
            <a:xfrm>
              <a:off x="2240625" y="3811163"/>
              <a:ext cx="363100" cy="193925"/>
            </a:xfrm>
            <a:custGeom>
              <a:avLst/>
              <a:gdLst/>
              <a:ahLst/>
              <a:cxnLst/>
              <a:rect l="l" t="t" r="r" b="b"/>
              <a:pathLst>
                <a:path w="14524" h="7757" extrusionOk="0">
                  <a:moveTo>
                    <a:pt x="14183" y="1"/>
                  </a:moveTo>
                  <a:cubicBezTo>
                    <a:pt x="14134" y="1"/>
                    <a:pt x="14087" y="8"/>
                    <a:pt x="14047" y="23"/>
                  </a:cubicBezTo>
                  <a:cubicBezTo>
                    <a:pt x="8883" y="2006"/>
                    <a:pt x="4206" y="4565"/>
                    <a:pt x="90" y="7534"/>
                  </a:cubicBezTo>
                  <a:cubicBezTo>
                    <a:pt x="1" y="7597"/>
                    <a:pt x="10" y="7685"/>
                    <a:pt x="107" y="7730"/>
                  </a:cubicBezTo>
                  <a:cubicBezTo>
                    <a:pt x="146" y="7748"/>
                    <a:pt x="193" y="7757"/>
                    <a:pt x="241" y="7757"/>
                  </a:cubicBezTo>
                  <a:cubicBezTo>
                    <a:pt x="314" y="7757"/>
                    <a:pt x="390" y="7736"/>
                    <a:pt x="444" y="7698"/>
                  </a:cubicBezTo>
                  <a:cubicBezTo>
                    <a:pt x="4563" y="4754"/>
                    <a:pt x="9240" y="2219"/>
                    <a:pt x="14402" y="262"/>
                  </a:cubicBezTo>
                  <a:cubicBezTo>
                    <a:pt x="14513" y="220"/>
                    <a:pt x="14524" y="132"/>
                    <a:pt x="14426" y="67"/>
                  </a:cubicBezTo>
                  <a:cubicBezTo>
                    <a:pt x="14364" y="24"/>
                    <a:pt x="14271" y="1"/>
                    <a:pt x="14183"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2" name="Google Shape;332;p23"/>
            <p:cNvSpPr/>
            <p:nvPr/>
          </p:nvSpPr>
          <p:spPr>
            <a:xfrm>
              <a:off x="2210700" y="3796463"/>
              <a:ext cx="367925" cy="190925"/>
            </a:xfrm>
            <a:custGeom>
              <a:avLst/>
              <a:gdLst/>
              <a:ahLst/>
              <a:cxnLst/>
              <a:rect l="l" t="t" r="r" b="b"/>
              <a:pathLst>
                <a:path w="14717" h="7637" extrusionOk="0">
                  <a:moveTo>
                    <a:pt x="14370" y="0"/>
                  </a:moveTo>
                  <a:cubicBezTo>
                    <a:pt x="14322" y="0"/>
                    <a:pt x="14277" y="7"/>
                    <a:pt x="14238" y="22"/>
                  </a:cubicBezTo>
                  <a:cubicBezTo>
                    <a:pt x="9017" y="1956"/>
                    <a:pt x="4275" y="4476"/>
                    <a:pt x="89" y="7413"/>
                  </a:cubicBezTo>
                  <a:cubicBezTo>
                    <a:pt x="0" y="7476"/>
                    <a:pt x="8" y="7564"/>
                    <a:pt x="105" y="7609"/>
                  </a:cubicBezTo>
                  <a:cubicBezTo>
                    <a:pt x="145" y="7628"/>
                    <a:pt x="193" y="7637"/>
                    <a:pt x="243" y="7637"/>
                  </a:cubicBezTo>
                  <a:cubicBezTo>
                    <a:pt x="316" y="7637"/>
                    <a:pt x="393" y="7617"/>
                    <a:pt x="446" y="7580"/>
                  </a:cubicBezTo>
                  <a:cubicBezTo>
                    <a:pt x="4634" y="4666"/>
                    <a:pt x="9375" y="2173"/>
                    <a:pt x="14594" y="264"/>
                  </a:cubicBezTo>
                  <a:cubicBezTo>
                    <a:pt x="14705" y="224"/>
                    <a:pt x="14716" y="136"/>
                    <a:pt x="14620" y="69"/>
                  </a:cubicBezTo>
                  <a:cubicBezTo>
                    <a:pt x="14556" y="25"/>
                    <a:pt x="14460" y="0"/>
                    <a:pt x="14370"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3" name="Google Shape;333;p23"/>
            <p:cNvSpPr/>
            <p:nvPr/>
          </p:nvSpPr>
          <p:spPr>
            <a:xfrm>
              <a:off x="2153900" y="3759538"/>
              <a:ext cx="368325" cy="202875"/>
            </a:xfrm>
            <a:custGeom>
              <a:avLst/>
              <a:gdLst/>
              <a:ahLst/>
              <a:cxnLst/>
              <a:rect l="l" t="t" r="r" b="b"/>
              <a:pathLst>
                <a:path w="14733" h="8115" extrusionOk="0">
                  <a:moveTo>
                    <a:pt x="14392" y="0"/>
                  </a:moveTo>
                  <a:cubicBezTo>
                    <a:pt x="14338" y="0"/>
                    <a:pt x="14285" y="9"/>
                    <a:pt x="14241" y="26"/>
                  </a:cubicBezTo>
                  <a:cubicBezTo>
                    <a:pt x="9007" y="2130"/>
                    <a:pt x="4265" y="4808"/>
                    <a:pt x="91" y="7896"/>
                  </a:cubicBezTo>
                  <a:cubicBezTo>
                    <a:pt x="0" y="7963"/>
                    <a:pt x="12" y="8051"/>
                    <a:pt x="113" y="8093"/>
                  </a:cubicBezTo>
                  <a:cubicBezTo>
                    <a:pt x="150" y="8108"/>
                    <a:pt x="194" y="8115"/>
                    <a:pt x="239" y="8115"/>
                  </a:cubicBezTo>
                  <a:cubicBezTo>
                    <a:pt x="319" y="8115"/>
                    <a:pt x="403" y="8092"/>
                    <a:pt x="460" y="8050"/>
                  </a:cubicBezTo>
                  <a:cubicBezTo>
                    <a:pt x="4637" y="4987"/>
                    <a:pt x="9378" y="2333"/>
                    <a:pt x="14611" y="258"/>
                  </a:cubicBezTo>
                  <a:cubicBezTo>
                    <a:pt x="14724" y="213"/>
                    <a:pt x="14733" y="125"/>
                    <a:pt x="14630" y="61"/>
                  </a:cubicBezTo>
                  <a:cubicBezTo>
                    <a:pt x="14568" y="21"/>
                    <a:pt x="14478" y="0"/>
                    <a:pt x="14392"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4" name="Google Shape;334;p23"/>
            <p:cNvSpPr/>
            <p:nvPr/>
          </p:nvSpPr>
          <p:spPr>
            <a:xfrm>
              <a:off x="2275700" y="3830763"/>
              <a:ext cx="368350" cy="208975"/>
            </a:xfrm>
            <a:custGeom>
              <a:avLst/>
              <a:gdLst/>
              <a:ahLst/>
              <a:cxnLst/>
              <a:rect l="l" t="t" r="r" b="b"/>
              <a:pathLst>
                <a:path w="14734" h="8359" extrusionOk="0">
                  <a:moveTo>
                    <a:pt x="14395" y="0"/>
                  </a:moveTo>
                  <a:cubicBezTo>
                    <a:pt x="14337" y="0"/>
                    <a:pt x="14282" y="9"/>
                    <a:pt x="14237" y="28"/>
                  </a:cubicBezTo>
                  <a:cubicBezTo>
                    <a:pt x="8997" y="2218"/>
                    <a:pt x="4257" y="4978"/>
                    <a:pt x="90" y="8141"/>
                  </a:cubicBezTo>
                  <a:cubicBezTo>
                    <a:pt x="0" y="8209"/>
                    <a:pt x="12" y="8297"/>
                    <a:pt x="116" y="8338"/>
                  </a:cubicBezTo>
                  <a:cubicBezTo>
                    <a:pt x="152" y="8352"/>
                    <a:pt x="193" y="8358"/>
                    <a:pt x="235" y="8358"/>
                  </a:cubicBezTo>
                  <a:cubicBezTo>
                    <a:pt x="318" y="8358"/>
                    <a:pt x="406" y="8334"/>
                    <a:pt x="466" y="8289"/>
                  </a:cubicBezTo>
                  <a:cubicBezTo>
                    <a:pt x="4635" y="5149"/>
                    <a:pt x="9375" y="2415"/>
                    <a:pt x="14613" y="254"/>
                  </a:cubicBezTo>
                  <a:cubicBezTo>
                    <a:pt x="14726" y="208"/>
                    <a:pt x="14733" y="120"/>
                    <a:pt x="14628" y="57"/>
                  </a:cubicBezTo>
                  <a:cubicBezTo>
                    <a:pt x="14566" y="20"/>
                    <a:pt x="14479" y="0"/>
                    <a:pt x="14395"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5" name="Google Shape;335;p23"/>
            <p:cNvSpPr/>
            <p:nvPr/>
          </p:nvSpPr>
          <p:spPr>
            <a:xfrm>
              <a:off x="2333400" y="3866763"/>
              <a:ext cx="368175" cy="196875"/>
            </a:xfrm>
            <a:custGeom>
              <a:avLst/>
              <a:gdLst/>
              <a:ahLst/>
              <a:cxnLst/>
              <a:rect l="l" t="t" r="r" b="b"/>
              <a:pathLst>
                <a:path w="14727" h="7875" extrusionOk="0">
                  <a:moveTo>
                    <a:pt x="14383" y="0"/>
                  </a:moveTo>
                  <a:cubicBezTo>
                    <a:pt x="14332" y="0"/>
                    <a:pt x="14283" y="8"/>
                    <a:pt x="14241" y="24"/>
                  </a:cubicBezTo>
                  <a:cubicBezTo>
                    <a:pt x="9013" y="2043"/>
                    <a:pt x="4270" y="4641"/>
                    <a:pt x="90" y="7654"/>
                  </a:cubicBezTo>
                  <a:cubicBezTo>
                    <a:pt x="1" y="7718"/>
                    <a:pt x="9" y="7806"/>
                    <a:pt x="110" y="7851"/>
                  </a:cubicBezTo>
                  <a:cubicBezTo>
                    <a:pt x="148" y="7867"/>
                    <a:pt x="193" y="7875"/>
                    <a:pt x="240" y="7875"/>
                  </a:cubicBezTo>
                  <a:cubicBezTo>
                    <a:pt x="317" y="7875"/>
                    <a:pt x="398" y="7854"/>
                    <a:pt x="454" y="7814"/>
                  </a:cubicBezTo>
                  <a:cubicBezTo>
                    <a:pt x="4636" y="4826"/>
                    <a:pt x="9378" y="2253"/>
                    <a:pt x="14605" y="262"/>
                  </a:cubicBezTo>
                  <a:cubicBezTo>
                    <a:pt x="14717" y="218"/>
                    <a:pt x="14727" y="130"/>
                    <a:pt x="14627" y="65"/>
                  </a:cubicBezTo>
                  <a:cubicBezTo>
                    <a:pt x="14563" y="23"/>
                    <a:pt x="14470" y="0"/>
                    <a:pt x="14383"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6" name="Google Shape;336;p23"/>
            <p:cNvSpPr/>
            <p:nvPr/>
          </p:nvSpPr>
          <p:spPr>
            <a:xfrm>
              <a:off x="2391500" y="3900163"/>
              <a:ext cx="363100" cy="193925"/>
            </a:xfrm>
            <a:custGeom>
              <a:avLst/>
              <a:gdLst/>
              <a:ahLst/>
              <a:cxnLst/>
              <a:rect l="l" t="t" r="r" b="b"/>
              <a:pathLst>
                <a:path w="14524" h="7757" extrusionOk="0">
                  <a:moveTo>
                    <a:pt x="14184" y="0"/>
                  </a:moveTo>
                  <a:cubicBezTo>
                    <a:pt x="14135" y="0"/>
                    <a:pt x="14087" y="7"/>
                    <a:pt x="14048" y="23"/>
                  </a:cubicBezTo>
                  <a:cubicBezTo>
                    <a:pt x="8883" y="2006"/>
                    <a:pt x="4206" y="4565"/>
                    <a:pt x="90" y="7534"/>
                  </a:cubicBezTo>
                  <a:cubicBezTo>
                    <a:pt x="0" y="7597"/>
                    <a:pt x="9" y="7685"/>
                    <a:pt x="108" y="7730"/>
                  </a:cubicBezTo>
                  <a:cubicBezTo>
                    <a:pt x="147" y="7748"/>
                    <a:pt x="193" y="7756"/>
                    <a:pt x="241" y="7756"/>
                  </a:cubicBezTo>
                  <a:cubicBezTo>
                    <a:pt x="314" y="7756"/>
                    <a:pt x="391" y="7736"/>
                    <a:pt x="444" y="7698"/>
                  </a:cubicBezTo>
                  <a:cubicBezTo>
                    <a:pt x="4562" y="4753"/>
                    <a:pt x="9239" y="2219"/>
                    <a:pt x="14402" y="262"/>
                  </a:cubicBezTo>
                  <a:cubicBezTo>
                    <a:pt x="14512" y="220"/>
                    <a:pt x="14523" y="132"/>
                    <a:pt x="14426" y="66"/>
                  </a:cubicBezTo>
                  <a:cubicBezTo>
                    <a:pt x="14364" y="24"/>
                    <a:pt x="14271" y="0"/>
                    <a:pt x="14184"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7" name="Google Shape;337;p23"/>
            <p:cNvSpPr/>
            <p:nvPr/>
          </p:nvSpPr>
          <p:spPr>
            <a:xfrm>
              <a:off x="2361550" y="3885463"/>
              <a:ext cx="367975" cy="190925"/>
            </a:xfrm>
            <a:custGeom>
              <a:avLst/>
              <a:gdLst/>
              <a:ahLst/>
              <a:cxnLst/>
              <a:rect l="l" t="t" r="r" b="b"/>
              <a:pathLst>
                <a:path w="14719" h="7637" extrusionOk="0">
                  <a:moveTo>
                    <a:pt x="14371" y="0"/>
                  </a:moveTo>
                  <a:cubicBezTo>
                    <a:pt x="14323" y="0"/>
                    <a:pt x="14278" y="7"/>
                    <a:pt x="14239" y="21"/>
                  </a:cubicBezTo>
                  <a:cubicBezTo>
                    <a:pt x="9018" y="1956"/>
                    <a:pt x="4276" y="4476"/>
                    <a:pt x="90" y="7412"/>
                  </a:cubicBezTo>
                  <a:cubicBezTo>
                    <a:pt x="1" y="7476"/>
                    <a:pt x="8" y="7563"/>
                    <a:pt x="107" y="7609"/>
                  </a:cubicBezTo>
                  <a:cubicBezTo>
                    <a:pt x="146" y="7628"/>
                    <a:pt x="194" y="7636"/>
                    <a:pt x="243" y="7636"/>
                  </a:cubicBezTo>
                  <a:cubicBezTo>
                    <a:pt x="317" y="7636"/>
                    <a:pt x="393" y="7616"/>
                    <a:pt x="448" y="7578"/>
                  </a:cubicBezTo>
                  <a:cubicBezTo>
                    <a:pt x="4634" y="4666"/>
                    <a:pt x="9376" y="2173"/>
                    <a:pt x="14594" y="264"/>
                  </a:cubicBezTo>
                  <a:cubicBezTo>
                    <a:pt x="14707" y="223"/>
                    <a:pt x="14718" y="135"/>
                    <a:pt x="14620" y="69"/>
                  </a:cubicBezTo>
                  <a:cubicBezTo>
                    <a:pt x="14556" y="25"/>
                    <a:pt x="14461" y="0"/>
                    <a:pt x="14371"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8" name="Google Shape;338;p23"/>
            <p:cNvSpPr/>
            <p:nvPr/>
          </p:nvSpPr>
          <p:spPr>
            <a:xfrm>
              <a:off x="2304800" y="3848538"/>
              <a:ext cx="368300" cy="202875"/>
            </a:xfrm>
            <a:custGeom>
              <a:avLst/>
              <a:gdLst/>
              <a:ahLst/>
              <a:cxnLst/>
              <a:rect l="l" t="t" r="r" b="b"/>
              <a:pathLst>
                <a:path w="14732" h="8115" extrusionOk="0">
                  <a:moveTo>
                    <a:pt x="14391" y="0"/>
                  </a:moveTo>
                  <a:cubicBezTo>
                    <a:pt x="14336" y="0"/>
                    <a:pt x="14283" y="8"/>
                    <a:pt x="14240" y="26"/>
                  </a:cubicBezTo>
                  <a:cubicBezTo>
                    <a:pt x="9005" y="2130"/>
                    <a:pt x="4264" y="4808"/>
                    <a:pt x="89" y="7896"/>
                  </a:cubicBezTo>
                  <a:cubicBezTo>
                    <a:pt x="0" y="7963"/>
                    <a:pt x="10" y="8051"/>
                    <a:pt x="113" y="8093"/>
                  </a:cubicBezTo>
                  <a:cubicBezTo>
                    <a:pt x="149" y="8108"/>
                    <a:pt x="192" y="8115"/>
                    <a:pt x="237" y="8115"/>
                  </a:cubicBezTo>
                  <a:cubicBezTo>
                    <a:pt x="317" y="8115"/>
                    <a:pt x="401" y="8092"/>
                    <a:pt x="459" y="8050"/>
                  </a:cubicBezTo>
                  <a:cubicBezTo>
                    <a:pt x="4635" y="4986"/>
                    <a:pt x="9377" y="2333"/>
                    <a:pt x="14610" y="257"/>
                  </a:cubicBezTo>
                  <a:cubicBezTo>
                    <a:pt x="14723" y="213"/>
                    <a:pt x="14731" y="125"/>
                    <a:pt x="14628" y="60"/>
                  </a:cubicBezTo>
                  <a:cubicBezTo>
                    <a:pt x="14566" y="21"/>
                    <a:pt x="14477" y="0"/>
                    <a:pt x="14391"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9" name="Google Shape;339;p23"/>
            <p:cNvSpPr/>
            <p:nvPr/>
          </p:nvSpPr>
          <p:spPr>
            <a:xfrm>
              <a:off x="2434225" y="3930088"/>
              <a:ext cx="627675" cy="368050"/>
            </a:xfrm>
            <a:custGeom>
              <a:avLst/>
              <a:gdLst/>
              <a:ahLst/>
              <a:cxnLst/>
              <a:rect l="l" t="t" r="r" b="b"/>
              <a:pathLst>
                <a:path w="25107" h="14722" extrusionOk="0">
                  <a:moveTo>
                    <a:pt x="14401" y="1"/>
                  </a:moveTo>
                  <a:cubicBezTo>
                    <a:pt x="11475" y="1"/>
                    <a:pt x="888" y="6169"/>
                    <a:pt x="1" y="8082"/>
                  </a:cubicBezTo>
                  <a:lnTo>
                    <a:pt x="11495" y="14721"/>
                  </a:lnTo>
                  <a:cubicBezTo>
                    <a:pt x="12593" y="12390"/>
                    <a:pt x="22100" y="6714"/>
                    <a:pt x="25106" y="6138"/>
                  </a:cubicBezTo>
                  <a:lnTo>
                    <a:pt x="14484" y="3"/>
                  </a:lnTo>
                  <a:cubicBezTo>
                    <a:pt x="14457" y="2"/>
                    <a:pt x="14430" y="1"/>
                    <a:pt x="14401"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0" name="Google Shape;340;p23"/>
            <p:cNvSpPr/>
            <p:nvPr/>
          </p:nvSpPr>
          <p:spPr>
            <a:xfrm>
              <a:off x="2475600" y="3390413"/>
              <a:ext cx="1314075" cy="764225"/>
            </a:xfrm>
            <a:custGeom>
              <a:avLst/>
              <a:gdLst/>
              <a:ahLst/>
              <a:cxnLst/>
              <a:rect l="l" t="t" r="r" b="b"/>
              <a:pathLst>
                <a:path w="52563" h="30569" extrusionOk="0">
                  <a:moveTo>
                    <a:pt x="20807" y="0"/>
                  </a:moveTo>
                  <a:cubicBezTo>
                    <a:pt x="12574" y="269"/>
                    <a:pt x="5672" y="3912"/>
                    <a:pt x="1" y="11797"/>
                  </a:cubicBezTo>
                  <a:lnTo>
                    <a:pt x="31397" y="30569"/>
                  </a:lnTo>
                  <a:cubicBezTo>
                    <a:pt x="37142" y="23986"/>
                    <a:pt x="43537" y="18345"/>
                    <a:pt x="50499" y="18345"/>
                  </a:cubicBezTo>
                  <a:cubicBezTo>
                    <a:pt x="51181" y="18345"/>
                    <a:pt x="51869" y="18399"/>
                    <a:pt x="52563" y="18512"/>
                  </a:cubicBezTo>
                  <a:lnTo>
                    <a:pt x="35427" y="8496"/>
                  </a:lnTo>
                  <a:lnTo>
                    <a:pt x="20807" y="0"/>
                  </a:lnTo>
                  <a:close/>
                </a:path>
              </a:pathLst>
            </a:custGeom>
            <a:solidFill>
              <a:srgbClr val="F5F5F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1" name="Google Shape;341;p23"/>
            <p:cNvSpPr/>
            <p:nvPr/>
          </p:nvSpPr>
          <p:spPr>
            <a:xfrm>
              <a:off x="2641400" y="3471638"/>
              <a:ext cx="368325" cy="208975"/>
            </a:xfrm>
            <a:custGeom>
              <a:avLst/>
              <a:gdLst/>
              <a:ahLst/>
              <a:cxnLst/>
              <a:rect l="l" t="t" r="r" b="b"/>
              <a:pathLst>
                <a:path w="14733" h="8359" extrusionOk="0">
                  <a:moveTo>
                    <a:pt x="14395" y="1"/>
                  </a:moveTo>
                  <a:cubicBezTo>
                    <a:pt x="14337" y="1"/>
                    <a:pt x="14281" y="10"/>
                    <a:pt x="14236" y="29"/>
                  </a:cubicBezTo>
                  <a:cubicBezTo>
                    <a:pt x="8998" y="2219"/>
                    <a:pt x="4256" y="4978"/>
                    <a:pt x="89" y="8142"/>
                  </a:cubicBezTo>
                  <a:cubicBezTo>
                    <a:pt x="0" y="8210"/>
                    <a:pt x="13" y="8298"/>
                    <a:pt x="117" y="8339"/>
                  </a:cubicBezTo>
                  <a:cubicBezTo>
                    <a:pt x="152" y="8352"/>
                    <a:pt x="193" y="8359"/>
                    <a:pt x="235" y="8359"/>
                  </a:cubicBezTo>
                  <a:cubicBezTo>
                    <a:pt x="318" y="8359"/>
                    <a:pt x="406" y="8334"/>
                    <a:pt x="465" y="8289"/>
                  </a:cubicBezTo>
                  <a:cubicBezTo>
                    <a:pt x="4635" y="5149"/>
                    <a:pt x="9375" y="2416"/>
                    <a:pt x="14613" y="254"/>
                  </a:cubicBezTo>
                  <a:cubicBezTo>
                    <a:pt x="14725" y="208"/>
                    <a:pt x="14732" y="121"/>
                    <a:pt x="14628" y="57"/>
                  </a:cubicBezTo>
                  <a:cubicBezTo>
                    <a:pt x="14566" y="20"/>
                    <a:pt x="14479" y="1"/>
                    <a:pt x="14395"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2" name="Google Shape;342;p23"/>
            <p:cNvSpPr/>
            <p:nvPr/>
          </p:nvSpPr>
          <p:spPr>
            <a:xfrm>
              <a:off x="2699075" y="3507638"/>
              <a:ext cx="368200" cy="196900"/>
            </a:xfrm>
            <a:custGeom>
              <a:avLst/>
              <a:gdLst/>
              <a:ahLst/>
              <a:cxnLst/>
              <a:rect l="l" t="t" r="r" b="b"/>
              <a:pathLst>
                <a:path w="14728" h="7876" extrusionOk="0">
                  <a:moveTo>
                    <a:pt x="14384" y="1"/>
                  </a:moveTo>
                  <a:cubicBezTo>
                    <a:pt x="14333" y="1"/>
                    <a:pt x="14284" y="9"/>
                    <a:pt x="14242" y="24"/>
                  </a:cubicBezTo>
                  <a:cubicBezTo>
                    <a:pt x="9014" y="2043"/>
                    <a:pt x="4272" y="4642"/>
                    <a:pt x="91" y="7654"/>
                  </a:cubicBezTo>
                  <a:cubicBezTo>
                    <a:pt x="1" y="7719"/>
                    <a:pt x="11" y="7807"/>
                    <a:pt x="111" y="7851"/>
                  </a:cubicBezTo>
                  <a:cubicBezTo>
                    <a:pt x="149" y="7868"/>
                    <a:pt x="194" y="7876"/>
                    <a:pt x="241" y="7876"/>
                  </a:cubicBezTo>
                  <a:cubicBezTo>
                    <a:pt x="318" y="7876"/>
                    <a:pt x="399" y="7854"/>
                    <a:pt x="454" y="7814"/>
                  </a:cubicBezTo>
                  <a:cubicBezTo>
                    <a:pt x="4637" y="4827"/>
                    <a:pt x="9380" y="2254"/>
                    <a:pt x="14605" y="262"/>
                  </a:cubicBezTo>
                  <a:cubicBezTo>
                    <a:pt x="14718" y="219"/>
                    <a:pt x="14728" y="131"/>
                    <a:pt x="14628" y="65"/>
                  </a:cubicBezTo>
                  <a:cubicBezTo>
                    <a:pt x="14564" y="24"/>
                    <a:pt x="14472" y="1"/>
                    <a:pt x="14384"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3" name="Google Shape;343;p23"/>
            <p:cNvSpPr/>
            <p:nvPr/>
          </p:nvSpPr>
          <p:spPr>
            <a:xfrm>
              <a:off x="2757200" y="3541063"/>
              <a:ext cx="363100" cy="193925"/>
            </a:xfrm>
            <a:custGeom>
              <a:avLst/>
              <a:gdLst/>
              <a:ahLst/>
              <a:cxnLst/>
              <a:rect l="l" t="t" r="r" b="b"/>
              <a:pathLst>
                <a:path w="14524" h="7757" extrusionOk="0">
                  <a:moveTo>
                    <a:pt x="14182" y="0"/>
                  </a:moveTo>
                  <a:cubicBezTo>
                    <a:pt x="14134" y="0"/>
                    <a:pt x="14086" y="8"/>
                    <a:pt x="14047" y="23"/>
                  </a:cubicBezTo>
                  <a:cubicBezTo>
                    <a:pt x="8883" y="2006"/>
                    <a:pt x="4206" y="4566"/>
                    <a:pt x="89" y="7534"/>
                  </a:cubicBezTo>
                  <a:cubicBezTo>
                    <a:pt x="1" y="7597"/>
                    <a:pt x="9" y="7685"/>
                    <a:pt x="107" y="7729"/>
                  </a:cubicBezTo>
                  <a:cubicBezTo>
                    <a:pt x="146" y="7747"/>
                    <a:pt x="192" y="7756"/>
                    <a:pt x="240" y="7756"/>
                  </a:cubicBezTo>
                  <a:cubicBezTo>
                    <a:pt x="314" y="7756"/>
                    <a:pt x="390" y="7736"/>
                    <a:pt x="444" y="7697"/>
                  </a:cubicBezTo>
                  <a:cubicBezTo>
                    <a:pt x="4563" y="4753"/>
                    <a:pt x="9240" y="2219"/>
                    <a:pt x="14401" y="262"/>
                  </a:cubicBezTo>
                  <a:cubicBezTo>
                    <a:pt x="14512" y="220"/>
                    <a:pt x="14524" y="132"/>
                    <a:pt x="14426" y="66"/>
                  </a:cubicBezTo>
                  <a:cubicBezTo>
                    <a:pt x="14363" y="24"/>
                    <a:pt x="14270" y="0"/>
                    <a:pt x="14182"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4" name="Google Shape;344;p23"/>
            <p:cNvSpPr/>
            <p:nvPr/>
          </p:nvSpPr>
          <p:spPr>
            <a:xfrm>
              <a:off x="2727225" y="3526338"/>
              <a:ext cx="367975" cy="190950"/>
            </a:xfrm>
            <a:custGeom>
              <a:avLst/>
              <a:gdLst/>
              <a:ahLst/>
              <a:cxnLst/>
              <a:rect l="l" t="t" r="r" b="b"/>
              <a:pathLst>
                <a:path w="14719" h="7638" extrusionOk="0">
                  <a:moveTo>
                    <a:pt x="14372" y="1"/>
                  </a:moveTo>
                  <a:cubicBezTo>
                    <a:pt x="14324" y="1"/>
                    <a:pt x="14278" y="8"/>
                    <a:pt x="14240" y="22"/>
                  </a:cubicBezTo>
                  <a:cubicBezTo>
                    <a:pt x="9019" y="1957"/>
                    <a:pt x="4276" y="4476"/>
                    <a:pt x="91" y="7413"/>
                  </a:cubicBezTo>
                  <a:cubicBezTo>
                    <a:pt x="1" y="7476"/>
                    <a:pt x="8" y="7564"/>
                    <a:pt x="107" y="7610"/>
                  </a:cubicBezTo>
                  <a:cubicBezTo>
                    <a:pt x="147" y="7628"/>
                    <a:pt x="195" y="7637"/>
                    <a:pt x="244" y="7637"/>
                  </a:cubicBezTo>
                  <a:cubicBezTo>
                    <a:pt x="318" y="7637"/>
                    <a:pt x="394" y="7617"/>
                    <a:pt x="448" y="7580"/>
                  </a:cubicBezTo>
                  <a:cubicBezTo>
                    <a:pt x="4636" y="4667"/>
                    <a:pt x="9377" y="2174"/>
                    <a:pt x="14595" y="265"/>
                  </a:cubicBezTo>
                  <a:cubicBezTo>
                    <a:pt x="14708" y="224"/>
                    <a:pt x="14718" y="136"/>
                    <a:pt x="14621" y="69"/>
                  </a:cubicBezTo>
                  <a:cubicBezTo>
                    <a:pt x="14557" y="25"/>
                    <a:pt x="14461" y="1"/>
                    <a:pt x="14372"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5" name="Google Shape;345;p23"/>
            <p:cNvSpPr/>
            <p:nvPr/>
          </p:nvSpPr>
          <p:spPr>
            <a:xfrm>
              <a:off x="2670475" y="3489413"/>
              <a:ext cx="368325" cy="202900"/>
            </a:xfrm>
            <a:custGeom>
              <a:avLst/>
              <a:gdLst/>
              <a:ahLst/>
              <a:cxnLst/>
              <a:rect l="l" t="t" r="r" b="b"/>
              <a:pathLst>
                <a:path w="14733" h="8116" extrusionOk="0">
                  <a:moveTo>
                    <a:pt x="14391" y="1"/>
                  </a:moveTo>
                  <a:cubicBezTo>
                    <a:pt x="14337" y="1"/>
                    <a:pt x="14284" y="9"/>
                    <a:pt x="14241" y="26"/>
                  </a:cubicBezTo>
                  <a:cubicBezTo>
                    <a:pt x="9006" y="2131"/>
                    <a:pt x="4265" y="4809"/>
                    <a:pt x="89" y="7897"/>
                  </a:cubicBezTo>
                  <a:cubicBezTo>
                    <a:pt x="0" y="7963"/>
                    <a:pt x="11" y="8051"/>
                    <a:pt x="113" y="8094"/>
                  </a:cubicBezTo>
                  <a:cubicBezTo>
                    <a:pt x="150" y="8108"/>
                    <a:pt x="194" y="8115"/>
                    <a:pt x="239" y="8115"/>
                  </a:cubicBezTo>
                  <a:cubicBezTo>
                    <a:pt x="318" y="8115"/>
                    <a:pt x="402" y="8093"/>
                    <a:pt x="460" y="8050"/>
                  </a:cubicBezTo>
                  <a:cubicBezTo>
                    <a:pt x="4635" y="4987"/>
                    <a:pt x="9378" y="2335"/>
                    <a:pt x="14611" y="258"/>
                  </a:cubicBezTo>
                  <a:cubicBezTo>
                    <a:pt x="14724" y="213"/>
                    <a:pt x="14732" y="125"/>
                    <a:pt x="14630" y="61"/>
                  </a:cubicBezTo>
                  <a:cubicBezTo>
                    <a:pt x="14567" y="22"/>
                    <a:pt x="14477" y="1"/>
                    <a:pt x="14391"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6" name="Google Shape;346;p23"/>
            <p:cNvSpPr/>
            <p:nvPr/>
          </p:nvSpPr>
          <p:spPr>
            <a:xfrm>
              <a:off x="2792250" y="3560638"/>
              <a:ext cx="368325" cy="208975"/>
            </a:xfrm>
            <a:custGeom>
              <a:avLst/>
              <a:gdLst/>
              <a:ahLst/>
              <a:cxnLst/>
              <a:rect l="l" t="t" r="r" b="b"/>
              <a:pathLst>
                <a:path w="14733" h="8359" extrusionOk="0">
                  <a:moveTo>
                    <a:pt x="14395" y="1"/>
                  </a:moveTo>
                  <a:cubicBezTo>
                    <a:pt x="14338" y="1"/>
                    <a:pt x="14282" y="10"/>
                    <a:pt x="14236" y="29"/>
                  </a:cubicBezTo>
                  <a:cubicBezTo>
                    <a:pt x="8998" y="2219"/>
                    <a:pt x="4258" y="4978"/>
                    <a:pt x="90" y="8142"/>
                  </a:cubicBezTo>
                  <a:cubicBezTo>
                    <a:pt x="1" y="8210"/>
                    <a:pt x="13" y="8298"/>
                    <a:pt x="116" y="8339"/>
                  </a:cubicBezTo>
                  <a:cubicBezTo>
                    <a:pt x="151" y="8352"/>
                    <a:pt x="193" y="8359"/>
                    <a:pt x="235" y="8359"/>
                  </a:cubicBezTo>
                  <a:cubicBezTo>
                    <a:pt x="318" y="8359"/>
                    <a:pt x="406" y="8334"/>
                    <a:pt x="465" y="8289"/>
                  </a:cubicBezTo>
                  <a:cubicBezTo>
                    <a:pt x="4634" y="5149"/>
                    <a:pt x="9376" y="2416"/>
                    <a:pt x="14613" y="254"/>
                  </a:cubicBezTo>
                  <a:cubicBezTo>
                    <a:pt x="14726" y="208"/>
                    <a:pt x="14733" y="120"/>
                    <a:pt x="14629" y="57"/>
                  </a:cubicBezTo>
                  <a:cubicBezTo>
                    <a:pt x="14567" y="20"/>
                    <a:pt x="14480" y="1"/>
                    <a:pt x="14395"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7" name="Google Shape;347;p23"/>
            <p:cNvSpPr/>
            <p:nvPr/>
          </p:nvSpPr>
          <p:spPr>
            <a:xfrm>
              <a:off x="2849950" y="3596638"/>
              <a:ext cx="368200" cy="196900"/>
            </a:xfrm>
            <a:custGeom>
              <a:avLst/>
              <a:gdLst/>
              <a:ahLst/>
              <a:cxnLst/>
              <a:rect l="l" t="t" r="r" b="b"/>
              <a:pathLst>
                <a:path w="14728" h="7876" extrusionOk="0">
                  <a:moveTo>
                    <a:pt x="14383" y="1"/>
                  </a:moveTo>
                  <a:cubicBezTo>
                    <a:pt x="14332" y="1"/>
                    <a:pt x="14283" y="8"/>
                    <a:pt x="14242" y="24"/>
                  </a:cubicBezTo>
                  <a:cubicBezTo>
                    <a:pt x="9014" y="2043"/>
                    <a:pt x="4271" y="4642"/>
                    <a:pt x="91" y="7654"/>
                  </a:cubicBezTo>
                  <a:cubicBezTo>
                    <a:pt x="0" y="7719"/>
                    <a:pt x="10" y="7807"/>
                    <a:pt x="111" y="7851"/>
                  </a:cubicBezTo>
                  <a:cubicBezTo>
                    <a:pt x="148" y="7868"/>
                    <a:pt x="194" y="7875"/>
                    <a:pt x="241" y="7875"/>
                  </a:cubicBezTo>
                  <a:cubicBezTo>
                    <a:pt x="318" y="7875"/>
                    <a:pt x="398" y="7854"/>
                    <a:pt x="454" y="7814"/>
                  </a:cubicBezTo>
                  <a:cubicBezTo>
                    <a:pt x="4637" y="4826"/>
                    <a:pt x="9379" y="2254"/>
                    <a:pt x="14605" y="262"/>
                  </a:cubicBezTo>
                  <a:cubicBezTo>
                    <a:pt x="14716" y="219"/>
                    <a:pt x="14728" y="131"/>
                    <a:pt x="14627" y="65"/>
                  </a:cubicBezTo>
                  <a:cubicBezTo>
                    <a:pt x="14564" y="23"/>
                    <a:pt x="14471" y="1"/>
                    <a:pt x="14383"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8" name="Google Shape;348;p23"/>
            <p:cNvSpPr/>
            <p:nvPr/>
          </p:nvSpPr>
          <p:spPr>
            <a:xfrm>
              <a:off x="2908075" y="3630038"/>
              <a:ext cx="363100" cy="193925"/>
            </a:xfrm>
            <a:custGeom>
              <a:avLst/>
              <a:gdLst/>
              <a:ahLst/>
              <a:cxnLst/>
              <a:rect l="l" t="t" r="r" b="b"/>
              <a:pathLst>
                <a:path w="14524" h="7757" extrusionOk="0">
                  <a:moveTo>
                    <a:pt x="14184" y="0"/>
                  </a:moveTo>
                  <a:cubicBezTo>
                    <a:pt x="14135" y="0"/>
                    <a:pt x="14087" y="8"/>
                    <a:pt x="14047" y="23"/>
                  </a:cubicBezTo>
                  <a:cubicBezTo>
                    <a:pt x="8882" y="2007"/>
                    <a:pt x="4205" y="4567"/>
                    <a:pt x="89" y="7535"/>
                  </a:cubicBezTo>
                  <a:cubicBezTo>
                    <a:pt x="0" y="7598"/>
                    <a:pt x="9" y="7686"/>
                    <a:pt x="107" y="7730"/>
                  </a:cubicBezTo>
                  <a:cubicBezTo>
                    <a:pt x="146" y="7748"/>
                    <a:pt x="192" y="7757"/>
                    <a:pt x="240" y="7757"/>
                  </a:cubicBezTo>
                  <a:cubicBezTo>
                    <a:pt x="314" y="7757"/>
                    <a:pt x="390" y="7736"/>
                    <a:pt x="444" y="7698"/>
                  </a:cubicBezTo>
                  <a:cubicBezTo>
                    <a:pt x="4562" y="4754"/>
                    <a:pt x="9239" y="2220"/>
                    <a:pt x="14402" y="263"/>
                  </a:cubicBezTo>
                  <a:cubicBezTo>
                    <a:pt x="14512" y="220"/>
                    <a:pt x="14523" y="132"/>
                    <a:pt x="14425" y="67"/>
                  </a:cubicBezTo>
                  <a:cubicBezTo>
                    <a:pt x="14363" y="24"/>
                    <a:pt x="14271" y="0"/>
                    <a:pt x="14184"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9" name="Google Shape;349;p23"/>
            <p:cNvSpPr/>
            <p:nvPr/>
          </p:nvSpPr>
          <p:spPr>
            <a:xfrm>
              <a:off x="2878125" y="3615338"/>
              <a:ext cx="367950" cy="190925"/>
            </a:xfrm>
            <a:custGeom>
              <a:avLst/>
              <a:gdLst/>
              <a:ahLst/>
              <a:cxnLst/>
              <a:rect l="l" t="t" r="r" b="b"/>
              <a:pathLst>
                <a:path w="14718" h="7637" extrusionOk="0">
                  <a:moveTo>
                    <a:pt x="14372" y="0"/>
                  </a:moveTo>
                  <a:cubicBezTo>
                    <a:pt x="14324" y="0"/>
                    <a:pt x="14278" y="7"/>
                    <a:pt x="14238" y="22"/>
                  </a:cubicBezTo>
                  <a:cubicBezTo>
                    <a:pt x="9018" y="1957"/>
                    <a:pt x="4275" y="4476"/>
                    <a:pt x="90" y="7413"/>
                  </a:cubicBezTo>
                  <a:cubicBezTo>
                    <a:pt x="0" y="7476"/>
                    <a:pt x="8" y="7564"/>
                    <a:pt x="106" y="7610"/>
                  </a:cubicBezTo>
                  <a:cubicBezTo>
                    <a:pt x="145" y="7628"/>
                    <a:pt x="193" y="7637"/>
                    <a:pt x="242" y="7637"/>
                  </a:cubicBezTo>
                  <a:cubicBezTo>
                    <a:pt x="316" y="7637"/>
                    <a:pt x="393" y="7617"/>
                    <a:pt x="446" y="7579"/>
                  </a:cubicBezTo>
                  <a:cubicBezTo>
                    <a:pt x="4634" y="4666"/>
                    <a:pt x="9376" y="2172"/>
                    <a:pt x="14594" y="263"/>
                  </a:cubicBezTo>
                  <a:cubicBezTo>
                    <a:pt x="14707" y="223"/>
                    <a:pt x="14718" y="135"/>
                    <a:pt x="14620" y="68"/>
                  </a:cubicBezTo>
                  <a:cubicBezTo>
                    <a:pt x="14556" y="24"/>
                    <a:pt x="14461" y="0"/>
                    <a:pt x="14372"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0" name="Google Shape;350;p23"/>
            <p:cNvSpPr/>
            <p:nvPr/>
          </p:nvSpPr>
          <p:spPr>
            <a:xfrm>
              <a:off x="2821325" y="3578413"/>
              <a:ext cx="368350" cy="202875"/>
            </a:xfrm>
            <a:custGeom>
              <a:avLst/>
              <a:gdLst/>
              <a:ahLst/>
              <a:cxnLst/>
              <a:rect l="l" t="t" r="r" b="b"/>
              <a:pathLst>
                <a:path w="14734" h="8115" extrusionOk="0">
                  <a:moveTo>
                    <a:pt x="14392" y="1"/>
                  </a:moveTo>
                  <a:cubicBezTo>
                    <a:pt x="14338" y="1"/>
                    <a:pt x="14285" y="9"/>
                    <a:pt x="14241" y="26"/>
                  </a:cubicBezTo>
                  <a:cubicBezTo>
                    <a:pt x="9007" y="2131"/>
                    <a:pt x="4265" y="4809"/>
                    <a:pt x="91" y="7896"/>
                  </a:cubicBezTo>
                  <a:cubicBezTo>
                    <a:pt x="1" y="7963"/>
                    <a:pt x="12" y="8051"/>
                    <a:pt x="114" y="8093"/>
                  </a:cubicBezTo>
                  <a:cubicBezTo>
                    <a:pt x="150" y="8108"/>
                    <a:pt x="194" y="8115"/>
                    <a:pt x="238" y="8115"/>
                  </a:cubicBezTo>
                  <a:cubicBezTo>
                    <a:pt x="319" y="8115"/>
                    <a:pt x="403" y="8092"/>
                    <a:pt x="460" y="8050"/>
                  </a:cubicBezTo>
                  <a:cubicBezTo>
                    <a:pt x="4637" y="4987"/>
                    <a:pt x="9378" y="2334"/>
                    <a:pt x="14612" y="258"/>
                  </a:cubicBezTo>
                  <a:cubicBezTo>
                    <a:pt x="14724" y="213"/>
                    <a:pt x="14733" y="125"/>
                    <a:pt x="14630" y="61"/>
                  </a:cubicBezTo>
                  <a:cubicBezTo>
                    <a:pt x="14567" y="21"/>
                    <a:pt x="14478" y="1"/>
                    <a:pt x="14392"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1" name="Google Shape;351;p23"/>
            <p:cNvSpPr/>
            <p:nvPr/>
          </p:nvSpPr>
          <p:spPr>
            <a:xfrm>
              <a:off x="2956525" y="3659988"/>
              <a:ext cx="627700" cy="368000"/>
            </a:xfrm>
            <a:custGeom>
              <a:avLst/>
              <a:gdLst/>
              <a:ahLst/>
              <a:cxnLst/>
              <a:rect l="l" t="t" r="r" b="b"/>
              <a:pathLst>
                <a:path w="25108" h="14720" extrusionOk="0">
                  <a:moveTo>
                    <a:pt x="14402" y="0"/>
                  </a:moveTo>
                  <a:cubicBezTo>
                    <a:pt x="11475" y="0"/>
                    <a:pt x="889" y="6167"/>
                    <a:pt x="1" y="8082"/>
                  </a:cubicBezTo>
                  <a:lnTo>
                    <a:pt x="11496" y="14720"/>
                  </a:lnTo>
                  <a:cubicBezTo>
                    <a:pt x="12593" y="12390"/>
                    <a:pt x="22100" y="6713"/>
                    <a:pt x="25108" y="6136"/>
                  </a:cubicBezTo>
                  <a:lnTo>
                    <a:pt x="14485" y="2"/>
                  </a:lnTo>
                  <a:cubicBezTo>
                    <a:pt x="14458" y="1"/>
                    <a:pt x="14431" y="0"/>
                    <a:pt x="14402"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2" name="Google Shape;352;p23"/>
            <p:cNvSpPr/>
            <p:nvPr/>
          </p:nvSpPr>
          <p:spPr>
            <a:xfrm>
              <a:off x="2856825" y="2437813"/>
              <a:ext cx="102775" cy="354900"/>
            </a:xfrm>
            <a:custGeom>
              <a:avLst/>
              <a:gdLst/>
              <a:ahLst/>
              <a:cxnLst/>
              <a:rect l="l" t="t" r="r" b="b"/>
              <a:pathLst>
                <a:path w="4111" h="14196" extrusionOk="0">
                  <a:moveTo>
                    <a:pt x="4070" y="0"/>
                  </a:moveTo>
                  <a:lnTo>
                    <a:pt x="0" y="11807"/>
                  </a:lnTo>
                  <a:lnTo>
                    <a:pt x="4110" y="14195"/>
                  </a:lnTo>
                  <a:lnTo>
                    <a:pt x="4070" y="0"/>
                  </a:lnTo>
                  <a:close/>
                </a:path>
              </a:pathLst>
            </a:custGeom>
            <a:solidFill>
              <a:srgbClr val="0D489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3" name="Google Shape;353;p23"/>
            <p:cNvSpPr/>
            <p:nvPr/>
          </p:nvSpPr>
          <p:spPr>
            <a:xfrm>
              <a:off x="2530725" y="2014388"/>
              <a:ext cx="417725" cy="578350"/>
            </a:xfrm>
            <a:custGeom>
              <a:avLst/>
              <a:gdLst/>
              <a:ahLst/>
              <a:cxnLst/>
              <a:rect l="l" t="t" r="r" b="b"/>
              <a:pathLst>
                <a:path w="16709" h="23134" extrusionOk="0">
                  <a:moveTo>
                    <a:pt x="3569" y="0"/>
                  </a:moveTo>
                  <a:lnTo>
                    <a:pt x="0" y="10353"/>
                  </a:lnTo>
                  <a:lnTo>
                    <a:pt x="5982" y="13830"/>
                  </a:lnTo>
                  <a:lnTo>
                    <a:pt x="11366" y="23133"/>
                  </a:lnTo>
                  <a:lnTo>
                    <a:pt x="16708" y="7637"/>
                  </a:lnTo>
                  <a:lnTo>
                    <a:pt x="3569" y="0"/>
                  </a:lnTo>
                  <a:close/>
                </a:path>
              </a:pathLst>
            </a:custGeom>
            <a:solidFill>
              <a:srgbClr val="0D489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4" name="Google Shape;354;p23"/>
            <p:cNvSpPr/>
            <p:nvPr/>
          </p:nvSpPr>
          <p:spPr>
            <a:xfrm>
              <a:off x="2619925" y="1940138"/>
              <a:ext cx="457150" cy="265175"/>
            </a:xfrm>
            <a:custGeom>
              <a:avLst/>
              <a:gdLst/>
              <a:ahLst/>
              <a:cxnLst/>
              <a:rect l="l" t="t" r="r" b="b"/>
              <a:pathLst>
                <a:path w="18286" h="10607" extrusionOk="0">
                  <a:moveTo>
                    <a:pt x="5145" y="0"/>
                  </a:moveTo>
                  <a:lnTo>
                    <a:pt x="1" y="2970"/>
                  </a:lnTo>
                  <a:lnTo>
                    <a:pt x="13140" y="10607"/>
                  </a:lnTo>
                  <a:lnTo>
                    <a:pt x="18285" y="7636"/>
                  </a:lnTo>
                  <a:lnTo>
                    <a:pt x="5145" y="0"/>
                  </a:lnTo>
                  <a:close/>
                </a:path>
              </a:pathLst>
            </a:custGeom>
            <a:solidFill>
              <a:srgbClr val="368B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5" name="Google Shape;355;p23"/>
            <p:cNvSpPr/>
            <p:nvPr/>
          </p:nvSpPr>
          <p:spPr>
            <a:xfrm>
              <a:off x="2670750" y="2603963"/>
              <a:ext cx="112700" cy="193425"/>
            </a:xfrm>
            <a:custGeom>
              <a:avLst/>
              <a:gdLst/>
              <a:ahLst/>
              <a:cxnLst/>
              <a:rect l="l" t="t" r="r" b="b"/>
              <a:pathLst>
                <a:path w="4508" h="7737" extrusionOk="0">
                  <a:moveTo>
                    <a:pt x="0" y="1"/>
                  </a:moveTo>
                  <a:lnTo>
                    <a:pt x="15" y="5126"/>
                  </a:lnTo>
                  <a:lnTo>
                    <a:pt x="4508" y="7736"/>
                  </a:lnTo>
                  <a:lnTo>
                    <a:pt x="0" y="1"/>
                  </a:lnTo>
                  <a:close/>
                </a:path>
              </a:pathLst>
            </a:custGeom>
            <a:solidFill>
              <a:srgbClr val="0D489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6" name="Google Shape;356;p23"/>
            <p:cNvSpPr/>
            <p:nvPr/>
          </p:nvSpPr>
          <p:spPr>
            <a:xfrm>
              <a:off x="2550950" y="2131038"/>
              <a:ext cx="527800" cy="896600"/>
            </a:xfrm>
            <a:custGeom>
              <a:avLst/>
              <a:gdLst/>
              <a:ahLst/>
              <a:cxnLst/>
              <a:rect l="l" t="t" r="r" b="b"/>
              <a:pathLst>
                <a:path w="21112" h="35864" extrusionOk="0">
                  <a:moveTo>
                    <a:pt x="21044" y="0"/>
                  </a:moveTo>
                  <a:lnTo>
                    <a:pt x="15899" y="2971"/>
                  </a:lnTo>
                  <a:lnTo>
                    <a:pt x="10557" y="18467"/>
                  </a:lnTo>
                  <a:lnTo>
                    <a:pt x="5173" y="9164"/>
                  </a:lnTo>
                  <a:lnTo>
                    <a:pt x="0" y="12150"/>
                  </a:lnTo>
                  <a:lnTo>
                    <a:pt x="67" y="35864"/>
                  </a:lnTo>
                  <a:lnTo>
                    <a:pt x="4833" y="33113"/>
                  </a:lnTo>
                  <a:lnTo>
                    <a:pt x="4807" y="24043"/>
                  </a:lnTo>
                  <a:lnTo>
                    <a:pt x="4792" y="18918"/>
                  </a:lnTo>
                  <a:lnTo>
                    <a:pt x="9300" y="26653"/>
                  </a:lnTo>
                  <a:lnTo>
                    <a:pt x="11856" y="25178"/>
                  </a:lnTo>
                  <a:lnTo>
                    <a:pt x="12235" y="24078"/>
                  </a:lnTo>
                  <a:lnTo>
                    <a:pt x="16305" y="12271"/>
                  </a:lnTo>
                  <a:lnTo>
                    <a:pt x="16345" y="26466"/>
                  </a:lnTo>
                  <a:lnTo>
                    <a:pt x="21111" y="23714"/>
                  </a:lnTo>
                  <a:lnTo>
                    <a:pt x="21044"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7" name="Google Shape;357;p23"/>
            <p:cNvSpPr/>
            <p:nvPr/>
          </p:nvSpPr>
          <p:spPr>
            <a:xfrm>
              <a:off x="2222425" y="2243863"/>
              <a:ext cx="330225" cy="783775"/>
            </a:xfrm>
            <a:custGeom>
              <a:avLst/>
              <a:gdLst/>
              <a:ahLst/>
              <a:cxnLst/>
              <a:rect l="l" t="t" r="r" b="b"/>
              <a:pathLst>
                <a:path w="13209" h="31351" extrusionOk="0">
                  <a:moveTo>
                    <a:pt x="1" y="1"/>
                  </a:moveTo>
                  <a:lnTo>
                    <a:pt x="69" y="23716"/>
                  </a:lnTo>
                  <a:lnTo>
                    <a:pt x="13208" y="31351"/>
                  </a:lnTo>
                  <a:lnTo>
                    <a:pt x="13141" y="7637"/>
                  </a:lnTo>
                  <a:lnTo>
                    <a:pt x="1" y="1"/>
                  </a:lnTo>
                  <a:close/>
                </a:path>
              </a:pathLst>
            </a:custGeom>
            <a:solidFill>
              <a:srgbClr val="0D489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8" name="Google Shape;358;p23"/>
            <p:cNvSpPr/>
            <p:nvPr/>
          </p:nvSpPr>
          <p:spPr>
            <a:xfrm>
              <a:off x="2222425" y="2169213"/>
              <a:ext cx="457850" cy="265600"/>
            </a:xfrm>
            <a:custGeom>
              <a:avLst/>
              <a:gdLst/>
              <a:ahLst/>
              <a:cxnLst/>
              <a:rect l="l" t="t" r="r" b="b"/>
              <a:pathLst>
                <a:path w="18314" h="10624" extrusionOk="0">
                  <a:moveTo>
                    <a:pt x="5174" y="1"/>
                  </a:moveTo>
                  <a:lnTo>
                    <a:pt x="1" y="2987"/>
                  </a:lnTo>
                  <a:lnTo>
                    <a:pt x="13141" y="10623"/>
                  </a:lnTo>
                  <a:lnTo>
                    <a:pt x="18314" y="7637"/>
                  </a:lnTo>
                  <a:lnTo>
                    <a:pt x="12332" y="4160"/>
                  </a:lnTo>
                  <a:lnTo>
                    <a:pt x="5174" y="1"/>
                  </a:lnTo>
                  <a:close/>
                </a:path>
              </a:pathLst>
            </a:custGeom>
            <a:solidFill>
              <a:srgbClr val="368B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9" name="Google Shape;359;p23"/>
            <p:cNvSpPr/>
            <p:nvPr/>
          </p:nvSpPr>
          <p:spPr>
            <a:xfrm>
              <a:off x="3410575" y="1956688"/>
              <a:ext cx="821175" cy="953675"/>
            </a:xfrm>
            <a:custGeom>
              <a:avLst/>
              <a:gdLst/>
              <a:ahLst/>
              <a:cxnLst/>
              <a:rect l="l" t="t" r="r" b="b"/>
              <a:pathLst>
                <a:path w="32847" h="38147" extrusionOk="0">
                  <a:moveTo>
                    <a:pt x="21142" y="1"/>
                  </a:moveTo>
                  <a:lnTo>
                    <a:pt x="8002" y="7637"/>
                  </a:lnTo>
                  <a:lnTo>
                    <a:pt x="1" y="26770"/>
                  </a:lnTo>
                  <a:lnTo>
                    <a:pt x="5057" y="29690"/>
                  </a:lnTo>
                  <a:lnTo>
                    <a:pt x="9651" y="27020"/>
                  </a:lnTo>
                  <a:lnTo>
                    <a:pt x="13067" y="28992"/>
                  </a:lnTo>
                  <a:lnTo>
                    <a:pt x="14651" y="35228"/>
                  </a:lnTo>
                  <a:lnTo>
                    <a:pt x="19707" y="38147"/>
                  </a:lnTo>
                  <a:lnTo>
                    <a:pt x="32847" y="30512"/>
                  </a:lnTo>
                  <a:lnTo>
                    <a:pt x="25009" y="2233"/>
                  </a:lnTo>
                  <a:lnTo>
                    <a:pt x="21142"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0" name="Google Shape;360;p23"/>
            <p:cNvSpPr/>
            <p:nvPr/>
          </p:nvSpPr>
          <p:spPr>
            <a:xfrm>
              <a:off x="3536975" y="2588763"/>
              <a:ext cx="114875" cy="110175"/>
            </a:xfrm>
            <a:custGeom>
              <a:avLst/>
              <a:gdLst/>
              <a:ahLst/>
              <a:cxnLst/>
              <a:rect l="l" t="t" r="r" b="b"/>
              <a:pathLst>
                <a:path w="4595" h="4407" extrusionOk="0">
                  <a:moveTo>
                    <a:pt x="1587" y="1"/>
                  </a:moveTo>
                  <a:lnTo>
                    <a:pt x="1" y="4407"/>
                  </a:lnTo>
                  <a:lnTo>
                    <a:pt x="4595" y="1737"/>
                  </a:lnTo>
                  <a:lnTo>
                    <a:pt x="1587"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1" name="Google Shape;361;p23"/>
            <p:cNvSpPr/>
            <p:nvPr/>
          </p:nvSpPr>
          <p:spPr>
            <a:xfrm>
              <a:off x="3595775" y="2320538"/>
              <a:ext cx="121400" cy="254900"/>
            </a:xfrm>
            <a:custGeom>
              <a:avLst/>
              <a:gdLst/>
              <a:ahLst/>
              <a:cxnLst/>
              <a:rect l="l" t="t" r="r" b="b"/>
              <a:pathLst>
                <a:path w="4856" h="10196" extrusionOk="0">
                  <a:moveTo>
                    <a:pt x="2497" y="1"/>
                  </a:moveTo>
                  <a:lnTo>
                    <a:pt x="1" y="7393"/>
                  </a:lnTo>
                  <a:lnTo>
                    <a:pt x="4855" y="10196"/>
                  </a:lnTo>
                  <a:lnTo>
                    <a:pt x="4855" y="10196"/>
                  </a:lnTo>
                  <a:lnTo>
                    <a:pt x="2497"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2" name="Google Shape;362;p23"/>
            <p:cNvSpPr/>
            <p:nvPr/>
          </p:nvSpPr>
          <p:spPr>
            <a:xfrm>
              <a:off x="3410575" y="2147613"/>
              <a:ext cx="492700" cy="762800"/>
            </a:xfrm>
            <a:custGeom>
              <a:avLst/>
              <a:gdLst/>
              <a:ahLst/>
              <a:cxnLst/>
              <a:rect l="l" t="t" r="r" b="b"/>
              <a:pathLst>
                <a:path w="19708" h="30512" extrusionOk="0">
                  <a:moveTo>
                    <a:pt x="9905" y="6918"/>
                  </a:moveTo>
                  <a:lnTo>
                    <a:pt x="12263" y="17113"/>
                  </a:lnTo>
                  <a:lnTo>
                    <a:pt x="7410" y="14310"/>
                  </a:lnTo>
                  <a:lnTo>
                    <a:pt x="9905" y="6918"/>
                  </a:lnTo>
                  <a:close/>
                  <a:moveTo>
                    <a:pt x="8002" y="0"/>
                  </a:moveTo>
                  <a:lnTo>
                    <a:pt x="1" y="19133"/>
                  </a:lnTo>
                  <a:lnTo>
                    <a:pt x="5057" y="22053"/>
                  </a:lnTo>
                  <a:lnTo>
                    <a:pt x="6643" y="17648"/>
                  </a:lnTo>
                  <a:lnTo>
                    <a:pt x="9651" y="19383"/>
                  </a:lnTo>
                  <a:lnTo>
                    <a:pt x="13067" y="21355"/>
                  </a:lnTo>
                  <a:lnTo>
                    <a:pt x="14651" y="27592"/>
                  </a:lnTo>
                  <a:lnTo>
                    <a:pt x="19707" y="30511"/>
                  </a:lnTo>
                  <a:lnTo>
                    <a:pt x="19707" y="30511"/>
                  </a:lnTo>
                  <a:lnTo>
                    <a:pt x="11869" y="2232"/>
                  </a:lnTo>
                  <a:lnTo>
                    <a:pt x="8002" y="0"/>
                  </a:ln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3" name="Google Shape;363;p23"/>
            <p:cNvSpPr/>
            <p:nvPr/>
          </p:nvSpPr>
          <p:spPr>
            <a:xfrm>
              <a:off x="3707300" y="2012488"/>
              <a:ext cx="524450" cy="897875"/>
            </a:xfrm>
            <a:custGeom>
              <a:avLst/>
              <a:gdLst/>
              <a:ahLst/>
              <a:cxnLst/>
              <a:rect l="l" t="t" r="r" b="b"/>
              <a:pathLst>
                <a:path w="20978" h="35915" extrusionOk="0">
                  <a:moveTo>
                    <a:pt x="13140" y="1"/>
                  </a:moveTo>
                  <a:lnTo>
                    <a:pt x="0" y="7637"/>
                  </a:lnTo>
                  <a:lnTo>
                    <a:pt x="7838" y="35915"/>
                  </a:lnTo>
                  <a:lnTo>
                    <a:pt x="20978" y="28280"/>
                  </a:lnTo>
                  <a:lnTo>
                    <a:pt x="13140"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4" name="Google Shape;364;p23"/>
            <p:cNvSpPr/>
            <p:nvPr/>
          </p:nvSpPr>
          <p:spPr>
            <a:xfrm>
              <a:off x="3610625" y="1956688"/>
              <a:ext cx="425175" cy="246750"/>
            </a:xfrm>
            <a:custGeom>
              <a:avLst/>
              <a:gdLst/>
              <a:ahLst/>
              <a:cxnLst/>
              <a:rect l="l" t="t" r="r" b="b"/>
              <a:pathLst>
                <a:path w="17007" h="9870" extrusionOk="0">
                  <a:moveTo>
                    <a:pt x="13140" y="1"/>
                  </a:moveTo>
                  <a:lnTo>
                    <a:pt x="0" y="7637"/>
                  </a:lnTo>
                  <a:lnTo>
                    <a:pt x="3867" y="9869"/>
                  </a:lnTo>
                  <a:lnTo>
                    <a:pt x="17007" y="2233"/>
                  </a:lnTo>
                  <a:lnTo>
                    <a:pt x="13140" y="1"/>
                  </a:lnTo>
                  <a:close/>
                </a:path>
              </a:pathLst>
            </a:custGeom>
            <a:solidFill>
              <a:srgbClr val="FF4C7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5" name="Google Shape;365;p23"/>
            <p:cNvSpPr/>
            <p:nvPr/>
          </p:nvSpPr>
          <p:spPr>
            <a:xfrm>
              <a:off x="3932000" y="3366313"/>
              <a:ext cx="329350" cy="480625"/>
            </a:xfrm>
            <a:custGeom>
              <a:avLst/>
              <a:gdLst/>
              <a:ahLst/>
              <a:cxnLst/>
              <a:rect l="l" t="t" r="r" b="b"/>
              <a:pathLst>
                <a:path w="13174" h="19225" extrusionOk="0">
                  <a:moveTo>
                    <a:pt x="1" y="1"/>
                  </a:moveTo>
                  <a:lnTo>
                    <a:pt x="34" y="11588"/>
                  </a:lnTo>
                  <a:lnTo>
                    <a:pt x="13174" y="19224"/>
                  </a:lnTo>
                  <a:lnTo>
                    <a:pt x="13119" y="319"/>
                  </a:lnTo>
                  <a:lnTo>
                    <a:pt x="6813" y="3959"/>
                  </a:lnTo>
                  <a:lnTo>
                    <a:pt x="1" y="1"/>
                  </a:lnTo>
                  <a:close/>
                </a:path>
              </a:pathLst>
            </a:custGeom>
            <a:solidFill>
              <a:srgbClr val="0D489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6" name="Google Shape;366;p23"/>
            <p:cNvSpPr/>
            <p:nvPr/>
          </p:nvSpPr>
          <p:spPr>
            <a:xfrm>
              <a:off x="4101975" y="3094638"/>
              <a:ext cx="434175" cy="752300"/>
            </a:xfrm>
            <a:custGeom>
              <a:avLst/>
              <a:gdLst/>
              <a:ahLst/>
              <a:cxnLst/>
              <a:rect l="l" t="t" r="r" b="b"/>
              <a:pathLst>
                <a:path w="17367" h="30092" extrusionOk="0">
                  <a:moveTo>
                    <a:pt x="17353" y="0"/>
                  </a:moveTo>
                  <a:lnTo>
                    <a:pt x="1" y="10018"/>
                  </a:lnTo>
                  <a:lnTo>
                    <a:pt x="14" y="14826"/>
                  </a:lnTo>
                  <a:lnTo>
                    <a:pt x="6320" y="11186"/>
                  </a:lnTo>
                  <a:lnTo>
                    <a:pt x="6375" y="30091"/>
                  </a:lnTo>
                  <a:lnTo>
                    <a:pt x="11142" y="27338"/>
                  </a:lnTo>
                  <a:lnTo>
                    <a:pt x="11089" y="8433"/>
                  </a:lnTo>
                  <a:lnTo>
                    <a:pt x="17366" y="4808"/>
                  </a:lnTo>
                  <a:lnTo>
                    <a:pt x="17353"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7" name="Google Shape;367;p23"/>
            <p:cNvSpPr/>
            <p:nvPr/>
          </p:nvSpPr>
          <p:spPr>
            <a:xfrm>
              <a:off x="3772600" y="3155138"/>
              <a:ext cx="329850" cy="310275"/>
            </a:xfrm>
            <a:custGeom>
              <a:avLst/>
              <a:gdLst/>
              <a:ahLst/>
              <a:cxnLst/>
              <a:rect l="l" t="t" r="r" b="b"/>
              <a:pathLst>
                <a:path w="13194" h="12411" extrusionOk="0">
                  <a:moveTo>
                    <a:pt x="0" y="0"/>
                  </a:moveTo>
                  <a:lnTo>
                    <a:pt x="43" y="4809"/>
                  </a:lnTo>
                  <a:lnTo>
                    <a:pt x="6391" y="8449"/>
                  </a:lnTo>
                  <a:lnTo>
                    <a:pt x="13193" y="12410"/>
                  </a:lnTo>
                  <a:lnTo>
                    <a:pt x="13184" y="7561"/>
                  </a:lnTo>
                  <a:lnTo>
                    <a:pt x="0" y="0"/>
                  </a:lnTo>
                  <a:close/>
                </a:path>
              </a:pathLst>
            </a:custGeom>
            <a:solidFill>
              <a:srgbClr val="0D489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8" name="Google Shape;368;p23"/>
            <p:cNvSpPr/>
            <p:nvPr/>
          </p:nvSpPr>
          <p:spPr>
            <a:xfrm>
              <a:off x="3772600" y="2903713"/>
              <a:ext cx="763200" cy="441400"/>
            </a:xfrm>
            <a:custGeom>
              <a:avLst/>
              <a:gdLst/>
              <a:ahLst/>
              <a:cxnLst/>
              <a:rect l="l" t="t" r="r" b="b"/>
              <a:pathLst>
                <a:path w="30528" h="17656" extrusionOk="0">
                  <a:moveTo>
                    <a:pt x="17388" y="1"/>
                  </a:moveTo>
                  <a:lnTo>
                    <a:pt x="0" y="10057"/>
                  </a:lnTo>
                  <a:lnTo>
                    <a:pt x="13176" y="17655"/>
                  </a:lnTo>
                  <a:lnTo>
                    <a:pt x="30528" y="7637"/>
                  </a:lnTo>
                  <a:lnTo>
                    <a:pt x="17388" y="1"/>
                  </a:lnTo>
                  <a:close/>
                </a:path>
              </a:pathLst>
            </a:custGeom>
            <a:solidFill>
              <a:srgbClr val="368B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9" name="Google Shape;369;p23"/>
            <p:cNvSpPr/>
            <p:nvPr/>
          </p:nvSpPr>
          <p:spPr>
            <a:xfrm>
              <a:off x="5356625" y="1835463"/>
              <a:ext cx="774150" cy="1040100"/>
            </a:xfrm>
            <a:custGeom>
              <a:avLst/>
              <a:gdLst/>
              <a:ahLst/>
              <a:cxnLst/>
              <a:rect l="l" t="t" r="r" b="b"/>
              <a:pathLst>
                <a:path w="30966" h="41604" extrusionOk="0">
                  <a:moveTo>
                    <a:pt x="13206" y="1"/>
                  </a:moveTo>
                  <a:lnTo>
                    <a:pt x="67" y="7637"/>
                  </a:lnTo>
                  <a:lnTo>
                    <a:pt x="0" y="31350"/>
                  </a:lnTo>
                  <a:lnTo>
                    <a:pt x="4766" y="34103"/>
                  </a:lnTo>
                  <a:lnTo>
                    <a:pt x="13021" y="29305"/>
                  </a:lnTo>
                  <a:lnTo>
                    <a:pt x="12993" y="38853"/>
                  </a:lnTo>
                  <a:lnTo>
                    <a:pt x="17760" y="41604"/>
                  </a:lnTo>
                  <a:lnTo>
                    <a:pt x="30899" y="33968"/>
                  </a:lnTo>
                  <a:lnTo>
                    <a:pt x="30966" y="10254"/>
                  </a:lnTo>
                  <a:lnTo>
                    <a:pt x="26200" y="7503"/>
                  </a:lnTo>
                  <a:lnTo>
                    <a:pt x="18257" y="12118"/>
                  </a:lnTo>
                  <a:lnTo>
                    <a:pt x="17947" y="11939"/>
                  </a:lnTo>
                  <a:lnTo>
                    <a:pt x="17973" y="2753"/>
                  </a:lnTo>
                  <a:lnTo>
                    <a:pt x="13206" y="1"/>
                  </a:lnTo>
                  <a:close/>
                </a:path>
              </a:pathLst>
            </a:custGeom>
            <a:solidFill>
              <a:srgbClr val="FFC1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0" name="Google Shape;370;p23"/>
            <p:cNvSpPr/>
            <p:nvPr/>
          </p:nvSpPr>
          <p:spPr>
            <a:xfrm>
              <a:off x="5475775" y="2445038"/>
              <a:ext cx="206375" cy="243000"/>
            </a:xfrm>
            <a:custGeom>
              <a:avLst/>
              <a:gdLst/>
              <a:ahLst/>
              <a:cxnLst/>
              <a:rect l="l" t="t" r="r" b="b"/>
              <a:pathLst>
                <a:path w="8255" h="9720" extrusionOk="0">
                  <a:moveTo>
                    <a:pt x="28" y="0"/>
                  </a:moveTo>
                  <a:lnTo>
                    <a:pt x="0" y="9720"/>
                  </a:lnTo>
                  <a:lnTo>
                    <a:pt x="0" y="9720"/>
                  </a:lnTo>
                  <a:lnTo>
                    <a:pt x="8255" y="4922"/>
                  </a:lnTo>
                  <a:lnTo>
                    <a:pt x="8255" y="4750"/>
                  </a:lnTo>
                  <a:lnTo>
                    <a:pt x="28"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1" name="Google Shape;371;p23"/>
            <p:cNvSpPr/>
            <p:nvPr/>
          </p:nvSpPr>
          <p:spPr>
            <a:xfrm>
              <a:off x="5358300" y="1835463"/>
              <a:ext cx="447650" cy="259750"/>
            </a:xfrm>
            <a:custGeom>
              <a:avLst/>
              <a:gdLst/>
              <a:ahLst/>
              <a:cxnLst/>
              <a:rect l="l" t="t" r="r" b="b"/>
              <a:pathLst>
                <a:path w="17906" h="10390" extrusionOk="0">
                  <a:moveTo>
                    <a:pt x="13139" y="1"/>
                  </a:moveTo>
                  <a:lnTo>
                    <a:pt x="0" y="7637"/>
                  </a:lnTo>
                  <a:lnTo>
                    <a:pt x="4766" y="10389"/>
                  </a:lnTo>
                  <a:lnTo>
                    <a:pt x="17906" y="2753"/>
                  </a:lnTo>
                  <a:lnTo>
                    <a:pt x="13139" y="1"/>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2" name="Google Shape;372;p23"/>
            <p:cNvSpPr/>
            <p:nvPr/>
          </p:nvSpPr>
          <p:spPr>
            <a:xfrm>
              <a:off x="5476800" y="1904263"/>
              <a:ext cx="329150" cy="420575"/>
            </a:xfrm>
            <a:custGeom>
              <a:avLst/>
              <a:gdLst/>
              <a:ahLst/>
              <a:cxnLst/>
              <a:rect l="l" t="t" r="r" b="b"/>
              <a:pathLst>
                <a:path w="13166" h="16823" extrusionOk="0">
                  <a:moveTo>
                    <a:pt x="13166" y="1"/>
                  </a:moveTo>
                  <a:lnTo>
                    <a:pt x="26" y="7637"/>
                  </a:lnTo>
                  <a:lnTo>
                    <a:pt x="0" y="16823"/>
                  </a:lnTo>
                  <a:lnTo>
                    <a:pt x="13140" y="9187"/>
                  </a:lnTo>
                  <a:lnTo>
                    <a:pt x="13166" y="1"/>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3" name="Google Shape;373;p23"/>
            <p:cNvSpPr/>
            <p:nvPr/>
          </p:nvSpPr>
          <p:spPr>
            <a:xfrm>
              <a:off x="5476800" y="2133913"/>
              <a:ext cx="336275" cy="309650"/>
            </a:xfrm>
            <a:custGeom>
              <a:avLst/>
              <a:gdLst/>
              <a:ahLst/>
              <a:cxnLst/>
              <a:rect l="l" t="t" r="r" b="b"/>
              <a:pathLst>
                <a:path w="13451" h="12386" extrusionOk="0">
                  <a:moveTo>
                    <a:pt x="13140" y="1"/>
                  </a:moveTo>
                  <a:lnTo>
                    <a:pt x="0" y="7637"/>
                  </a:lnTo>
                  <a:lnTo>
                    <a:pt x="8227" y="12386"/>
                  </a:lnTo>
                  <a:lnTo>
                    <a:pt x="8253" y="3200"/>
                  </a:lnTo>
                  <a:lnTo>
                    <a:pt x="13450" y="180"/>
                  </a:lnTo>
                  <a:lnTo>
                    <a:pt x="13140" y="1"/>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4" name="Google Shape;374;p23"/>
            <p:cNvSpPr/>
            <p:nvPr/>
          </p:nvSpPr>
          <p:spPr>
            <a:xfrm>
              <a:off x="5356625" y="2026363"/>
              <a:ext cx="445675" cy="849200"/>
            </a:xfrm>
            <a:custGeom>
              <a:avLst/>
              <a:gdLst/>
              <a:ahLst/>
              <a:cxnLst/>
              <a:rect l="l" t="t" r="r" b="b"/>
              <a:pathLst>
                <a:path w="17827" h="33968" extrusionOk="0">
                  <a:moveTo>
                    <a:pt x="67" y="1"/>
                  </a:moveTo>
                  <a:lnTo>
                    <a:pt x="0" y="23714"/>
                  </a:lnTo>
                  <a:lnTo>
                    <a:pt x="4766" y="26467"/>
                  </a:lnTo>
                  <a:lnTo>
                    <a:pt x="4794" y="16747"/>
                  </a:lnTo>
                  <a:lnTo>
                    <a:pt x="13021" y="21497"/>
                  </a:lnTo>
                  <a:lnTo>
                    <a:pt x="13021" y="21669"/>
                  </a:lnTo>
                  <a:lnTo>
                    <a:pt x="12993" y="31217"/>
                  </a:lnTo>
                  <a:lnTo>
                    <a:pt x="17760" y="33968"/>
                  </a:lnTo>
                  <a:lnTo>
                    <a:pt x="17826" y="10254"/>
                  </a:lnTo>
                  <a:lnTo>
                    <a:pt x="13060" y="7502"/>
                  </a:lnTo>
                  <a:lnTo>
                    <a:pt x="13034" y="16688"/>
                  </a:lnTo>
                  <a:lnTo>
                    <a:pt x="4807" y="11939"/>
                  </a:lnTo>
                  <a:lnTo>
                    <a:pt x="4833" y="2753"/>
                  </a:lnTo>
                  <a:lnTo>
                    <a:pt x="67" y="1"/>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5" name="Google Shape;375;p23"/>
            <p:cNvSpPr/>
            <p:nvPr/>
          </p:nvSpPr>
          <p:spPr>
            <a:xfrm>
              <a:off x="5800600" y="2091813"/>
              <a:ext cx="330175" cy="783750"/>
            </a:xfrm>
            <a:custGeom>
              <a:avLst/>
              <a:gdLst/>
              <a:ahLst/>
              <a:cxnLst/>
              <a:rect l="l" t="t" r="r" b="b"/>
              <a:pathLst>
                <a:path w="13207" h="31350" extrusionOk="0">
                  <a:moveTo>
                    <a:pt x="13207" y="0"/>
                  </a:moveTo>
                  <a:lnTo>
                    <a:pt x="67" y="7636"/>
                  </a:lnTo>
                  <a:lnTo>
                    <a:pt x="1" y="31350"/>
                  </a:lnTo>
                  <a:lnTo>
                    <a:pt x="1" y="31350"/>
                  </a:lnTo>
                  <a:lnTo>
                    <a:pt x="13140" y="23714"/>
                  </a:lnTo>
                  <a:lnTo>
                    <a:pt x="13207"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6" name="Google Shape;376;p23"/>
            <p:cNvSpPr/>
            <p:nvPr/>
          </p:nvSpPr>
          <p:spPr>
            <a:xfrm>
              <a:off x="5683125" y="2023038"/>
              <a:ext cx="447650" cy="259700"/>
            </a:xfrm>
            <a:custGeom>
              <a:avLst/>
              <a:gdLst/>
              <a:ahLst/>
              <a:cxnLst/>
              <a:rect l="l" t="t" r="r" b="b"/>
              <a:pathLst>
                <a:path w="17906" h="10388" extrusionOk="0">
                  <a:moveTo>
                    <a:pt x="13140" y="0"/>
                  </a:moveTo>
                  <a:lnTo>
                    <a:pt x="5197" y="4615"/>
                  </a:lnTo>
                  <a:lnTo>
                    <a:pt x="0" y="7635"/>
                  </a:lnTo>
                  <a:lnTo>
                    <a:pt x="4766" y="10387"/>
                  </a:lnTo>
                  <a:lnTo>
                    <a:pt x="17906" y="2751"/>
                  </a:lnTo>
                  <a:lnTo>
                    <a:pt x="13140" y="0"/>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7" name="Google Shape;377;p23"/>
            <p:cNvSpPr/>
            <p:nvPr/>
          </p:nvSpPr>
          <p:spPr>
            <a:xfrm>
              <a:off x="2028900" y="2903413"/>
              <a:ext cx="75825" cy="143175"/>
            </a:xfrm>
            <a:custGeom>
              <a:avLst/>
              <a:gdLst/>
              <a:ahLst/>
              <a:cxnLst/>
              <a:rect l="l" t="t" r="r" b="b"/>
              <a:pathLst>
                <a:path w="3033" h="5727" extrusionOk="0">
                  <a:moveTo>
                    <a:pt x="3032" y="1"/>
                  </a:moveTo>
                  <a:lnTo>
                    <a:pt x="0" y="1751"/>
                  </a:lnTo>
                  <a:lnTo>
                    <a:pt x="0" y="5727"/>
                  </a:lnTo>
                  <a:lnTo>
                    <a:pt x="3032" y="3977"/>
                  </a:lnTo>
                  <a:lnTo>
                    <a:pt x="3032" y="1"/>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8" name="Google Shape;378;p23"/>
            <p:cNvSpPr/>
            <p:nvPr/>
          </p:nvSpPr>
          <p:spPr>
            <a:xfrm>
              <a:off x="1953075" y="2903413"/>
              <a:ext cx="75850" cy="143175"/>
            </a:xfrm>
            <a:custGeom>
              <a:avLst/>
              <a:gdLst/>
              <a:ahLst/>
              <a:cxnLst/>
              <a:rect l="l" t="t" r="r" b="b"/>
              <a:pathLst>
                <a:path w="3034" h="5727" extrusionOk="0">
                  <a:moveTo>
                    <a:pt x="1" y="1"/>
                  </a:moveTo>
                  <a:lnTo>
                    <a:pt x="1" y="3977"/>
                  </a:lnTo>
                  <a:lnTo>
                    <a:pt x="3033" y="5727"/>
                  </a:lnTo>
                  <a:lnTo>
                    <a:pt x="3033" y="1751"/>
                  </a:lnTo>
                  <a:lnTo>
                    <a:pt x="1" y="1"/>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9" name="Google Shape;379;p23"/>
            <p:cNvSpPr/>
            <p:nvPr/>
          </p:nvSpPr>
          <p:spPr>
            <a:xfrm>
              <a:off x="2028900" y="2833213"/>
              <a:ext cx="75825" cy="113975"/>
            </a:xfrm>
            <a:custGeom>
              <a:avLst/>
              <a:gdLst/>
              <a:ahLst/>
              <a:cxnLst/>
              <a:rect l="l" t="t" r="r" b="b"/>
              <a:pathLst>
                <a:path w="3033" h="4559" extrusionOk="0">
                  <a:moveTo>
                    <a:pt x="3032" y="1"/>
                  </a:moveTo>
                  <a:lnTo>
                    <a:pt x="0" y="1751"/>
                  </a:lnTo>
                  <a:lnTo>
                    <a:pt x="0" y="4559"/>
                  </a:lnTo>
                  <a:lnTo>
                    <a:pt x="3032" y="2809"/>
                  </a:lnTo>
                  <a:lnTo>
                    <a:pt x="3032" y="1"/>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0" name="Google Shape;380;p23"/>
            <p:cNvSpPr/>
            <p:nvPr/>
          </p:nvSpPr>
          <p:spPr>
            <a:xfrm>
              <a:off x="1953075" y="2833213"/>
              <a:ext cx="75850" cy="113975"/>
            </a:xfrm>
            <a:custGeom>
              <a:avLst/>
              <a:gdLst/>
              <a:ahLst/>
              <a:cxnLst/>
              <a:rect l="l" t="t" r="r" b="b"/>
              <a:pathLst>
                <a:path w="3034" h="4559" extrusionOk="0">
                  <a:moveTo>
                    <a:pt x="1" y="1"/>
                  </a:moveTo>
                  <a:lnTo>
                    <a:pt x="1" y="2809"/>
                  </a:lnTo>
                  <a:lnTo>
                    <a:pt x="3033" y="4559"/>
                  </a:lnTo>
                  <a:lnTo>
                    <a:pt x="3033" y="1751"/>
                  </a:lnTo>
                  <a:lnTo>
                    <a:pt x="1"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1" name="Google Shape;381;p23"/>
            <p:cNvSpPr/>
            <p:nvPr/>
          </p:nvSpPr>
          <p:spPr>
            <a:xfrm>
              <a:off x="2028900" y="2782863"/>
              <a:ext cx="75825" cy="94125"/>
            </a:xfrm>
            <a:custGeom>
              <a:avLst/>
              <a:gdLst/>
              <a:ahLst/>
              <a:cxnLst/>
              <a:rect l="l" t="t" r="r" b="b"/>
              <a:pathLst>
                <a:path w="3033" h="3765" extrusionOk="0">
                  <a:moveTo>
                    <a:pt x="3032" y="1"/>
                  </a:moveTo>
                  <a:lnTo>
                    <a:pt x="0" y="1751"/>
                  </a:lnTo>
                  <a:lnTo>
                    <a:pt x="0" y="3765"/>
                  </a:lnTo>
                  <a:lnTo>
                    <a:pt x="3032" y="2015"/>
                  </a:lnTo>
                  <a:lnTo>
                    <a:pt x="3032" y="1"/>
                  </a:lnTo>
                  <a:close/>
                </a:path>
              </a:pathLst>
            </a:custGeom>
            <a:solidFill>
              <a:srgbClr val="1E25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2" name="Google Shape;382;p23"/>
            <p:cNvSpPr/>
            <p:nvPr/>
          </p:nvSpPr>
          <p:spPr>
            <a:xfrm>
              <a:off x="1953075" y="2782863"/>
              <a:ext cx="75850" cy="94125"/>
            </a:xfrm>
            <a:custGeom>
              <a:avLst/>
              <a:gdLst/>
              <a:ahLst/>
              <a:cxnLst/>
              <a:rect l="l" t="t" r="r" b="b"/>
              <a:pathLst>
                <a:path w="3034" h="3765" extrusionOk="0">
                  <a:moveTo>
                    <a:pt x="1" y="1"/>
                  </a:moveTo>
                  <a:lnTo>
                    <a:pt x="1" y="2015"/>
                  </a:lnTo>
                  <a:lnTo>
                    <a:pt x="3033" y="3765"/>
                  </a:lnTo>
                  <a:lnTo>
                    <a:pt x="3033" y="1751"/>
                  </a:lnTo>
                  <a:lnTo>
                    <a:pt x="1" y="1"/>
                  </a:lnTo>
                  <a:close/>
                </a:path>
              </a:pathLst>
            </a:custGeom>
            <a:solidFill>
              <a:srgbClr val="072A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3" name="Google Shape;383;p23"/>
            <p:cNvSpPr/>
            <p:nvPr/>
          </p:nvSpPr>
          <p:spPr>
            <a:xfrm>
              <a:off x="1953075" y="2739088"/>
              <a:ext cx="151650" cy="87550"/>
            </a:xfrm>
            <a:custGeom>
              <a:avLst/>
              <a:gdLst/>
              <a:ahLst/>
              <a:cxnLst/>
              <a:rect l="l" t="t" r="r" b="b"/>
              <a:pathLst>
                <a:path w="6066" h="3502" extrusionOk="0">
                  <a:moveTo>
                    <a:pt x="3033" y="0"/>
                  </a:moveTo>
                  <a:lnTo>
                    <a:pt x="1" y="1752"/>
                  </a:lnTo>
                  <a:lnTo>
                    <a:pt x="3033" y="3502"/>
                  </a:lnTo>
                  <a:lnTo>
                    <a:pt x="6065" y="1752"/>
                  </a:lnTo>
                  <a:lnTo>
                    <a:pt x="3033"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4" name="Google Shape;384;p23"/>
            <p:cNvSpPr/>
            <p:nvPr/>
          </p:nvSpPr>
          <p:spPr>
            <a:xfrm>
              <a:off x="2940800" y="1613763"/>
              <a:ext cx="192475" cy="178275"/>
            </a:xfrm>
            <a:custGeom>
              <a:avLst/>
              <a:gdLst/>
              <a:ahLst/>
              <a:cxnLst/>
              <a:rect l="l" t="t" r="r" b="b"/>
              <a:pathLst>
                <a:path w="7699" h="7131" extrusionOk="0">
                  <a:moveTo>
                    <a:pt x="4622" y="0"/>
                  </a:moveTo>
                  <a:lnTo>
                    <a:pt x="0" y="2685"/>
                  </a:lnTo>
                  <a:lnTo>
                    <a:pt x="7699" y="7131"/>
                  </a:lnTo>
                  <a:lnTo>
                    <a:pt x="4622" y="0"/>
                  </a:lnTo>
                  <a:close/>
                </a:path>
              </a:pathLst>
            </a:custGeom>
            <a:solidFill>
              <a:srgbClr val="368B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5" name="Google Shape;385;p23"/>
            <p:cNvSpPr/>
            <p:nvPr/>
          </p:nvSpPr>
          <p:spPr>
            <a:xfrm>
              <a:off x="2938950" y="1347513"/>
              <a:ext cx="116300" cy="332750"/>
            </a:xfrm>
            <a:custGeom>
              <a:avLst/>
              <a:gdLst/>
              <a:ahLst/>
              <a:cxnLst/>
              <a:rect l="l" t="t" r="r" b="b"/>
              <a:pathLst>
                <a:path w="4652" h="13310" extrusionOk="0">
                  <a:moveTo>
                    <a:pt x="187" y="0"/>
                  </a:moveTo>
                  <a:lnTo>
                    <a:pt x="0" y="13309"/>
                  </a:lnTo>
                  <a:lnTo>
                    <a:pt x="4651" y="10675"/>
                  </a:lnTo>
                  <a:lnTo>
                    <a:pt x="187"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6" name="Google Shape;386;p23"/>
            <p:cNvSpPr/>
            <p:nvPr/>
          </p:nvSpPr>
          <p:spPr>
            <a:xfrm>
              <a:off x="2827150" y="874063"/>
              <a:ext cx="512275" cy="1181225"/>
            </a:xfrm>
            <a:custGeom>
              <a:avLst/>
              <a:gdLst/>
              <a:ahLst/>
              <a:cxnLst/>
              <a:rect l="l" t="t" r="r" b="b"/>
              <a:pathLst>
                <a:path w="20491" h="47249" extrusionOk="0">
                  <a:moveTo>
                    <a:pt x="4585" y="18964"/>
                  </a:moveTo>
                  <a:lnTo>
                    <a:pt x="9168" y="29588"/>
                  </a:lnTo>
                  <a:lnTo>
                    <a:pt x="12245" y="36719"/>
                  </a:lnTo>
                  <a:lnTo>
                    <a:pt x="4546" y="32273"/>
                  </a:lnTo>
                  <a:lnTo>
                    <a:pt x="4585" y="18964"/>
                  </a:lnTo>
                  <a:close/>
                  <a:moveTo>
                    <a:pt x="102" y="1"/>
                  </a:moveTo>
                  <a:lnTo>
                    <a:pt x="1" y="35420"/>
                  </a:lnTo>
                  <a:lnTo>
                    <a:pt x="20490" y="47248"/>
                  </a:lnTo>
                  <a:lnTo>
                    <a:pt x="102" y="1"/>
                  </a:lnTo>
                  <a:close/>
                </a:path>
              </a:pathLst>
            </a:custGeom>
            <a:solidFill>
              <a:srgbClr val="0D489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7" name="Google Shape;387;p23"/>
            <p:cNvSpPr/>
            <p:nvPr/>
          </p:nvSpPr>
          <p:spPr>
            <a:xfrm>
              <a:off x="2829700" y="790038"/>
              <a:ext cx="654300" cy="1265275"/>
            </a:xfrm>
            <a:custGeom>
              <a:avLst/>
              <a:gdLst/>
              <a:ahLst/>
              <a:cxnLst/>
              <a:rect l="l" t="t" r="r" b="b"/>
              <a:pathLst>
                <a:path w="26172" h="50611" extrusionOk="0">
                  <a:moveTo>
                    <a:pt x="5783" y="0"/>
                  </a:moveTo>
                  <a:lnTo>
                    <a:pt x="0" y="3362"/>
                  </a:lnTo>
                  <a:lnTo>
                    <a:pt x="20388" y="50611"/>
                  </a:lnTo>
                  <a:lnTo>
                    <a:pt x="26171" y="47249"/>
                  </a:lnTo>
                  <a:lnTo>
                    <a:pt x="5783"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8" name="Google Shape;388;p23"/>
            <p:cNvSpPr/>
            <p:nvPr/>
          </p:nvSpPr>
          <p:spPr>
            <a:xfrm>
              <a:off x="2841575" y="1017913"/>
              <a:ext cx="27575" cy="23400"/>
            </a:xfrm>
            <a:custGeom>
              <a:avLst/>
              <a:gdLst/>
              <a:ahLst/>
              <a:cxnLst/>
              <a:rect l="l" t="t" r="r" b="b"/>
              <a:pathLst>
                <a:path w="1103" h="936" extrusionOk="0">
                  <a:moveTo>
                    <a:pt x="1" y="0"/>
                  </a:moveTo>
                  <a:lnTo>
                    <a:pt x="1" y="300"/>
                  </a:lnTo>
                  <a:lnTo>
                    <a:pt x="1101" y="936"/>
                  </a:lnTo>
                  <a:lnTo>
                    <a:pt x="1102" y="636"/>
                  </a:lnTo>
                  <a:lnTo>
                    <a:pt x="1"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9" name="Google Shape;389;p23"/>
            <p:cNvSpPr/>
            <p:nvPr/>
          </p:nvSpPr>
          <p:spPr>
            <a:xfrm>
              <a:off x="2841625" y="999463"/>
              <a:ext cx="39525" cy="30250"/>
            </a:xfrm>
            <a:custGeom>
              <a:avLst/>
              <a:gdLst/>
              <a:ahLst/>
              <a:cxnLst/>
              <a:rect l="l" t="t" r="r" b="b"/>
              <a:pathLst>
                <a:path w="1581" h="1210" extrusionOk="0">
                  <a:moveTo>
                    <a:pt x="1" y="0"/>
                  </a:moveTo>
                  <a:lnTo>
                    <a:pt x="0" y="297"/>
                  </a:lnTo>
                  <a:lnTo>
                    <a:pt x="1579" y="1209"/>
                  </a:lnTo>
                  <a:lnTo>
                    <a:pt x="1581" y="912"/>
                  </a:lnTo>
                  <a:lnTo>
                    <a:pt x="1"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0" name="Google Shape;390;p23"/>
            <p:cNvSpPr/>
            <p:nvPr/>
          </p:nvSpPr>
          <p:spPr>
            <a:xfrm>
              <a:off x="2841525" y="1036438"/>
              <a:ext cx="27550" cy="23325"/>
            </a:xfrm>
            <a:custGeom>
              <a:avLst/>
              <a:gdLst/>
              <a:ahLst/>
              <a:cxnLst/>
              <a:rect l="l" t="t" r="r" b="b"/>
              <a:pathLst>
                <a:path w="1102" h="933" extrusionOk="0">
                  <a:moveTo>
                    <a:pt x="0" y="0"/>
                  </a:moveTo>
                  <a:lnTo>
                    <a:pt x="0" y="297"/>
                  </a:lnTo>
                  <a:lnTo>
                    <a:pt x="1100" y="933"/>
                  </a:lnTo>
                  <a:lnTo>
                    <a:pt x="1102" y="636"/>
                  </a:lnTo>
                  <a:lnTo>
                    <a:pt x="0"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1" name="Google Shape;391;p23"/>
            <p:cNvSpPr/>
            <p:nvPr/>
          </p:nvSpPr>
          <p:spPr>
            <a:xfrm>
              <a:off x="2841375" y="1091913"/>
              <a:ext cx="39500" cy="30250"/>
            </a:xfrm>
            <a:custGeom>
              <a:avLst/>
              <a:gdLst/>
              <a:ahLst/>
              <a:cxnLst/>
              <a:rect l="l" t="t" r="r" b="b"/>
              <a:pathLst>
                <a:path w="1580" h="1210" extrusionOk="0">
                  <a:moveTo>
                    <a:pt x="0" y="1"/>
                  </a:moveTo>
                  <a:lnTo>
                    <a:pt x="0" y="298"/>
                  </a:lnTo>
                  <a:lnTo>
                    <a:pt x="1578" y="1210"/>
                  </a:lnTo>
                  <a:lnTo>
                    <a:pt x="1579" y="912"/>
                  </a:lnTo>
                  <a:lnTo>
                    <a:pt x="0"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2" name="Google Shape;392;p23"/>
            <p:cNvSpPr/>
            <p:nvPr/>
          </p:nvSpPr>
          <p:spPr>
            <a:xfrm>
              <a:off x="2841400" y="1073413"/>
              <a:ext cx="27550" cy="23325"/>
            </a:xfrm>
            <a:custGeom>
              <a:avLst/>
              <a:gdLst/>
              <a:ahLst/>
              <a:cxnLst/>
              <a:rect l="l" t="t" r="r" b="b"/>
              <a:pathLst>
                <a:path w="1102" h="933" extrusionOk="0">
                  <a:moveTo>
                    <a:pt x="2" y="0"/>
                  </a:moveTo>
                  <a:lnTo>
                    <a:pt x="0" y="297"/>
                  </a:lnTo>
                  <a:lnTo>
                    <a:pt x="1102" y="933"/>
                  </a:lnTo>
                  <a:lnTo>
                    <a:pt x="1102" y="635"/>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3" name="Google Shape;393;p23"/>
            <p:cNvSpPr/>
            <p:nvPr/>
          </p:nvSpPr>
          <p:spPr>
            <a:xfrm>
              <a:off x="2841450" y="1054938"/>
              <a:ext cx="27575" cy="23350"/>
            </a:xfrm>
            <a:custGeom>
              <a:avLst/>
              <a:gdLst/>
              <a:ahLst/>
              <a:cxnLst/>
              <a:rect l="l" t="t" r="r" b="b"/>
              <a:pathLst>
                <a:path w="1103" h="934" extrusionOk="0">
                  <a:moveTo>
                    <a:pt x="2" y="1"/>
                  </a:moveTo>
                  <a:lnTo>
                    <a:pt x="1" y="298"/>
                  </a:lnTo>
                  <a:lnTo>
                    <a:pt x="1101" y="933"/>
                  </a:lnTo>
                  <a:lnTo>
                    <a:pt x="1102" y="636"/>
                  </a:lnTo>
                  <a:lnTo>
                    <a:pt x="2"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4" name="Google Shape;394;p23"/>
            <p:cNvSpPr/>
            <p:nvPr/>
          </p:nvSpPr>
          <p:spPr>
            <a:xfrm>
              <a:off x="2841300" y="1110438"/>
              <a:ext cx="27550" cy="23350"/>
            </a:xfrm>
            <a:custGeom>
              <a:avLst/>
              <a:gdLst/>
              <a:ahLst/>
              <a:cxnLst/>
              <a:rect l="l" t="t" r="r" b="b"/>
              <a:pathLst>
                <a:path w="1102" h="934" extrusionOk="0">
                  <a:moveTo>
                    <a:pt x="2" y="0"/>
                  </a:moveTo>
                  <a:lnTo>
                    <a:pt x="1" y="298"/>
                  </a:lnTo>
                  <a:lnTo>
                    <a:pt x="1101" y="933"/>
                  </a:lnTo>
                  <a:lnTo>
                    <a:pt x="1102" y="636"/>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5" name="Google Shape;395;p23"/>
            <p:cNvSpPr/>
            <p:nvPr/>
          </p:nvSpPr>
          <p:spPr>
            <a:xfrm>
              <a:off x="2841250" y="1128888"/>
              <a:ext cx="27550" cy="23350"/>
            </a:xfrm>
            <a:custGeom>
              <a:avLst/>
              <a:gdLst/>
              <a:ahLst/>
              <a:cxnLst/>
              <a:rect l="l" t="t" r="r" b="b"/>
              <a:pathLst>
                <a:path w="1102" h="934" extrusionOk="0">
                  <a:moveTo>
                    <a:pt x="2" y="1"/>
                  </a:moveTo>
                  <a:lnTo>
                    <a:pt x="0" y="298"/>
                  </a:lnTo>
                  <a:lnTo>
                    <a:pt x="1101" y="933"/>
                  </a:lnTo>
                  <a:lnTo>
                    <a:pt x="1101" y="636"/>
                  </a:lnTo>
                  <a:lnTo>
                    <a:pt x="2"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6" name="Google Shape;396;p23"/>
            <p:cNvSpPr/>
            <p:nvPr/>
          </p:nvSpPr>
          <p:spPr>
            <a:xfrm>
              <a:off x="2840875" y="1258388"/>
              <a:ext cx="27550" cy="23350"/>
            </a:xfrm>
            <a:custGeom>
              <a:avLst/>
              <a:gdLst/>
              <a:ahLst/>
              <a:cxnLst/>
              <a:rect l="l" t="t" r="r" b="b"/>
              <a:pathLst>
                <a:path w="1102" h="934" extrusionOk="0">
                  <a:moveTo>
                    <a:pt x="2" y="1"/>
                  </a:moveTo>
                  <a:lnTo>
                    <a:pt x="0" y="298"/>
                  </a:lnTo>
                  <a:lnTo>
                    <a:pt x="1102" y="933"/>
                  </a:lnTo>
                  <a:lnTo>
                    <a:pt x="1102" y="636"/>
                  </a:lnTo>
                  <a:lnTo>
                    <a:pt x="2"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7" name="Google Shape;397;p23"/>
            <p:cNvSpPr/>
            <p:nvPr/>
          </p:nvSpPr>
          <p:spPr>
            <a:xfrm>
              <a:off x="2840925" y="1239863"/>
              <a:ext cx="27575" cy="23350"/>
            </a:xfrm>
            <a:custGeom>
              <a:avLst/>
              <a:gdLst/>
              <a:ahLst/>
              <a:cxnLst/>
              <a:rect l="l" t="t" r="r" b="b"/>
              <a:pathLst>
                <a:path w="1103" h="934" extrusionOk="0">
                  <a:moveTo>
                    <a:pt x="2" y="1"/>
                  </a:moveTo>
                  <a:lnTo>
                    <a:pt x="1" y="298"/>
                  </a:lnTo>
                  <a:lnTo>
                    <a:pt x="1102" y="934"/>
                  </a:lnTo>
                  <a:lnTo>
                    <a:pt x="1102" y="636"/>
                  </a:lnTo>
                  <a:lnTo>
                    <a:pt x="2"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8" name="Google Shape;398;p23"/>
            <p:cNvSpPr/>
            <p:nvPr/>
          </p:nvSpPr>
          <p:spPr>
            <a:xfrm>
              <a:off x="2841000" y="1221388"/>
              <a:ext cx="27550" cy="23375"/>
            </a:xfrm>
            <a:custGeom>
              <a:avLst/>
              <a:gdLst/>
              <a:ahLst/>
              <a:cxnLst/>
              <a:rect l="l" t="t" r="r" b="b"/>
              <a:pathLst>
                <a:path w="1102" h="935" extrusionOk="0">
                  <a:moveTo>
                    <a:pt x="2" y="0"/>
                  </a:moveTo>
                  <a:lnTo>
                    <a:pt x="0" y="299"/>
                  </a:lnTo>
                  <a:lnTo>
                    <a:pt x="1100" y="934"/>
                  </a:lnTo>
                  <a:lnTo>
                    <a:pt x="1102" y="636"/>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9" name="Google Shape;399;p23"/>
            <p:cNvSpPr/>
            <p:nvPr/>
          </p:nvSpPr>
          <p:spPr>
            <a:xfrm>
              <a:off x="2841050" y="1202888"/>
              <a:ext cx="27525" cy="23350"/>
            </a:xfrm>
            <a:custGeom>
              <a:avLst/>
              <a:gdLst/>
              <a:ahLst/>
              <a:cxnLst/>
              <a:rect l="l" t="t" r="r" b="b"/>
              <a:pathLst>
                <a:path w="1101" h="934" extrusionOk="0">
                  <a:moveTo>
                    <a:pt x="1" y="1"/>
                  </a:moveTo>
                  <a:lnTo>
                    <a:pt x="1" y="298"/>
                  </a:lnTo>
                  <a:lnTo>
                    <a:pt x="1101" y="934"/>
                  </a:lnTo>
                  <a:lnTo>
                    <a:pt x="1101" y="636"/>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0" name="Google Shape;400;p23"/>
            <p:cNvSpPr/>
            <p:nvPr/>
          </p:nvSpPr>
          <p:spPr>
            <a:xfrm>
              <a:off x="2841100" y="1184413"/>
              <a:ext cx="39525" cy="30225"/>
            </a:xfrm>
            <a:custGeom>
              <a:avLst/>
              <a:gdLst/>
              <a:ahLst/>
              <a:cxnLst/>
              <a:rect l="l" t="t" r="r" b="b"/>
              <a:pathLst>
                <a:path w="1581" h="1209" extrusionOk="0">
                  <a:moveTo>
                    <a:pt x="1" y="1"/>
                  </a:moveTo>
                  <a:lnTo>
                    <a:pt x="0" y="297"/>
                  </a:lnTo>
                  <a:lnTo>
                    <a:pt x="1579" y="1208"/>
                  </a:lnTo>
                  <a:lnTo>
                    <a:pt x="1581" y="911"/>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1" name="Google Shape;401;p23"/>
            <p:cNvSpPr/>
            <p:nvPr/>
          </p:nvSpPr>
          <p:spPr>
            <a:xfrm>
              <a:off x="2841150" y="1165938"/>
              <a:ext cx="27550" cy="23325"/>
            </a:xfrm>
            <a:custGeom>
              <a:avLst/>
              <a:gdLst/>
              <a:ahLst/>
              <a:cxnLst/>
              <a:rect l="l" t="t" r="r" b="b"/>
              <a:pathLst>
                <a:path w="1102" h="933" extrusionOk="0">
                  <a:moveTo>
                    <a:pt x="2" y="0"/>
                  </a:moveTo>
                  <a:lnTo>
                    <a:pt x="1" y="297"/>
                  </a:lnTo>
                  <a:lnTo>
                    <a:pt x="1100" y="933"/>
                  </a:lnTo>
                  <a:lnTo>
                    <a:pt x="1102" y="635"/>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2" name="Google Shape;402;p23"/>
            <p:cNvSpPr/>
            <p:nvPr/>
          </p:nvSpPr>
          <p:spPr>
            <a:xfrm>
              <a:off x="2841225" y="1147413"/>
              <a:ext cx="27550" cy="23350"/>
            </a:xfrm>
            <a:custGeom>
              <a:avLst/>
              <a:gdLst/>
              <a:ahLst/>
              <a:cxnLst/>
              <a:rect l="l" t="t" r="r" b="b"/>
              <a:pathLst>
                <a:path w="1102" h="934" extrusionOk="0">
                  <a:moveTo>
                    <a:pt x="0" y="0"/>
                  </a:moveTo>
                  <a:lnTo>
                    <a:pt x="0" y="298"/>
                  </a:lnTo>
                  <a:lnTo>
                    <a:pt x="1100" y="933"/>
                  </a:lnTo>
                  <a:lnTo>
                    <a:pt x="1101" y="636"/>
                  </a:lnTo>
                  <a:lnTo>
                    <a:pt x="0"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3" name="Google Shape;403;p23"/>
            <p:cNvSpPr/>
            <p:nvPr/>
          </p:nvSpPr>
          <p:spPr>
            <a:xfrm>
              <a:off x="2840850" y="1276888"/>
              <a:ext cx="39500" cy="30275"/>
            </a:xfrm>
            <a:custGeom>
              <a:avLst/>
              <a:gdLst/>
              <a:ahLst/>
              <a:cxnLst/>
              <a:rect l="l" t="t" r="r" b="b"/>
              <a:pathLst>
                <a:path w="1580" h="1211" extrusionOk="0">
                  <a:moveTo>
                    <a:pt x="0" y="0"/>
                  </a:moveTo>
                  <a:lnTo>
                    <a:pt x="0" y="299"/>
                  </a:lnTo>
                  <a:lnTo>
                    <a:pt x="1578" y="1210"/>
                  </a:lnTo>
                  <a:lnTo>
                    <a:pt x="1579" y="912"/>
                  </a:lnTo>
                  <a:lnTo>
                    <a:pt x="0"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4" name="Google Shape;404;p23"/>
            <p:cNvSpPr/>
            <p:nvPr/>
          </p:nvSpPr>
          <p:spPr>
            <a:xfrm>
              <a:off x="2840775" y="1295363"/>
              <a:ext cx="27550" cy="23350"/>
            </a:xfrm>
            <a:custGeom>
              <a:avLst/>
              <a:gdLst/>
              <a:ahLst/>
              <a:cxnLst/>
              <a:rect l="l" t="t" r="r" b="b"/>
              <a:pathLst>
                <a:path w="1102" h="934" extrusionOk="0">
                  <a:moveTo>
                    <a:pt x="2" y="1"/>
                  </a:moveTo>
                  <a:lnTo>
                    <a:pt x="1" y="298"/>
                  </a:lnTo>
                  <a:lnTo>
                    <a:pt x="1101" y="933"/>
                  </a:lnTo>
                  <a:lnTo>
                    <a:pt x="1102" y="636"/>
                  </a:lnTo>
                  <a:lnTo>
                    <a:pt x="2"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5" name="Google Shape;405;p23"/>
            <p:cNvSpPr/>
            <p:nvPr/>
          </p:nvSpPr>
          <p:spPr>
            <a:xfrm>
              <a:off x="2840675" y="1332363"/>
              <a:ext cx="27575" cy="23375"/>
            </a:xfrm>
            <a:custGeom>
              <a:avLst/>
              <a:gdLst/>
              <a:ahLst/>
              <a:cxnLst/>
              <a:rect l="l" t="t" r="r" b="b"/>
              <a:pathLst>
                <a:path w="1103" h="935" extrusionOk="0">
                  <a:moveTo>
                    <a:pt x="1" y="1"/>
                  </a:moveTo>
                  <a:lnTo>
                    <a:pt x="1" y="299"/>
                  </a:lnTo>
                  <a:lnTo>
                    <a:pt x="1101" y="935"/>
                  </a:lnTo>
                  <a:lnTo>
                    <a:pt x="1102" y="636"/>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6" name="Google Shape;406;p23"/>
            <p:cNvSpPr/>
            <p:nvPr/>
          </p:nvSpPr>
          <p:spPr>
            <a:xfrm>
              <a:off x="2840725" y="1313888"/>
              <a:ext cx="27550" cy="23325"/>
            </a:xfrm>
            <a:custGeom>
              <a:avLst/>
              <a:gdLst/>
              <a:ahLst/>
              <a:cxnLst/>
              <a:rect l="l" t="t" r="r" b="b"/>
              <a:pathLst>
                <a:path w="1102" h="933" extrusionOk="0">
                  <a:moveTo>
                    <a:pt x="1" y="0"/>
                  </a:moveTo>
                  <a:lnTo>
                    <a:pt x="0" y="297"/>
                  </a:lnTo>
                  <a:lnTo>
                    <a:pt x="1101" y="933"/>
                  </a:lnTo>
                  <a:lnTo>
                    <a:pt x="1101" y="636"/>
                  </a:lnTo>
                  <a:lnTo>
                    <a:pt x="1"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7" name="Google Shape;407;p23"/>
            <p:cNvSpPr/>
            <p:nvPr/>
          </p:nvSpPr>
          <p:spPr>
            <a:xfrm>
              <a:off x="2840575" y="1369363"/>
              <a:ext cx="39525" cy="30250"/>
            </a:xfrm>
            <a:custGeom>
              <a:avLst/>
              <a:gdLst/>
              <a:ahLst/>
              <a:cxnLst/>
              <a:rect l="l" t="t" r="r" b="b"/>
              <a:pathLst>
                <a:path w="1581" h="1210" extrusionOk="0">
                  <a:moveTo>
                    <a:pt x="1" y="1"/>
                  </a:moveTo>
                  <a:lnTo>
                    <a:pt x="0" y="298"/>
                  </a:lnTo>
                  <a:lnTo>
                    <a:pt x="1579" y="1210"/>
                  </a:lnTo>
                  <a:lnTo>
                    <a:pt x="1581" y="912"/>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8" name="Google Shape;408;p23"/>
            <p:cNvSpPr/>
            <p:nvPr/>
          </p:nvSpPr>
          <p:spPr>
            <a:xfrm>
              <a:off x="2840625" y="1350863"/>
              <a:ext cx="27550" cy="23325"/>
            </a:xfrm>
            <a:custGeom>
              <a:avLst/>
              <a:gdLst/>
              <a:ahLst/>
              <a:cxnLst/>
              <a:rect l="l" t="t" r="r" b="b"/>
              <a:pathLst>
                <a:path w="1102" h="933" extrusionOk="0">
                  <a:moveTo>
                    <a:pt x="2" y="0"/>
                  </a:moveTo>
                  <a:lnTo>
                    <a:pt x="1" y="297"/>
                  </a:lnTo>
                  <a:lnTo>
                    <a:pt x="1100" y="933"/>
                  </a:lnTo>
                  <a:lnTo>
                    <a:pt x="1102" y="636"/>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9" name="Google Shape;409;p23"/>
            <p:cNvSpPr/>
            <p:nvPr/>
          </p:nvSpPr>
          <p:spPr>
            <a:xfrm>
              <a:off x="2840475" y="1406363"/>
              <a:ext cx="27550" cy="23325"/>
            </a:xfrm>
            <a:custGeom>
              <a:avLst/>
              <a:gdLst/>
              <a:ahLst/>
              <a:cxnLst/>
              <a:rect l="l" t="t" r="r" b="b"/>
              <a:pathLst>
                <a:path w="1102" h="933" extrusionOk="0">
                  <a:moveTo>
                    <a:pt x="2" y="1"/>
                  </a:moveTo>
                  <a:lnTo>
                    <a:pt x="0" y="297"/>
                  </a:lnTo>
                  <a:lnTo>
                    <a:pt x="1100" y="932"/>
                  </a:lnTo>
                  <a:lnTo>
                    <a:pt x="1101" y="635"/>
                  </a:lnTo>
                  <a:lnTo>
                    <a:pt x="2"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0" name="Google Shape;410;p23"/>
            <p:cNvSpPr/>
            <p:nvPr/>
          </p:nvSpPr>
          <p:spPr>
            <a:xfrm>
              <a:off x="2840525" y="1387863"/>
              <a:ext cx="27550" cy="23300"/>
            </a:xfrm>
            <a:custGeom>
              <a:avLst/>
              <a:gdLst/>
              <a:ahLst/>
              <a:cxnLst/>
              <a:rect l="l" t="t" r="r" b="b"/>
              <a:pathLst>
                <a:path w="1102" h="932" extrusionOk="0">
                  <a:moveTo>
                    <a:pt x="1" y="0"/>
                  </a:moveTo>
                  <a:lnTo>
                    <a:pt x="1" y="296"/>
                  </a:lnTo>
                  <a:lnTo>
                    <a:pt x="1101" y="932"/>
                  </a:lnTo>
                  <a:lnTo>
                    <a:pt x="1102" y="634"/>
                  </a:lnTo>
                  <a:lnTo>
                    <a:pt x="1"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1" name="Google Shape;411;p23"/>
            <p:cNvSpPr/>
            <p:nvPr/>
          </p:nvSpPr>
          <p:spPr>
            <a:xfrm>
              <a:off x="2840375" y="1443338"/>
              <a:ext cx="27550" cy="23325"/>
            </a:xfrm>
            <a:custGeom>
              <a:avLst/>
              <a:gdLst/>
              <a:ahLst/>
              <a:cxnLst/>
              <a:rect l="l" t="t" r="r" b="b"/>
              <a:pathLst>
                <a:path w="1102" h="933" extrusionOk="0">
                  <a:moveTo>
                    <a:pt x="1" y="1"/>
                  </a:moveTo>
                  <a:lnTo>
                    <a:pt x="1" y="297"/>
                  </a:lnTo>
                  <a:lnTo>
                    <a:pt x="1100" y="932"/>
                  </a:lnTo>
                  <a:lnTo>
                    <a:pt x="1102" y="636"/>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2" name="Google Shape;412;p23"/>
            <p:cNvSpPr/>
            <p:nvPr/>
          </p:nvSpPr>
          <p:spPr>
            <a:xfrm>
              <a:off x="2840400" y="1424863"/>
              <a:ext cx="27550" cy="23350"/>
            </a:xfrm>
            <a:custGeom>
              <a:avLst/>
              <a:gdLst/>
              <a:ahLst/>
              <a:cxnLst/>
              <a:rect l="l" t="t" r="r" b="b"/>
              <a:pathLst>
                <a:path w="1102" h="934" extrusionOk="0">
                  <a:moveTo>
                    <a:pt x="2" y="0"/>
                  </a:moveTo>
                  <a:lnTo>
                    <a:pt x="1" y="298"/>
                  </a:lnTo>
                  <a:lnTo>
                    <a:pt x="1102" y="933"/>
                  </a:lnTo>
                  <a:lnTo>
                    <a:pt x="1102" y="636"/>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3" name="Google Shape;413;p23"/>
            <p:cNvSpPr/>
            <p:nvPr/>
          </p:nvSpPr>
          <p:spPr>
            <a:xfrm>
              <a:off x="2840250" y="1480363"/>
              <a:ext cx="27550" cy="23325"/>
            </a:xfrm>
            <a:custGeom>
              <a:avLst/>
              <a:gdLst/>
              <a:ahLst/>
              <a:cxnLst/>
              <a:rect l="l" t="t" r="r" b="b"/>
              <a:pathLst>
                <a:path w="1102" h="933" extrusionOk="0">
                  <a:moveTo>
                    <a:pt x="2" y="0"/>
                  </a:moveTo>
                  <a:lnTo>
                    <a:pt x="1" y="297"/>
                  </a:lnTo>
                  <a:lnTo>
                    <a:pt x="1101" y="933"/>
                  </a:lnTo>
                  <a:lnTo>
                    <a:pt x="1102" y="635"/>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4" name="Google Shape;414;p23"/>
            <p:cNvSpPr/>
            <p:nvPr/>
          </p:nvSpPr>
          <p:spPr>
            <a:xfrm>
              <a:off x="2840325" y="1461838"/>
              <a:ext cx="39500" cy="30250"/>
            </a:xfrm>
            <a:custGeom>
              <a:avLst/>
              <a:gdLst/>
              <a:ahLst/>
              <a:cxnLst/>
              <a:rect l="l" t="t" r="r" b="b"/>
              <a:pathLst>
                <a:path w="1580" h="1210" extrusionOk="0">
                  <a:moveTo>
                    <a:pt x="0" y="0"/>
                  </a:moveTo>
                  <a:lnTo>
                    <a:pt x="0" y="298"/>
                  </a:lnTo>
                  <a:lnTo>
                    <a:pt x="1578" y="1209"/>
                  </a:lnTo>
                  <a:lnTo>
                    <a:pt x="1579" y="912"/>
                  </a:lnTo>
                  <a:lnTo>
                    <a:pt x="0"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5" name="Google Shape;415;p23"/>
            <p:cNvSpPr/>
            <p:nvPr/>
          </p:nvSpPr>
          <p:spPr>
            <a:xfrm>
              <a:off x="2840150" y="1517338"/>
              <a:ext cx="27575" cy="23325"/>
            </a:xfrm>
            <a:custGeom>
              <a:avLst/>
              <a:gdLst/>
              <a:ahLst/>
              <a:cxnLst/>
              <a:rect l="l" t="t" r="r" b="b"/>
              <a:pathLst>
                <a:path w="1103" h="933" extrusionOk="0">
                  <a:moveTo>
                    <a:pt x="1" y="0"/>
                  </a:moveTo>
                  <a:lnTo>
                    <a:pt x="1" y="297"/>
                  </a:lnTo>
                  <a:lnTo>
                    <a:pt x="1101" y="933"/>
                  </a:lnTo>
                  <a:lnTo>
                    <a:pt x="1102" y="635"/>
                  </a:lnTo>
                  <a:lnTo>
                    <a:pt x="1"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6" name="Google Shape;416;p23"/>
            <p:cNvSpPr/>
            <p:nvPr/>
          </p:nvSpPr>
          <p:spPr>
            <a:xfrm>
              <a:off x="2840200" y="1498838"/>
              <a:ext cx="27550" cy="23300"/>
            </a:xfrm>
            <a:custGeom>
              <a:avLst/>
              <a:gdLst/>
              <a:ahLst/>
              <a:cxnLst/>
              <a:rect l="l" t="t" r="r" b="b"/>
              <a:pathLst>
                <a:path w="1102" h="932" extrusionOk="0">
                  <a:moveTo>
                    <a:pt x="1" y="1"/>
                  </a:moveTo>
                  <a:lnTo>
                    <a:pt x="0" y="297"/>
                  </a:lnTo>
                  <a:lnTo>
                    <a:pt x="1101" y="932"/>
                  </a:lnTo>
                  <a:lnTo>
                    <a:pt x="1101" y="636"/>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7" name="Google Shape;417;p23"/>
            <p:cNvSpPr/>
            <p:nvPr/>
          </p:nvSpPr>
          <p:spPr>
            <a:xfrm>
              <a:off x="2840025" y="1554338"/>
              <a:ext cx="39550" cy="30200"/>
            </a:xfrm>
            <a:custGeom>
              <a:avLst/>
              <a:gdLst/>
              <a:ahLst/>
              <a:cxnLst/>
              <a:rect l="l" t="t" r="r" b="b"/>
              <a:pathLst>
                <a:path w="1582" h="1208" extrusionOk="0">
                  <a:moveTo>
                    <a:pt x="2" y="0"/>
                  </a:moveTo>
                  <a:lnTo>
                    <a:pt x="1" y="296"/>
                  </a:lnTo>
                  <a:lnTo>
                    <a:pt x="1580" y="1208"/>
                  </a:lnTo>
                  <a:lnTo>
                    <a:pt x="1581" y="912"/>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8" name="Google Shape;418;p23"/>
            <p:cNvSpPr/>
            <p:nvPr/>
          </p:nvSpPr>
          <p:spPr>
            <a:xfrm>
              <a:off x="2840100" y="1535813"/>
              <a:ext cx="27550" cy="23375"/>
            </a:xfrm>
            <a:custGeom>
              <a:avLst/>
              <a:gdLst/>
              <a:ahLst/>
              <a:cxnLst/>
              <a:rect l="l" t="t" r="r" b="b"/>
              <a:pathLst>
                <a:path w="1102" h="935" extrusionOk="0">
                  <a:moveTo>
                    <a:pt x="2" y="0"/>
                  </a:moveTo>
                  <a:lnTo>
                    <a:pt x="0" y="299"/>
                  </a:lnTo>
                  <a:lnTo>
                    <a:pt x="1100" y="934"/>
                  </a:lnTo>
                  <a:lnTo>
                    <a:pt x="1102" y="636"/>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9" name="Google Shape;419;p23"/>
            <p:cNvSpPr/>
            <p:nvPr/>
          </p:nvSpPr>
          <p:spPr>
            <a:xfrm>
              <a:off x="2840000" y="1572813"/>
              <a:ext cx="27550" cy="23350"/>
            </a:xfrm>
            <a:custGeom>
              <a:avLst/>
              <a:gdLst/>
              <a:ahLst/>
              <a:cxnLst/>
              <a:rect l="l" t="t" r="r" b="b"/>
              <a:pathLst>
                <a:path w="1102" h="934" extrusionOk="0">
                  <a:moveTo>
                    <a:pt x="1" y="1"/>
                  </a:moveTo>
                  <a:lnTo>
                    <a:pt x="1" y="298"/>
                  </a:lnTo>
                  <a:lnTo>
                    <a:pt x="1101" y="933"/>
                  </a:lnTo>
                  <a:lnTo>
                    <a:pt x="1102" y="636"/>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0" name="Google Shape;420;p23"/>
            <p:cNvSpPr/>
            <p:nvPr/>
          </p:nvSpPr>
          <p:spPr>
            <a:xfrm>
              <a:off x="2839950" y="1591313"/>
              <a:ext cx="27550" cy="23375"/>
            </a:xfrm>
            <a:custGeom>
              <a:avLst/>
              <a:gdLst/>
              <a:ahLst/>
              <a:cxnLst/>
              <a:rect l="l" t="t" r="r" b="b"/>
              <a:pathLst>
                <a:path w="1102" h="935" extrusionOk="0">
                  <a:moveTo>
                    <a:pt x="1" y="0"/>
                  </a:moveTo>
                  <a:lnTo>
                    <a:pt x="0" y="299"/>
                  </a:lnTo>
                  <a:lnTo>
                    <a:pt x="1100" y="934"/>
                  </a:lnTo>
                  <a:lnTo>
                    <a:pt x="1101" y="636"/>
                  </a:lnTo>
                  <a:lnTo>
                    <a:pt x="1"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1" name="Google Shape;421;p23"/>
            <p:cNvSpPr/>
            <p:nvPr/>
          </p:nvSpPr>
          <p:spPr>
            <a:xfrm>
              <a:off x="2839800" y="1646788"/>
              <a:ext cx="39500" cy="30275"/>
            </a:xfrm>
            <a:custGeom>
              <a:avLst/>
              <a:gdLst/>
              <a:ahLst/>
              <a:cxnLst/>
              <a:rect l="l" t="t" r="r" b="b"/>
              <a:pathLst>
                <a:path w="1580" h="1211" extrusionOk="0">
                  <a:moveTo>
                    <a:pt x="1" y="1"/>
                  </a:moveTo>
                  <a:lnTo>
                    <a:pt x="0" y="299"/>
                  </a:lnTo>
                  <a:lnTo>
                    <a:pt x="1579" y="1211"/>
                  </a:lnTo>
                  <a:lnTo>
                    <a:pt x="1579" y="912"/>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2" name="Google Shape;422;p23"/>
            <p:cNvSpPr/>
            <p:nvPr/>
          </p:nvSpPr>
          <p:spPr>
            <a:xfrm>
              <a:off x="2839850" y="1628338"/>
              <a:ext cx="27550" cy="23300"/>
            </a:xfrm>
            <a:custGeom>
              <a:avLst/>
              <a:gdLst/>
              <a:ahLst/>
              <a:cxnLst/>
              <a:rect l="l" t="t" r="r" b="b"/>
              <a:pathLst>
                <a:path w="1102" h="932" extrusionOk="0">
                  <a:moveTo>
                    <a:pt x="1" y="0"/>
                  </a:moveTo>
                  <a:lnTo>
                    <a:pt x="1" y="297"/>
                  </a:lnTo>
                  <a:lnTo>
                    <a:pt x="1100" y="932"/>
                  </a:lnTo>
                  <a:lnTo>
                    <a:pt x="1102" y="635"/>
                  </a:lnTo>
                  <a:lnTo>
                    <a:pt x="1"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3" name="Google Shape;423;p23"/>
            <p:cNvSpPr/>
            <p:nvPr/>
          </p:nvSpPr>
          <p:spPr>
            <a:xfrm>
              <a:off x="2839875" y="1609813"/>
              <a:ext cx="27550" cy="23325"/>
            </a:xfrm>
            <a:custGeom>
              <a:avLst/>
              <a:gdLst/>
              <a:ahLst/>
              <a:cxnLst/>
              <a:rect l="l" t="t" r="r" b="b"/>
              <a:pathLst>
                <a:path w="1102" h="933" extrusionOk="0">
                  <a:moveTo>
                    <a:pt x="2" y="1"/>
                  </a:moveTo>
                  <a:lnTo>
                    <a:pt x="1" y="297"/>
                  </a:lnTo>
                  <a:lnTo>
                    <a:pt x="1102" y="932"/>
                  </a:lnTo>
                  <a:lnTo>
                    <a:pt x="1102" y="636"/>
                  </a:lnTo>
                  <a:lnTo>
                    <a:pt x="2"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4" name="Google Shape;424;p23"/>
            <p:cNvSpPr/>
            <p:nvPr/>
          </p:nvSpPr>
          <p:spPr>
            <a:xfrm>
              <a:off x="2839700" y="1683788"/>
              <a:ext cx="27550" cy="23350"/>
            </a:xfrm>
            <a:custGeom>
              <a:avLst/>
              <a:gdLst/>
              <a:ahLst/>
              <a:cxnLst/>
              <a:rect l="l" t="t" r="r" b="b"/>
              <a:pathLst>
                <a:path w="1102" h="934" extrusionOk="0">
                  <a:moveTo>
                    <a:pt x="0" y="1"/>
                  </a:moveTo>
                  <a:lnTo>
                    <a:pt x="0" y="298"/>
                  </a:lnTo>
                  <a:lnTo>
                    <a:pt x="1100" y="934"/>
                  </a:lnTo>
                  <a:lnTo>
                    <a:pt x="1101" y="636"/>
                  </a:lnTo>
                  <a:lnTo>
                    <a:pt x="0"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5" name="Google Shape;425;p23"/>
            <p:cNvSpPr/>
            <p:nvPr/>
          </p:nvSpPr>
          <p:spPr>
            <a:xfrm>
              <a:off x="2839725" y="1665313"/>
              <a:ext cx="27550" cy="23300"/>
            </a:xfrm>
            <a:custGeom>
              <a:avLst/>
              <a:gdLst/>
              <a:ahLst/>
              <a:cxnLst/>
              <a:rect l="l" t="t" r="r" b="b"/>
              <a:pathLst>
                <a:path w="1102" h="932" extrusionOk="0">
                  <a:moveTo>
                    <a:pt x="2" y="0"/>
                  </a:moveTo>
                  <a:lnTo>
                    <a:pt x="1" y="296"/>
                  </a:lnTo>
                  <a:lnTo>
                    <a:pt x="1102" y="932"/>
                  </a:lnTo>
                  <a:lnTo>
                    <a:pt x="1102" y="636"/>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6" name="Google Shape;426;p23"/>
            <p:cNvSpPr/>
            <p:nvPr/>
          </p:nvSpPr>
          <p:spPr>
            <a:xfrm>
              <a:off x="2839625" y="1702288"/>
              <a:ext cx="27550" cy="23375"/>
            </a:xfrm>
            <a:custGeom>
              <a:avLst/>
              <a:gdLst/>
              <a:ahLst/>
              <a:cxnLst/>
              <a:rect l="l" t="t" r="r" b="b"/>
              <a:pathLst>
                <a:path w="1102" h="935" extrusionOk="0">
                  <a:moveTo>
                    <a:pt x="2" y="0"/>
                  </a:moveTo>
                  <a:lnTo>
                    <a:pt x="1" y="299"/>
                  </a:lnTo>
                  <a:lnTo>
                    <a:pt x="1101" y="934"/>
                  </a:lnTo>
                  <a:lnTo>
                    <a:pt x="1102" y="636"/>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7" name="Google Shape;427;p23"/>
            <p:cNvSpPr/>
            <p:nvPr/>
          </p:nvSpPr>
          <p:spPr>
            <a:xfrm>
              <a:off x="2839575" y="1720813"/>
              <a:ext cx="27550" cy="23300"/>
            </a:xfrm>
            <a:custGeom>
              <a:avLst/>
              <a:gdLst/>
              <a:ahLst/>
              <a:cxnLst/>
              <a:rect l="l" t="t" r="r" b="b"/>
              <a:pathLst>
                <a:path w="1102" h="932" extrusionOk="0">
                  <a:moveTo>
                    <a:pt x="2" y="0"/>
                  </a:moveTo>
                  <a:lnTo>
                    <a:pt x="0" y="296"/>
                  </a:lnTo>
                  <a:lnTo>
                    <a:pt x="1100" y="931"/>
                  </a:lnTo>
                  <a:lnTo>
                    <a:pt x="1102" y="635"/>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8" name="Google Shape;428;p23"/>
            <p:cNvSpPr/>
            <p:nvPr/>
          </p:nvSpPr>
          <p:spPr>
            <a:xfrm>
              <a:off x="4725700" y="2727938"/>
              <a:ext cx="2425" cy="400"/>
            </a:xfrm>
            <a:custGeom>
              <a:avLst/>
              <a:gdLst/>
              <a:ahLst/>
              <a:cxnLst/>
              <a:rect l="l" t="t" r="r" b="b"/>
              <a:pathLst>
                <a:path w="97" h="16" extrusionOk="0">
                  <a:moveTo>
                    <a:pt x="0" y="0"/>
                  </a:moveTo>
                  <a:lnTo>
                    <a:pt x="0" y="0"/>
                  </a:lnTo>
                  <a:cubicBezTo>
                    <a:pt x="32" y="5"/>
                    <a:pt x="65" y="9"/>
                    <a:pt x="97" y="15"/>
                  </a:cubicBezTo>
                  <a:cubicBezTo>
                    <a:pt x="65" y="8"/>
                    <a:pt x="32" y="5"/>
                    <a:pt x="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9" name="Google Shape;429;p23"/>
            <p:cNvSpPr/>
            <p:nvPr/>
          </p:nvSpPr>
          <p:spPr>
            <a:xfrm>
              <a:off x="4731600" y="2729263"/>
              <a:ext cx="2300" cy="675"/>
            </a:xfrm>
            <a:custGeom>
              <a:avLst/>
              <a:gdLst/>
              <a:ahLst/>
              <a:cxnLst/>
              <a:rect l="l" t="t" r="r" b="b"/>
              <a:pathLst>
                <a:path w="92" h="27" extrusionOk="0">
                  <a:moveTo>
                    <a:pt x="1" y="0"/>
                  </a:moveTo>
                  <a:cubicBezTo>
                    <a:pt x="30" y="10"/>
                    <a:pt x="60" y="17"/>
                    <a:pt x="91" y="26"/>
                  </a:cubicBezTo>
                  <a:cubicBezTo>
                    <a:pt x="60" y="17"/>
                    <a:pt x="32" y="10"/>
                    <a:pt x="1"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0" name="Google Shape;430;p23"/>
            <p:cNvSpPr/>
            <p:nvPr/>
          </p:nvSpPr>
          <p:spPr>
            <a:xfrm>
              <a:off x="4805450" y="2839013"/>
              <a:ext cx="375" cy="6850"/>
            </a:xfrm>
            <a:custGeom>
              <a:avLst/>
              <a:gdLst/>
              <a:ahLst/>
              <a:cxnLst/>
              <a:rect l="l" t="t" r="r" b="b"/>
              <a:pathLst>
                <a:path w="15" h="274" extrusionOk="0">
                  <a:moveTo>
                    <a:pt x="14" y="0"/>
                  </a:moveTo>
                  <a:cubicBezTo>
                    <a:pt x="14" y="94"/>
                    <a:pt x="9" y="186"/>
                    <a:pt x="1" y="274"/>
                  </a:cubicBezTo>
                  <a:cubicBezTo>
                    <a:pt x="9" y="186"/>
                    <a:pt x="14" y="94"/>
                    <a:pt x="14"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1" name="Google Shape;431;p23"/>
            <p:cNvSpPr/>
            <p:nvPr/>
          </p:nvSpPr>
          <p:spPr>
            <a:xfrm>
              <a:off x="4720250" y="2727363"/>
              <a:ext cx="2350" cy="100"/>
            </a:xfrm>
            <a:custGeom>
              <a:avLst/>
              <a:gdLst/>
              <a:ahLst/>
              <a:cxnLst/>
              <a:rect l="l" t="t" r="r" b="b"/>
              <a:pathLst>
                <a:path w="94" h="4" extrusionOk="0">
                  <a:moveTo>
                    <a:pt x="0" y="1"/>
                  </a:moveTo>
                  <a:cubicBezTo>
                    <a:pt x="31" y="2"/>
                    <a:pt x="62" y="1"/>
                    <a:pt x="93" y="3"/>
                  </a:cubicBezTo>
                  <a:cubicBezTo>
                    <a:pt x="62" y="1"/>
                    <a:pt x="31" y="2"/>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2" name="Google Shape;432;p23"/>
            <p:cNvSpPr/>
            <p:nvPr/>
          </p:nvSpPr>
          <p:spPr>
            <a:xfrm>
              <a:off x="4737950" y="2731563"/>
              <a:ext cx="1925" cy="800"/>
            </a:xfrm>
            <a:custGeom>
              <a:avLst/>
              <a:gdLst/>
              <a:ahLst/>
              <a:cxnLst/>
              <a:rect l="l" t="t" r="r" b="b"/>
              <a:pathLst>
                <a:path w="77" h="32" extrusionOk="0">
                  <a:moveTo>
                    <a:pt x="1" y="0"/>
                  </a:moveTo>
                  <a:cubicBezTo>
                    <a:pt x="25" y="10"/>
                    <a:pt x="50" y="19"/>
                    <a:pt x="76" y="31"/>
                  </a:cubicBezTo>
                  <a:cubicBezTo>
                    <a:pt x="50" y="19"/>
                    <a:pt x="25" y="10"/>
                    <a:pt x="1"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3" name="Google Shape;433;p23"/>
            <p:cNvSpPr/>
            <p:nvPr/>
          </p:nvSpPr>
          <p:spPr>
            <a:xfrm>
              <a:off x="4710250" y="2727938"/>
              <a:ext cx="2125" cy="600"/>
            </a:xfrm>
            <a:custGeom>
              <a:avLst/>
              <a:gdLst/>
              <a:ahLst/>
              <a:cxnLst/>
              <a:rect l="l" t="t" r="r" b="b"/>
              <a:pathLst>
                <a:path w="85" h="24" extrusionOk="0">
                  <a:moveTo>
                    <a:pt x="0" y="24"/>
                  </a:moveTo>
                  <a:cubicBezTo>
                    <a:pt x="29" y="16"/>
                    <a:pt x="56" y="6"/>
                    <a:pt x="84" y="0"/>
                  </a:cubicBezTo>
                  <a:cubicBezTo>
                    <a:pt x="56" y="6"/>
                    <a:pt x="29" y="16"/>
                    <a:pt x="0" y="24"/>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4" name="Google Shape;434;p23"/>
            <p:cNvSpPr/>
            <p:nvPr/>
          </p:nvSpPr>
          <p:spPr>
            <a:xfrm>
              <a:off x="4715100" y="2727313"/>
              <a:ext cx="2250" cy="300"/>
            </a:xfrm>
            <a:custGeom>
              <a:avLst/>
              <a:gdLst/>
              <a:ahLst/>
              <a:cxnLst/>
              <a:rect l="l" t="t" r="r" b="b"/>
              <a:pathLst>
                <a:path w="90" h="12" extrusionOk="0">
                  <a:moveTo>
                    <a:pt x="1" y="12"/>
                  </a:moveTo>
                  <a:cubicBezTo>
                    <a:pt x="30" y="8"/>
                    <a:pt x="59" y="3"/>
                    <a:pt x="90" y="0"/>
                  </a:cubicBezTo>
                  <a:cubicBezTo>
                    <a:pt x="59" y="3"/>
                    <a:pt x="30" y="8"/>
                    <a:pt x="1" y="1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5" name="Google Shape;435;p23"/>
            <p:cNvSpPr/>
            <p:nvPr/>
          </p:nvSpPr>
          <p:spPr>
            <a:xfrm>
              <a:off x="4705750" y="2729263"/>
              <a:ext cx="2000" cy="925"/>
            </a:xfrm>
            <a:custGeom>
              <a:avLst/>
              <a:gdLst/>
              <a:ahLst/>
              <a:cxnLst/>
              <a:rect l="l" t="t" r="r" b="b"/>
              <a:pathLst>
                <a:path w="80" h="37" extrusionOk="0">
                  <a:moveTo>
                    <a:pt x="0" y="36"/>
                  </a:moveTo>
                  <a:cubicBezTo>
                    <a:pt x="26" y="25"/>
                    <a:pt x="52" y="10"/>
                    <a:pt x="80" y="0"/>
                  </a:cubicBezTo>
                  <a:cubicBezTo>
                    <a:pt x="52" y="10"/>
                    <a:pt x="26" y="25"/>
                    <a:pt x="0" y="36"/>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6" name="Google Shape;436;p23"/>
            <p:cNvSpPr/>
            <p:nvPr/>
          </p:nvSpPr>
          <p:spPr>
            <a:xfrm>
              <a:off x="4804525" y="2848138"/>
              <a:ext cx="650" cy="4050"/>
            </a:xfrm>
            <a:custGeom>
              <a:avLst/>
              <a:gdLst/>
              <a:ahLst/>
              <a:cxnLst/>
              <a:rect l="l" t="t" r="r" b="b"/>
              <a:pathLst>
                <a:path w="26" h="162" extrusionOk="0">
                  <a:moveTo>
                    <a:pt x="25" y="1"/>
                  </a:moveTo>
                  <a:cubicBezTo>
                    <a:pt x="18" y="54"/>
                    <a:pt x="12" y="110"/>
                    <a:pt x="1" y="162"/>
                  </a:cubicBezTo>
                  <a:cubicBezTo>
                    <a:pt x="12" y="110"/>
                    <a:pt x="18" y="55"/>
                    <a:pt x="25"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7" name="Google Shape;437;p23"/>
            <p:cNvSpPr/>
            <p:nvPr/>
          </p:nvSpPr>
          <p:spPr>
            <a:xfrm>
              <a:off x="4803050" y="2854463"/>
              <a:ext cx="900" cy="3450"/>
            </a:xfrm>
            <a:custGeom>
              <a:avLst/>
              <a:gdLst/>
              <a:ahLst/>
              <a:cxnLst/>
              <a:rect l="l" t="t" r="r" b="b"/>
              <a:pathLst>
                <a:path w="36" h="138" extrusionOk="0">
                  <a:moveTo>
                    <a:pt x="36" y="1"/>
                  </a:moveTo>
                  <a:lnTo>
                    <a:pt x="36" y="1"/>
                  </a:lnTo>
                  <a:cubicBezTo>
                    <a:pt x="25" y="47"/>
                    <a:pt x="15" y="93"/>
                    <a:pt x="0" y="138"/>
                  </a:cubicBezTo>
                  <a:cubicBezTo>
                    <a:pt x="15" y="95"/>
                    <a:pt x="25" y="47"/>
                    <a:pt x="36"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8" name="Google Shape;438;p23"/>
            <p:cNvSpPr/>
            <p:nvPr/>
          </p:nvSpPr>
          <p:spPr>
            <a:xfrm>
              <a:off x="4792050" y="2873063"/>
              <a:ext cx="1925" cy="1825"/>
            </a:xfrm>
            <a:custGeom>
              <a:avLst/>
              <a:gdLst/>
              <a:ahLst/>
              <a:cxnLst/>
              <a:rect l="l" t="t" r="r" b="b"/>
              <a:pathLst>
                <a:path w="77" h="73" extrusionOk="0">
                  <a:moveTo>
                    <a:pt x="76" y="1"/>
                  </a:moveTo>
                  <a:lnTo>
                    <a:pt x="76" y="1"/>
                  </a:lnTo>
                  <a:cubicBezTo>
                    <a:pt x="50" y="24"/>
                    <a:pt x="27" y="50"/>
                    <a:pt x="1" y="72"/>
                  </a:cubicBezTo>
                  <a:cubicBezTo>
                    <a:pt x="27" y="50"/>
                    <a:pt x="51" y="25"/>
                    <a:pt x="76"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9" name="Google Shape;439;p23"/>
            <p:cNvSpPr/>
            <p:nvPr/>
          </p:nvSpPr>
          <p:spPr>
            <a:xfrm>
              <a:off x="4795475" y="2869388"/>
              <a:ext cx="1700" cy="2175"/>
            </a:xfrm>
            <a:custGeom>
              <a:avLst/>
              <a:gdLst/>
              <a:ahLst/>
              <a:cxnLst/>
              <a:rect l="l" t="t" r="r" b="b"/>
              <a:pathLst>
                <a:path w="68" h="87" extrusionOk="0">
                  <a:moveTo>
                    <a:pt x="68" y="0"/>
                  </a:moveTo>
                  <a:cubicBezTo>
                    <a:pt x="46" y="29"/>
                    <a:pt x="25" y="60"/>
                    <a:pt x="1" y="87"/>
                  </a:cubicBezTo>
                  <a:cubicBezTo>
                    <a:pt x="25" y="60"/>
                    <a:pt x="46" y="29"/>
                    <a:pt x="68"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0" name="Google Shape;440;p23"/>
            <p:cNvSpPr/>
            <p:nvPr/>
          </p:nvSpPr>
          <p:spPr>
            <a:xfrm>
              <a:off x="4798500" y="2865088"/>
              <a:ext cx="1450" cy="2525"/>
            </a:xfrm>
            <a:custGeom>
              <a:avLst/>
              <a:gdLst/>
              <a:ahLst/>
              <a:cxnLst/>
              <a:rect l="l" t="t" r="r" b="b"/>
              <a:pathLst>
                <a:path w="58" h="101" extrusionOk="0">
                  <a:moveTo>
                    <a:pt x="57" y="0"/>
                  </a:moveTo>
                  <a:cubicBezTo>
                    <a:pt x="37" y="35"/>
                    <a:pt x="21" y="69"/>
                    <a:pt x="0" y="100"/>
                  </a:cubicBezTo>
                  <a:cubicBezTo>
                    <a:pt x="21" y="69"/>
                    <a:pt x="39" y="35"/>
                    <a:pt x="57"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1" name="Google Shape;441;p23"/>
            <p:cNvSpPr/>
            <p:nvPr/>
          </p:nvSpPr>
          <p:spPr>
            <a:xfrm>
              <a:off x="4801000" y="2860163"/>
              <a:ext cx="1200" cy="2900"/>
            </a:xfrm>
            <a:custGeom>
              <a:avLst/>
              <a:gdLst/>
              <a:ahLst/>
              <a:cxnLst/>
              <a:rect l="l" t="t" r="r" b="b"/>
              <a:pathLst>
                <a:path w="48" h="116" extrusionOk="0">
                  <a:moveTo>
                    <a:pt x="48" y="0"/>
                  </a:moveTo>
                  <a:lnTo>
                    <a:pt x="48" y="0"/>
                  </a:lnTo>
                  <a:cubicBezTo>
                    <a:pt x="31" y="39"/>
                    <a:pt x="19" y="79"/>
                    <a:pt x="0" y="115"/>
                  </a:cubicBezTo>
                  <a:cubicBezTo>
                    <a:pt x="19" y="79"/>
                    <a:pt x="33" y="39"/>
                    <a:pt x="48"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2" name="Google Shape;442;p23"/>
            <p:cNvSpPr/>
            <p:nvPr/>
          </p:nvSpPr>
          <p:spPr>
            <a:xfrm>
              <a:off x="4703375" y="2691338"/>
              <a:ext cx="165175" cy="186175"/>
            </a:xfrm>
            <a:custGeom>
              <a:avLst/>
              <a:gdLst/>
              <a:ahLst/>
              <a:cxnLst/>
              <a:rect l="l" t="t" r="r" b="b"/>
              <a:pathLst>
                <a:path w="6607" h="7447" extrusionOk="0">
                  <a:moveTo>
                    <a:pt x="2924" y="0"/>
                  </a:moveTo>
                  <a:cubicBezTo>
                    <a:pt x="2778" y="20"/>
                    <a:pt x="2637" y="68"/>
                    <a:pt x="2508" y="141"/>
                  </a:cubicBezTo>
                  <a:lnTo>
                    <a:pt x="0" y="1599"/>
                  </a:lnTo>
                  <a:cubicBezTo>
                    <a:pt x="1" y="1599"/>
                    <a:pt x="3" y="1598"/>
                    <a:pt x="4" y="1598"/>
                  </a:cubicBezTo>
                  <a:cubicBezTo>
                    <a:pt x="34" y="1581"/>
                    <a:pt x="64" y="1568"/>
                    <a:pt x="95" y="1553"/>
                  </a:cubicBezTo>
                  <a:cubicBezTo>
                    <a:pt x="123" y="1542"/>
                    <a:pt x="147" y="1527"/>
                    <a:pt x="175" y="1517"/>
                  </a:cubicBezTo>
                  <a:cubicBezTo>
                    <a:pt x="207" y="1505"/>
                    <a:pt x="242" y="1498"/>
                    <a:pt x="275" y="1488"/>
                  </a:cubicBezTo>
                  <a:cubicBezTo>
                    <a:pt x="304" y="1480"/>
                    <a:pt x="331" y="1470"/>
                    <a:pt x="361" y="1464"/>
                  </a:cubicBezTo>
                  <a:cubicBezTo>
                    <a:pt x="395" y="1457"/>
                    <a:pt x="432" y="1454"/>
                    <a:pt x="470" y="1451"/>
                  </a:cubicBezTo>
                  <a:cubicBezTo>
                    <a:pt x="499" y="1447"/>
                    <a:pt x="528" y="1441"/>
                    <a:pt x="559" y="1439"/>
                  </a:cubicBezTo>
                  <a:cubicBezTo>
                    <a:pt x="566" y="1439"/>
                    <a:pt x="573" y="1439"/>
                    <a:pt x="580" y="1439"/>
                  </a:cubicBezTo>
                  <a:cubicBezTo>
                    <a:pt x="611" y="1439"/>
                    <a:pt x="643" y="1441"/>
                    <a:pt x="675" y="1442"/>
                  </a:cubicBezTo>
                  <a:cubicBezTo>
                    <a:pt x="706" y="1443"/>
                    <a:pt x="737" y="1442"/>
                    <a:pt x="768" y="1444"/>
                  </a:cubicBezTo>
                  <a:cubicBezTo>
                    <a:pt x="809" y="1448"/>
                    <a:pt x="851" y="1457"/>
                    <a:pt x="892" y="1463"/>
                  </a:cubicBezTo>
                  <a:cubicBezTo>
                    <a:pt x="924" y="1469"/>
                    <a:pt x="956" y="1472"/>
                    <a:pt x="989" y="1479"/>
                  </a:cubicBezTo>
                  <a:cubicBezTo>
                    <a:pt x="1034" y="1489"/>
                    <a:pt x="1081" y="1504"/>
                    <a:pt x="1128" y="1517"/>
                  </a:cubicBezTo>
                  <a:cubicBezTo>
                    <a:pt x="1159" y="1527"/>
                    <a:pt x="1188" y="1534"/>
                    <a:pt x="1219" y="1543"/>
                  </a:cubicBezTo>
                  <a:cubicBezTo>
                    <a:pt x="1272" y="1562"/>
                    <a:pt x="1328" y="1586"/>
                    <a:pt x="1382" y="1609"/>
                  </a:cubicBezTo>
                  <a:cubicBezTo>
                    <a:pt x="1407" y="1620"/>
                    <a:pt x="1432" y="1628"/>
                    <a:pt x="1458" y="1640"/>
                  </a:cubicBezTo>
                  <a:cubicBezTo>
                    <a:pt x="1538" y="1677"/>
                    <a:pt x="1621" y="1719"/>
                    <a:pt x="1704" y="1768"/>
                  </a:cubicBezTo>
                  <a:cubicBezTo>
                    <a:pt x="3029" y="2532"/>
                    <a:pt x="4100" y="4385"/>
                    <a:pt x="4096" y="5907"/>
                  </a:cubicBezTo>
                  <a:cubicBezTo>
                    <a:pt x="4096" y="6003"/>
                    <a:pt x="4091" y="6094"/>
                    <a:pt x="4083" y="6181"/>
                  </a:cubicBezTo>
                  <a:cubicBezTo>
                    <a:pt x="4080" y="6212"/>
                    <a:pt x="4074" y="6242"/>
                    <a:pt x="4069" y="6273"/>
                  </a:cubicBezTo>
                  <a:cubicBezTo>
                    <a:pt x="4063" y="6327"/>
                    <a:pt x="4057" y="6382"/>
                    <a:pt x="4045" y="6434"/>
                  </a:cubicBezTo>
                  <a:cubicBezTo>
                    <a:pt x="4039" y="6466"/>
                    <a:pt x="4031" y="6494"/>
                    <a:pt x="4022" y="6526"/>
                  </a:cubicBezTo>
                  <a:cubicBezTo>
                    <a:pt x="4011" y="6572"/>
                    <a:pt x="4001" y="6619"/>
                    <a:pt x="3986" y="6664"/>
                  </a:cubicBezTo>
                  <a:cubicBezTo>
                    <a:pt x="3976" y="6695"/>
                    <a:pt x="3962" y="6723"/>
                    <a:pt x="3951" y="6754"/>
                  </a:cubicBezTo>
                  <a:cubicBezTo>
                    <a:pt x="3935" y="6793"/>
                    <a:pt x="3923" y="6834"/>
                    <a:pt x="3904" y="6870"/>
                  </a:cubicBezTo>
                  <a:cubicBezTo>
                    <a:pt x="3891" y="6899"/>
                    <a:pt x="3873" y="6924"/>
                    <a:pt x="3860" y="6951"/>
                  </a:cubicBezTo>
                  <a:cubicBezTo>
                    <a:pt x="3841" y="6986"/>
                    <a:pt x="3824" y="7021"/>
                    <a:pt x="3803" y="7052"/>
                  </a:cubicBezTo>
                  <a:cubicBezTo>
                    <a:pt x="3787" y="7078"/>
                    <a:pt x="3768" y="7099"/>
                    <a:pt x="3749" y="7123"/>
                  </a:cubicBezTo>
                  <a:cubicBezTo>
                    <a:pt x="3727" y="7152"/>
                    <a:pt x="3707" y="7183"/>
                    <a:pt x="3683" y="7210"/>
                  </a:cubicBezTo>
                  <a:cubicBezTo>
                    <a:pt x="3664" y="7232"/>
                    <a:pt x="3642" y="7250"/>
                    <a:pt x="3621" y="7271"/>
                  </a:cubicBezTo>
                  <a:cubicBezTo>
                    <a:pt x="3596" y="7294"/>
                    <a:pt x="3572" y="7320"/>
                    <a:pt x="3546" y="7343"/>
                  </a:cubicBezTo>
                  <a:cubicBezTo>
                    <a:pt x="3523" y="7361"/>
                    <a:pt x="3498" y="7375"/>
                    <a:pt x="3474" y="7392"/>
                  </a:cubicBezTo>
                  <a:cubicBezTo>
                    <a:pt x="3451" y="7407"/>
                    <a:pt x="3427" y="7428"/>
                    <a:pt x="3400" y="7444"/>
                  </a:cubicBezTo>
                  <a:lnTo>
                    <a:pt x="3400" y="7444"/>
                  </a:lnTo>
                  <a:lnTo>
                    <a:pt x="5903" y="5989"/>
                  </a:lnTo>
                  <a:cubicBezTo>
                    <a:pt x="6334" y="5739"/>
                    <a:pt x="6602" y="5206"/>
                    <a:pt x="6603" y="4451"/>
                  </a:cubicBezTo>
                  <a:cubicBezTo>
                    <a:pt x="6607" y="3474"/>
                    <a:pt x="6166" y="2362"/>
                    <a:pt x="5500" y="1489"/>
                  </a:cubicBezTo>
                  <a:lnTo>
                    <a:pt x="2924" y="0"/>
                  </a:lnTo>
                  <a:close/>
                  <a:moveTo>
                    <a:pt x="3400" y="7444"/>
                  </a:moveTo>
                  <a:lnTo>
                    <a:pt x="3395" y="7447"/>
                  </a:lnTo>
                  <a:cubicBezTo>
                    <a:pt x="3397" y="7446"/>
                    <a:pt x="3399" y="7445"/>
                    <a:pt x="3400" y="7444"/>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3" name="Google Shape;443;p23"/>
            <p:cNvSpPr/>
            <p:nvPr/>
          </p:nvSpPr>
          <p:spPr>
            <a:xfrm>
              <a:off x="4685800" y="2727263"/>
              <a:ext cx="120125" cy="154200"/>
            </a:xfrm>
            <a:custGeom>
              <a:avLst/>
              <a:gdLst/>
              <a:ahLst/>
              <a:cxnLst/>
              <a:rect l="l" t="t" r="r" b="b"/>
              <a:pathLst>
                <a:path w="4805" h="6168" extrusionOk="0">
                  <a:moveTo>
                    <a:pt x="1285" y="1"/>
                  </a:moveTo>
                  <a:cubicBezTo>
                    <a:pt x="1278" y="1"/>
                    <a:pt x="1270" y="1"/>
                    <a:pt x="1263" y="1"/>
                  </a:cubicBezTo>
                  <a:cubicBezTo>
                    <a:pt x="1232" y="4"/>
                    <a:pt x="1203" y="9"/>
                    <a:pt x="1174" y="12"/>
                  </a:cubicBezTo>
                  <a:cubicBezTo>
                    <a:pt x="1138" y="16"/>
                    <a:pt x="1099" y="19"/>
                    <a:pt x="1065" y="26"/>
                  </a:cubicBezTo>
                  <a:cubicBezTo>
                    <a:pt x="1035" y="32"/>
                    <a:pt x="1008" y="42"/>
                    <a:pt x="979" y="49"/>
                  </a:cubicBezTo>
                  <a:cubicBezTo>
                    <a:pt x="946" y="59"/>
                    <a:pt x="911" y="67"/>
                    <a:pt x="879" y="79"/>
                  </a:cubicBezTo>
                  <a:cubicBezTo>
                    <a:pt x="852" y="89"/>
                    <a:pt x="827" y="104"/>
                    <a:pt x="800" y="115"/>
                  </a:cubicBezTo>
                  <a:cubicBezTo>
                    <a:pt x="769" y="130"/>
                    <a:pt x="738" y="142"/>
                    <a:pt x="708" y="160"/>
                  </a:cubicBezTo>
                  <a:cubicBezTo>
                    <a:pt x="276" y="409"/>
                    <a:pt x="7" y="941"/>
                    <a:pt x="4" y="1699"/>
                  </a:cubicBezTo>
                  <a:cubicBezTo>
                    <a:pt x="1" y="3222"/>
                    <a:pt x="1070" y="5076"/>
                    <a:pt x="2395" y="5841"/>
                  </a:cubicBezTo>
                  <a:cubicBezTo>
                    <a:pt x="2780" y="6063"/>
                    <a:pt x="3143" y="6168"/>
                    <a:pt x="3465" y="6168"/>
                  </a:cubicBezTo>
                  <a:cubicBezTo>
                    <a:pt x="3736" y="6168"/>
                    <a:pt x="3978" y="6094"/>
                    <a:pt x="4180" y="5953"/>
                  </a:cubicBezTo>
                  <a:cubicBezTo>
                    <a:pt x="4205" y="5937"/>
                    <a:pt x="4229" y="5922"/>
                    <a:pt x="4252" y="5903"/>
                  </a:cubicBezTo>
                  <a:cubicBezTo>
                    <a:pt x="4277" y="5882"/>
                    <a:pt x="4301" y="5857"/>
                    <a:pt x="4326" y="5833"/>
                  </a:cubicBezTo>
                  <a:cubicBezTo>
                    <a:pt x="4346" y="5812"/>
                    <a:pt x="4368" y="5794"/>
                    <a:pt x="4388" y="5772"/>
                  </a:cubicBezTo>
                  <a:cubicBezTo>
                    <a:pt x="4412" y="5745"/>
                    <a:pt x="4433" y="5714"/>
                    <a:pt x="4454" y="5685"/>
                  </a:cubicBezTo>
                  <a:cubicBezTo>
                    <a:pt x="4472" y="5662"/>
                    <a:pt x="4491" y="5639"/>
                    <a:pt x="4508" y="5613"/>
                  </a:cubicBezTo>
                  <a:cubicBezTo>
                    <a:pt x="4528" y="5582"/>
                    <a:pt x="4545" y="5548"/>
                    <a:pt x="4564" y="5513"/>
                  </a:cubicBezTo>
                  <a:cubicBezTo>
                    <a:pt x="4579" y="5486"/>
                    <a:pt x="4595" y="5461"/>
                    <a:pt x="4608" y="5431"/>
                  </a:cubicBezTo>
                  <a:cubicBezTo>
                    <a:pt x="4626" y="5395"/>
                    <a:pt x="4639" y="5355"/>
                    <a:pt x="4656" y="5316"/>
                  </a:cubicBezTo>
                  <a:cubicBezTo>
                    <a:pt x="4667" y="5285"/>
                    <a:pt x="4680" y="5257"/>
                    <a:pt x="4690" y="5226"/>
                  </a:cubicBezTo>
                  <a:cubicBezTo>
                    <a:pt x="4705" y="5182"/>
                    <a:pt x="4715" y="5134"/>
                    <a:pt x="4726" y="5088"/>
                  </a:cubicBezTo>
                  <a:cubicBezTo>
                    <a:pt x="4734" y="5057"/>
                    <a:pt x="4743" y="5028"/>
                    <a:pt x="4751" y="4995"/>
                  </a:cubicBezTo>
                  <a:cubicBezTo>
                    <a:pt x="4761" y="4943"/>
                    <a:pt x="4767" y="4889"/>
                    <a:pt x="4774" y="4834"/>
                  </a:cubicBezTo>
                  <a:cubicBezTo>
                    <a:pt x="4778" y="4803"/>
                    <a:pt x="4784" y="4775"/>
                    <a:pt x="4787" y="4743"/>
                  </a:cubicBezTo>
                  <a:cubicBezTo>
                    <a:pt x="4795" y="4655"/>
                    <a:pt x="4800" y="4564"/>
                    <a:pt x="4800" y="4469"/>
                  </a:cubicBezTo>
                  <a:cubicBezTo>
                    <a:pt x="4804" y="2947"/>
                    <a:pt x="3734" y="1094"/>
                    <a:pt x="2409" y="329"/>
                  </a:cubicBezTo>
                  <a:cubicBezTo>
                    <a:pt x="2326" y="281"/>
                    <a:pt x="2244" y="239"/>
                    <a:pt x="2162" y="202"/>
                  </a:cubicBezTo>
                  <a:cubicBezTo>
                    <a:pt x="2137" y="189"/>
                    <a:pt x="2113" y="182"/>
                    <a:pt x="2087" y="171"/>
                  </a:cubicBezTo>
                  <a:cubicBezTo>
                    <a:pt x="2032" y="147"/>
                    <a:pt x="1978" y="124"/>
                    <a:pt x="1923" y="105"/>
                  </a:cubicBezTo>
                  <a:cubicBezTo>
                    <a:pt x="1892" y="95"/>
                    <a:pt x="1864" y="89"/>
                    <a:pt x="1833" y="80"/>
                  </a:cubicBezTo>
                  <a:cubicBezTo>
                    <a:pt x="1786" y="67"/>
                    <a:pt x="1739" y="51"/>
                    <a:pt x="1693" y="41"/>
                  </a:cubicBezTo>
                  <a:cubicBezTo>
                    <a:pt x="1661" y="33"/>
                    <a:pt x="1628" y="31"/>
                    <a:pt x="1596" y="26"/>
                  </a:cubicBezTo>
                  <a:cubicBezTo>
                    <a:pt x="1555" y="19"/>
                    <a:pt x="1513" y="10"/>
                    <a:pt x="1472" y="6"/>
                  </a:cubicBezTo>
                  <a:cubicBezTo>
                    <a:pt x="1441" y="4"/>
                    <a:pt x="1410" y="5"/>
                    <a:pt x="1379" y="4"/>
                  </a:cubicBezTo>
                  <a:cubicBezTo>
                    <a:pt x="1348" y="3"/>
                    <a:pt x="1316" y="1"/>
                    <a:pt x="1285"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4" name="Google Shape;444;p23"/>
            <p:cNvSpPr/>
            <p:nvPr/>
          </p:nvSpPr>
          <p:spPr>
            <a:xfrm>
              <a:off x="4568425" y="2422738"/>
              <a:ext cx="434875" cy="335100"/>
            </a:xfrm>
            <a:custGeom>
              <a:avLst/>
              <a:gdLst/>
              <a:ahLst/>
              <a:cxnLst/>
              <a:rect l="l" t="t" r="r" b="b"/>
              <a:pathLst>
                <a:path w="17395" h="13404" extrusionOk="0">
                  <a:moveTo>
                    <a:pt x="2" y="1606"/>
                  </a:moveTo>
                  <a:cubicBezTo>
                    <a:pt x="1" y="1606"/>
                    <a:pt x="1" y="1606"/>
                    <a:pt x="0" y="1607"/>
                  </a:cubicBezTo>
                  <a:lnTo>
                    <a:pt x="2" y="1606"/>
                  </a:lnTo>
                  <a:close/>
                  <a:moveTo>
                    <a:pt x="3088" y="1"/>
                  </a:moveTo>
                  <a:cubicBezTo>
                    <a:pt x="2872" y="1"/>
                    <a:pt x="2677" y="52"/>
                    <a:pt x="2508" y="149"/>
                  </a:cubicBezTo>
                  <a:lnTo>
                    <a:pt x="2" y="1606"/>
                  </a:lnTo>
                  <a:lnTo>
                    <a:pt x="2" y="1606"/>
                  </a:lnTo>
                  <a:cubicBezTo>
                    <a:pt x="3" y="1606"/>
                    <a:pt x="3" y="1606"/>
                    <a:pt x="4" y="1606"/>
                  </a:cubicBezTo>
                  <a:cubicBezTo>
                    <a:pt x="31" y="1589"/>
                    <a:pt x="61" y="1577"/>
                    <a:pt x="89" y="1565"/>
                  </a:cubicBezTo>
                  <a:cubicBezTo>
                    <a:pt x="113" y="1554"/>
                    <a:pt x="136" y="1540"/>
                    <a:pt x="162" y="1531"/>
                  </a:cubicBezTo>
                  <a:cubicBezTo>
                    <a:pt x="192" y="1520"/>
                    <a:pt x="224" y="1513"/>
                    <a:pt x="255" y="1504"/>
                  </a:cubicBezTo>
                  <a:cubicBezTo>
                    <a:pt x="280" y="1497"/>
                    <a:pt x="306" y="1488"/>
                    <a:pt x="332" y="1482"/>
                  </a:cubicBezTo>
                  <a:cubicBezTo>
                    <a:pt x="364" y="1475"/>
                    <a:pt x="399" y="1473"/>
                    <a:pt x="432" y="1469"/>
                  </a:cubicBezTo>
                  <a:cubicBezTo>
                    <a:pt x="460" y="1467"/>
                    <a:pt x="487" y="1461"/>
                    <a:pt x="515" y="1459"/>
                  </a:cubicBezTo>
                  <a:cubicBezTo>
                    <a:pt x="522" y="1459"/>
                    <a:pt x="529" y="1459"/>
                    <a:pt x="535" y="1459"/>
                  </a:cubicBezTo>
                  <a:cubicBezTo>
                    <a:pt x="564" y="1459"/>
                    <a:pt x="593" y="1461"/>
                    <a:pt x="621" y="1462"/>
                  </a:cubicBezTo>
                  <a:cubicBezTo>
                    <a:pt x="650" y="1462"/>
                    <a:pt x="679" y="1462"/>
                    <a:pt x="709" y="1464"/>
                  </a:cubicBezTo>
                  <a:cubicBezTo>
                    <a:pt x="747" y="1467"/>
                    <a:pt x="788" y="1475"/>
                    <a:pt x="826" y="1482"/>
                  </a:cubicBezTo>
                  <a:cubicBezTo>
                    <a:pt x="856" y="1487"/>
                    <a:pt x="883" y="1489"/>
                    <a:pt x="913" y="1495"/>
                  </a:cubicBezTo>
                  <a:cubicBezTo>
                    <a:pt x="954" y="1504"/>
                    <a:pt x="997" y="1519"/>
                    <a:pt x="1039" y="1531"/>
                  </a:cubicBezTo>
                  <a:cubicBezTo>
                    <a:pt x="1068" y="1540"/>
                    <a:pt x="1096" y="1545"/>
                    <a:pt x="1125" y="1555"/>
                  </a:cubicBezTo>
                  <a:cubicBezTo>
                    <a:pt x="1174" y="1572"/>
                    <a:pt x="1224" y="1593"/>
                    <a:pt x="1275" y="1615"/>
                  </a:cubicBezTo>
                  <a:cubicBezTo>
                    <a:pt x="1298" y="1625"/>
                    <a:pt x="1321" y="1633"/>
                    <a:pt x="1345" y="1644"/>
                  </a:cubicBezTo>
                  <a:cubicBezTo>
                    <a:pt x="1420" y="1677"/>
                    <a:pt x="1495" y="1717"/>
                    <a:pt x="1572" y="1762"/>
                  </a:cubicBezTo>
                  <a:lnTo>
                    <a:pt x="12681" y="8175"/>
                  </a:lnTo>
                  <a:cubicBezTo>
                    <a:pt x="13901" y="8880"/>
                    <a:pt x="14887" y="10587"/>
                    <a:pt x="14882" y="11989"/>
                  </a:cubicBezTo>
                  <a:cubicBezTo>
                    <a:pt x="14882" y="12076"/>
                    <a:pt x="14879" y="12160"/>
                    <a:pt x="14871" y="12240"/>
                  </a:cubicBezTo>
                  <a:cubicBezTo>
                    <a:pt x="14869" y="12265"/>
                    <a:pt x="14864" y="12287"/>
                    <a:pt x="14860" y="12311"/>
                  </a:cubicBezTo>
                  <a:cubicBezTo>
                    <a:pt x="14854" y="12366"/>
                    <a:pt x="14848" y="12421"/>
                    <a:pt x="14836" y="12473"/>
                  </a:cubicBezTo>
                  <a:cubicBezTo>
                    <a:pt x="14831" y="12501"/>
                    <a:pt x="14823" y="12524"/>
                    <a:pt x="14817" y="12550"/>
                  </a:cubicBezTo>
                  <a:cubicBezTo>
                    <a:pt x="14805" y="12595"/>
                    <a:pt x="14796" y="12642"/>
                    <a:pt x="14782" y="12684"/>
                  </a:cubicBezTo>
                  <a:cubicBezTo>
                    <a:pt x="14772" y="12712"/>
                    <a:pt x="14761" y="12737"/>
                    <a:pt x="14751" y="12764"/>
                  </a:cubicBezTo>
                  <a:cubicBezTo>
                    <a:pt x="14736" y="12802"/>
                    <a:pt x="14724" y="12839"/>
                    <a:pt x="14708" y="12872"/>
                  </a:cubicBezTo>
                  <a:cubicBezTo>
                    <a:pt x="14695" y="12899"/>
                    <a:pt x="14679" y="12923"/>
                    <a:pt x="14665" y="12949"/>
                  </a:cubicBezTo>
                  <a:cubicBezTo>
                    <a:pt x="14649" y="12980"/>
                    <a:pt x="14633" y="13012"/>
                    <a:pt x="14615" y="13041"/>
                  </a:cubicBezTo>
                  <a:cubicBezTo>
                    <a:pt x="14599" y="13064"/>
                    <a:pt x="14581" y="13084"/>
                    <a:pt x="14565" y="13106"/>
                  </a:cubicBezTo>
                  <a:cubicBezTo>
                    <a:pt x="14545" y="13133"/>
                    <a:pt x="14526" y="13161"/>
                    <a:pt x="14504" y="13185"/>
                  </a:cubicBezTo>
                  <a:cubicBezTo>
                    <a:pt x="14486" y="13207"/>
                    <a:pt x="14465" y="13224"/>
                    <a:pt x="14445" y="13242"/>
                  </a:cubicBezTo>
                  <a:cubicBezTo>
                    <a:pt x="14423" y="13265"/>
                    <a:pt x="14402" y="13288"/>
                    <a:pt x="14377" y="13308"/>
                  </a:cubicBezTo>
                  <a:cubicBezTo>
                    <a:pt x="14356" y="13325"/>
                    <a:pt x="14332" y="13339"/>
                    <a:pt x="14311" y="13354"/>
                  </a:cubicBezTo>
                  <a:cubicBezTo>
                    <a:pt x="14292" y="13368"/>
                    <a:pt x="14271" y="13385"/>
                    <a:pt x="14249" y="13398"/>
                  </a:cubicBezTo>
                  <a:lnTo>
                    <a:pt x="14249" y="13398"/>
                  </a:lnTo>
                  <a:lnTo>
                    <a:pt x="16748" y="11947"/>
                  </a:lnTo>
                  <a:cubicBezTo>
                    <a:pt x="17144" y="11716"/>
                    <a:pt x="17389" y="11226"/>
                    <a:pt x="17392" y="10530"/>
                  </a:cubicBezTo>
                  <a:cubicBezTo>
                    <a:pt x="17394" y="9129"/>
                    <a:pt x="16409" y="7422"/>
                    <a:pt x="15189" y="6717"/>
                  </a:cubicBezTo>
                  <a:lnTo>
                    <a:pt x="4080" y="304"/>
                  </a:lnTo>
                  <a:cubicBezTo>
                    <a:pt x="3724" y="98"/>
                    <a:pt x="3387" y="1"/>
                    <a:pt x="3088" y="1"/>
                  </a:cubicBezTo>
                  <a:close/>
                  <a:moveTo>
                    <a:pt x="14249" y="13398"/>
                  </a:moveTo>
                  <a:lnTo>
                    <a:pt x="14239" y="13403"/>
                  </a:lnTo>
                  <a:cubicBezTo>
                    <a:pt x="14243" y="13402"/>
                    <a:pt x="14246" y="13400"/>
                    <a:pt x="14249" y="13398"/>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5" name="Google Shape;445;p23"/>
            <p:cNvSpPr/>
            <p:nvPr/>
          </p:nvSpPr>
          <p:spPr>
            <a:xfrm>
              <a:off x="4552200" y="2459263"/>
              <a:ext cx="388375" cy="302325"/>
            </a:xfrm>
            <a:custGeom>
              <a:avLst/>
              <a:gdLst/>
              <a:ahLst/>
              <a:cxnLst/>
              <a:rect l="l" t="t" r="r" b="b"/>
              <a:pathLst>
                <a:path w="15535" h="12093" extrusionOk="0">
                  <a:moveTo>
                    <a:pt x="1189" y="0"/>
                  </a:moveTo>
                  <a:cubicBezTo>
                    <a:pt x="1181" y="0"/>
                    <a:pt x="1172" y="0"/>
                    <a:pt x="1163" y="1"/>
                  </a:cubicBezTo>
                  <a:cubicBezTo>
                    <a:pt x="1135" y="2"/>
                    <a:pt x="1107" y="7"/>
                    <a:pt x="1080" y="11"/>
                  </a:cubicBezTo>
                  <a:cubicBezTo>
                    <a:pt x="1047" y="14"/>
                    <a:pt x="1012" y="17"/>
                    <a:pt x="980" y="23"/>
                  </a:cubicBezTo>
                  <a:cubicBezTo>
                    <a:pt x="954" y="28"/>
                    <a:pt x="929" y="38"/>
                    <a:pt x="903" y="45"/>
                  </a:cubicBezTo>
                  <a:cubicBezTo>
                    <a:pt x="872" y="53"/>
                    <a:pt x="840" y="60"/>
                    <a:pt x="810" y="71"/>
                  </a:cubicBezTo>
                  <a:cubicBezTo>
                    <a:pt x="784" y="81"/>
                    <a:pt x="762" y="94"/>
                    <a:pt x="737" y="105"/>
                  </a:cubicBezTo>
                  <a:cubicBezTo>
                    <a:pt x="709" y="119"/>
                    <a:pt x="679" y="130"/>
                    <a:pt x="653" y="146"/>
                  </a:cubicBezTo>
                  <a:cubicBezTo>
                    <a:pt x="254" y="375"/>
                    <a:pt x="6" y="865"/>
                    <a:pt x="4" y="1564"/>
                  </a:cubicBezTo>
                  <a:cubicBezTo>
                    <a:pt x="0" y="2966"/>
                    <a:pt x="986" y="4673"/>
                    <a:pt x="2206" y="5378"/>
                  </a:cubicBezTo>
                  <a:lnTo>
                    <a:pt x="8971" y="9283"/>
                  </a:lnTo>
                  <a:lnTo>
                    <a:pt x="11549" y="10772"/>
                  </a:lnTo>
                  <a:lnTo>
                    <a:pt x="13315" y="11791"/>
                  </a:lnTo>
                  <a:cubicBezTo>
                    <a:pt x="13670" y="11996"/>
                    <a:pt x="14005" y="12092"/>
                    <a:pt x="14301" y="12092"/>
                  </a:cubicBezTo>
                  <a:cubicBezTo>
                    <a:pt x="14551" y="12092"/>
                    <a:pt x="14774" y="12024"/>
                    <a:pt x="14959" y="11895"/>
                  </a:cubicBezTo>
                  <a:cubicBezTo>
                    <a:pt x="14981" y="11881"/>
                    <a:pt x="15005" y="11867"/>
                    <a:pt x="15026" y="11850"/>
                  </a:cubicBezTo>
                  <a:cubicBezTo>
                    <a:pt x="15049" y="11829"/>
                    <a:pt x="15070" y="11805"/>
                    <a:pt x="15093" y="11783"/>
                  </a:cubicBezTo>
                  <a:cubicBezTo>
                    <a:pt x="15113" y="11764"/>
                    <a:pt x="15134" y="11747"/>
                    <a:pt x="15152" y="11726"/>
                  </a:cubicBezTo>
                  <a:cubicBezTo>
                    <a:pt x="15173" y="11702"/>
                    <a:pt x="15193" y="11674"/>
                    <a:pt x="15213" y="11646"/>
                  </a:cubicBezTo>
                  <a:cubicBezTo>
                    <a:pt x="15229" y="11624"/>
                    <a:pt x="15248" y="11604"/>
                    <a:pt x="15262" y="11581"/>
                  </a:cubicBezTo>
                  <a:cubicBezTo>
                    <a:pt x="15281" y="11552"/>
                    <a:pt x="15297" y="11520"/>
                    <a:pt x="15313" y="11489"/>
                  </a:cubicBezTo>
                  <a:cubicBezTo>
                    <a:pt x="15328" y="11463"/>
                    <a:pt x="15343" y="11440"/>
                    <a:pt x="15355" y="11414"/>
                  </a:cubicBezTo>
                  <a:cubicBezTo>
                    <a:pt x="15371" y="11379"/>
                    <a:pt x="15385" y="11341"/>
                    <a:pt x="15399" y="11305"/>
                  </a:cubicBezTo>
                  <a:cubicBezTo>
                    <a:pt x="15409" y="11277"/>
                    <a:pt x="15421" y="11253"/>
                    <a:pt x="15430" y="11224"/>
                  </a:cubicBezTo>
                  <a:cubicBezTo>
                    <a:pt x="15443" y="11182"/>
                    <a:pt x="15453" y="11136"/>
                    <a:pt x="15464" y="11090"/>
                  </a:cubicBezTo>
                  <a:cubicBezTo>
                    <a:pt x="15471" y="11064"/>
                    <a:pt x="15479" y="11040"/>
                    <a:pt x="15484" y="11014"/>
                  </a:cubicBezTo>
                  <a:cubicBezTo>
                    <a:pt x="15495" y="10961"/>
                    <a:pt x="15502" y="10906"/>
                    <a:pt x="15508" y="10851"/>
                  </a:cubicBezTo>
                  <a:cubicBezTo>
                    <a:pt x="15511" y="10828"/>
                    <a:pt x="15516" y="10804"/>
                    <a:pt x="15519" y="10781"/>
                  </a:cubicBezTo>
                  <a:cubicBezTo>
                    <a:pt x="15526" y="10700"/>
                    <a:pt x="15530" y="10616"/>
                    <a:pt x="15530" y="10529"/>
                  </a:cubicBezTo>
                  <a:cubicBezTo>
                    <a:pt x="15535" y="9127"/>
                    <a:pt x="14549" y="7420"/>
                    <a:pt x="13329" y="6715"/>
                  </a:cubicBezTo>
                  <a:lnTo>
                    <a:pt x="2220" y="302"/>
                  </a:lnTo>
                  <a:cubicBezTo>
                    <a:pt x="2143" y="257"/>
                    <a:pt x="2067" y="219"/>
                    <a:pt x="1993" y="184"/>
                  </a:cubicBezTo>
                  <a:cubicBezTo>
                    <a:pt x="1970" y="173"/>
                    <a:pt x="1947" y="166"/>
                    <a:pt x="1922" y="156"/>
                  </a:cubicBezTo>
                  <a:cubicBezTo>
                    <a:pt x="1873" y="135"/>
                    <a:pt x="1822" y="112"/>
                    <a:pt x="1774" y="96"/>
                  </a:cubicBezTo>
                  <a:cubicBezTo>
                    <a:pt x="1744" y="86"/>
                    <a:pt x="1717" y="80"/>
                    <a:pt x="1687" y="71"/>
                  </a:cubicBezTo>
                  <a:cubicBezTo>
                    <a:pt x="1645" y="59"/>
                    <a:pt x="1602" y="45"/>
                    <a:pt x="1561" y="37"/>
                  </a:cubicBezTo>
                  <a:cubicBezTo>
                    <a:pt x="1531" y="29"/>
                    <a:pt x="1504" y="28"/>
                    <a:pt x="1475" y="23"/>
                  </a:cubicBezTo>
                  <a:cubicBezTo>
                    <a:pt x="1436" y="17"/>
                    <a:pt x="1396" y="8"/>
                    <a:pt x="1358" y="5"/>
                  </a:cubicBezTo>
                  <a:cubicBezTo>
                    <a:pt x="1327" y="2"/>
                    <a:pt x="1298" y="3"/>
                    <a:pt x="1270" y="2"/>
                  </a:cubicBezTo>
                  <a:cubicBezTo>
                    <a:pt x="1243" y="2"/>
                    <a:pt x="1216" y="0"/>
                    <a:pt x="1189"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6" name="Google Shape;446;p23"/>
            <p:cNvSpPr/>
            <p:nvPr/>
          </p:nvSpPr>
          <p:spPr>
            <a:xfrm>
              <a:off x="4806575" y="2451013"/>
              <a:ext cx="325" cy="6825"/>
            </a:xfrm>
            <a:custGeom>
              <a:avLst/>
              <a:gdLst/>
              <a:ahLst/>
              <a:cxnLst/>
              <a:rect l="l" t="t" r="r" b="b"/>
              <a:pathLst>
                <a:path w="13" h="273" extrusionOk="0">
                  <a:moveTo>
                    <a:pt x="13" y="1"/>
                  </a:moveTo>
                  <a:lnTo>
                    <a:pt x="13" y="1"/>
                  </a:lnTo>
                  <a:cubicBezTo>
                    <a:pt x="13" y="95"/>
                    <a:pt x="8" y="186"/>
                    <a:pt x="0" y="273"/>
                  </a:cubicBezTo>
                  <a:cubicBezTo>
                    <a:pt x="9" y="186"/>
                    <a:pt x="13" y="95"/>
                    <a:pt x="13"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7" name="Google Shape;447;p23"/>
            <p:cNvSpPr/>
            <p:nvPr/>
          </p:nvSpPr>
          <p:spPr>
            <a:xfrm>
              <a:off x="4732650" y="2341188"/>
              <a:ext cx="2350" cy="675"/>
            </a:xfrm>
            <a:custGeom>
              <a:avLst/>
              <a:gdLst/>
              <a:ahLst/>
              <a:cxnLst/>
              <a:rect l="l" t="t" r="r" b="b"/>
              <a:pathLst>
                <a:path w="94" h="27" extrusionOk="0">
                  <a:moveTo>
                    <a:pt x="1" y="1"/>
                  </a:moveTo>
                  <a:lnTo>
                    <a:pt x="1" y="1"/>
                  </a:lnTo>
                  <a:cubicBezTo>
                    <a:pt x="32" y="11"/>
                    <a:pt x="62" y="17"/>
                    <a:pt x="94" y="27"/>
                  </a:cubicBezTo>
                  <a:cubicBezTo>
                    <a:pt x="63" y="17"/>
                    <a:pt x="32" y="10"/>
                    <a:pt x="1"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8" name="Google Shape;448;p23"/>
            <p:cNvSpPr/>
            <p:nvPr/>
          </p:nvSpPr>
          <p:spPr>
            <a:xfrm>
              <a:off x="4721325" y="2339313"/>
              <a:ext cx="2400" cy="75"/>
            </a:xfrm>
            <a:custGeom>
              <a:avLst/>
              <a:gdLst/>
              <a:ahLst/>
              <a:cxnLst/>
              <a:rect l="l" t="t" r="r" b="b"/>
              <a:pathLst>
                <a:path w="96" h="3" extrusionOk="0">
                  <a:moveTo>
                    <a:pt x="0" y="2"/>
                  </a:moveTo>
                  <a:cubicBezTo>
                    <a:pt x="31" y="2"/>
                    <a:pt x="62" y="0"/>
                    <a:pt x="96" y="3"/>
                  </a:cubicBezTo>
                  <a:cubicBezTo>
                    <a:pt x="62" y="0"/>
                    <a:pt x="31" y="2"/>
                    <a:pt x="0" y="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9" name="Google Shape;449;p23"/>
            <p:cNvSpPr/>
            <p:nvPr/>
          </p:nvSpPr>
          <p:spPr>
            <a:xfrm>
              <a:off x="4738925" y="2343438"/>
              <a:ext cx="2050" cy="850"/>
            </a:xfrm>
            <a:custGeom>
              <a:avLst/>
              <a:gdLst/>
              <a:ahLst/>
              <a:cxnLst/>
              <a:rect l="l" t="t" r="r" b="b"/>
              <a:pathLst>
                <a:path w="82" h="34" extrusionOk="0">
                  <a:moveTo>
                    <a:pt x="0" y="0"/>
                  </a:moveTo>
                  <a:cubicBezTo>
                    <a:pt x="27" y="11"/>
                    <a:pt x="53" y="20"/>
                    <a:pt x="82" y="34"/>
                  </a:cubicBezTo>
                  <a:cubicBezTo>
                    <a:pt x="53" y="20"/>
                    <a:pt x="27" y="11"/>
                    <a:pt x="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0" name="Google Shape;450;p23"/>
            <p:cNvSpPr/>
            <p:nvPr/>
          </p:nvSpPr>
          <p:spPr>
            <a:xfrm>
              <a:off x="4726800" y="2339863"/>
              <a:ext cx="2450" cy="400"/>
            </a:xfrm>
            <a:custGeom>
              <a:avLst/>
              <a:gdLst/>
              <a:ahLst/>
              <a:cxnLst/>
              <a:rect l="l" t="t" r="r" b="b"/>
              <a:pathLst>
                <a:path w="98" h="16" extrusionOk="0">
                  <a:moveTo>
                    <a:pt x="1" y="1"/>
                  </a:moveTo>
                  <a:cubicBezTo>
                    <a:pt x="33" y="6"/>
                    <a:pt x="64" y="8"/>
                    <a:pt x="97" y="16"/>
                  </a:cubicBezTo>
                  <a:cubicBezTo>
                    <a:pt x="64" y="8"/>
                    <a:pt x="33" y="6"/>
                    <a:pt x="1"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1" name="Google Shape;451;p23"/>
            <p:cNvSpPr/>
            <p:nvPr/>
          </p:nvSpPr>
          <p:spPr>
            <a:xfrm>
              <a:off x="4706775" y="2341188"/>
              <a:ext cx="2100" cy="1000"/>
            </a:xfrm>
            <a:custGeom>
              <a:avLst/>
              <a:gdLst/>
              <a:ahLst/>
              <a:cxnLst/>
              <a:rect l="l" t="t" r="r" b="b"/>
              <a:pathLst>
                <a:path w="84" h="40" extrusionOk="0">
                  <a:moveTo>
                    <a:pt x="0" y="39"/>
                  </a:moveTo>
                  <a:cubicBezTo>
                    <a:pt x="29" y="27"/>
                    <a:pt x="55" y="12"/>
                    <a:pt x="83" y="1"/>
                  </a:cubicBezTo>
                  <a:cubicBezTo>
                    <a:pt x="55" y="12"/>
                    <a:pt x="29" y="27"/>
                    <a:pt x="0" y="39"/>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2" name="Google Shape;452;p23"/>
            <p:cNvSpPr/>
            <p:nvPr/>
          </p:nvSpPr>
          <p:spPr>
            <a:xfrm>
              <a:off x="4716175" y="2339288"/>
              <a:ext cx="2300" cy="300"/>
            </a:xfrm>
            <a:custGeom>
              <a:avLst/>
              <a:gdLst/>
              <a:ahLst/>
              <a:cxnLst/>
              <a:rect l="l" t="t" r="r" b="b"/>
              <a:pathLst>
                <a:path w="92" h="12" extrusionOk="0">
                  <a:moveTo>
                    <a:pt x="1" y="11"/>
                  </a:moveTo>
                  <a:cubicBezTo>
                    <a:pt x="31" y="8"/>
                    <a:pt x="60" y="1"/>
                    <a:pt x="91" y="0"/>
                  </a:cubicBezTo>
                  <a:cubicBezTo>
                    <a:pt x="60" y="1"/>
                    <a:pt x="31" y="8"/>
                    <a:pt x="1" y="1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3" name="Google Shape;453;p23"/>
            <p:cNvSpPr/>
            <p:nvPr/>
          </p:nvSpPr>
          <p:spPr>
            <a:xfrm>
              <a:off x="4711300" y="2339888"/>
              <a:ext cx="2175" cy="650"/>
            </a:xfrm>
            <a:custGeom>
              <a:avLst/>
              <a:gdLst/>
              <a:ahLst/>
              <a:cxnLst/>
              <a:rect l="l" t="t" r="r" b="b"/>
              <a:pathLst>
                <a:path w="87" h="26" extrusionOk="0">
                  <a:moveTo>
                    <a:pt x="0" y="26"/>
                  </a:moveTo>
                  <a:cubicBezTo>
                    <a:pt x="29" y="17"/>
                    <a:pt x="57" y="7"/>
                    <a:pt x="87" y="1"/>
                  </a:cubicBezTo>
                  <a:cubicBezTo>
                    <a:pt x="57" y="7"/>
                    <a:pt x="29" y="17"/>
                    <a:pt x="0" y="26"/>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4" name="Google Shape;454;p23"/>
            <p:cNvSpPr/>
            <p:nvPr/>
          </p:nvSpPr>
          <p:spPr>
            <a:xfrm>
              <a:off x="4805650" y="2460013"/>
              <a:ext cx="600" cy="4150"/>
            </a:xfrm>
            <a:custGeom>
              <a:avLst/>
              <a:gdLst/>
              <a:ahLst/>
              <a:cxnLst/>
              <a:rect l="l" t="t" r="r" b="b"/>
              <a:pathLst>
                <a:path w="24" h="166" extrusionOk="0">
                  <a:moveTo>
                    <a:pt x="24" y="1"/>
                  </a:moveTo>
                  <a:cubicBezTo>
                    <a:pt x="18" y="56"/>
                    <a:pt x="10" y="113"/>
                    <a:pt x="0" y="165"/>
                  </a:cubicBezTo>
                  <a:cubicBezTo>
                    <a:pt x="10" y="113"/>
                    <a:pt x="18" y="56"/>
                    <a:pt x="24"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5" name="Google Shape;455;p23"/>
            <p:cNvSpPr/>
            <p:nvPr/>
          </p:nvSpPr>
          <p:spPr>
            <a:xfrm>
              <a:off x="4793175" y="2485063"/>
              <a:ext cx="1875" cy="1800"/>
            </a:xfrm>
            <a:custGeom>
              <a:avLst/>
              <a:gdLst/>
              <a:ahLst/>
              <a:cxnLst/>
              <a:rect l="l" t="t" r="r" b="b"/>
              <a:pathLst>
                <a:path w="75" h="72" extrusionOk="0">
                  <a:moveTo>
                    <a:pt x="74" y="1"/>
                  </a:moveTo>
                  <a:lnTo>
                    <a:pt x="74" y="1"/>
                  </a:lnTo>
                  <a:cubicBezTo>
                    <a:pt x="50" y="24"/>
                    <a:pt x="26" y="49"/>
                    <a:pt x="0" y="71"/>
                  </a:cubicBezTo>
                  <a:cubicBezTo>
                    <a:pt x="26" y="50"/>
                    <a:pt x="50" y="24"/>
                    <a:pt x="74"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6" name="Google Shape;456;p23"/>
            <p:cNvSpPr/>
            <p:nvPr/>
          </p:nvSpPr>
          <p:spPr>
            <a:xfrm>
              <a:off x="4796600" y="2481388"/>
              <a:ext cx="1675" cy="2150"/>
            </a:xfrm>
            <a:custGeom>
              <a:avLst/>
              <a:gdLst/>
              <a:ahLst/>
              <a:cxnLst/>
              <a:rect l="l" t="t" r="r" b="b"/>
              <a:pathLst>
                <a:path w="67" h="86" extrusionOk="0">
                  <a:moveTo>
                    <a:pt x="66" y="0"/>
                  </a:moveTo>
                  <a:cubicBezTo>
                    <a:pt x="44" y="29"/>
                    <a:pt x="24" y="60"/>
                    <a:pt x="1" y="86"/>
                  </a:cubicBezTo>
                  <a:cubicBezTo>
                    <a:pt x="24" y="60"/>
                    <a:pt x="44" y="29"/>
                    <a:pt x="66"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7" name="Google Shape;457;p23"/>
            <p:cNvSpPr/>
            <p:nvPr/>
          </p:nvSpPr>
          <p:spPr>
            <a:xfrm>
              <a:off x="4804150" y="2466388"/>
              <a:ext cx="925" cy="3525"/>
            </a:xfrm>
            <a:custGeom>
              <a:avLst/>
              <a:gdLst/>
              <a:ahLst/>
              <a:cxnLst/>
              <a:rect l="l" t="t" r="r" b="b"/>
              <a:pathLst>
                <a:path w="37" h="141" extrusionOk="0">
                  <a:moveTo>
                    <a:pt x="37" y="1"/>
                  </a:moveTo>
                  <a:cubicBezTo>
                    <a:pt x="26" y="48"/>
                    <a:pt x="14" y="96"/>
                    <a:pt x="1" y="141"/>
                  </a:cubicBezTo>
                  <a:cubicBezTo>
                    <a:pt x="14" y="96"/>
                    <a:pt x="26" y="48"/>
                    <a:pt x="37"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8" name="Google Shape;458;p23"/>
            <p:cNvSpPr/>
            <p:nvPr/>
          </p:nvSpPr>
          <p:spPr>
            <a:xfrm>
              <a:off x="4799600" y="2477113"/>
              <a:ext cx="1400" cy="2500"/>
            </a:xfrm>
            <a:custGeom>
              <a:avLst/>
              <a:gdLst/>
              <a:ahLst/>
              <a:cxnLst/>
              <a:rect l="l" t="t" r="r" b="b"/>
              <a:pathLst>
                <a:path w="56" h="100" extrusionOk="0">
                  <a:moveTo>
                    <a:pt x="55" y="0"/>
                  </a:moveTo>
                  <a:cubicBezTo>
                    <a:pt x="38" y="34"/>
                    <a:pt x="21" y="68"/>
                    <a:pt x="1" y="99"/>
                  </a:cubicBezTo>
                  <a:cubicBezTo>
                    <a:pt x="21" y="68"/>
                    <a:pt x="38" y="34"/>
                    <a:pt x="55"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9" name="Google Shape;459;p23"/>
            <p:cNvSpPr/>
            <p:nvPr/>
          </p:nvSpPr>
          <p:spPr>
            <a:xfrm>
              <a:off x="4802150" y="2472163"/>
              <a:ext cx="1125" cy="2900"/>
            </a:xfrm>
            <a:custGeom>
              <a:avLst/>
              <a:gdLst/>
              <a:ahLst/>
              <a:cxnLst/>
              <a:rect l="l" t="t" r="r" b="b"/>
              <a:pathLst>
                <a:path w="45" h="116" extrusionOk="0">
                  <a:moveTo>
                    <a:pt x="45" y="0"/>
                  </a:moveTo>
                  <a:cubicBezTo>
                    <a:pt x="30" y="39"/>
                    <a:pt x="16" y="78"/>
                    <a:pt x="0" y="115"/>
                  </a:cubicBezTo>
                  <a:cubicBezTo>
                    <a:pt x="16" y="78"/>
                    <a:pt x="30" y="39"/>
                    <a:pt x="45"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0" name="Google Shape;460;p23"/>
            <p:cNvSpPr/>
            <p:nvPr/>
          </p:nvSpPr>
          <p:spPr>
            <a:xfrm>
              <a:off x="4686925" y="2339263"/>
              <a:ext cx="120100" cy="154200"/>
            </a:xfrm>
            <a:custGeom>
              <a:avLst/>
              <a:gdLst/>
              <a:ahLst/>
              <a:cxnLst/>
              <a:rect l="l" t="t" r="r" b="b"/>
              <a:pathLst>
                <a:path w="4804" h="6168" extrusionOk="0">
                  <a:moveTo>
                    <a:pt x="1290" y="0"/>
                  </a:moveTo>
                  <a:cubicBezTo>
                    <a:pt x="1281" y="0"/>
                    <a:pt x="1272" y="1"/>
                    <a:pt x="1263" y="1"/>
                  </a:cubicBezTo>
                  <a:cubicBezTo>
                    <a:pt x="1232" y="2"/>
                    <a:pt x="1203" y="9"/>
                    <a:pt x="1172" y="12"/>
                  </a:cubicBezTo>
                  <a:cubicBezTo>
                    <a:pt x="1136" y="16"/>
                    <a:pt x="1099" y="19"/>
                    <a:pt x="1064" y="26"/>
                  </a:cubicBezTo>
                  <a:cubicBezTo>
                    <a:pt x="1033" y="32"/>
                    <a:pt x="1006" y="42"/>
                    <a:pt x="976" y="51"/>
                  </a:cubicBezTo>
                  <a:cubicBezTo>
                    <a:pt x="944" y="59"/>
                    <a:pt x="911" y="67"/>
                    <a:pt x="879" y="78"/>
                  </a:cubicBezTo>
                  <a:cubicBezTo>
                    <a:pt x="850" y="89"/>
                    <a:pt x="824" y="104"/>
                    <a:pt x="797" y="118"/>
                  </a:cubicBezTo>
                  <a:cubicBezTo>
                    <a:pt x="768" y="130"/>
                    <a:pt x="736" y="142"/>
                    <a:pt x="708" y="158"/>
                  </a:cubicBezTo>
                  <a:cubicBezTo>
                    <a:pt x="274" y="409"/>
                    <a:pt x="7" y="943"/>
                    <a:pt x="4" y="1701"/>
                  </a:cubicBezTo>
                  <a:cubicBezTo>
                    <a:pt x="0" y="3223"/>
                    <a:pt x="1069" y="5075"/>
                    <a:pt x="2393" y="5840"/>
                  </a:cubicBezTo>
                  <a:cubicBezTo>
                    <a:pt x="2779" y="6062"/>
                    <a:pt x="3144" y="6167"/>
                    <a:pt x="3467" y="6167"/>
                  </a:cubicBezTo>
                  <a:cubicBezTo>
                    <a:pt x="3738" y="6167"/>
                    <a:pt x="3980" y="6093"/>
                    <a:pt x="4181" y="5953"/>
                  </a:cubicBezTo>
                  <a:cubicBezTo>
                    <a:pt x="4204" y="5935"/>
                    <a:pt x="4229" y="5922"/>
                    <a:pt x="4251" y="5903"/>
                  </a:cubicBezTo>
                  <a:cubicBezTo>
                    <a:pt x="4276" y="5881"/>
                    <a:pt x="4300" y="5856"/>
                    <a:pt x="4324" y="5833"/>
                  </a:cubicBezTo>
                  <a:cubicBezTo>
                    <a:pt x="4345" y="5812"/>
                    <a:pt x="4368" y="5793"/>
                    <a:pt x="4388" y="5772"/>
                  </a:cubicBezTo>
                  <a:cubicBezTo>
                    <a:pt x="4411" y="5745"/>
                    <a:pt x="4431" y="5715"/>
                    <a:pt x="4453" y="5686"/>
                  </a:cubicBezTo>
                  <a:cubicBezTo>
                    <a:pt x="4471" y="5662"/>
                    <a:pt x="4490" y="5639"/>
                    <a:pt x="4508" y="5613"/>
                  </a:cubicBezTo>
                  <a:cubicBezTo>
                    <a:pt x="4528" y="5582"/>
                    <a:pt x="4545" y="5548"/>
                    <a:pt x="4562" y="5514"/>
                  </a:cubicBezTo>
                  <a:cubicBezTo>
                    <a:pt x="4578" y="5487"/>
                    <a:pt x="4594" y="5461"/>
                    <a:pt x="4609" y="5431"/>
                  </a:cubicBezTo>
                  <a:cubicBezTo>
                    <a:pt x="4627" y="5395"/>
                    <a:pt x="4640" y="5356"/>
                    <a:pt x="4655" y="5316"/>
                  </a:cubicBezTo>
                  <a:cubicBezTo>
                    <a:pt x="4666" y="5285"/>
                    <a:pt x="4680" y="5258"/>
                    <a:pt x="4690" y="5226"/>
                  </a:cubicBezTo>
                  <a:cubicBezTo>
                    <a:pt x="4705" y="5181"/>
                    <a:pt x="4715" y="5134"/>
                    <a:pt x="4727" y="5086"/>
                  </a:cubicBezTo>
                  <a:cubicBezTo>
                    <a:pt x="4734" y="5055"/>
                    <a:pt x="4743" y="5028"/>
                    <a:pt x="4749" y="4997"/>
                  </a:cubicBezTo>
                  <a:cubicBezTo>
                    <a:pt x="4760" y="4943"/>
                    <a:pt x="4767" y="4888"/>
                    <a:pt x="4774" y="4832"/>
                  </a:cubicBezTo>
                  <a:cubicBezTo>
                    <a:pt x="4778" y="4802"/>
                    <a:pt x="4784" y="4775"/>
                    <a:pt x="4786" y="4744"/>
                  </a:cubicBezTo>
                  <a:cubicBezTo>
                    <a:pt x="4795" y="4657"/>
                    <a:pt x="4800" y="4566"/>
                    <a:pt x="4800" y="4470"/>
                  </a:cubicBezTo>
                  <a:cubicBezTo>
                    <a:pt x="4804" y="2948"/>
                    <a:pt x="3732" y="1092"/>
                    <a:pt x="2408" y="328"/>
                  </a:cubicBezTo>
                  <a:cubicBezTo>
                    <a:pt x="2325" y="280"/>
                    <a:pt x="2244" y="238"/>
                    <a:pt x="2162" y="201"/>
                  </a:cubicBezTo>
                  <a:cubicBezTo>
                    <a:pt x="2135" y="188"/>
                    <a:pt x="2107" y="180"/>
                    <a:pt x="2080" y="167"/>
                  </a:cubicBezTo>
                  <a:cubicBezTo>
                    <a:pt x="2028" y="146"/>
                    <a:pt x="1975" y="123"/>
                    <a:pt x="1924" y="105"/>
                  </a:cubicBezTo>
                  <a:cubicBezTo>
                    <a:pt x="1892" y="94"/>
                    <a:pt x="1862" y="88"/>
                    <a:pt x="1831" y="78"/>
                  </a:cubicBezTo>
                  <a:cubicBezTo>
                    <a:pt x="1784" y="66"/>
                    <a:pt x="1738" y="49"/>
                    <a:pt x="1694" y="40"/>
                  </a:cubicBezTo>
                  <a:cubicBezTo>
                    <a:pt x="1660" y="33"/>
                    <a:pt x="1629" y="30"/>
                    <a:pt x="1597" y="25"/>
                  </a:cubicBezTo>
                  <a:cubicBezTo>
                    <a:pt x="1555" y="19"/>
                    <a:pt x="1513" y="9"/>
                    <a:pt x="1473" y="6"/>
                  </a:cubicBezTo>
                  <a:cubicBezTo>
                    <a:pt x="1457" y="4"/>
                    <a:pt x="1441" y="4"/>
                    <a:pt x="1425" y="4"/>
                  </a:cubicBezTo>
                  <a:cubicBezTo>
                    <a:pt x="1418" y="4"/>
                    <a:pt x="1410" y="4"/>
                    <a:pt x="1402" y="4"/>
                  </a:cubicBezTo>
                  <a:cubicBezTo>
                    <a:pt x="1394" y="4"/>
                    <a:pt x="1386" y="4"/>
                    <a:pt x="1378" y="4"/>
                  </a:cubicBezTo>
                  <a:cubicBezTo>
                    <a:pt x="1349" y="3"/>
                    <a:pt x="1319" y="0"/>
                    <a:pt x="129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1" name="Google Shape;461;p23"/>
            <p:cNvSpPr/>
            <p:nvPr/>
          </p:nvSpPr>
          <p:spPr>
            <a:xfrm>
              <a:off x="4704475" y="2302788"/>
              <a:ext cx="165250" cy="186675"/>
            </a:xfrm>
            <a:custGeom>
              <a:avLst/>
              <a:gdLst/>
              <a:ahLst/>
              <a:cxnLst/>
              <a:rect l="l" t="t" r="r" b="b"/>
              <a:pathLst>
                <a:path w="6610" h="7467" extrusionOk="0">
                  <a:moveTo>
                    <a:pt x="9" y="1615"/>
                  </a:moveTo>
                  <a:cubicBezTo>
                    <a:pt x="8" y="1616"/>
                    <a:pt x="6" y="1617"/>
                    <a:pt x="4" y="1617"/>
                  </a:cubicBezTo>
                  <a:cubicBezTo>
                    <a:pt x="4" y="1618"/>
                    <a:pt x="4" y="1618"/>
                    <a:pt x="4" y="1618"/>
                  </a:cubicBezTo>
                  <a:lnTo>
                    <a:pt x="4" y="1618"/>
                  </a:lnTo>
                  <a:lnTo>
                    <a:pt x="9" y="1615"/>
                  </a:lnTo>
                  <a:close/>
                  <a:moveTo>
                    <a:pt x="4" y="1618"/>
                  </a:moveTo>
                  <a:lnTo>
                    <a:pt x="1" y="1620"/>
                  </a:lnTo>
                  <a:cubicBezTo>
                    <a:pt x="2" y="1620"/>
                    <a:pt x="3" y="1619"/>
                    <a:pt x="4" y="1618"/>
                  </a:cubicBezTo>
                  <a:close/>
                  <a:moveTo>
                    <a:pt x="3139" y="0"/>
                  </a:moveTo>
                  <a:cubicBezTo>
                    <a:pt x="2905" y="0"/>
                    <a:pt x="2692" y="56"/>
                    <a:pt x="2509" y="162"/>
                  </a:cubicBezTo>
                  <a:lnTo>
                    <a:pt x="9" y="1615"/>
                  </a:lnTo>
                  <a:lnTo>
                    <a:pt x="9" y="1615"/>
                  </a:lnTo>
                  <a:cubicBezTo>
                    <a:pt x="36" y="1601"/>
                    <a:pt x="65" y="1589"/>
                    <a:pt x="92" y="1575"/>
                  </a:cubicBezTo>
                  <a:cubicBezTo>
                    <a:pt x="122" y="1562"/>
                    <a:pt x="147" y="1548"/>
                    <a:pt x="175" y="1537"/>
                  </a:cubicBezTo>
                  <a:cubicBezTo>
                    <a:pt x="206" y="1526"/>
                    <a:pt x="241" y="1518"/>
                    <a:pt x="273" y="1510"/>
                  </a:cubicBezTo>
                  <a:cubicBezTo>
                    <a:pt x="302" y="1501"/>
                    <a:pt x="330" y="1491"/>
                    <a:pt x="361" y="1485"/>
                  </a:cubicBezTo>
                  <a:cubicBezTo>
                    <a:pt x="396" y="1478"/>
                    <a:pt x="433" y="1475"/>
                    <a:pt x="469" y="1470"/>
                  </a:cubicBezTo>
                  <a:cubicBezTo>
                    <a:pt x="499" y="1468"/>
                    <a:pt x="528" y="1461"/>
                    <a:pt x="558" y="1460"/>
                  </a:cubicBezTo>
                  <a:cubicBezTo>
                    <a:pt x="567" y="1460"/>
                    <a:pt x="577" y="1459"/>
                    <a:pt x="586" y="1459"/>
                  </a:cubicBezTo>
                  <a:cubicBezTo>
                    <a:pt x="615" y="1459"/>
                    <a:pt x="645" y="1462"/>
                    <a:pt x="674" y="1463"/>
                  </a:cubicBezTo>
                  <a:cubicBezTo>
                    <a:pt x="690" y="1463"/>
                    <a:pt x="705" y="1462"/>
                    <a:pt x="721" y="1462"/>
                  </a:cubicBezTo>
                  <a:cubicBezTo>
                    <a:pt x="737" y="1462"/>
                    <a:pt x="753" y="1463"/>
                    <a:pt x="769" y="1464"/>
                  </a:cubicBezTo>
                  <a:cubicBezTo>
                    <a:pt x="809" y="1468"/>
                    <a:pt x="852" y="1476"/>
                    <a:pt x="892" y="1484"/>
                  </a:cubicBezTo>
                  <a:cubicBezTo>
                    <a:pt x="925" y="1489"/>
                    <a:pt x="957" y="1491"/>
                    <a:pt x="989" y="1499"/>
                  </a:cubicBezTo>
                  <a:cubicBezTo>
                    <a:pt x="1035" y="1508"/>
                    <a:pt x="1081" y="1523"/>
                    <a:pt x="1127" y="1537"/>
                  </a:cubicBezTo>
                  <a:cubicBezTo>
                    <a:pt x="1158" y="1547"/>
                    <a:pt x="1189" y="1553"/>
                    <a:pt x="1219" y="1563"/>
                  </a:cubicBezTo>
                  <a:cubicBezTo>
                    <a:pt x="1271" y="1580"/>
                    <a:pt x="1324" y="1604"/>
                    <a:pt x="1377" y="1626"/>
                  </a:cubicBezTo>
                  <a:cubicBezTo>
                    <a:pt x="1404" y="1637"/>
                    <a:pt x="1431" y="1646"/>
                    <a:pt x="1459" y="1660"/>
                  </a:cubicBezTo>
                  <a:cubicBezTo>
                    <a:pt x="1539" y="1697"/>
                    <a:pt x="1621" y="1739"/>
                    <a:pt x="1705" y="1787"/>
                  </a:cubicBezTo>
                  <a:cubicBezTo>
                    <a:pt x="3029" y="2551"/>
                    <a:pt x="4101" y="4407"/>
                    <a:pt x="4096" y="5929"/>
                  </a:cubicBezTo>
                  <a:cubicBezTo>
                    <a:pt x="4096" y="6025"/>
                    <a:pt x="4092" y="6115"/>
                    <a:pt x="4083" y="6203"/>
                  </a:cubicBezTo>
                  <a:cubicBezTo>
                    <a:pt x="4081" y="6234"/>
                    <a:pt x="4075" y="6261"/>
                    <a:pt x="4071" y="6290"/>
                  </a:cubicBezTo>
                  <a:cubicBezTo>
                    <a:pt x="4063" y="6345"/>
                    <a:pt x="4057" y="6402"/>
                    <a:pt x="4046" y="6454"/>
                  </a:cubicBezTo>
                  <a:cubicBezTo>
                    <a:pt x="4040" y="6485"/>
                    <a:pt x="4031" y="6515"/>
                    <a:pt x="4022" y="6545"/>
                  </a:cubicBezTo>
                  <a:cubicBezTo>
                    <a:pt x="4011" y="6592"/>
                    <a:pt x="4001" y="6640"/>
                    <a:pt x="3987" y="6685"/>
                  </a:cubicBezTo>
                  <a:cubicBezTo>
                    <a:pt x="3977" y="6717"/>
                    <a:pt x="3963" y="6744"/>
                    <a:pt x="3951" y="6775"/>
                  </a:cubicBezTo>
                  <a:cubicBezTo>
                    <a:pt x="3936" y="6814"/>
                    <a:pt x="3922" y="6854"/>
                    <a:pt x="3906" y="6890"/>
                  </a:cubicBezTo>
                  <a:cubicBezTo>
                    <a:pt x="3892" y="6920"/>
                    <a:pt x="3875" y="6946"/>
                    <a:pt x="3859" y="6973"/>
                  </a:cubicBezTo>
                  <a:cubicBezTo>
                    <a:pt x="3842" y="7007"/>
                    <a:pt x="3824" y="7041"/>
                    <a:pt x="3804" y="7072"/>
                  </a:cubicBezTo>
                  <a:cubicBezTo>
                    <a:pt x="3787" y="7098"/>
                    <a:pt x="3767" y="7121"/>
                    <a:pt x="3749" y="7144"/>
                  </a:cubicBezTo>
                  <a:cubicBezTo>
                    <a:pt x="3728" y="7174"/>
                    <a:pt x="3707" y="7204"/>
                    <a:pt x="3684" y="7230"/>
                  </a:cubicBezTo>
                  <a:cubicBezTo>
                    <a:pt x="3665" y="7252"/>
                    <a:pt x="3642" y="7271"/>
                    <a:pt x="3621" y="7290"/>
                  </a:cubicBezTo>
                  <a:cubicBezTo>
                    <a:pt x="3596" y="7315"/>
                    <a:pt x="3573" y="7341"/>
                    <a:pt x="3546" y="7362"/>
                  </a:cubicBezTo>
                  <a:cubicBezTo>
                    <a:pt x="3523" y="7381"/>
                    <a:pt x="3500" y="7396"/>
                    <a:pt x="3475" y="7412"/>
                  </a:cubicBezTo>
                  <a:cubicBezTo>
                    <a:pt x="3449" y="7430"/>
                    <a:pt x="3424" y="7450"/>
                    <a:pt x="3397" y="7466"/>
                  </a:cubicBezTo>
                  <a:lnTo>
                    <a:pt x="5905" y="6008"/>
                  </a:lnTo>
                  <a:cubicBezTo>
                    <a:pt x="6335" y="5759"/>
                    <a:pt x="6601" y="5228"/>
                    <a:pt x="6604" y="4473"/>
                  </a:cubicBezTo>
                  <a:cubicBezTo>
                    <a:pt x="6610" y="2949"/>
                    <a:pt x="5539" y="1094"/>
                    <a:pt x="4214" y="329"/>
                  </a:cubicBezTo>
                  <a:cubicBezTo>
                    <a:pt x="3828" y="106"/>
                    <a:pt x="3463" y="0"/>
                    <a:pt x="3139" y="0"/>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2" name="Google Shape;462;p23"/>
            <p:cNvSpPr/>
            <p:nvPr/>
          </p:nvSpPr>
          <p:spPr>
            <a:xfrm>
              <a:off x="4405350" y="2100038"/>
              <a:ext cx="62600" cy="301125"/>
            </a:xfrm>
            <a:custGeom>
              <a:avLst/>
              <a:gdLst/>
              <a:ahLst/>
              <a:cxnLst/>
              <a:rect l="l" t="t" r="r" b="b"/>
              <a:pathLst>
                <a:path w="2504" h="12045" extrusionOk="0">
                  <a:moveTo>
                    <a:pt x="2504" y="1"/>
                  </a:moveTo>
                  <a:lnTo>
                    <a:pt x="1" y="1446"/>
                  </a:lnTo>
                  <a:lnTo>
                    <a:pt x="1" y="12045"/>
                  </a:lnTo>
                  <a:lnTo>
                    <a:pt x="2504" y="10599"/>
                  </a:lnTo>
                  <a:lnTo>
                    <a:pt x="2504" y="1"/>
                  </a:lnTo>
                  <a:close/>
                </a:path>
              </a:pathLst>
            </a:custGeom>
            <a:solidFill>
              <a:srgbClr val="FF1C4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3" name="Google Shape;463;p23"/>
            <p:cNvSpPr/>
            <p:nvPr/>
          </p:nvSpPr>
          <p:spPr>
            <a:xfrm>
              <a:off x="4342775" y="2100038"/>
              <a:ext cx="62600" cy="301125"/>
            </a:xfrm>
            <a:custGeom>
              <a:avLst/>
              <a:gdLst/>
              <a:ahLst/>
              <a:cxnLst/>
              <a:rect l="l" t="t" r="r" b="b"/>
              <a:pathLst>
                <a:path w="2504" h="12045" extrusionOk="0">
                  <a:moveTo>
                    <a:pt x="0" y="1"/>
                  </a:moveTo>
                  <a:lnTo>
                    <a:pt x="0" y="10599"/>
                  </a:lnTo>
                  <a:lnTo>
                    <a:pt x="2504" y="12045"/>
                  </a:lnTo>
                  <a:lnTo>
                    <a:pt x="2504" y="1446"/>
                  </a:lnTo>
                  <a:lnTo>
                    <a:pt x="0"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4" name="Google Shape;464;p23"/>
            <p:cNvSpPr/>
            <p:nvPr/>
          </p:nvSpPr>
          <p:spPr>
            <a:xfrm>
              <a:off x="4342775" y="2063938"/>
              <a:ext cx="125175" cy="72250"/>
            </a:xfrm>
            <a:custGeom>
              <a:avLst/>
              <a:gdLst/>
              <a:ahLst/>
              <a:cxnLst/>
              <a:rect l="l" t="t" r="r" b="b"/>
              <a:pathLst>
                <a:path w="5007" h="2890" extrusionOk="0">
                  <a:moveTo>
                    <a:pt x="2504" y="0"/>
                  </a:moveTo>
                  <a:lnTo>
                    <a:pt x="0" y="1445"/>
                  </a:lnTo>
                  <a:lnTo>
                    <a:pt x="2504" y="2890"/>
                  </a:lnTo>
                  <a:lnTo>
                    <a:pt x="5007" y="1445"/>
                  </a:lnTo>
                  <a:lnTo>
                    <a:pt x="2504" y="0"/>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5" name="Google Shape;465;p23"/>
            <p:cNvSpPr/>
            <p:nvPr/>
          </p:nvSpPr>
          <p:spPr>
            <a:xfrm>
              <a:off x="4405350" y="2377063"/>
              <a:ext cx="62600" cy="60250"/>
            </a:xfrm>
            <a:custGeom>
              <a:avLst/>
              <a:gdLst/>
              <a:ahLst/>
              <a:cxnLst/>
              <a:rect l="l" t="t" r="r" b="b"/>
              <a:pathLst>
                <a:path w="2504" h="2410" extrusionOk="0">
                  <a:moveTo>
                    <a:pt x="1" y="0"/>
                  </a:moveTo>
                  <a:lnTo>
                    <a:pt x="1" y="964"/>
                  </a:lnTo>
                  <a:lnTo>
                    <a:pt x="2504" y="2409"/>
                  </a:lnTo>
                  <a:lnTo>
                    <a:pt x="2504" y="1446"/>
                  </a:lnTo>
                  <a:lnTo>
                    <a:pt x="1" y="0"/>
                  </a:lnTo>
                  <a:close/>
                </a:path>
              </a:pathLst>
            </a:custGeom>
            <a:solidFill>
              <a:srgbClr val="A7D16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6" name="Google Shape;466;p23"/>
            <p:cNvSpPr/>
            <p:nvPr/>
          </p:nvSpPr>
          <p:spPr>
            <a:xfrm>
              <a:off x="4342775" y="2208438"/>
              <a:ext cx="62600" cy="228875"/>
            </a:xfrm>
            <a:custGeom>
              <a:avLst/>
              <a:gdLst/>
              <a:ahLst/>
              <a:cxnLst/>
              <a:rect l="l" t="t" r="r" b="b"/>
              <a:pathLst>
                <a:path w="2504" h="9155" extrusionOk="0">
                  <a:moveTo>
                    <a:pt x="2504" y="1"/>
                  </a:moveTo>
                  <a:lnTo>
                    <a:pt x="0" y="1446"/>
                  </a:lnTo>
                  <a:lnTo>
                    <a:pt x="0" y="9154"/>
                  </a:lnTo>
                  <a:lnTo>
                    <a:pt x="2504" y="7709"/>
                  </a:lnTo>
                  <a:lnTo>
                    <a:pt x="2504" y="1"/>
                  </a:lnTo>
                  <a:close/>
                </a:path>
              </a:pathLst>
            </a:custGeom>
            <a:solidFill>
              <a:srgbClr val="BE522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7" name="Google Shape;467;p23"/>
            <p:cNvSpPr/>
            <p:nvPr/>
          </p:nvSpPr>
          <p:spPr>
            <a:xfrm>
              <a:off x="4280200" y="2208438"/>
              <a:ext cx="62600" cy="228875"/>
            </a:xfrm>
            <a:custGeom>
              <a:avLst/>
              <a:gdLst/>
              <a:ahLst/>
              <a:cxnLst/>
              <a:rect l="l" t="t" r="r" b="b"/>
              <a:pathLst>
                <a:path w="2504" h="9155" extrusionOk="0">
                  <a:moveTo>
                    <a:pt x="0" y="1"/>
                  </a:moveTo>
                  <a:lnTo>
                    <a:pt x="0" y="7709"/>
                  </a:lnTo>
                  <a:lnTo>
                    <a:pt x="2503" y="9154"/>
                  </a:lnTo>
                  <a:lnTo>
                    <a:pt x="2503" y="1446"/>
                  </a:lnTo>
                  <a:lnTo>
                    <a:pt x="0" y="1"/>
                  </a:lnTo>
                  <a:close/>
                </a:path>
              </a:pathLst>
            </a:custGeom>
            <a:solidFill>
              <a:srgbClr val="C6674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8" name="Google Shape;468;p23"/>
            <p:cNvSpPr/>
            <p:nvPr/>
          </p:nvSpPr>
          <p:spPr>
            <a:xfrm>
              <a:off x="4280200" y="2172313"/>
              <a:ext cx="125175" cy="72300"/>
            </a:xfrm>
            <a:custGeom>
              <a:avLst/>
              <a:gdLst/>
              <a:ahLst/>
              <a:cxnLst/>
              <a:rect l="l" t="t" r="r" b="b"/>
              <a:pathLst>
                <a:path w="5007" h="2892" extrusionOk="0">
                  <a:moveTo>
                    <a:pt x="2503" y="0"/>
                  </a:moveTo>
                  <a:lnTo>
                    <a:pt x="0" y="1446"/>
                  </a:lnTo>
                  <a:lnTo>
                    <a:pt x="2503" y="2891"/>
                  </a:lnTo>
                  <a:lnTo>
                    <a:pt x="5007" y="1446"/>
                  </a:lnTo>
                  <a:lnTo>
                    <a:pt x="2503" y="0"/>
                  </a:lnTo>
                  <a:close/>
                </a:path>
              </a:pathLst>
            </a:custGeom>
            <a:solidFill>
              <a:srgbClr val="CC76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9" name="Google Shape;469;p23"/>
            <p:cNvSpPr/>
            <p:nvPr/>
          </p:nvSpPr>
          <p:spPr>
            <a:xfrm>
              <a:off x="4341750" y="2208738"/>
              <a:ext cx="64650" cy="228300"/>
            </a:xfrm>
            <a:custGeom>
              <a:avLst/>
              <a:gdLst/>
              <a:ahLst/>
              <a:cxnLst/>
              <a:rect l="l" t="t" r="r" b="b"/>
              <a:pathLst>
                <a:path w="2586" h="9132" extrusionOk="0">
                  <a:moveTo>
                    <a:pt x="2585" y="0"/>
                  </a:moveTo>
                  <a:lnTo>
                    <a:pt x="69" y="1423"/>
                  </a:lnTo>
                  <a:lnTo>
                    <a:pt x="0" y="9131"/>
                  </a:lnTo>
                  <a:lnTo>
                    <a:pt x="2516" y="7708"/>
                  </a:lnTo>
                  <a:lnTo>
                    <a:pt x="2585" y="0"/>
                  </a:lnTo>
                  <a:close/>
                </a:path>
              </a:pathLst>
            </a:custGeom>
            <a:solidFill>
              <a:srgbClr val="2372D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0" name="Google Shape;470;p23"/>
            <p:cNvSpPr/>
            <p:nvPr/>
          </p:nvSpPr>
          <p:spPr>
            <a:xfrm>
              <a:off x="4280200" y="2208438"/>
              <a:ext cx="62600" cy="228875"/>
            </a:xfrm>
            <a:custGeom>
              <a:avLst/>
              <a:gdLst/>
              <a:ahLst/>
              <a:cxnLst/>
              <a:rect l="l" t="t" r="r" b="b"/>
              <a:pathLst>
                <a:path w="2504" h="9155" extrusionOk="0">
                  <a:moveTo>
                    <a:pt x="0" y="1"/>
                  </a:moveTo>
                  <a:lnTo>
                    <a:pt x="0" y="7709"/>
                  </a:lnTo>
                  <a:lnTo>
                    <a:pt x="2503" y="9154"/>
                  </a:lnTo>
                  <a:lnTo>
                    <a:pt x="2503" y="1446"/>
                  </a:lnTo>
                  <a:lnTo>
                    <a:pt x="0" y="1"/>
                  </a:lnTo>
                  <a:close/>
                </a:path>
              </a:pathLst>
            </a:custGeom>
            <a:solidFill>
              <a:srgbClr val="1267D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1" name="Google Shape;471;p23"/>
            <p:cNvSpPr/>
            <p:nvPr/>
          </p:nvSpPr>
          <p:spPr>
            <a:xfrm>
              <a:off x="4280200" y="2172313"/>
              <a:ext cx="125175" cy="72300"/>
            </a:xfrm>
            <a:custGeom>
              <a:avLst/>
              <a:gdLst/>
              <a:ahLst/>
              <a:cxnLst/>
              <a:rect l="l" t="t" r="r" b="b"/>
              <a:pathLst>
                <a:path w="5007" h="2892" extrusionOk="0">
                  <a:moveTo>
                    <a:pt x="2503" y="0"/>
                  </a:moveTo>
                  <a:lnTo>
                    <a:pt x="0" y="1446"/>
                  </a:lnTo>
                  <a:lnTo>
                    <a:pt x="2503" y="2891"/>
                  </a:lnTo>
                  <a:lnTo>
                    <a:pt x="5007" y="1446"/>
                  </a:lnTo>
                  <a:lnTo>
                    <a:pt x="2503" y="0"/>
                  </a:lnTo>
                  <a:close/>
                </a:path>
              </a:pathLst>
            </a:custGeom>
            <a:solidFill>
              <a:srgbClr val="4487E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2" name="Google Shape;472;p23"/>
            <p:cNvSpPr/>
            <p:nvPr/>
          </p:nvSpPr>
          <p:spPr>
            <a:xfrm>
              <a:off x="4405350" y="2328863"/>
              <a:ext cx="62600" cy="144575"/>
            </a:xfrm>
            <a:custGeom>
              <a:avLst/>
              <a:gdLst/>
              <a:ahLst/>
              <a:cxnLst/>
              <a:rect l="l" t="t" r="r" b="b"/>
              <a:pathLst>
                <a:path w="2504" h="5783" extrusionOk="0">
                  <a:moveTo>
                    <a:pt x="2504" y="1"/>
                  </a:moveTo>
                  <a:lnTo>
                    <a:pt x="1" y="1446"/>
                  </a:lnTo>
                  <a:lnTo>
                    <a:pt x="1" y="5783"/>
                  </a:lnTo>
                  <a:lnTo>
                    <a:pt x="2504" y="4337"/>
                  </a:lnTo>
                  <a:lnTo>
                    <a:pt x="2504" y="1"/>
                  </a:lnTo>
                  <a:close/>
                </a:path>
              </a:pathLst>
            </a:custGeom>
            <a:solidFill>
              <a:srgbClr val="FFA02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3" name="Google Shape;473;p23"/>
            <p:cNvSpPr/>
            <p:nvPr/>
          </p:nvSpPr>
          <p:spPr>
            <a:xfrm>
              <a:off x="4342625" y="2328788"/>
              <a:ext cx="62875" cy="144775"/>
            </a:xfrm>
            <a:custGeom>
              <a:avLst/>
              <a:gdLst/>
              <a:ahLst/>
              <a:cxnLst/>
              <a:rect l="l" t="t" r="r" b="b"/>
              <a:pathLst>
                <a:path w="2515" h="5791" extrusionOk="0">
                  <a:moveTo>
                    <a:pt x="17" y="0"/>
                  </a:moveTo>
                  <a:lnTo>
                    <a:pt x="0" y="4335"/>
                  </a:lnTo>
                  <a:lnTo>
                    <a:pt x="2498" y="5791"/>
                  </a:lnTo>
                  <a:lnTo>
                    <a:pt x="2514" y="1454"/>
                  </a:lnTo>
                  <a:lnTo>
                    <a:pt x="17"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4" name="Google Shape;474;p23"/>
            <p:cNvSpPr/>
            <p:nvPr/>
          </p:nvSpPr>
          <p:spPr>
            <a:xfrm>
              <a:off x="4342775" y="2292763"/>
              <a:ext cx="125175" cy="72275"/>
            </a:xfrm>
            <a:custGeom>
              <a:avLst/>
              <a:gdLst/>
              <a:ahLst/>
              <a:cxnLst/>
              <a:rect l="l" t="t" r="r" b="b"/>
              <a:pathLst>
                <a:path w="5007" h="2891" extrusionOk="0">
                  <a:moveTo>
                    <a:pt x="2504" y="1"/>
                  </a:moveTo>
                  <a:lnTo>
                    <a:pt x="0" y="1445"/>
                  </a:lnTo>
                  <a:lnTo>
                    <a:pt x="2504" y="2890"/>
                  </a:lnTo>
                  <a:lnTo>
                    <a:pt x="5007" y="1445"/>
                  </a:lnTo>
                  <a:lnTo>
                    <a:pt x="2504" y="1"/>
                  </a:lnTo>
                  <a:close/>
                </a:path>
              </a:pathLst>
            </a:custGeom>
            <a:solidFill>
              <a:srgbClr val="FFBC6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5" name="Google Shape;475;p23"/>
            <p:cNvSpPr/>
            <p:nvPr/>
          </p:nvSpPr>
          <p:spPr>
            <a:xfrm>
              <a:off x="5751150" y="1896213"/>
              <a:ext cx="70775" cy="200525"/>
            </a:xfrm>
            <a:custGeom>
              <a:avLst/>
              <a:gdLst/>
              <a:ahLst/>
              <a:cxnLst/>
              <a:rect l="l" t="t" r="r" b="b"/>
              <a:pathLst>
                <a:path w="2831" h="8021" extrusionOk="0">
                  <a:moveTo>
                    <a:pt x="1543" y="1"/>
                  </a:moveTo>
                  <a:cubicBezTo>
                    <a:pt x="1439" y="1"/>
                    <a:pt x="1335" y="17"/>
                    <a:pt x="1237" y="52"/>
                  </a:cubicBezTo>
                  <a:cubicBezTo>
                    <a:pt x="960" y="150"/>
                    <a:pt x="536" y="406"/>
                    <a:pt x="510" y="724"/>
                  </a:cubicBezTo>
                  <a:lnTo>
                    <a:pt x="662" y="621"/>
                  </a:lnTo>
                  <a:lnTo>
                    <a:pt x="662" y="621"/>
                  </a:lnTo>
                  <a:cubicBezTo>
                    <a:pt x="496" y="808"/>
                    <a:pt x="324" y="1290"/>
                    <a:pt x="248" y="1431"/>
                  </a:cubicBezTo>
                  <a:cubicBezTo>
                    <a:pt x="0" y="1892"/>
                    <a:pt x="59" y="2417"/>
                    <a:pt x="85" y="2927"/>
                  </a:cubicBezTo>
                  <a:cubicBezTo>
                    <a:pt x="121" y="3614"/>
                    <a:pt x="283" y="4288"/>
                    <a:pt x="563" y="4917"/>
                  </a:cubicBezTo>
                  <a:cubicBezTo>
                    <a:pt x="802" y="5460"/>
                    <a:pt x="1004" y="6007"/>
                    <a:pt x="1254" y="6546"/>
                  </a:cubicBezTo>
                  <a:cubicBezTo>
                    <a:pt x="1497" y="7066"/>
                    <a:pt x="1886" y="7445"/>
                    <a:pt x="1961" y="8021"/>
                  </a:cubicBezTo>
                  <a:cubicBezTo>
                    <a:pt x="2075" y="7592"/>
                    <a:pt x="2317" y="7221"/>
                    <a:pt x="2432" y="6790"/>
                  </a:cubicBezTo>
                  <a:cubicBezTo>
                    <a:pt x="2536" y="6391"/>
                    <a:pt x="2766" y="6044"/>
                    <a:pt x="2707" y="5621"/>
                  </a:cubicBezTo>
                  <a:cubicBezTo>
                    <a:pt x="2621" y="5012"/>
                    <a:pt x="2190" y="4522"/>
                    <a:pt x="2432" y="3879"/>
                  </a:cubicBezTo>
                  <a:cubicBezTo>
                    <a:pt x="2645" y="3312"/>
                    <a:pt x="2831" y="2774"/>
                    <a:pt x="2820" y="2157"/>
                  </a:cubicBezTo>
                  <a:cubicBezTo>
                    <a:pt x="2811" y="1553"/>
                    <a:pt x="2826" y="765"/>
                    <a:pt x="2361" y="330"/>
                  </a:cubicBezTo>
                  <a:cubicBezTo>
                    <a:pt x="2148" y="131"/>
                    <a:pt x="1842" y="1"/>
                    <a:pt x="1543" y="1"/>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6" name="Google Shape;476;p23"/>
            <p:cNvSpPr/>
            <p:nvPr/>
          </p:nvSpPr>
          <p:spPr>
            <a:xfrm>
              <a:off x="5640650" y="2055138"/>
              <a:ext cx="88250" cy="70525"/>
            </a:xfrm>
            <a:custGeom>
              <a:avLst/>
              <a:gdLst/>
              <a:ahLst/>
              <a:cxnLst/>
              <a:rect l="l" t="t" r="r" b="b"/>
              <a:pathLst>
                <a:path w="3530" h="2821" extrusionOk="0">
                  <a:moveTo>
                    <a:pt x="1024" y="0"/>
                  </a:moveTo>
                  <a:cubicBezTo>
                    <a:pt x="1002" y="0"/>
                    <a:pt x="982" y="13"/>
                    <a:pt x="978" y="39"/>
                  </a:cubicBezTo>
                  <a:lnTo>
                    <a:pt x="913" y="544"/>
                  </a:lnTo>
                  <a:cubicBezTo>
                    <a:pt x="904" y="598"/>
                    <a:pt x="864" y="631"/>
                    <a:pt x="816" y="631"/>
                  </a:cubicBezTo>
                  <a:cubicBezTo>
                    <a:pt x="799" y="631"/>
                    <a:pt x="782" y="627"/>
                    <a:pt x="764" y="619"/>
                  </a:cubicBezTo>
                  <a:lnTo>
                    <a:pt x="260" y="397"/>
                  </a:lnTo>
                  <a:cubicBezTo>
                    <a:pt x="230" y="383"/>
                    <a:pt x="199" y="377"/>
                    <a:pt x="171" y="377"/>
                  </a:cubicBezTo>
                  <a:cubicBezTo>
                    <a:pt x="76" y="377"/>
                    <a:pt x="1" y="447"/>
                    <a:pt x="5" y="553"/>
                  </a:cubicBezTo>
                  <a:cubicBezTo>
                    <a:pt x="12" y="759"/>
                    <a:pt x="73" y="973"/>
                    <a:pt x="108" y="1083"/>
                  </a:cubicBezTo>
                  <a:cubicBezTo>
                    <a:pt x="125" y="1146"/>
                    <a:pt x="168" y="1200"/>
                    <a:pt x="226" y="1229"/>
                  </a:cubicBezTo>
                  <a:cubicBezTo>
                    <a:pt x="350" y="1296"/>
                    <a:pt x="586" y="1395"/>
                    <a:pt x="784" y="1473"/>
                  </a:cubicBezTo>
                  <a:cubicBezTo>
                    <a:pt x="784" y="1473"/>
                    <a:pt x="1398" y="1903"/>
                    <a:pt x="1935" y="2271"/>
                  </a:cubicBezTo>
                  <a:cubicBezTo>
                    <a:pt x="2319" y="2534"/>
                    <a:pt x="2662" y="2765"/>
                    <a:pt x="2709" y="2781"/>
                  </a:cubicBezTo>
                  <a:cubicBezTo>
                    <a:pt x="2785" y="2809"/>
                    <a:pt x="2847" y="2820"/>
                    <a:pt x="2897" y="2820"/>
                  </a:cubicBezTo>
                  <a:cubicBezTo>
                    <a:pt x="2905" y="2820"/>
                    <a:pt x="2912" y="2820"/>
                    <a:pt x="2919" y="2820"/>
                  </a:cubicBezTo>
                  <a:cubicBezTo>
                    <a:pt x="2961" y="2818"/>
                    <a:pt x="3002" y="2802"/>
                    <a:pt x="3036" y="2775"/>
                  </a:cubicBezTo>
                  <a:cubicBezTo>
                    <a:pt x="3054" y="2760"/>
                    <a:pt x="3264" y="2272"/>
                    <a:pt x="3530" y="1638"/>
                  </a:cubicBezTo>
                  <a:lnTo>
                    <a:pt x="2795" y="1349"/>
                  </a:lnTo>
                  <a:lnTo>
                    <a:pt x="2690" y="1801"/>
                  </a:lnTo>
                  <a:cubicBezTo>
                    <a:pt x="2317" y="1548"/>
                    <a:pt x="1775" y="1383"/>
                    <a:pt x="1440" y="1224"/>
                  </a:cubicBezTo>
                  <a:cubicBezTo>
                    <a:pt x="1338" y="1175"/>
                    <a:pt x="1278" y="1147"/>
                    <a:pt x="1278" y="1147"/>
                  </a:cubicBezTo>
                  <a:cubicBezTo>
                    <a:pt x="1167" y="362"/>
                    <a:pt x="1148" y="178"/>
                    <a:pt x="1084" y="40"/>
                  </a:cubicBezTo>
                  <a:cubicBezTo>
                    <a:pt x="1071" y="13"/>
                    <a:pt x="1046" y="0"/>
                    <a:pt x="1024" y="0"/>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7" name="Google Shape;477;p23"/>
            <p:cNvSpPr/>
            <p:nvPr/>
          </p:nvSpPr>
          <p:spPr>
            <a:xfrm>
              <a:off x="5710525" y="2002563"/>
              <a:ext cx="50975" cy="93500"/>
            </a:xfrm>
            <a:custGeom>
              <a:avLst/>
              <a:gdLst/>
              <a:ahLst/>
              <a:cxnLst/>
              <a:rect l="l" t="t" r="r" b="b"/>
              <a:pathLst>
                <a:path w="2039" h="3740" extrusionOk="0">
                  <a:moveTo>
                    <a:pt x="1294" y="1"/>
                  </a:moveTo>
                  <a:cubicBezTo>
                    <a:pt x="1081" y="1"/>
                    <a:pt x="870" y="93"/>
                    <a:pt x="745" y="294"/>
                  </a:cubicBezTo>
                  <a:cubicBezTo>
                    <a:pt x="678" y="403"/>
                    <a:pt x="0" y="3451"/>
                    <a:pt x="0" y="3451"/>
                  </a:cubicBezTo>
                  <a:lnTo>
                    <a:pt x="735" y="3740"/>
                  </a:lnTo>
                  <a:cubicBezTo>
                    <a:pt x="1243" y="2528"/>
                    <a:pt x="1960" y="784"/>
                    <a:pt x="1960" y="784"/>
                  </a:cubicBezTo>
                  <a:cubicBezTo>
                    <a:pt x="1960" y="784"/>
                    <a:pt x="1961" y="779"/>
                    <a:pt x="1964" y="766"/>
                  </a:cubicBezTo>
                  <a:cubicBezTo>
                    <a:pt x="2038" y="283"/>
                    <a:pt x="1665" y="1"/>
                    <a:pt x="1294" y="1"/>
                  </a:cubicBezTo>
                  <a:close/>
                </a:path>
              </a:pathLst>
            </a:custGeom>
            <a:solidFill>
              <a:srgbClr val="2983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8" name="Google Shape;478;p23"/>
            <p:cNvSpPr/>
            <p:nvPr/>
          </p:nvSpPr>
          <p:spPr>
            <a:xfrm>
              <a:off x="5636500" y="2379988"/>
              <a:ext cx="54700" cy="49075"/>
            </a:xfrm>
            <a:custGeom>
              <a:avLst/>
              <a:gdLst/>
              <a:ahLst/>
              <a:cxnLst/>
              <a:rect l="l" t="t" r="r" b="b"/>
              <a:pathLst>
                <a:path w="2188" h="1963" extrusionOk="0">
                  <a:moveTo>
                    <a:pt x="1709" y="1"/>
                  </a:moveTo>
                  <a:lnTo>
                    <a:pt x="1090" y="408"/>
                  </a:lnTo>
                  <a:cubicBezTo>
                    <a:pt x="1028" y="604"/>
                    <a:pt x="167" y="1586"/>
                    <a:pt x="115" y="1635"/>
                  </a:cubicBezTo>
                  <a:cubicBezTo>
                    <a:pt x="1" y="1734"/>
                    <a:pt x="118" y="1963"/>
                    <a:pt x="263" y="1963"/>
                  </a:cubicBezTo>
                  <a:cubicBezTo>
                    <a:pt x="273" y="1963"/>
                    <a:pt x="284" y="1962"/>
                    <a:pt x="295" y="1959"/>
                  </a:cubicBezTo>
                  <a:cubicBezTo>
                    <a:pt x="380" y="1936"/>
                    <a:pt x="462" y="1906"/>
                    <a:pt x="542" y="1870"/>
                  </a:cubicBezTo>
                  <a:cubicBezTo>
                    <a:pt x="1024" y="1661"/>
                    <a:pt x="1823" y="1184"/>
                    <a:pt x="1954" y="1091"/>
                  </a:cubicBezTo>
                  <a:cubicBezTo>
                    <a:pt x="2154" y="950"/>
                    <a:pt x="2187" y="666"/>
                    <a:pt x="2025" y="483"/>
                  </a:cubicBezTo>
                  <a:lnTo>
                    <a:pt x="1709" y="1"/>
                  </a:ln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9" name="Google Shape;479;p23"/>
            <p:cNvSpPr/>
            <p:nvPr/>
          </p:nvSpPr>
          <p:spPr>
            <a:xfrm>
              <a:off x="5613550" y="2133988"/>
              <a:ext cx="217200" cy="293625"/>
            </a:xfrm>
            <a:custGeom>
              <a:avLst/>
              <a:gdLst/>
              <a:ahLst/>
              <a:cxnLst/>
              <a:rect l="l" t="t" r="r" b="b"/>
              <a:pathLst>
                <a:path w="8688" h="11745" extrusionOk="0">
                  <a:moveTo>
                    <a:pt x="5564" y="1837"/>
                  </a:moveTo>
                  <a:lnTo>
                    <a:pt x="4936" y="2207"/>
                  </a:lnTo>
                  <a:cubicBezTo>
                    <a:pt x="4927" y="2204"/>
                    <a:pt x="4921" y="2199"/>
                    <a:pt x="4912" y="2194"/>
                  </a:cubicBezTo>
                  <a:lnTo>
                    <a:pt x="1972" y="4012"/>
                  </a:lnTo>
                  <a:cubicBezTo>
                    <a:pt x="1823" y="4105"/>
                    <a:pt x="1686" y="4218"/>
                    <a:pt x="1566" y="4348"/>
                  </a:cubicBezTo>
                  <a:cubicBezTo>
                    <a:pt x="1530" y="4324"/>
                    <a:pt x="1489" y="4308"/>
                    <a:pt x="1448" y="4297"/>
                  </a:cubicBezTo>
                  <a:lnTo>
                    <a:pt x="4823" y="2178"/>
                  </a:lnTo>
                  <a:lnTo>
                    <a:pt x="5564" y="1837"/>
                  </a:lnTo>
                  <a:close/>
                  <a:moveTo>
                    <a:pt x="5068" y="0"/>
                  </a:moveTo>
                  <a:cubicBezTo>
                    <a:pt x="4894" y="77"/>
                    <a:pt x="4151" y="616"/>
                    <a:pt x="3570" y="1045"/>
                  </a:cubicBezTo>
                  <a:lnTo>
                    <a:pt x="626" y="3121"/>
                  </a:lnTo>
                  <a:cubicBezTo>
                    <a:pt x="261" y="3416"/>
                    <a:pt x="16" y="3850"/>
                    <a:pt x="4" y="4319"/>
                  </a:cubicBezTo>
                  <a:cubicBezTo>
                    <a:pt x="0" y="4458"/>
                    <a:pt x="15" y="4597"/>
                    <a:pt x="48" y="4732"/>
                  </a:cubicBezTo>
                  <a:lnTo>
                    <a:pt x="825" y="6810"/>
                  </a:lnTo>
                  <a:lnTo>
                    <a:pt x="95" y="11552"/>
                  </a:lnTo>
                  <a:lnTo>
                    <a:pt x="27" y="11737"/>
                  </a:lnTo>
                  <a:lnTo>
                    <a:pt x="704" y="11745"/>
                  </a:lnTo>
                  <a:lnTo>
                    <a:pt x="700" y="11721"/>
                  </a:lnTo>
                  <a:lnTo>
                    <a:pt x="700" y="11719"/>
                  </a:lnTo>
                  <a:cubicBezTo>
                    <a:pt x="731" y="11626"/>
                    <a:pt x="1195" y="10365"/>
                    <a:pt x="1636" y="8975"/>
                  </a:cubicBezTo>
                  <a:lnTo>
                    <a:pt x="1961" y="9842"/>
                  </a:lnTo>
                  <a:lnTo>
                    <a:pt x="2008" y="10218"/>
                  </a:lnTo>
                  <a:cubicBezTo>
                    <a:pt x="2014" y="10222"/>
                    <a:pt x="2014" y="10234"/>
                    <a:pt x="2008" y="10248"/>
                  </a:cubicBezTo>
                  <a:lnTo>
                    <a:pt x="2627" y="9842"/>
                  </a:lnTo>
                  <a:lnTo>
                    <a:pt x="2584" y="9777"/>
                  </a:lnTo>
                  <a:cubicBezTo>
                    <a:pt x="2583" y="9774"/>
                    <a:pt x="2583" y="9774"/>
                    <a:pt x="2583" y="9773"/>
                  </a:cubicBezTo>
                  <a:cubicBezTo>
                    <a:pt x="2562" y="9649"/>
                    <a:pt x="2538" y="9526"/>
                    <a:pt x="2516" y="9402"/>
                  </a:cubicBezTo>
                  <a:cubicBezTo>
                    <a:pt x="2451" y="8372"/>
                    <a:pt x="2383" y="7431"/>
                    <a:pt x="2288" y="6644"/>
                  </a:cubicBezTo>
                  <a:cubicBezTo>
                    <a:pt x="2448" y="5916"/>
                    <a:pt x="2502" y="5360"/>
                    <a:pt x="2347" y="5210"/>
                  </a:cubicBezTo>
                  <a:lnTo>
                    <a:pt x="6466" y="3904"/>
                  </a:lnTo>
                  <a:cubicBezTo>
                    <a:pt x="6464" y="3903"/>
                    <a:pt x="6463" y="3901"/>
                    <a:pt x="6463" y="3898"/>
                  </a:cubicBezTo>
                  <a:lnTo>
                    <a:pt x="6819" y="3792"/>
                  </a:lnTo>
                  <a:cubicBezTo>
                    <a:pt x="6871" y="3777"/>
                    <a:pt x="6921" y="3759"/>
                    <a:pt x="6971" y="3741"/>
                  </a:cubicBezTo>
                  <a:cubicBezTo>
                    <a:pt x="8362" y="3227"/>
                    <a:pt x="8688" y="1480"/>
                    <a:pt x="7789" y="426"/>
                  </a:cubicBezTo>
                  <a:lnTo>
                    <a:pt x="7786" y="422"/>
                  </a:lnTo>
                  <a:lnTo>
                    <a:pt x="7386" y="60"/>
                  </a:lnTo>
                  <a:cubicBezTo>
                    <a:pt x="6666" y="501"/>
                    <a:pt x="6170" y="651"/>
                    <a:pt x="5827" y="651"/>
                  </a:cubicBezTo>
                  <a:cubicBezTo>
                    <a:pt x="5112" y="651"/>
                    <a:pt x="5068" y="0"/>
                    <a:pt x="5068" y="0"/>
                  </a:cubicBez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0" name="Google Shape;480;p23"/>
            <p:cNvSpPr/>
            <p:nvPr/>
          </p:nvSpPr>
          <p:spPr>
            <a:xfrm>
              <a:off x="5573025" y="2427413"/>
              <a:ext cx="61125" cy="29800"/>
            </a:xfrm>
            <a:custGeom>
              <a:avLst/>
              <a:gdLst/>
              <a:ahLst/>
              <a:cxnLst/>
              <a:rect l="l" t="t" r="r" b="b"/>
              <a:pathLst>
                <a:path w="2445" h="1192" extrusionOk="0">
                  <a:moveTo>
                    <a:pt x="1647" y="0"/>
                  </a:moveTo>
                  <a:lnTo>
                    <a:pt x="1605" y="111"/>
                  </a:lnTo>
                  <a:cubicBezTo>
                    <a:pt x="1645" y="205"/>
                    <a:pt x="230" y="750"/>
                    <a:pt x="158" y="768"/>
                  </a:cubicBezTo>
                  <a:cubicBezTo>
                    <a:pt x="1" y="808"/>
                    <a:pt x="8" y="1101"/>
                    <a:pt x="168" y="1140"/>
                  </a:cubicBezTo>
                  <a:cubicBezTo>
                    <a:pt x="254" y="1160"/>
                    <a:pt x="339" y="1172"/>
                    <a:pt x="427" y="1177"/>
                  </a:cubicBezTo>
                  <a:cubicBezTo>
                    <a:pt x="564" y="1187"/>
                    <a:pt x="730" y="1191"/>
                    <a:pt x="902" y="1191"/>
                  </a:cubicBezTo>
                  <a:cubicBezTo>
                    <a:pt x="1386" y="1191"/>
                    <a:pt x="1923" y="1159"/>
                    <a:pt x="2041" y="1144"/>
                  </a:cubicBezTo>
                  <a:cubicBezTo>
                    <a:pt x="2284" y="1111"/>
                    <a:pt x="2445" y="875"/>
                    <a:pt x="2385" y="637"/>
                  </a:cubicBezTo>
                  <a:lnTo>
                    <a:pt x="2323" y="8"/>
                  </a:lnTo>
                  <a:lnTo>
                    <a:pt x="1647" y="0"/>
                  </a:ln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1" name="Google Shape;481;p23"/>
            <p:cNvSpPr/>
            <p:nvPr/>
          </p:nvSpPr>
          <p:spPr>
            <a:xfrm>
              <a:off x="5707000" y="2000088"/>
              <a:ext cx="98775" cy="157075"/>
            </a:xfrm>
            <a:custGeom>
              <a:avLst/>
              <a:gdLst/>
              <a:ahLst/>
              <a:cxnLst/>
              <a:rect l="l" t="t" r="r" b="b"/>
              <a:pathLst>
                <a:path w="3951" h="6283" extrusionOk="0">
                  <a:moveTo>
                    <a:pt x="2173" y="0"/>
                  </a:moveTo>
                  <a:cubicBezTo>
                    <a:pt x="2142" y="0"/>
                    <a:pt x="2112" y="2"/>
                    <a:pt x="2084" y="5"/>
                  </a:cubicBezTo>
                  <a:cubicBezTo>
                    <a:pt x="1873" y="29"/>
                    <a:pt x="1536" y="62"/>
                    <a:pt x="1364" y="124"/>
                  </a:cubicBezTo>
                  <a:cubicBezTo>
                    <a:pt x="1364" y="124"/>
                    <a:pt x="1112" y="929"/>
                    <a:pt x="305" y="1790"/>
                  </a:cubicBezTo>
                  <a:cubicBezTo>
                    <a:pt x="0" y="2113"/>
                    <a:pt x="405" y="2967"/>
                    <a:pt x="758" y="3238"/>
                  </a:cubicBezTo>
                  <a:cubicBezTo>
                    <a:pt x="963" y="3397"/>
                    <a:pt x="1162" y="3582"/>
                    <a:pt x="1205" y="3741"/>
                  </a:cubicBezTo>
                  <a:cubicBezTo>
                    <a:pt x="1411" y="4484"/>
                    <a:pt x="1332" y="5356"/>
                    <a:pt x="1332" y="5356"/>
                  </a:cubicBezTo>
                  <a:cubicBezTo>
                    <a:pt x="1332" y="5356"/>
                    <a:pt x="1487" y="6282"/>
                    <a:pt x="2515" y="6282"/>
                  </a:cubicBezTo>
                  <a:cubicBezTo>
                    <a:pt x="2797" y="6282"/>
                    <a:pt x="3144" y="6213"/>
                    <a:pt x="3571" y="6036"/>
                  </a:cubicBezTo>
                  <a:cubicBezTo>
                    <a:pt x="3783" y="5947"/>
                    <a:pt x="3918" y="5736"/>
                    <a:pt x="3909" y="5506"/>
                  </a:cubicBezTo>
                  <a:cubicBezTo>
                    <a:pt x="3881" y="4664"/>
                    <a:pt x="3820" y="2630"/>
                    <a:pt x="3881" y="2077"/>
                  </a:cubicBezTo>
                  <a:cubicBezTo>
                    <a:pt x="3902" y="1887"/>
                    <a:pt x="3901" y="1695"/>
                    <a:pt x="3878" y="1505"/>
                  </a:cubicBezTo>
                  <a:cubicBezTo>
                    <a:pt x="3819" y="984"/>
                    <a:pt x="3950" y="664"/>
                    <a:pt x="3478" y="434"/>
                  </a:cubicBezTo>
                  <a:cubicBezTo>
                    <a:pt x="3477" y="433"/>
                    <a:pt x="2681" y="0"/>
                    <a:pt x="2173" y="0"/>
                  </a:cubicBezTo>
                  <a:close/>
                </a:path>
              </a:pathLst>
            </a:custGeom>
            <a:solidFill>
              <a:srgbClr val="2983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2" name="Google Shape;482;p23"/>
            <p:cNvSpPr/>
            <p:nvPr/>
          </p:nvSpPr>
          <p:spPr>
            <a:xfrm>
              <a:off x="5753900" y="1974688"/>
              <a:ext cx="20225" cy="43600"/>
            </a:xfrm>
            <a:custGeom>
              <a:avLst/>
              <a:gdLst/>
              <a:ahLst/>
              <a:cxnLst/>
              <a:rect l="l" t="t" r="r" b="b"/>
              <a:pathLst>
                <a:path w="809" h="1744" extrusionOk="0">
                  <a:moveTo>
                    <a:pt x="18" y="1"/>
                  </a:moveTo>
                  <a:lnTo>
                    <a:pt x="3" y="1343"/>
                  </a:lnTo>
                  <a:cubicBezTo>
                    <a:pt x="1" y="1561"/>
                    <a:pt x="175" y="1740"/>
                    <a:pt x="393" y="1743"/>
                  </a:cubicBezTo>
                  <a:cubicBezTo>
                    <a:pt x="395" y="1743"/>
                    <a:pt x="396" y="1743"/>
                    <a:pt x="398" y="1743"/>
                  </a:cubicBezTo>
                  <a:cubicBezTo>
                    <a:pt x="614" y="1743"/>
                    <a:pt x="790" y="1568"/>
                    <a:pt x="792" y="1352"/>
                  </a:cubicBezTo>
                  <a:lnTo>
                    <a:pt x="808" y="10"/>
                  </a:lnTo>
                  <a:lnTo>
                    <a:pt x="18" y="1"/>
                  </a:lnTo>
                  <a:close/>
                </a:path>
              </a:pathLst>
            </a:custGeom>
            <a:solidFill>
              <a:srgbClr val="FF916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3" name="Google Shape;483;p23"/>
            <p:cNvSpPr/>
            <p:nvPr/>
          </p:nvSpPr>
          <p:spPr>
            <a:xfrm>
              <a:off x="5726150" y="1908488"/>
              <a:ext cx="77275" cy="90200"/>
            </a:xfrm>
            <a:custGeom>
              <a:avLst/>
              <a:gdLst/>
              <a:ahLst/>
              <a:cxnLst/>
              <a:rect l="l" t="t" r="r" b="b"/>
              <a:pathLst>
                <a:path w="3091" h="3608" extrusionOk="0">
                  <a:moveTo>
                    <a:pt x="1271" y="0"/>
                  </a:moveTo>
                  <a:cubicBezTo>
                    <a:pt x="640" y="0"/>
                    <a:pt x="1" y="408"/>
                    <a:pt x="81" y="2029"/>
                  </a:cubicBezTo>
                  <a:cubicBezTo>
                    <a:pt x="119" y="2764"/>
                    <a:pt x="448" y="3472"/>
                    <a:pt x="1231" y="3599"/>
                  </a:cubicBezTo>
                  <a:cubicBezTo>
                    <a:pt x="1267" y="3604"/>
                    <a:pt x="1304" y="3607"/>
                    <a:pt x="1340" y="3607"/>
                  </a:cubicBezTo>
                  <a:cubicBezTo>
                    <a:pt x="1801" y="3607"/>
                    <a:pt x="2207" y="3143"/>
                    <a:pt x="2477" y="2618"/>
                  </a:cubicBezTo>
                  <a:cubicBezTo>
                    <a:pt x="2702" y="2561"/>
                    <a:pt x="2945" y="2466"/>
                    <a:pt x="3026" y="2149"/>
                  </a:cubicBezTo>
                  <a:cubicBezTo>
                    <a:pt x="3090" y="1900"/>
                    <a:pt x="3029" y="1567"/>
                    <a:pt x="2821" y="1544"/>
                  </a:cubicBezTo>
                  <a:cubicBezTo>
                    <a:pt x="2813" y="1543"/>
                    <a:pt x="2805" y="1542"/>
                    <a:pt x="2796" y="1542"/>
                  </a:cubicBezTo>
                  <a:cubicBezTo>
                    <a:pt x="2740" y="1542"/>
                    <a:pt x="2678" y="1563"/>
                    <a:pt x="2617" y="1597"/>
                  </a:cubicBezTo>
                  <a:cubicBezTo>
                    <a:pt x="2478" y="879"/>
                    <a:pt x="1969" y="70"/>
                    <a:pt x="1448" y="10"/>
                  </a:cubicBezTo>
                  <a:cubicBezTo>
                    <a:pt x="1389" y="4"/>
                    <a:pt x="1330" y="0"/>
                    <a:pt x="1271" y="0"/>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4" name="Google Shape;484;p23"/>
            <p:cNvSpPr/>
            <p:nvPr/>
          </p:nvSpPr>
          <p:spPr>
            <a:xfrm>
              <a:off x="5741700" y="1968238"/>
              <a:ext cx="7500" cy="6950"/>
            </a:xfrm>
            <a:custGeom>
              <a:avLst/>
              <a:gdLst/>
              <a:ahLst/>
              <a:cxnLst/>
              <a:rect l="l" t="t" r="r" b="b"/>
              <a:pathLst>
                <a:path w="300" h="278" extrusionOk="0">
                  <a:moveTo>
                    <a:pt x="257" y="0"/>
                  </a:moveTo>
                  <a:cubicBezTo>
                    <a:pt x="254" y="0"/>
                    <a:pt x="251" y="1"/>
                    <a:pt x="247" y="2"/>
                  </a:cubicBezTo>
                  <a:cubicBezTo>
                    <a:pt x="173" y="24"/>
                    <a:pt x="1" y="89"/>
                    <a:pt x="3" y="172"/>
                  </a:cubicBezTo>
                  <a:cubicBezTo>
                    <a:pt x="4" y="233"/>
                    <a:pt x="87" y="260"/>
                    <a:pt x="149" y="276"/>
                  </a:cubicBezTo>
                  <a:cubicBezTo>
                    <a:pt x="152" y="276"/>
                    <a:pt x="154" y="277"/>
                    <a:pt x="157" y="277"/>
                  </a:cubicBezTo>
                  <a:cubicBezTo>
                    <a:pt x="191" y="277"/>
                    <a:pt x="198" y="226"/>
                    <a:pt x="163" y="218"/>
                  </a:cubicBezTo>
                  <a:cubicBezTo>
                    <a:pt x="68" y="194"/>
                    <a:pt x="63" y="171"/>
                    <a:pt x="63" y="171"/>
                  </a:cubicBezTo>
                  <a:cubicBezTo>
                    <a:pt x="61" y="146"/>
                    <a:pt x="159" y="91"/>
                    <a:pt x="265" y="59"/>
                  </a:cubicBezTo>
                  <a:cubicBezTo>
                    <a:pt x="299" y="48"/>
                    <a:pt x="287" y="0"/>
                    <a:pt x="257" y="0"/>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5" name="Google Shape;485;p23"/>
            <p:cNvSpPr/>
            <p:nvPr/>
          </p:nvSpPr>
          <p:spPr>
            <a:xfrm>
              <a:off x="5749950" y="1972688"/>
              <a:ext cx="15725" cy="11100"/>
            </a:xfrm>
            <a:custGeom>
              <a:avLst/>
              <a:gdLst/>
              <a:ahLst/>
              <a:cxnLst/>
              <a:rect l="l" t="t" r="r" b="b"/>
              <a:pathLst>
                <a:path w="629" h="444" extrusionOk="0">
                  <a:moveTo>
                    <a:pt x="591" y="0"/>
                  </a:moveTo>
                  <a:cubicBezTo>
                    <a:pt x="575" y="0"/>
                    <a:pt x="562" y="10"/>
                    <a:pt x="558" y="26"/>
                  </a:cubicBezTo>
                  <a:cubicBezTo>
                    <a:pt x="480" y="341"/>
                    <a:pt x="205" y="375"/>
                    <a:pt x="90" y="375"/>
                  </a:cubicBezTo>
                  <a:cubicBezTo>
                    <a:pt x="62" y="375"/>
                    <a:pt x="43" y="373"/>
                    <a:pt x="40" y="373"/>
                  </a:cubicBezTo>
                  <a:cubicBezTo>
                    <a:pt x="38" y="373"/>
                    <a:pt x="37" y="373"/>
                    <a:pt x="35" y="373"/>
                  </a:cubicBezTo>
                  <a:cubicBezTo>
                    <a:pt x="19" y="373"/>
                    <a:pt x="4" y="385"/>
                    <a:pt x="1" y="403"/>
                  </a:cubicBezTo>
                  <a:cubicBezTo>
                    <a:pt x="0" y="421"/>
                    <a:pt x="13" y="439"/>
                    <a:pt x="31" y="441"/>
                  </a:cubicBezTo>
                  <a:cubicBezTo>
                    <a:pt x="50" y="442"/>
                    <a:pt x="68" y="443"/>
                    <a:pt x="87" y="443"/>
                  </a:cubicBezTo>
                  <a:cubicBezTo>
                    <a:pt x="217" y="442"/>
                    <a:pt x="535" y="401"/>
                    <a:pt x="624" y="42"/>
                  </a:cubicBezTo>
                  <a:cubicBezTo>
                    <a:pt x="628" y="24"/>
                    <a:pt x="617" y="5"/>
                    <a:pt x="600" y="1"/>
                  </a:cubicBezTo>
                  <a:cubicBezTo>
                    <a:pt x="597" y="0"/>
                    <a:pt x="594" y="0"/>
                    <a:pt x="591" y="0"/>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6" name="Google Shape;486;p23"/>
            <p:cNvSpPr/>
            <p:nvPr/>
          </p:nvSpPr>
          <p:spPr>
            <a:xfrm>
              <a:off x="5761300" y="1959813"/>
              <a:ext cx="5100" cy="5525"/>
            </a:xfrm>
            <a:custGeom>
              <a:avLst/>
              <a:gdLst/>
              <a:ahLst/>
              <a:cxnLst/>
              <a:rect l="l" t="t" r="r" b="b"/>
              <a:pathLst>
                <a:path w="204" h="221" extrusionOk="0">
                  <a:moveTo>
                    <a:pt x="105" y="1"/>
                  </a:moveTo>
                  <a:cubicBezTo>
                    <a:pt x="50" y="1"/>
                    <a:pt x="6" y="48"/>
                    <a:pt x="3" y="106"/>
                  </a:cubicBezTo>
                  <a:cubicBezTo>
                    <a:pt x="1" y="167"/>
                    <a:pt x="44" y="218"/>
                    <a:pt x="99" y="220"/>
                  </a:cubicBezTo>
                  <a:cubicBezTo>
                    <a:pt x="99" y="220"/>
                    <a:pt x="100" y="220"/>
                    <a:pt x="101" y="220"/>
                  </a:cubicBezTo>
                  <a:cubicBezTo>
                    <a:pt x="154" y="220"/>
                    <a:pt x="199" y="174"/>
                    <a:pt x="201" y="115"/>
                  </a:cubicBezTo>
                  <a:cubicBezTo>
                    <a:pt x="204" y="54"/>
                    <a:pt x="162" y="3"/>
                    <a:pt x="107" y="1"/>
                  </a:cubicBezTo>
                  <a:cubicBezTo>
                    <a:pt x="107" y="1"/>
                    <a:pt x="106" y="1"/>
                    <a:pt x="105" y="1"/>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7" name="Google Shape;487;p23"/>
            <p:cNvSpPr/>
            <p:nvPr/>
          </p:nvSpPr>
          <p:spPr>
            <a:xfrm>
              <a:off x="5739125" y="1960038"/>
              <a:ext cx="5125" cy="5475"/>
            </a:xfrm>
            <a:custGeom>
              <a:avLst/>
              <a:gdLst/>
              <a:ahLst/>
              <a:cxnLst/>
              <a:rect l="l" t="t" r="r" b="b"/>
              <a:pathLst>
                <a:path w="205" h="219" extrusionOk="0">
                  <a:moveTo>
                    <a:pt x="102" y="1"/>
                  </a:moveTo>
                  <a:cubicBezTo>
                    <a:pt x="49" y="1"/>
                    <a:pt x="6" y="47"/>
                    <a:pt x="3" y="106"/>
                  </a:cubicBezTo>
                  <a:cubicBezTo>
                    <a:pt x="1" y="167"/>
                    <a:pt x="43" y="217"/>
                    <a:pt x="98" y="219"/>
                  </a:cubicBezTo>
                  <a:cubicBezTo>
                    <a:pt x="99" y="219"/>
                    <a:pt x="100" y="219"/>
                    <a:pt x="102" y="219"/>
                  </a:cubicBezTo>
                  <a:cubicBezTo>
                    <a:pt x="154" y="219"/>
                    <a:pt x="199" y="173"/>
                    <a:pt x="202" y="113"/>
                  </a:cubicBezTo>
                  <a:cubicBezTo>
                    <a:pt x="204" y="54"/>
                    <a:pt x="161" y="3"/>
                    <a:pt x="106" y="1"/>
                  </a:cubicBezTo>
                  <a:cubicBezTo>
                    <a:pt x="105" y="1"/>
                    <a:pt x="103" y="1"/>
                    <a:pt x="102" y="1"/>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8" name="Google Shape;488;p23"/>
            <p:cNvSpPr/>
            <p:nvPr/>
          </p:nvSpPr>
          <p:spPr>
            <a:xfrm>
              <a:off x="5761700" y="1948538"/>
              <a:ext cx="10000" cy="5625"/>
            </a:xfrm>
            <a:custGeom>
              <a:avLst/>
              <a:gdLst/>
              <a:ahLst/>
              <a:cxnLst/>
              <a:rect l="l" t="t" r="r" b="b"/>
              <a:pathLst>
                <a:path w="400" h="225" extrusionOk="0">
                  <a:moveTo>
                    <a:pt x="134" y="1"/>
                  </a:moveTo>
                  <a:cubicBezTo>
                    <a:pt x="92" y="1"/>
                    <a:pt x="54" y="10"/>
                    <a:pt x="27" y="21"/>
                  </a:cubicBezTo>
                  <a:cubicBezTo>
                    <a:pt x="10" y="27"/>
                    <a:pt x="1" y="47"/>
                    <a:pt x="8" y="64"/>
                  </a:cubicBezTo>
                  <a:cubicBezTo>
                    <a:pt x="14" y="77"/>
                    <a:pt x="26" y="86"/>
                    <a:pt x="39" y="86"/>
                  </a:cubicBezTo>
                  <a:cubicBezTo>
                    <a:pt x="44" y="86"/>
                    <a:pt x="48" y="85"/>
                    <a:pt x="53" y="83"/>
                  </a:cubicBezTo>
                  <a:cubicBezTo>
                    <a:pt x="56" y="82"/>
                    <a:pt x="90" y="68"/>
                    <a:pt x="136" y="68"/>
                  </a:cubicBezTo>
                  <a:cubicBezTo>
                    <a:pt x="197" y="68"/>
                    <a:pt x="278" y="93"/>
                    <a:pt x="330" y="204"/>
                  </a:cubicBezTo>
                  <a:cubicBezTo>
                    <a:pt x="335" y="217"/>
                    <a:pt x="348" y="224"/>
                    <a:pt x="361" y="224"/>
                  </a:cubicBezTo>
                  <a:cubicBezTo>
                    <a:pt x="366" y="224"/>
                    <a:pt x="371" y="223"/>
                    <a:pt x="375" y="220"/>
                  </a:cubicBezTo>
                  <a:cubicBezTo>
                    <a:pt x="392" y="213"/>
                    <a:pt x="400" y="192"/>
                    <a:pt x="391" y="176"/>
                  </a:cubicBezTo>
                  <a:cubicBezTo>
                    <a:pt x="327" y="39"/>
                    <a:pt x="222" y="1"/>
                    <a:pt x="134" y="1"/>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9" name="Google Shape;489;p23"/>
            <p:cNvSpPr/>
            <p:nvPr/>
          </p:nvSpPr>
          <p:spPr>
            <a:xfrm>
              <a:off x="5736000" y="1949963"/>
              <a:ext cx="10550" cy="5050"/>
            </a:xfrm>
            <a:custGeom>
              <a:avLst/>
              <a:gdLst/>
              <a:ahLst/>
              <a:cxnLst/>
              <a:rect l="l" t="t" r="r" b="b"/>
              <a:pathLst>
                <a:path w="422" h="202" extrusionOk="0">
                  <a:moveTo>
                    <a:pt x="259" y="0"/>
                  </a:moveTo>
                  <a:cubicBezTo>
                    <a:pt x="134" y="0"/>
                    <a:pt x="51" y="88"/>
                    <a:pt x="18" y="149"/>
                  </a:cubicBezTo>
                  <a:cubicBezTo>
                    <a:pt x="0" y="176"/>
                    <a:pt x="25" y="202"/>
                    <a:pt x="49" y="202"/>
                  </a:cubicBezTo>
                  <a:cubicBezTo>
                    <a:pt x="61" y="202"/>
                    <a:pt x="73" y="195"/>
                    <a:pt x="79" y="179"/>
                  </a:cubicBezTo>
                  <a:cubicBezTo>
                    <a:pt x="82" y="174"/>
                    <a:pt x="139" y="67"/>
                    <a:pt x="260" y="67"/>
                  </a:cubicBezTo>
                  <a:cubicBezTo>
                    <a:pt x="292" y="67"/>
                    <a:pt x="329" y="75"/>
                    <a:pt x="370" y="94"/>
                  </a:cubicBezTo>
                  <a:cubicBezTo>
                    <a:pt x="374" y="96"/>
                    <a:pt x="379" y="97"/>
                    <a:pt x="384" y="97"/>
                  </a:cubicBezTo>
                  <a:cubicBezTo>
                    <a:pt x="392" y="97"/>
                    <a:pt x="400" y="94"/>
                    <a:pt x="406" y="89"/>
                  </a:cubicBezTo>
                  <a:cubicBezTo>
                    <a:pt x="410" y="85"/>
                    <a:pt x="412" y="82"/>
                    <a:pt x="414" y="78"/>
                  </a:cubicBezTo>
                  <a:cubicBezTo>
                    <a:pt x="422" y="61"/>
                    <a:pt x="414" y="41"/>
                    <a:pt x="397" y="33"/>
                  </a:cubicBezTo>
                  <a:cubicBezTo>
                    <a:pt x="347" y="10"/>
                    <a:pt x="301" y="0"/>
                    <a:pt x="259" y="0"/>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0" name="Google Shape;490;p23"/>
            <p:cNvSpPr/>
            <p:nvPr/>
          </p:nvSpPr>
          <p:spPr>
            <a:xfrm>
              <a:off x="5759925" y="2014188"/>
              <a:ext cx="50975" cy="93500"/>
            </a:xfrm>
            <a:custGeom>
              <a:avLst/>
              <a:gdLst/>
              <a:ahLst/>
              <a:cxnLst/>
              <a:rect l="l" t="t" r="r" b="b"/>
              <a:pathLst>
                <a:path w="2039" h="3740" extrusionOk="0">
                  <a:moveTo>
                    <a:pt x="1293" y="0"/>
                  </a:moveTo>
                  <a:cubicBezTo>
                    <a:pt x="1081" y="0"/>
                    <a:pt x="870" y="93"/>
                    <a:pt x="744" y="293"/>
                  </a:cubicBezTo>
                  <a:cubicBezTo>
                    <a:pt x="678" y="402"/>
                    <a:pt x="0" y="3452"/>
                    <a:pt x="0" y="3452"/>
                  </a:cubicBezTo>
                  <a:lnTo>
                    <a:pt x="735" y="3739"/>
                  </a:lnTo>
                  <a:cubicBezTo>
                    <a:pt x="1242" y="2528"/>
                    <a:pt x="1961" y="784"/>
                    <a:pt x="1961" y="784"/>
                  </a:cubicBezTo>
                  <a:cubicBezTo>
                    <a:pt x="1961" y="784"/>
                    <a:pt x="1962" y="778"/>
                    <a:pt x="1963" y="765"/>
                  </a:cubicBezTo>
                  <a:cubicBezTo>
                    <a:pt x="2038" y="282"/>
                    <a:pt x="1664" y="0"/>
                    <a:pt x="1293" y="0"/>
                  </a:cubicBezTo>
                  <a:close/>
                </a:path>
              </a:pathLst>
            </a:custGeom>
            <a:solidFill>
              <a:srgbClr val="2983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1" name="Google Shape;491;p23"/>
            <p:cNvSpPr/>
            <p:nvPr/>
          </p:nvSpPr>
          <p:spPr>
            <a:xfrm>
              <a:off x="5708900" y="2081713"/>
              <a:ext cx="1650" cy="825"/>
            </a:xfrm>
            <a:custGeom>
              <a:avLst/>
              <a:gdLst/>
              <a:ahLst/>
              <a:cxnLst/>
              <a:rect l="l" t="t" r="r" b="b"/>
              <a:pathLst>
                <a:path w="66" h="33" extrusionOk="0">
                  <a:moveTo>
                    <a:pt x="1" y="0"/>
                  </a:moveTo>
                  <a:lnTo>
                    <a:pt x="1" y="19"/>
                  </a:lnTo>
                  <a:lnTo>
                    <a:pt x="8" y="21"/>
                  </a:lnTo>
                  <a:cubicBezTo>
                    <a:pt x="24" y="29"/>
                    <a:pt x="41" y="33"/>
                    <a:pt x="58" y="33"/>
                  </a:cubicBezTo>
                  <a:cubicBezTo>
                    <a:pt x="60" y="33"/>
                    <a:pt x="63" y="33"/>
                    <a:pt x="65" y="32"/>
                  </a:cubicBezTo>
                  <a:cubicBezTo>
                    <a:pt x="27" y="11"/>
                    <a:pt x="1" y="0"/>
                    <a:pt x="1" y="0"/>
                  </a:cubicBezTo>
                  <a:close/>
                </a:path>
              </a:pathLst>
            </a:custGeom>
            <a:solidFill>
              <a:srgbClr val="F0C7A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2" name="Google Shape;492;p23"/>
            <p:cNvSpPr/>
            <p:nvPr/>
          </p:nvSpPr>
          <p:spPr>
            <a:xfrm>
              <a:off x="5700175" y="2099613"/>
              <a:ext cx="9350" cy="3950"/>
            </a:xfrm>
            <a:custGeom>
              <a:avLst/>
              <a:gdLst/>
              <a:ahLst/>
              <a:cxnLst/>
              <a:rect l="l" t="t" r="r" b="b"/>
              <a:pathLst>
                <a:path w="374" h="158" extrusionOk="0">
                  <a:moveTo>
                    <a:pt x="1" y="0"/>
                  </a:moveTo>
                  <a:cubicBezTo>
                    <a:pt x="80" y="42"/>
                    <a:pt x="163" y="84"/>
                    <a:pt x="245" y="120"/>
                  </a:cubicBezTo>
                  <a:cubicBezTo>
                    <a:pt x="287" y="138"/>
                    <a:pt x="329" y="150"/>
                    <a:pt x="374" y="157"/>
                  </a:cubicBezTo>
                  <a:cubicBezTo>
                    <a:pt x="252" y="108"/>
                    <a:pt x="116" y="52"/>
                    <a:pt x="1" y="0"/>
                  </a:cubicBezTo>
                  <a:close/>
                </a:path>
              </a:pathLst>
            </a:custGeom>
            <a:solidFill>
              <a:srgbClr val="F0C7A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3" name="Google Shape;493;p23"/>
            <p:cNvSpPr/>
            <p:nvPr/>
          </p:nvSpPr>
          <p:spPr>
            <a:xfrm>
              <a:off x="5725500" y="1906438"/>
              <a:ext cx="76675" cy="73825"/>
            </a:xfrm>
            <a:custGeom>
              <a:avLst/>
              <a:gdLst/>
              <a:ahLst/>
              <a:cxnLst/>
              <a:rect l="l" t="t" r="r" b="b"/>
              <a:pathLst>
                <a:path w="3067" h="2953" extrusionOk="0">
                  <a:moveTo>
                    <a:pt x="1479" y="1"/>
                  </a:moveTo>
                  <a:cubicBezTo>
                    <a:pt x="954" y="1"/>
                    <a:pt x="400" y="253"/>
                    <a:pt x="138" y="658"/>
                  </a:cubicBezTo>
                  <a:cubicBezTo>
                    <a:pt x="15" y="849"/>
                    <a:pt x="5" y="1018"/>
                    <a:pt x="2" y="1249"/>
                  </a:cubicBezTo>
                  <a:cubicBezTo>
                    <a:pt x="1" y="1356"/>
                    <a:pt x="32" y="1859"/>
                    <a:pt x="32" y="1859"/>
                  </a:cubicBezTo>
                  <a:cubicBezTo>
                    <a:pt x="32" y="1859"/>
                    <a:pt x="218" y="1834"/>
                    <a:pt x="304" y="1818"/>
                  </a:cubicBezTo>
                  <a:cubicBezTo>
                    <a:pt x="524" y="1778"/>
                    <a:pt x="756" y="1725"/>
                    <a:pt x="956" y="1623"/>
                  </a:cubicBezTo>
                  <a:cubicBezTo>
                    <a:pt x="1183" y="1511"/>
                    <a:pt x="1387" y="1359"/>
                    <a:pt x="1562" y="1176"/>
                  </a:cubicBezTo>
                  <a:cubicBezTo>
                    <a:pt x="1635" y="1098"/>
                    <a:pt x="1745" y="1004"/>
                    <a:pt x="1803" y="903"/>
                  </a:cubicBezTo>
                  <a:lnTo>
                    <a:pt x="1803" y="903"/>
                  </a:lnTo>
                  <a:cubicBezTo>
                    <a:pt x="1668" y="1231"/>
                    <a:pt x="1870" y="1677"/>
                    <a:pt x="2045" y="1946"/>
                  </a:cubicBezTo>
                  <a:cubicBezTo>
                    <a:pt x="2238" y="2243"/>
                    <a:pt x="2206" y="2624"/>
                    <a:pt x="2160" y="2952"/>
                  </a:cubicBezTo>
                  <a:cubicBezTo>
                    <a:pt x="2642" y="2233"/>
                    <a:pt x="3066" y="1061"/>
                    <a:pt x="2374" y="344"/>
                  </a:cubicBezTo>
                  <a:cubicBezTo>
                    <a:pt x="2145" y="106"/>
                    <a:pt x="1818" y="1"/>
                    <a:pt x="1479" y="1"/>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4" name="Google Shape;494;p23"/>
            <p:cNvSpPr/>
            <p:nvPr/>
          </p:nvSpPr>
          <p:spPr>
            <a:xfrm>
              <a:off x="5640750" y="2020538"/>
              <a:ext cx="72300" cy="118550"/>
            </a:xfrm>
            <a:custGeom>
              <a:avLst/>
              <a:gdLst/>
              <a:ahLst/>
              <a:cxnLst/>
              <a:rect l="l" t="t" r="r" b="b"/>
              <a:pathLst>
                <a:path w="2892" h="4742" extrusionOk="0">
                  <a:moveTo>
                    <a:pt x="1" y="1"/>
                  </a:moveTo>
                  <a:lnTo>
                    <a:pt x="323" y="3918"/>
                  </a:lnTo>
                  <a:cubicBezTo>
                    <a:pt x="323" y="3918"/>
                    <a:pt x="2764" y="4741"/>
                    <a:pt x="2847" y="4741"/>
                  </a:cubicBezTo>
                  <a:cubicBezTo>
                    <a:pt x="2847" y="4741"/>
                    <a:pt x="2848" y="4741"/>
                    <a:pt x="2848" y="4741"/>
                  </a:cubicBezTo>
                  <a:cubicBezTo>
                    <a:pt x="2892" y="4729"/>
                    <a:pt x="2656" y="939"/>
                    <a:pt x="2656" y="939"/>
                  </a:cubicBezTo>
                  <a:lnTo>
                    <a:pt x="1" y="1"/>
                  </a:lnTo>
                  <a:close/>
                </a:path>
              </a:pathLst>
            </a:custGeom>
            <a:solidFill>
              <a:srgbClr val="2983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5" name="Google Shape;495;p23"/>
            <p:cNvSpPr/>
            <p:nvPr/>
          </p:nvSpPr>
          <p:spPr>
            <a:xfrm>
              <a:off x="5640750" y="2018138"/>
              <a:ext cx="77125" cy="120950"/>
            </a:xfrm>
            <a:custGeom>
              <a:avLst/>
              <a:gdLst/>
              <a:ahLst/>
              <a:cxnLst/>
              <a:rect l="l" t="t" r="r" b="b"/>
              <a:pathLst>
                <a:path w="3085" h="4838" extrusionOk="0">
                  <a:moveTo>
                    <a:pt x="237" y="0"/>
                  </a:moveTo>
                  <a:lnTo>
                    <a:pt x="1" y="97"/>
                  </a:lnTo>
                  <a:lnTo>
                    <a:pt x="2656" y="1035"/>
                  </a:lnTo>
                  <a:lnTo>
                    <a:pt x="2848" y="4837"/>
                  </a:lnTo>
                  <a:lnTo>
                    <a:pt x="3085" y="4741"/>
                  </a:lnTo>
                  <a:lnTo>
                    <a:pt x="2893" y="938"/>
                  </a:lnTo>
                  <a:lnTo>
                    <a:pt x="237" y="0"/>
                  </a:lnTo>
                  <a:close/>
                </a:path>
              </a:pathLst>
            </a:custGeom>
            <a:solidFill>
              <a:srgbClr val="2983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6" name="Google Shape;496;p23"/>
            <p:cNvSpPr/>
            <p:nvPr/>
          </p:nvSpPr>
          <p:spPr>
            <a:xfrm>
              <a:off x="5686450" y="2081013"/>
              <a:ext cx="91850" cy="56200"/>
            </a:xfrm>
            <a:custGeom>
              <a:avLst/>
              <a:gdLst/>
              <a:ahLst/>
              <a:cxnLst/>
              <a:rect l="l" t="t" r="r" b="b"/>
              <a:pathLst>
                <a:path w="3674" h="2248" extrusionOk="0">
                  <a:moveTo>
                    <a:pt x="240" y="0"/>
                  </a:moveTo>
                  <a:cubicBezTo>
                    <a:pt x="179" y="0"/>
                    <a:pt x="154" y="69"/>
                    <a:pt x="200" y="127"/>
                  </a:cubicBezTo>
                  <a:cubicBezTo>
                    <a:pt x="186" y="121"/>
                    <a:pt x="173" y="114"/>
                    <a:pt x="160" y="105"/>
                  </a:cubicBezTo>
                  <a:lnTo>
                    <a:pt x="158" y="105"/>
                  </a:lnTo>
                  <a:cubicBezTo>
                    <a:pt x="137" y="93"/>
                    <a:pt x="118" y="88"/>
                    <a:pt x="101" y="88"/>
                  </a:cubicBezTo>
                  <a:cubicBezTo>
                    <a:pt x="24" y="88"/>
                    <a:pt x="0" y="193"/>
                    <a:pt x="99" y="251"/>
                  </a:cubicBezTo>
                  <a:cubicBezTo>
                    <a:pt x="130" y="269"/>
                    <a:pt x="162" y="283"/>
                    <a:pt x="195" y="297"/>
                  </a:cubicBezTo>
                  <a:lnTo>
                    <a:pt x="195" y="300"/>
                  </a:lnTo>
                  <a:cubicBezTo>
                    <a:pt x="117" y="300"/>
                    <a:pt x="91" y="406"/>
                    <a:pt x="193" y="459"/>
                  </a:cubicBezTo>
                  <a:cubicBezTo>
                    <a:pt x="203" y="465"/>
                    <a:pt x="213" y="472"/>
                    <a:pt x="224" y="477"/>
                  </a:cubicBezTo>
                  <a:cubicBezTo>
                    <a:pt x="229" y="482"/>
                    <a:pt x="236" y="485"/>
                    <a:pt x="245" y="488"/>
                  </a:cubicBezTo>
                  <a:cubicBezTo>
                    <a:pt x="251" y="492"/>
                    <a:pt x="259" y="495"/>
                    <a:pt x="266" y="498"/>
                  </a:cubicBezTo>
                  <a:cubicBezTo>
                    <a:pt x="271" y="501"/>
                    <a:pt x="277" y="504"/>
                    <a:pt x="285" y="506"/>
                  </a:cubicBezTo>
                  <a:cubicBezTo>
                    <a:pt x="272" y="548"/>
                    <a:pt x="298" y="617"/>
                    <a:pt x="366" y="650"/>
                  </a:cubicBezTo>
                  <a:cubicBezTo>
                    <a:pt x="418" y="676"/>
                    <a:pt x="473" y="703"/>
                    <a:pt x="529" y="734"/>
                  </a:cubicBezTo>
                  <a:cubicBezTo>
                    <a:pt x="536" y="737"/>
                    <a:pt x="542" y="742"/>
                    <a:pt x="550" y="744"/>
                  </a:cubicBezTo>
                  <a:cubicBezTo>
                    <a:pt x="665" y="795"/>
                    <a:pt x="801" y="852"/>
                    <a:pt x="924" y="901"/>
                  </a:cubicBezTo>
                  <a:cubicBezTo>
                    <a:pt x="926" y="901"/>
                    <a:pt x="926" y="903"/>
                    <a:pt x="927" y="903"/>
                  </a:cubicBezTo>
                  <a:cubicBezTo>
                    <a:pt x="927" y="903"/>
                    <a:pt x="1543" y="1331"/>
                    <a:pt x="2078" y="1699"/>
                  </a:cubicBezTo>
                  <a:cubicBezTo>
                    <a:pt x="2463" y="1963"/>
                    <a:pt x="2806" y="2192"/>
                    <a:pt x="2851" y="2209"/>
                  </a:cubicBezTo>
                  <a:cubicBezTo>
                    <a:pt x="2926" y="2237"/>
                    <a:pt x="2986" y="2248"/>
                    <a:pt x="3036" y="2248"/>
                  </a:cubicBezTo>
                  <a:cubicBezTo>
                    <a:pt x="3045" y="2248"/>
                    <a:pt x="3054" y="2247"/>
                    <a:pt x="3063" y="2247"/>
                  </a:cubicBezTo>
                  <a:cubicBezTo>
                    <a:pt x="3105" y="2247"/>
                    <a:pt x="3147" y="2232"/>
                    <a:pt x="3181" y="2205"/>
                  </a:cubicBezTo>
                  <a:cubicBezTo>
                    <a:pt x="3199" y="2188"/>
                    <a:pt x="3408" y="1699"/>
                    <a:pt x="3674" y="1065"/>
                  </a:cubicBezTo>
                  <a:lnTo>
                    <a:pt x="2940" y="779"/>
                  </a:lnTo>
                  <a:lnTo>
                    <a:pt x="2835" y="1230"/>
                  </a:lnTo>
                  <a:cubicBezTo>
                    <a:pt x="2461" y="976"/>
                    <a:pt x="1920" y="812"/>
                    <a:pt x="1585" y="653"/>
                  </a:cubicBezTo>
                  <a:cubicBezTo>
                    <a:pt x="1508" y="614"/>
                    <a:pt x="1334" y="546"/>
                    <a:pt x="1254" y="519"/>
                  </a:cubicBezTo>
                  <a:cubicBezTo>
                    <a:pt x="1251" y="436"/>
                    <a:pt x="1228" y="355"/>
                    <a:pt x="1189" y="283"/>
                  </a:cubicBezTo>
                  <a:cubicBezTo>
                    <a:pt x="1160" y="230"/>
                    <a:pt x="1123" y="182"/>
                    <a:pt x="1079" y="140"/>
                  </a:cubicBezTo>
                  <a:cubicBezTo>
                    <a:pt x="1043" y="109"/>
                    <a:pt x="1004" y="83"/>
                    <a:pt x="963" y="60"/>
                  </a:cubicBezTo>
                  <a:cubicBezTo>
                    <a:pt x="944" y="60"/>
                    <a:pt x="925" y="57"/>
                    <a:pt x="906" y="48"/>
                  </a:cubicBezTo>
                  <a:lnTo>
                    <a:pt x="900" y="47"/>
                  </a:lnTo>
                  <a:lnTo>
                    <a:pt x="900" y="47"/>
                  </a:lnTo>
                  <a:cubicBezTo>
                    <a:pt x="903" y="105"/>
                    <a:pt x="893" y="251"/>
                    <a:pt x="893" y="251"/>
                  </a:cubicBezTo>
                  <a:cubicBezTo>
                    <a:pt x="893" y="251"/>
                    <a:pt x="360" y="51"/>
                    <a:pt x="301" y="18"/>
                  </a:cubicBezTo>
                  <a:cubicBezTo>
                    <a:pt x="278" y="6"/>
                    <a:pt x="258" y="0"/>
                    <a:pt x="240" y="0"/>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7" name="Google Shape;497;p23"/>
            <p:cNvSpPr/>
            <p:nvPr/>
          </p:nvSpPr>
          <p:spPr>
            <a:xfrm>
              <a:off x="5636325" y="2062963"/>
              <a:ext cx="28750" cy="22875"/>
            </a:xfrm>
            <a:custGeom>
              <a:avLst/>
              <a:gdLst/>
              <a:ahLst/>
              <a:cxnLst/>
              <a:rect l="l" t="t" r="r" b="b"/>
              <a:pathLst>
                <a:path w="1150" h="915" extrusionOk="0">
                  <a:moveTo>
                    <a:pt x="216" y="0"/>
                  </a:moveTo>
                  <a:cubicBezTo>
                    <a:pt x="200" y="0"/>
                    <a:pt x="184" y="1"/>
                    <a:pt x="168" y="5"/>
                  </a:cubicBezTo>
                  <a:cubicBezTo>
                    <a:pt x="37" y="32"/>
                    <a:pt x="1" y="173"/>
                    <a:pt x="7" y="276"/>
                  </a:cubicBezTo>
                  <a:cubicBezTo>
                    <a:pt x="9" y="314"/>
                    <a:pt x="11" y="349"/>
                    <a:pt x="14" y="385"/>
                  </a:cubicBezTo>
                  <a:cubicBezTo>
                    <a:pt x="32" y="574"/>
                    <a:pt x="217" y="778"/>
                    <a:pt x="422" y="833"/>
                  </a:cubicBezTo>
                  <a:cubicBezTo>
                    <a:pt x="558" y="869"/>
                    <a:pt x="693" y="889"/>
                    <a:pt x="806" y="913"/>
                  </a:cubicBezTo>
                  <a:cubicBezTo>
                    <a:pt x="812" y="914"/>
                    <a:pt x="818" y="914"/>
                    <a:pt x="824" y="914"/>
                  </a:cubicBezTo>
                  <a:cubicBezTo>
                    <a:pt x="871" y="914"/>
                    <a:pt x="889" y="875"/>
                    <a:pt x="880" y="834"/>
                  </a:cubicBezTo>
                  <a:lnTo>
                    <a:pt x="880" y="834"/>
                  </a:lnTo>
                  <a:cubicBezTo>
                    <a:pt x="886" y="836"/>
                    <a:pt x="891" y="837"/>
                    <a:pt x="897" y="838"/>
                  </a:cubicBezTo>
                  <a:cubicBezTo>
                    <a:pt x="909" y="843"/>
                    <a:pt x="922" y="846"/>
                    <a:pt x="936" y="846"/>
                  </a:cubicBezTo>
                  <a:cubicBezTo>
                    <a:pt x="944" y="847"/>
                    <a:pt x="954" y="849"/>
                    <a:pt x="963" y="851"/>
                  </a:cubicBezTo>
                  <a:cubicBezTo>
                    <a:pt x="968" y="851"/>
                    <a:pt x="973" y="852"/>
                    <a:pt x="977" y="852"/>
                  </a:cubicBezTo>
                  <a:cubicBezTo>
                    <a:pt x="1051" y="852"/>
                    <a:pt x="1026" y="749"/>
                    <a:pt x="958" y="704"/>
                  </a:cubicBezTo>
                  <a:lnTo>
                    <a:pt x="958" y="704"/>
                  </a:lnTo>
                  <a:cubicBezTo>
                    <a:pt x="988" y="711"/>
                    <a:pt x="1018" y="717"/>
                    <a:pt x="1046" y="721"/>
                  </a:cubicBezTo>
                  <a:cubicBezTo>
                    <a:pt x="1050" y="721"/>
                    <a:pt x="1054" y="721"/>
                    <a:pt x="1057" y="721"/>
                  </a:cubicBezTo>
                  <a:cubicBezTo>
                    <a:pt x="1150" y="721"/>
                    <a:pt x="1096" y="565"/>
                    <a:pt x="993" y="553"/>
                  </a:cubicBezTo>
                  <a:cubicBezTo>
                    <a:pt x="980" y="552"/>
                    <a:pt x="968" y="548"/>
                    <a:pt x="957" y="547"/>
                  </a:cubicBezTo>
                  <a:cubicBezTo>
                    <a:pt x="1009" y="519"/>
                    <a:pt x="957" y="397"/>
                    <a:pt x="866" y="385"/>
                  </a:cubicBezTo>
                  <a:cubicBezTo>
                    <a:pt x="813" y="379"/>
                    <a:pt x="333" y="219"/>
                    <a:pt x="333" y="219"/>
                  </a:cubicBezTo>
                  <a:cubicBezTo>
                    <a:pt x="333" y="219"/>
                    <a:pt x="323" y="43"/>
                    <a:pt x="326" y="16"/>
                  </a:cubicBezTo>
                  <a:cubicBezTo>
                    <a:pt x="326" y="16"/>
                    <a:pt x="273" y="0"/>
                    <a:pt x="216" y="0"/>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8" name="Google Shape;498;p23"/>
            <p:cNvSpPr/>
            <p:nvPr/>
          </p:nvSpPr>
          <p:spPr>
            <a:xfrm>
              <a:off x="2617900" y="2742738"/>
              <a:ext cx="123525" cy="177250"/>
            </a:xfrm>
            <a:custGeom>
              <a:avLst/>
              <a:gdLst/>
              <a:ahLst/>
              <a:cxnLst/>
              <a:rect l="l" t="t" r="r" b="b"/>
              <a:pathLst>
                <a:path w="4941" h="7090" extrusionOk="0">
                  <a:moveTo>
                    <a:pt x="4768" y="0"/>
                  </a:moveTo>
                  <a:cubicBezTo>
                    <a:pt x="4731" y="0"/>
                    <a:pt x="4691" y="11"/>
                    <a:pt x="4655" y="31"/>
                  </a:cubicBezTo>
                  <a:lnTo>
                    <a:pt x="180" y="2606"/>
                  </a:lnTo>
                  <a:cubicBezTo>
                    <a:pt x="72" y="2668"/>
                    <a:pt x="3" y="2783"/>
                    <a:pt x="3" y="2900"/>
                  </a:cubicBezTo>
                  <a:lnTo>
                    <a:pt x="3" y="6920"/>
                  </a:lnTo>
                  <a:cubicBezTo>
                    <a:pt x="0" y="6984"/>
                    <a:pt x="35" y="7043"/>
                    <a:pt x="90" y="7073"/>
                  </a:cubicBezTo>
                  <a:cubicBezTo>
                    <a:pt x="115" y="7084"/>
                    <a:pt x="142" y="7090"/>
                    <a:pt x="169" y="7090"/>
                  </a:cubicBezTo>
                  <a:cubicBezTo>
                    <a:pt x="181" y="7090"/>
                    <a:pt x="193" y="7089"/>
                    <a:pt x="204" y="7086"/>
                  </a:cubicBezTo>
                  <a:cubicBezTo>
                    <a:pt x="230" y="7083"/>
                    <a:pt x="256" y="7073"/>
                    <a:pt x="280" y="7059"/>
                  </a:cubicBezTo>
                  <a:lnTo>
                    <a:pt x="4760" y="4482"/>
                  </a:lnTo>
                  <a:cubicBezTo>
                    <a:pt x="4869" y="4420"/>
                    <a:pt x="4938" y="4303"/>
                    <a:pt x="4938" y="4187"/>
                  </a:cubicBezTo>
                  <a:lnTo>
                    <a:pt x="4938" y="174"/>
                  </a:lnTo>
                  <a:cubicBezTo>
                    <a:pt x="4941" y="108"/>
                    <a:pt x="4905" y="49"/>
                    <a:pt x="4848" y="18"/>
                  </a:cubicBezTo>
                  <a:cubicBezTo>
                    <a:pt x="4824" y="6"/>
                    <a:pt x="4797" y="0"/>
                    <a:pt x="4768" y="0"/>
                  </a:cubicBezTo>
                  <a:close/>
                </a:path>
              </a:pathLst>
            </a:custGeom>
            <a:solidFill>
              <a:srgbClr val="F5BA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9" name="Google Shape;499;p23"/>
            <p:cNvSpPr/>
            <p:nvPr/>
          </p:nvSpPr>
          <p:spPr>
            <a:xfrm>
              <a:off x="2753900" y="2590888"/>
              <a:ext cx="86125" cy="123600"/>
            </a:xfrm>
            <a:custGeom>
              <a:avLst/>
              <a:gdLst/>
              <a:ahLst/>
              <a:cxnLst/>
              <a:rect l="l" t="t" r="r" b="b"/>
              <a:pathLst>
                <a:path w="3445" h="4944" extrusionOk="0">
                  <a:moveTo>
                    <a:pt x="3320" y="1"/>
                  </a:moveTo>
                  <a:cubicBezTo>
                    <a:pt x="3294" y="1"/>
                    <a:pt x="3267" y="8"/>
                    <a:pt x="3244" y="22"/>
                  </a:cubicBezTo>
                  <a:lnTo>
                    <a:pt x="126" y="1817"/>
                  </a:lnTo>
                  <a:cubicBezTo>
                    <a:pt x="51" y="1859"/>
                    <a:pt x="5" y="1937"/>
                    <a:pt x="3" y="2023"/>
                  </a:cubicBezTo>
                  <a:lnTo>
                    <a:pt x="3" y="4824"/>
                  </a:lnTo>
                  <a:cubicBezTo>
                    <a:pt x="0" y="4869"/>
                    <a:pt x="25" y="4910"/>
                    <a:pt x="65" y="4930"/>
                  </a:cubicBezTo>
                  <a:cubicBezTo>
                    <a:pt x="81" y="4939"/>
                    <a:pt x="100" y="4943"/>
                    <a:pt x="119" y="4943"/>
                  </a:cubicBezTo>
                  <a:cubicBezTo>
                    <a:pt x="127" y="4943"/>
                    <a:pt x="135" y="4942"/>
                    <a:pt x="143" y="4941"/>
                  </a:cubicBezTo>
                  <a:cubicBezTo>
                    <a:pt x="161" y="4937"/>
                    <a:pt x="178" y="4931"/>
                    <a:pt x="195" y="4921"/>
                  </a:cubicBezTo>
                  <a:lnTo>
                    <a:pt x="3318" y="3124"/>
                  </a:lnTo>
                  <a:cubicBezTo>
                    <a:pt x="3393" y="3082"/>
                    <a:pt x="3440" y="3005"/>
                    <a:pt x="3442" y="2919"/>
                  </a:cubicBezTo>
                  <a:lnTo>
                    <a:pt x="3442" y="121"/>
                  </a:lnTo>
                  <a:cubicBezTo>
                    <a:pt x="3445" y="77"/>
                    <a:pt x="3420" y="35"/>
                    <a:pt x="3379" y="14"/>
                  </a:cubicBezTo>
                  <a:cubicBezTo>
                    <a:pt x="3360" y="5"/>
                    <a:pt x="3340" y="1"/>
                    <a:pt x="3320" y="1"/>
                  </a:cubicBezTo>
                  <a:close/>
                </a:path>
              </a:pathLst>
            </a:custGeom>
            <a:solidFill>
              <a:srgbClr val="22366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0" name="Google Shape;500;p23"/>
            <p:cNvSpPr/>
            <p:nvPr/>
          </p:nvSpPr>
          <p:spPr>
            <a:xfrm>
              <a:off x="2712425" y="2656538"/>
              <a:ext cx="89050" cy="127750"/>
            </a:xfrm>
            <a:custGeom>
              <a:avLst/>
              <a:gdLst/>
              <a:ahLst/>
              <a:cxnLst/>
              <a:rect l="l" t="t" r="r" b="b"/>
              <a:pathLst>
                <a:path w="3562" h="5110" extrusionOk="0">
                  <a:moveTo>
                    <a:pt x="3434" y="1"/>
                  </a:moveTo>
                  <a:cubicBezTo>
                    <a:pt x="3406" y="1"/>
                    <a:pt x="3379" y="9"/>
                    <a:pt x="3355" y="23"/>
                  </a:cubicBezTo>
                  <a:lnTo>
                    <a:pt x="131" y="1878"/>
                  </a:lnTo>
                  <a:cubicBezTo>
                    <a:pt x="54" y="1921"/>
                    <a:pt x="6" y="2002"/>
                    <a:pt x="3" y="2091"/>
                  </a:cubicBezTo>
                  <a:lnTo>
                    <a:pt x="3" y="4987"/>
                  </a:lnTo>
                  <a:cubicBezTo>
                    <a:pt x="1" y="5032"/>
                    <a:pt x="25" y="5075"/>
                    <a:pt x="66" y="5096"/>
                  </a:cubicBezTo>
                  <a:cubicBezTo>
                    <a:pt x="85" y="5104"/>
                    <a:pt x="104" y="5109"/>
                    <a:pt x="124" y="5109"/>
                  </a:cubicBezTo>
                  <a:cubicBezTo>
                    <a:pt x="133" y="5109"/>
                    <a:pt x="141" y="5109"/>
                    <a:pt x="149" y="5107"/>
                  </a:cubicBezTo>
                  <a:cubicBezTo>
                    <a:pt x="168" y="5103"/>
                    <a:pt x="186" y="5097"/>
                    <a:pt x="202" y="5087"/>
                  </a:cubicBezTo>
                  <a:lnTo>
                    <a:pt x="3432" y="3229"/>
                  </a:lnTo>
                  <a:cubicBezTo>
                    <a:pt x="3508" y="3186"/>
                    <a:pt x="3557" y="3105"/>
                    <a:pt x="3559" y="3017"/>
                  </a:cubicBezTo>
                  <a:lnTo>
                    <a:pt x="3559" y="126"/>
                  </a:lnTo>
                  <a:cubicBezTo>
                    <a:pt x="3562" y="79"/>
                    <a:pt x="3536" y="36"/>
                    <a:pt x="3494" y="14"/>
                  </a:cubicBezTo>
                  <a:cubicBezTo>
                    <a:pt x="3475" y="5"/>
                    <a:pt x="3454" y="1"/>
                    <a:pt x="3434" y="1"/>
                  </a:cubicBezTo>
                  <a:close/>
                </a:path>
              </a:pathLst>
            </a:custGeom>
            <a:solidFill>
              <a:srgbClr val="22366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1" name="Google Shape;501;p23"/>
            <p:cNvSpPr/>
            <p:nvPr/>
          </p:nvSpPr>
          <p:spPr>
            <a:xfrm>
              <a:off x="2768825" y="2685838"/>
              <a:ext cx="11225" cy="51275"/>
            </a:xfrm>
            <a:custGeom>
              <a:avLst/>
              <a:gdLst/>
              <a:ahLst/>
              <a:cxnLst/>
              <a:rect l="l" t="t" r="r" b="b"/>
              <a:pathLst>
                <a:path w="449" h="2051" extrusionOk="0">
                  <a:moveTo>
                    <a:pt x="322" y="0"/>
                  </a:moveTo>
                  <a:cubicBezTo>
                    <a:pt x="292" y="0"/>
                    <a:pt x="258" y="10"/>
                    <a:pt x="222" y="31"/>
                  </a:cubicBezTo>
                  <a:cubicBezTo>
                    <a:pt x="99" y="101"/>
                    <a:pt x="0" y="273"/>
                    <a:pt x="1" y="413"/>
                  </a:cubicBezTo>
                  <a:lnTo>
                    <a:pt x="5" y="1894"/>
                  </a:lnTo>
                  <a:cubicBezTo>
                    <a:pt x="5" y="1993"/>
                    <a:pt x="55" y="2050"/>
                    <a:pt x="127" y="2050"/>
                  </a:cubicBezTo>
                  <a:cubicBezTo>
                    <a:pt x="157" y="2050"/>
                    <a:pt x="191" y="2041"/>
                    <a:pt x="227" y="2020"/>
                  </a:cubicBezTo>
                  <a:cubicBezTo>
                    <a:pt x="349" y="1949"/>
                    <a:pt x="449" y="1778"/>
                    <a:pt x="449" y="1637"/>
                  </a:cubicBezTo>
                  <a:lnTo>
                    <a:pt x="444" y="158"/>
                  </a:lnTo>
                  <a:cubicBezTo>
                    <a:pt x="444" y="58"/>
                    <a:pt x="395" y="0"/>
                    <a:pt x="32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2" name="Google Shape;502;p23"/>
            <p:cNvSpPr/>
            <p:nvPr/>
          </p:nvSpPr>
          <p:spPr>
            <a:xfrm>
              <a:off x="2752600" y="2713188"/>
              <a:ext cx="11200" cy="33325"/>
            </a:xfrm>
            <a:custGeom>
              <a:avLst/>
              <a:gdLst/>
              <a:ahLst/>
              <a:cxnLst/>
              <a:rect l="l" t="t" r="r" b="b"/>
              <a:pathLst>
                <a:path w="448" h="1333" extrusionOk="0">
                  <a:moveTo>
                    <a:pt x="321" y="0"/>
                  </a:moveTo>
                  <a:cubicBezTo>
                    <a:pt x="291" y="0"/>
                    <a:pt x="257" y="10"/>
                    <a:pt x="222" y="30"/>
                  </a:cubicBezTo>
                  <a:cubicBezTo>
                    <a:pt x="99" y="101"/>
                    <a:pt x="0" y="273"/>
                    <a:pt x="1" y="413"/>
                  </a:cubicBezTo>
                  <a:lnTo>
                    <a:pt x="3" y="1175"/>
                  </a:lnTo>
                  <a:cubicBezTo>
                    <a:pt x="3" y="1275"/>
                    <a:pt x="53" y="1333"/>
                    <a:pt x="126" y="1333"/>
                  </a:cubicBezTo>
                  <a:cubicBezTo>
                    <a:pt x="156" y="1333"/>
                    <a:pt x="190" y="1323"/>
                    <a:pt x="226" y="1302"/>
                  </a:cubicBezTo>
                  <a:cubicBezTo>
                    <a:pt x="348" y="1231"/>
                    <a:pt x="447" y="1060"/>
                    <a:pt x="446" y="920"/>
                  </a:cubicBezTo>
                  <a:lnTo>
                    <a:pt x="444" y="158"/>
                  </a:lnTo>
                  <a:cubicBezTo>
                    <a:pt x="444" y="58"/>
                    <a:pt x="394" y="0"/>
                    <a:pt x="32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3" name="Google Shape;503;p23"/>
            <p:cNvSpPr/>
            <p:nvPr/>
          </p:nvSpPr>
          <p:spPr>
            <a:xfrm>
              <a:off x="2737975" y="2727663"/>
              <a:ext cx="11150" cy="27300"/>
            </a:xfrm>
            <a:custGeom>
              <a:avLst/>
              <a:gdLst/>
              <a:ahLst/>
              <a:cxnLst/>
              <a:rect l="l" t="t" r="r" b="b"/>
              <a:pathLst>
                <a:path w="446" h="1092" extrusionOk="0">
                  <a:moveTo>
                    <a:pt x="321" y="0"/>
                  </a:moveTo>
                  <a:cubicBezTo>
                    <a:pt x="291" y="0"/>
                    <a:pt x="257" y="10"/>
                    <a:pt x="221" y="31"/>
                  </a:cubicBezTo>
                  <a:cubicBezTo>
                    <a:pt x="98" y="102"/>
                    <a:pt x="0" y="273"/>
                    <a:pt x="0" y="413"/>
                  </a:cubicBezTo>
                  <a:lnTo>
                    <a:pt x="2" y="934"/>
                  </a:lnTo>
                  <a:cubicBezTo>
                    <a:pt x="2" y="1034"/>
                    <a:pt x="52" y="1092"/>
                    <a:pt x="125" y="1092"/>
                  </a:cubicBezTo>
                  <a:cubicBezTo>
                    <a:pt x="155" y="1092"/>
                    <a:pt x="188" y="1082"/>
                    <a:pt x="223" y="1062"/>
                  </a:cubicBezTo>
                  <a:cubicBezTo>
                    <a:pt x="345" y="991"/>
                    <a:pt x="445" y="820"/>
                    <a:pt x="444" y="679"/>
                  </a:cubicBezTo>
                  <a:lnTo>
                    <a:pt x="443" y="157"/>
                  </a:lnTo>
                  <a:cubicBezTo>
                    <a:pt x="443" y="58"/>
                    <a:pt x="393" y="0"/>
                    <a:pt x="32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4" name="Google Shape;504;p23"/>
            <p:cNvSpPr/>
            <p:nvPr/>
          </p:nvSpPr>
          <p:spPr>
            <a:xfrm>
              <a:off x="2982175" y="2445013"/>
              <a:ext cx="86125" cy="123575"/>
            </a:xfrm>
            <a:custGeom>
              <a:avLst/>
              <a:gdLst/>
              <a:ahLst/>
              <a:cxnLst/>
              <a:rect l="l" t="t" r="r" b="b"/>
              <a:pathLst>
                <a:path w="3445" h="4943" extrusionOk="0">
                  <a:moveTo>
                    <a:pt x="3322" y="1"/>
                  </a:moveTo>
                  <a:cubicBezTo>
                    <a:pt x="3295" y="1"/>
                    <a:pt x="3269" y="8"/>
                    <a:pt x="3245" y="23"/>
                  </a:cubicBezTo>
                  <a:lnTo>
                    <a:pt x="127" y="1817"/>
                  </a:lnTo>
                  <a:cubicBezTo>
                    <a:pt x="51" y="1859"/>
                    <a:pt x="5" y="1936"/>
                    <a:pt x="3" y="2021"/>
                  </a:cubicBezTo>
                  <a:lnTo>
                    <a:pt x="3" y="4824"/>
                  </a:lnTo>
                  <a:cubicBezTo>
                    <a:pt x="0" y="4869"/>
                    <a:pt x="25" y="4910"/>
                    <a:pt x="65" y="4930"/>
                  </a:cubicBezTo>
                  <a:cubicBezTo>
                    <a:pt x="81" y="4938"/>
                    <a:pt x="101" y="4943"/>
                    <a:pt x="120" y="4943"/>
                  </a:cubicBezTo>
                  <a:cubicBezTo>
                    <a:pt x="128" y="4943"/>
                    <a:pt x="135" y="4942"/>
                    <a:pt x="143" y="4941"/>
                  </a:cubicBezTo>
                  <a:cubicBezTo>
                    <a:pt x="161" y="4937"/>
                    <a:pt x="180" y="4931"/>
                    <a:pt x="196" y="4921"/>
                  </a:cubicBezTo>
                  <a:lnTo>
                    <a:pt x="3320" y="3125"/>
                  </a:lnTo>
                  <a:cubicBezTo>
                    <a:pt x="3394" y="3083"/>
                    <a:pt x="3441" y="3005"/>
                    <a:pt x="3444" y="2919"/>
                  </a:cubicBezTo>
                  <a:lnTo>
                    <a:pt x="3444" y="122"/>
                  </a:lnTo>
                  <a:cubicBezTo>
                    <a:pt x="3445" y="77"/>
                    <a:pt x="3420" y="35"/>
                    <a:pt x="3379" y="13"/>
                  </a:cubicBezTo>
                  <a:cubicBezTo>
                    <a:pt x="3361" y="5"/>
                    <a:pt x="3341" y="1"/>
                    <a:pt x="3322" y="1"/>
                  </a:cubicBezTo>
                  <a:close/>
                </a:path>
              </a:pathLst>
            </a:custGeom>
            <a:solidFill>
              <a:srgbClr val="22366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5" name="Google Shape;505;p23"/>
            <p:cNvSpPr/>
            <p:nvPr/>
          </p:nvSpPr>
          <p:spPr>
            <a:xfrm>
              <a:off x="2968525" y="2488788"/>
              <a:ext cx="123525" cy="177250"/>
            </a:xfrm>
            <a:custGeom>
              <a:avLst/>
              <a:gdLst/>
              <a:ahLst/>
              <a:cxnLst/>
              <a:rect l="l" t="t" r="r" b="b"/>
              <a:pathLst>
                <a:path w="4941" h="7090" extrusionOk="0">
                  <a:moveTo>
                    <a:pt x="4767" y="0"/>
                  </a:moveTo>
                  <a:cubicBezTo>
                    <a:pt x="4730" y="0"/>
                    <a:pt x="4691" y="11"/>
                    <a:pt x="4655" y="31"/>
                  </a:cubicBezTo>
                  <a:lnTo>
                    <a:pt x="180" y="2606"/>
                  </a:lnTo>
                  <a:cubicBezTo>
                    <a:pt x="72" y="2668"/>
                    <a:pt x="3" y="2783"/>
                    <a:pt x="3" y="2900"/>
                  </a:cubicBezTo>
                  <a:lnTo>
                    <a:pt x="3" y="6920"/>
                  </a:lnTo>
                  <a:cubicBezTo>
                    <a:pt x="0" y="6984"/>
                    <a:pt x="35" y="7043"/>
                    <a:pt x="90" y="7072"/>
                  </a:cubicBezTo>
                  <a:cubicBezTo>
                    <a:pt x="116" y="7084"/>
                    <a:pt x="143" y="7090"/>
                    <a:pt x="170" y="7090"/>
                  </a:cubicBezTo>
                  <a:cubicBezTo>
                    <a:pt x="181" y="7090"/>
                    <a:pt x="193" y="7089"/>
                    <a:pt x="204" y="7086"/>
                  </a:cubicBezTo>
                  <a:cubicBezTo>
                    <a:pt x="230" y="7082"/>
                    <a:pt x="256" y="7073"/>
                    <a:pt x="280" y="7059"/>
                  </a:cubicBezTo>
                  <a:lnTo>
                    <a:pt x="4760" y="4480"/>
                  </a:lnTo>
                  <a:cubicBezTo>
                    <a:pt x="4869" y="4418"/>
                    <a:pt x="4938" y="4303"/>
                    <a:pt x="4938" y="4187"/>
                  </a:cubicBezTo>
                  <a:lnTo>
                    <a:pt x="4938" y="174"/>
                  </a:lnTo>
                  <a:cubicBezTo>
                    <a:pt x="4941" y="108"/>
                    <a:pt x="4905" y="49"/>
                    <a:pt x="4848" y="19"/>
                  </a:cubicBezTo>
                  <a:cubicBezTo>
                    <a:pt x="4823" y="7"/>
                    <a:pt x="4796" y="0"/>
                    <a:pt x="4767" y="0"/>
                  </a:cubicBezTo>
                  <a:close/>
                </a:path>
              </a:pathLst>
            </a:custGeom>
            <a:solidFill>
              <a:srgbClr val="F5BA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6" name="Google Shape;506;p23"/>
            <p:cNvSpPr/>
            <p:nvPr/>
          </p:nvSpPr>
          <p:spPr>
            <a:xfrm>
              <a:off x="2945600" y="2588838"/>
              <a:ext cx="89025" cy="127725"/>
            </a:xfrm>
            <a:custGeom>
              <a:avLst/>
              <a:gdLst/>
              <a:ahLst/>
              <a:cxnLst/>
              <a:rect l="l" t="t" r="r" b="b"/>
              <a:pathLst>
                <a:path w="3561" h="5109" extrusionOk="0">
                  <a:moveTo>
                    <a:pt x="3433" y="0"/>
                  </a:moveTo>
                  <a:cubicBezTo>
                    <a:pt x="3406" y="0"/>
                    <a:pt x="3378" y="8"/>
                    <a:pt x="3355" y="23"/>
                  </a:cubicBezTo>
                  <a:lnTo>
                    <a:pt x="129" y="1877"/>
                  </a:lnTo>
                  <a:cubicBezTo>
                    <a:pt x="52" y="1920"/>
                    <a:pt x="4" y="2001"/>
                    <a:pt x="2" y="2089"/>
                  </a:cubicBezTo>
                  <a:lnTo>
                    <a:pt x="2" y="4986"/>
                  </a:lnTo>
                  <a:cubicBezTo>
                    <a:pt x="0" y="5032"/>
                    <a:pt x="25" y="5074"/>
                    <a:pt x="66" y="5095"/>
                  </a:cubicBezTo>
                  <a:cubicBezTo>
                    <a:pt x="84" y="5104"/>
                    <a:pt x="104" y="5108"/>
                    <a:pt x="124" y="5108"/>
                  </a:cubicBezTo>
                  <a:cubicBezTo>
                    <a:pt x="132" y="5108"/>
                    <a:pt x="140" y="5107"/>
                    <a:pt x="148" y="5106"/>
                  </a:cubicBezTo>
                  <a:cubicBezTo>
                    <a:pt x="166" y="5102"/>
                    <a:pt x="185" y="5096"/>
                    <a:pt x="202" y="5086"/>
                  </a:cubicBezTo>
                  <a:lnTo>
                    <a:pt x="3430" y="3228"/>
                  </a:lnTo>
                  <a:cubicBezTo>
                    <a:pt x="3508" y="3185"/>
                    <a:pt x="3557" y="3104"/>
                    <a:pt x="3559" y="3016"/>
                  </a:cubicBezTo>
                  <a:lnTo>
                    <a:pt x="3559" y="125"/>
                  </a:lnTo>
                  <a:cubicBezTo>
                    <a:pt x="3560" y="78"/>
                    <a:pt x="3535" y="35"/>
                    <a:pt x="3493" y="13"/>
                  </a:cubicBezTo>
                  <a:cubicBezTo>
                    <a:pt x="3474" y="4"/>
                    <a:pt x="3454" y="0"/>
                    <a:pt x="3433" y="0"/>
                  </a:cubicBezTo>
                  <a:close/>
                </a:path>
              </a:pathLst>
            </a:custGeom>
            <a:solidFill>
              <a:srgbClr val="22366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7" name="Google Shape;507;p23"/>
            <p:cNvSpPr/>
            <p:nvPr/>
          </p:nvSpPr>
          <p:spPr>
            <a:xfrm>
              <a:off x="3001975" y="2618113"/>
              <a:ext cx="11250" cy="51275"/>
            </a:xfrm>
            <a:custGeom>
              <a:avLst/>
              <a:gdLst/>
              <a:ahLst/>
              <a:cxnLst/>
              <a:rect l="l" t="t" r="r" b="b"/>
              <a:pathLst>
                <a:path w="450" h="2051" extrusionOk="0">
                  <a:moveTo>
                    <a:pt x="322" y="0"/>
                  </a:moveTo>
                  <a:cubicBezTo>
                    <a:pt x="292" y="0"/>
                    <a:pt x="258" y="10"/>
                    <a:pt x="223" y="31"/>
                  </a:cubicBezTo>
                  <a:cubicBezTo>
                    <a:pt x="100" y="101"/>
                    <a:pt x="1" y="274"/>
                    <a:pt x="1" y="413"/>
                  </a:cubicBezTo>
                  <a:lnTo>
                    <a:pt x="6" y="1892"/>
                  </a:lnTo>
                  <a:cubicBezTo>
                    <a:pt x="6" y="1993"/>
                    <a:pt x="56" y="2050"/>
                    <a:pt x="129" y="2050"/>
                  </a:cubicBezTo>
                  <a:cubicBezTo>
                    <a:pt x="159" y="2050"/>
                    <a:pt x="192" y="2041"/>
                    <a:pt x="228" y="2020"/>
                  </a:cubicBezTo>
                  <a:cubicBezTo>
                    <a:pt x="350" y="1949"/>
                    <a:pt x="449" y="1777"/>
                    <a:pt x="449" y="1637"/>
                  </a:cubicBezTo>
                  <a:lnTo>
                    <a:pt x="444" y="158"/>
                  </a:lnTo>
                  <a:cubicBezTo>
                    <a:pt x="444" y="58"/>
                    <a:pt x="395" y="0"/>
                    <a:pt x="32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8" name="Google Shape;508;p23"/>
            <p:cNvSpPr/>
            <p:nvPr/>
          </p:nvSpPr>
          <p:spPr>
            <a:xfrm>
              <a:off x="2985750" y="2645463"/>
              <a:ext cx="11175" cy="33325"/>
            </a:xfrm>
            <a:custGeom>
              <a:avLst/>
              <a:gdLst/>
              <a:ahLst/>
              <a:cxnLst/>
              <a:rect l="l" t="t" r="r" b="b"/>
              <a:pathLst>
                <a:path w="447" h="1333" extrusionOk="0">
                  <a:moveTo>
                    <a:pt x="321" y="0"/>
                  </a:moveTo>
                  <a:cubicBezTo>
                    <a:pt x="291" y="0"/>
                    <a:pt x="257" y="10"/>
                    <a:pt x="221" y="30"/>
                  </a:cubicBezTo>
                  <a:cubicBezTo>
                    <a:pt x="99" y="101"/>
                    <a:pt x="1" y="273"/>
                    <a:pt x="1" y="413"/>
                  </a:cubicBezTo>
                  <a:lnTo>
                    <a:pt x="3" y="1175"/>
                  </a:lnTo>
                  <a:cubicBezTo>
                    <a:pt x="3" y="1275"/>
                    <a:pt x="53" y="1333"/>
                    <a:pt x="126" y="1333"/>
                  </a:cubicBezTo>
                  <a:cubicBezTo>
                    <a:pt x="156" y="1333"/>
                    <a:pt x="189" y="1323"/>
                    <a:pt x="225" y="1303"/>
                  </a:cubicBezTo>
                  <a:cubicBezTo>
                    <a:pt x="348" y="1231"/>
                    <a:pt x="447" y="1060"/>
                    <a:pt x="447" y="919"/>
                  </a:cubicBezTo>
                  <a:lnTo>
                    <a:pt x="444" y="158"/>
                  </a:lnTo>
                  <a:cubicBezTo>
                    <a:pt x="444" y="58"/>
                    <a:pt x="394" y="0"/>
                    <a:pt x="32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9" name="Google Shape;509;p23"/>
            <p:cNvSpPr/>
            <p:nvPr/>
          </p:nvSpPr>
          <p:spPr>
            <a:xfrm>
              <a:off x="2971125" y="2659938"/>
              <a:ext cx="11125" cy="27300"/>
            </a:xfrm>
            <a:custGeom>
              <a:avLst/>
              <a:gdLst/>
              <a:ahLst/>
              <a:cxnLst/>
              <a:rect l="l" t="t" r="r" b="b"/>
              <a:pathLst>
                <a:path w="445" h="1092" extrusionOk="0">
                  <a:moveTo>
                    <a:pt x="321" y="1"/>
                  </a:moveTo>
                  <a:cubicBezTo>
                    <a:pt x="290" y="1"/>
                    <a:pt x="257" y="10"/>
                    <a:pt x="221" y="31"/>
                  </a:cubicBezTo>
                  <a:cubicBezTo>
                    <a:pt x="99" y="100"/>
                    <a:pt x="0" y="273"/>
                    <a:pt x="0" y="413"/>
                  </a:cubicBezTo>
                  <a:lnTo>
                    <a:pt x="1" y="934"/>
                  </a:lnTo>
                  <a:cubicBezTo>
                    <a:pt x="1" y="1034"/>
                    <a:pt x="52" y="1092"/>
                    <a:pt x="124" y="1092"/>
                  </a:cubicBezTo>
                  <a:cubicBezTo>
                    <a:pt x="154" y="1092"/>
                    <a:pt x="188" y="1082"/>
                    <a:pt x="223" y="1062"/>
                  </a:cubicBezTo>
                  <a:cubicBezTo>
                    <a:pt x="346" y="991"/>
                    <a:pt x="445" y="820"/>
                    <a:pt x="445" y="679"/>
                  </a:cubicBezTo>
                  <a:lnTo>
                    <a:pt x="444" y="157"/>
                  </a:lnTo>
                  <a:cubicBezTo>
                    <a:pt x="443" y="58"/>
                    <a:pt x="393" y="1"/>
                    <a:pt x="32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0" name="Google Shape;510;p23"/>
            <p:cNvSpPr/>
            <p:nvPr/>
          </p:nvSpPr>
          <p:spPr>
            <a:xfrm>
              <a:off x="2855800" y="2883838"/>
              <a:ext cx="117200" cy="260100"/>
            </a:xfrm>
            <a:custGeom>
              <a:avLst/>
              <a:gdLst/>
              <a:ahLst/>
              <a:cxnLst/>
              <a:rect l="l" t="t" r="r" b="b"/>
              <a:pathLst>
                <a:path w="4688" h="10404" extrusionOk="0">
                  <a:moveTo>
                    <a:pt x="4687" y="1"/>
                  </a:moveTo>
                  <a:lnTo>
                    <a:pt x="2104" y="245"/>
                  </a:lnTo>
                  <a:lnTo>
                    <a:pt x="817" y="4363"/>
                  </a:lnTo>
                  <a:cubicBezTo>
                    <a:pt x="713" y="4695"/>
                    <a:pt x="640" y="5037"/>
                    <a:pt x="596" y="5383"/>
                  </a:cubicBezTo>
                  <a:lnTo>
                    <a:pt x="0" y="10213"/>
                  </a:lnTo>
                  <a:lnTo>
                    <a:pt x="980" y="10404"/>
                  </a:lnTo>
                  <a:lnTo>
                    <a:pt x="2104" y="4978"/>
                  </a:lnTo>
                  <a:cubicBezTo>
                    <a:pt x="4064" y="2443"/>
                    <a:pt x="4687" y="1"/>
                    <a:pt x="4687" y="1"/>
                  </a:cubicBezTo>
                  <a:close/>
                </a:path>
              </a:pathLst>
            </a:custGeom>
            <a:solidFill>
              <a:srgbClr val="83B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1" name="Google Shape;511;p23"/>
            <p:cNvSpPr/>
            <p:nvPr/>
          </p:nvSpPr>
          <p:spPr>
            <a:xfrm>
              <a:off x="2943050" y="2880363"/>
              <a:ext cx="142875" cy="252225"/>
            </a:xfrm>
            <a:custGeom>
              <a:avLst/>
              <a:gdLst/>
              <a:ahLst/>
              <a:cxnLst/>
              <a:rect l="l" t="t" r="r" b="b"/>
              <a:pathLst>
                <a:path w="5715" h="10089" extrusionOk="0">
                  <a:moveTo>
                    <a:pt x="2678" y="1"/>
                  </a:moveTo>
                  <a:lnTo>
                    <a:pt x="1" y="96"/>
                  </a:lnTo>
                  <a:lnTo>
                    <a:pt x="1324" y="5852"/>
                  </a:lnTo>
                  <a:cubicBezTo>
                    <a:pt x="1397" y="6168"/>
                    <a:pt x="1557" y="6458"/>
                    <a:pt x="1784" y="6687"/>
                  </a:cubicBezTo>
                  <a:lnTo>
                    <a:pt x="5165" y="10088"/>
                  </a:lnTo>
                  <a:lnTo>
                    <a:pt x="5715" y="9324"/>
                  </a:lnTo>
                  <a:lnTo>
                    <a:pt x="3013" y="5643"/>
                  </a:lnTo>
                  <a:lnTo>
                    <a:pt x="2678" y="1"/>
                  </a:lnTo>
                  <a:close/>
                </a:path>
              </a:pathLst>
            </a:custGeom>
            <a:solidFill>
              <a:srgbClr val="83B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2" name="Google Shape;512;p23"/>
            <p:cNvSpPr/>
            <p:nvPr/>
          </p:nvSpPr>
          <p:spPr>
            <a:xfrm>
              <a:off x="2948375" y="2667063"/>
              <a:ext cx="29650" cy="49875"/>
            </a:xfrm>
            <a:custGeom>
              <a:avLst/>
              <a:gdLst/>
              <a:ahLst/>
              <a:cxnLst/>
              <a:rect l="l" t="t" r="r" b="b"/>
              <a:pathLst>
                <a:path w="1186" h="1995" extrusionOk="0">
                  <a:moveTo>
                    <a:pt x="5" y="0"/>
                  </a:moveTo>
                  <a:lnTo>
                    <a:pt x="2" y="1073"/>
                  </a:lnTo>
                  <a:lnTo>
                    <a:pt x="1" y="1509"/>
                  </a:lnTo>
                  <a:cubicBezTo>
                    <a:pt x="1" y="1776"/>
                    <a:pt x="216" y="1993"/>
                    <a:pt x="483" y="1993"/>
                  </a:cubicBezTo>
                  <a:lnTo>
                    <a:pt x="869" y="1994"/>
                  </a:lnTo>
                  <a:cubicBezTo>
                    <a:pt x="1041" y="1994"/>
                    <a:pt x="1181" y="1854"/>
                    <a:pt x="1181" y="1682"/>
                  </a:cubicBezTo>
                  <a:lnTo>
                    <a:pt x="1184" y="508"/>
                  </a:lnTo>
                  <a:lnTo>
                    <a:pt x="1185" y="3"/>
                  </a:lnTo>
                  <a:lnTo>
                    <a:pt x="5" y="0"/>
                  </a:lnTo>
                  <a:close/>
                </a:path>
              </a:pathLst>
            </a:custGeom>
            <a:solidFill>
              <a:srgbClr val="FF916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3" name="Google Shape;513;p23"/>
            <p:cNvSpPr/>
            <p:nvPr/>
          </p:nvSpPr>
          <p:spPr>
            <a:xfrm>
              <a:off x="2920450" y="2606488"/>
              <a:ext cx="76550" cy="85425"/>
            </a:xfrm>
            <a:custGeom>
              <a:avLst/>
              <a:gdLst/>
              <a:ahLst/>
              <a:cxnLst/>
              <a:rect l="l" t="t" r="r" b="b"/>
              <a:pathLst>
                <a:path w="3062" h="3417" extrusionOk="0">
                  <a:moveTo>
                    <a:pt x="1585" y="0"/>
                  </a:moveTo>
                  <a:cubicBezTo>
                    <a:pt x="1442" y="0"/>
                    <a:pt x="1293" y="32"/>
                    <a:pt x="1138" y="106"/>
                  </a:cubicBezTo>
                  <a:cubicBezTo>
                    <a:pt x="802" y="265"/>
                    <a:pt x="570" y="582"/>
                    <a:pt x="492" y="947"/>
                  </a:cubicBezTo>
                  <a:cubicBezTo>
                    <a:pt x="454" y="1127"/>
                    <a:pt x="419" y="1334"/>
                    <a:pt x="421" y="1497"/>
                  </a:cubicBezTo>
                  <a:cubicBezTo>
                    <a:pt x="423" y="1581"/>
                    <a:pt x="391" y="1661"/>
                    <a:pt x="333" y="1721"/>
                  </a:cubicBezTo>
                  <a:lnTo>
                    <a:pt x="38" y="2009"/>
                  </a:lnTo>
                  <a:cubicBezTo>
                    <a:pt x="7" y="2039"/>
                    <a:pt x="1" y="2087"/>
                    <a:pt x="25" y="2125"/>
                  </a:cubicBezTo>
                  <a:cubicBezTo>
                    <a:pt x="61" y="2178"/>
                    <a:pt x="122" y="2248"/>
                    <a:pt x="200" y="2272"/>
                  </a:cubicBezTo>
                  <a:cubicBezTo>
                    <a:pt x="200" y="2272"/>
                    <a:pt x="224" y="2736"/>
                    <a:pt x="464" y="3097"/>
                  </a:cubicBezTo>
                  <a:cubicBezTo>
                    <a:pt x="541" y="3210"/>
                    <a:pt x="657" y="3290"/>
                    <a:pt x="791" y="3321"/>
                  </a:cubicBezTo>
                  <a:cubicBezTo>
                    <a:pt x="1052" y="3385"/>
                    <a:pt x="1287" y="3417"/>
                    <a:pt x="1499" y="3417"/>
                  </a:cubicBezTo>
                  <a:cubicBezTo>
                    <a:pt x="2442" y="3417"/>
                    <a:pt x="2912" y="2789"/>
                    <a:pt x="3029" y="1624"/>
                  </a:cubicBezTo>
                  <a:cubicBezTo>
                    <a:pt x="3061" y="1312"/>
                    <a:pt x="2972" y="1000"/>
                    <a:pt x="2781" y="750"/>
                  </a:cubicBezTo>
                  <a:cubicBezTo>
                    <a:pt x="2545" y="440"/>
                    <a:pt x="2116" y="0"/>
                    <a:pt x="1585" y="0"/>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4" name="Google Shape;514;p23"/>
            <p:cNvSpPr/>
            <p:nvPr/>
          </p:nvSpPr>
          <p:spPr>
            <a:xfrm>
              <a:off x="2934725" y="2641188"/>
              <a:ext cx="11050" cy="4925"/>
            </a:xfrm>
            <a:custGeom>
              <a:avLst/>
              <a:gdLst/>
              <a:ahLst/>
              <a:cxnLst/>
              <a:rect l="l" t="t" r="r" b="b"/>
              <a:pathLst>
                <a:path w="442" h="197" extrusionOk="0">
                  <a:moveTo>
                    <a:pt x="187" y="1"/>
                  </a:moveTo>
                  <a:cubicBezTo>
                    <a:pt x="124" y="1"/>
                    <a:pt x="68" y="21"/>
                    <a:pt x="33" y="43"/>
                  </a:cubicBezTo>
                  <a:cubicBezTo>
                    <a:pt x="0" y="64"/>
                    <a:pt x="20" y="109"/>
                    <a:pt x="51" y="109"/>
                  </a:cubicBezTo>
                  <a:cubicBezTo>
                    <a:pt x="57" y="109"/>
                    <a:pt x="63" y="107"/>
                    <a:pt x="69" y="104"/>
                  </a:cubicBezTo>
                  <a:cubicBezTo>
                    <a:pt x="73" y="101"/>
                    <a:pt x="123" y="72"/>
                    <a:pt x="188" y="72"/>
                  </a:cubicBezTo>
                  <a:cubicBezTo>
                    <a:pt x="245" y="72"/>
                    <a:pt x="314" y="95"/>
                    <a:pt x="372" y="180"/>
                  </a:cubicBezTo>
                  <a:cubicBezTo>
                    <a:pt x="378" y="189"/>
                    <a:pt x="388" y="195"/>
                    <a:pt x="400" y="197"/>
                  </a:cubicBezTo>
                  <a:cubicBezTo>
                    <a:pt x="408" y="197"/>
                    <a:pt x="416" y="194"/>
                    <a:pt x="422" y="189"/>
                  </a:cubicBezTo>
                  <a:cubicBezTo>
                    <a:pt x="437" y="178"/>
                    <a:pt x="442" y="156"/>
                    <a:pt x="430" y="141"/>
                  </a:cubicBezTo>
                  <a:cubicBezTo>
                    <a:pt x="358" y="34"/>
                    <a:pt x="267" y="1"/>
                    <a:pt x="187" y="1"/>
                  </a:cubicBez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5" name="Google Shape;515;p23"/>
            <p:cNvSpPr/>
            <p:nvPr/>
          </p:nvSpPr>
          <p:spPr>
            <a:xfrm>
              <a:off x="2930375" y="2662638"/>
              <a:ext cx="9350" cy="6850"/>
            </a:xfrm>
            <a:custGeom>
              <a:avLst/>
              <a:gdLst/>
              <a:ahLst/>
              <a:cxnLst/>
              <a:rect l="l" t="t" r="r" b="b"/>
              <a:pathLst>
                <a:path w="374" h="274" extrusionOk="0">
                  <a:moveTo>
                    <a:pt x="335" y="0"/>
                  </a:moveTo>
                  <a:cubicBezTo>
                    <a:pt x="321" y="0"/>
                    <a:pt x="307" y="9"/>
                    <a:pt x="302" y="27"/>
                  </a:cubicBezTo>
                  <a:cubicBezTo>
                    <a:pt x="300" y="35"/>
                    <a:pt x="266" y="204"/>
                    <a:pt x="86" y="204"/>
                  </a:cubicBezTo>
                  <a:cubicBezTo>
                    <a:pt x="72" y="204"/>
                    <a:pt x="58" y="203"/>
                    <a:pt x="42" y="201"/>
                  </a:cubicBezTo>
                  <a:cubicBezTo>
                    <a:pt x="41" y="200"/>
                    <a:pt x="39" y="200"/>
                    <a:pt x="38" y="200"/>
                  </a:cubicBezTo>
                  <a:cubicBezTo>
                    <a:pt x="28" y="200"/>
                    <a:pt x="19" y="204"/>
                    <a:pt x="12" y="210"/>
                  </a:cubicBezTo>
                  <a:cubicBezTo>
                    <a:pt x="7" y="217"/>
                    <a:pt x="4" y="223"/>
                    <a:pt x="3" y="232"/>
                  </a:cubicBezTo>
                  <a:cubicBezTo>
                    <a:pt x="0" y="250"/>
                    <a:pt x="14" y="267"/>
                    <a:pt x="32" y="270"/>
                  </a:cubicBezTo>
                  <a:cubicBezTo>
                    <a:pt x="50" y="272"/>
                    <a:pt x="68" y="273"/>
                    <a:pt x="84" y="273"/>
                  </a:cubicBezTo>
                  <a:cubicBezTo>
                    <a:pt x="275" y="273"/>
                    <a:pt x="354" y="125"/>
                    <a:pt x="370" y="40"/>
                  </a:cubicBezTo>
                  <a:cubicBezTo>
                    <a:pt x="374" y="15"/>
                    <a:pt x="355" y="0"/>
                    <a:pt x="335" y="0"/>
                  </a:cubicBez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6" name="Google Shape;516;p23"/>
            <p:cNvSpPr/>
            <p:nvPr/>
          </p:nvSpPr>
          <p:spPr>
            <a:xfrm>
              <a:off x="2935325" y="2649213"/>
              <a:ext cx="5600" cy="5450"/>
            </a:xfrm>
            <a:custGeom>
              <a:avLst/>
              <a:gdLst/>
              <a:ahLst/>
              <a:cxnLst/>
              <a:rect l="l" t="t" r="r" b="b"/>
              <a:pathLst>
                <a:path w="224" h="218" extrusionOk="0">
                  <a:moveTo>
                    <a:pt x="117" y="0"/>
                  </a:moveTo>
                  <a:cubicBezTo>
                    <a:pt x="72" y="0"/>
                    <a:pt x="29" y="35"/>
                    <a:pt x="15" y="85"/>
                  </a:cubicBezTo>
                  <a:cubicBezTo>
                    <a:pt x="0" y="143"/>
                    <a:pt x="31" y="201"/>
                    <a:pt x="84" y="215"/>
                  </a:cubicBezTo>
                  <a:cubicBezTo>
                    <a:pt x="92" y="217"/>
                    <a:pt x="100" y="218"/>
                    <a:pt x="107" y="218"/>
                  </a:cubicBezTo>
                  <a:cubicBezTo>
                    <a:pt x="153" y="218"/>
                    <a:pt x="195" y="184"/>
                    <a:pt x="208" y="134"/>
                  </a:cubicBezTo>
                  <a:cubicBezTo>
                    <a:pt x="223" y="76"/>
                    <a:pt x="192" y="18"/>
                    <a:pt x="139" y="3"/>
                  </a:cubicBezTo>
                  <a:cubicBezTo>
                    <a:pt x="132" y="1"/>
                    <a:pt x="124" y="0"/>
                    <a:pt x="117" y="0"/>
                  </a:cubicBez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7" name="Google Shape;517;p23"/>
            <p:cNvSpPr/>
            <p:nvPr/>
          </p:nvSpPr>
          <p:spPr>
            <a:xfrm>
              <a:off x="2823475" y="3139163"/>
              <a:ext cx="56850" cy="28975"/>
            </a:xfrm>
            <a:custGeom>
              <a:avLst/>
              <a:gdLst/>
              <a:ahLst/>
              <a:cxnLst/>
              <a:rect l="l" t="t" r="r" b="b"/>
              <a:pathLst>
                <a:path w="2274" h="1159" extrusionOk="0">
                  <a:moveTo>
                    <a:pt x="1293" y="0"/>
                  </a:moveTo>
                  <a:lnTo>
                    <a:pt x="1150" y="191"/>
                  </a:lnTo>
                  <a:cubicBezTo>
                    <a:pt x="1150" y="191"/>
                    <a:pt x="927" y="82"/>
                    <a:pt x="456" y="27"/>
                  </a:cubicBezTo>
                  <a:cubicBezTo>
                    <a:pt x="435" y="25"/>
                    <a:pt x="414" y="24"/>
                    <a:pt x="395" y="24"/>
                  </a:cubicBezTo>
                  <a:cubicBezTo>
                    <a:pt x="94" y="24"/>
                    <a:pt x="0" y="306"/>
                    <a:pt x="265" y="502"/>
                  </a:cubicBezTo>
                  <a:cubicBezTo>
                    <a:pt x="548" y="710"/>
                    <a:pt x="784" y="813"/>
                    <a:pt x="1591" y="1108"/>
                  </a:cubicBezTo>
                  <a:cubicBezTo>
                    <a:pt x="1681" y="1140"/>
                    <a:pt x="1768" y="1159"/>
                    <a:pt x="1847" y="1159"/>
                  </a:cubicBezTo>
                  <a:cubicBezTo>
                    <a:pt x="2011" y="1159"/>
                    <a:pt x="2137" y="1079"/>
                    <a:pt x="2167" y="882"/>
                  </a:cubicBezTo>
                  <a:lnTo>
                    <a:pt x="2273" y="191"/>
                  </a:lnTo>
                  <a:lnTo>
                    <a:pt x="1293" y="0"/>
                  </a:ln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8" name="Google Shape;518;p23"/>
            <p:cNvSpPr/>
            <p:nvPr/>
          </p:nvSpPr>
          <p:spPr>
            <a:xfrm>
              <a:off x="3070600" y="3113463"/>
              <a:ext cx="29175" cy="54975"/>
            </a:xfrm>
            <a:custGeom>
              <a:avLst/>
              <a:gdLst/>
              <a:ahLst/>
              <a:cxnLst/>
              <a:rect l="l" t="t" r="r" b="b"/>
              <a:pathLst>
                <a:path w="1167" h="2199" extrusionOk="0">
                  <a:moveTo>
                    <a:pt x="613" y="0"/>
                  </a:moveTo>
                  <a:lnTo>
                    <a:pt x="63" y="764"/>
                  </a:lnTo>
                  <a:lnTo>
                    <a:pt x="158" y="980"/>
                  </a:lnTo>
                  <a:cubicBezTo>
                    <a:pt x="32" y="1379"/>
                    <a:pt x="1" y="1711"/>
                    <a:pt x="11" y="1971"/>
                  </a:cubicBezTo>
                  <a:cubicBezTo>
                    <a:pt x="17" y="2114"/>
                    <a:pt x="133" y="2198"/>
                    <a:pt x="250" y="2198"/>
                  </a:cubicBezTo>
                  <a:cubicBezTo>
                    <a:pt x="330" y="2198"/>
                    <a:pt x="410" y="2159"/>
                    <a:pt x="457" y="2072"/>
                  </a:cubicBezTo>
                  <a:lnTo>
                    <a:pt x="1036" y="987"/>
                  </a:lnTo>
                  <a:cubicBezTo>
                    <a:pt x="1166" y="745"/>
                    <a:pt x="1113" y="446"/>
                    <a:pt x="907" y="263"/>
                  </a:cubicBezTo>
                  <a:lnTo>
                    <a:pt x="613" y="0"/>
                  </a:ln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9" name="Google Shape;519;p23"/>
            <p:cNvSpPr/>
            <p:nvPr/>
          </p:nvSpPr>
          <p:spPr>
            <a:xfrm>
              <a:off x="2773550" y="2747813"/>
              <a:ext cx="99250" cy="79075"/>
            </a:xfrm>
            <a:custGeom>
              <a:avLst/>
              <a:gdLst/>
              <a:ahLst/>
              <a:cxnLst/>
              <a:rect l="l" t="t" r="r" b="b"/>
              <a:pathLst>
                <a:path w="3970" h="3163" extrusionOk="0">
                  <a:moveTo>
                    <a:pt x="125" y="0"/>
                  </a:moveTo>
                  <a:cubicBezTo>
                    <a:pt x="107" y="0"/>
                    <a:pt x="88" y="10"/>
                    <a:pt x="77" y="28"/>
                  </a:cubicBezTo>
                  <a:cubicBezTo>
                    <a:pt x="1" y="156"/>
                    <a:pt x="81" y="277"/>
                    <a:pt x="190" y="353"/>
                  </a:cubicBezTo>
                  <a:cubicBezTo>
                    <a:pt x="297" y="428"/>
                    <a:pt x="412" y="492"/>
                    <a:pt x="531" y="545"/>
                  </a:cubicBezTo>
                  <a:cubicBezTo>
                    <a:pt x="497" y="891"/>
                    <a:pt x="662" y="1224"/>
                    <a:pt x="978" y="1384"/>
                  </a:cubicBezTo>
                  <a:cubicBezTo>
                    <a:pt x="1055" y="1422"/>
                    <a:pt x="1141" y="1441"/>
                    <a:pt x="1221" y="1474"/>
                  </a:cubicBezTo>
                  <a:cubicBezTo>
                    <a:pt x="1341" y="1525"/>
                    <a:pt x="1431" y="1616"/>
                    <a:pt x="1550" y="1661"/>
                  </a:cubicBezTo>
                  <a:cubicBezTo>
                    <a:pt x="1617" y="1688"/>
                    <a:pt x="1685" y="1698"/>
                    <a:pt x="1753" y="1698"/>
                  </a:cubicBezTo>
                  <a:cubicBezTo>
                    <a:pt x="1810" y="1698"/>
                    <a:pt x="1868" y="1691"/>
                    <a:pt x="1924" y="1679"/>
                  </a:cubicBezTo>
                  <a:cubicBezTo>
                    <a:pt x="2431" y="2199"/>
                    <a:pt x="3598" y="3163"/>
                    <a:pt x="3598" y="3163"/>
                  </a:cubicBezTo>
                  <a:cubicBezTo>
                    <a:pt x="3651" y="3044"/>
                    <a:pt x="3969" y="2125"/>
                    <a:pt x="3969" y="2125"/>
                  </a:cubicBezTo>
                  <a:cubicBezTo>
                    <a:pt x="3299" y="1808"/>
                    <a:pt x="2593" y="1313"/>
                    <a:pt x="1990" y="881"/>
                  </a:cubicBezTo>
                  <a:cubicBezTo>
                    <a:pt x="1733" y="698"/>
                    <a:pt x="1486" y="495"/>
                    <a:pt x="1193" y="368"/>
                  </a:cubicBezTo>
                  <a:cubicBezTo>
                    <a:pt x="1055" y="308"/>
                    <a:pt x="914" y="280"/>
                    <a:pt x="765" y="252"/>
                  </a:cubicBezTo>
                  <a:cubicBezTo>
                    <a:pt x="553" y="213"/>
                    <a:pt x="378" y="129"/>
                    <a:pt x="194" y="19"/>
                  </a:cubicBezTo>
                  <a:cubicBezTo>
                    <a:pt x="186" y="13"/>
                    <a:pt x="177" y="11"/>
                    <a:pt x="167" y="11"/>
                  </a:cubicBezTo>
                  <a:cubicBezTo>
                    <a:pt x="164" y="11"/>
                    <a:pt x="161" y="11"/>
                    <a:pt x="158" y="12"/>
                  </a:cubicBezTo>
                  <a:cubicBezTo>
                    <a:pt x="148" y="4"/>
                    <a:pt x="137" y="0"/>
                    <a:pt x="125" y="0"/>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0" name="Google Shape;520;p23"/>
            <p:cNvSpPr/>
            <p:nvPr/>
          </p:nvSpPr>
          <p:spPr>
            <a:xfrm>
              <a:off x="2852275" y="2699938"/>
              <a:ext cx="161050" cy="222575"/>
            </a:xfrm>
            <a:custGeom>
              <a:avLst/>
              <a:gdLst/>
              <a:ahLst/>
              <a:cxnLst/>
              <a:rect l="l" t="t" r="r" b="b"/>
              <a:pathLst>
                <a:path w="6442" h="8903" extrusionOk="0">
                  <a:moveTo>
                    <a:pt x="4844" y="0"/>
                  </a:moveTo>
                  <a:cubicBezTo>
                    <a:pt x="4551" y="0"/>
                    <a:pt x="4251" y="68"/>
                    <a:pt x="3953" y="188"/>
                  </a:cubicBezTo>
                  <a:cubicBezTo>
                    <a:pt x="3250" y="469"/>
                    <a:pt x="2600" y="902"/>
                    <a:pt x="2051" y="1435"/>
                  </a:cubicBezTo>
                  <a:cubicBezTo>
                    <a:pt x="1679" y="1796"/>
                    <a:pt x="1454" y="2267"/>
                    <a:pt x="1286" y="2751"/>
                  </a:cubicBezTo>
                  <a:cubicBezTo>
                    <a:pt x="1156" y="3124"/>
                    <a:pt x="1007" y="3490"/>
                    <a:pt x="870" y="3859"/>
                  </a:cubicBezTo>
                  <a:cubicBezTo>
                    <a:pt x="779" y="3806"/>
                    <a:pt x="587" y="3687"/>
                    <a:pt x="587" y="3687"/>
                  </a:cubicBezTo>
                  <a:cubicBezTo>
                    <a:pt x="0" y="4244"/>
                    <a:pt x="169" y="5006"/>
                    <a:pt x="169" y="5006"/>
                  </a:cubicBezTo>
                  <a:cubicBezTo>
                    <a:pt x="169" y="5006"/>
                    <a:pt x="1048" y="5708"/>
                    <a:pt x="1257" y="5708"/>
                  </a:cubicBezTo>
                  <a:cubicBezTo>
                    <a:pt x="1257" y="5708"/>
                    <a:pt x="1257" y="5708"/>
                    <a:pt x="1257" y="5708"/>
                  </a:cubicBezTo>
                  <a:cubicBezTo>
                    <a:pt x="1827" y="5706"/>
                    <a:pt x="2101" y="4550"/>
                    <a:pt x="2217" y="4246"/>
                  </a:cubicBezTo>
                  <a:lnTo>
                    <a:pt x="2217" y="4246"/>
                  </a:lnTo>
                  <a:cubicBezTo>
                    <a:pt x="2009" y="6448"/>
                    <a:pt x="2072" y="8327"/>
                    <a:pt x="2126" y="8481"/>
                  </a:cubicBezTo>
                  <a:cubicBezTo>
                    <a:pt x="2803" y="8788"/>
                    <a:pt x="3455" y="8903"/>
                    <a:pt x="4039" y="8903"/>
                  </a:cubicBezTo>
                  <a:cubicBezTo>
                    <a:pt x="5429" y="8903"/>
                    <a:pt x="6425" y="8249"/>
                    <a:pt x="6429" y="7974"/>
                  </a:cubicBezTo>
                  <a:cubicBezTo>
                    <a:pt x="6441" y="7016"/>
                    <a:pt x="6185" y="2631"/>
                    <a:pt x="6091" y="1057"/>
                  </a:cubicBezTo>
                  <a:cubicBezTo>
                    <a:pt x="6062" y="585"/>
                    <a:pt x="5740" y="175"/>
                    <a:pt x="5282" y="55"/>
                  </a:cubicBezTo>
                  <a:cubicBezTo>
                    <a:pt x="5138" y="18"/>
                    <a:pt x="4992" y="0"/>
                    <a:pt x="4844" y="0"/>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1" name="Google Shape;521;p23"/>
            <p:cNvSpPr/>
            <p:nvPr/>
          </p:nvSpPr>
          <p:spPr>
            <a:xfrm>
              <a:off x="2913025" y="2595813"/>
              <a:ext cx="90150" cy="92725"/>
            </a:xfrm>
            <a:custGeom>
              <a:avLst/>
              <a:gdLst/>
              <a:ahLst/>
              <a:cxnLst/>
              <a:rect l="l" t="t" r="r" b="b"/>
              <a:pathLst>
                <a:path w="3606" h="3709" extrusionOk="0">
                  <a:moveTo>
                    <a:pt x="1813" y="1"/>
                  </a:moveTo>
                  <a:cubicBezTo>
                    <a:pt x="1695" y="1"/>
                    <a:pt x="1569" y="8"/>
                    <a:pt x="1435" y="22"/>
                  </a:cubicBezTo>
                  <a:cubicBezTo>
                    <a:pt x="1163" y="52"/>
                    <a:pt x="926" y="102"/>
                    <a:pt x="711" y="275"/>
                  </a:cubicBezTo>
                  <a:cubicBezTo>
                    <a:pt x="469" y="469"/>
                    <a:pt x="451" y="675"/>
                    <a:pt x="417" y="955"/>
                  </a:cubicBezTo>
                  <a:cubicBezTo>
                    <a:pt x="222" y="962"/>
                    <a:pt x="0" y="1079"/>
                    <a:pt x="166" y="1299"/>
                  </a:cubicBezTo>
                  <a:cubicBezTo>
                    <a:pt x="266" y="1431"/>
                    <a:pt x="587" y="1510"/>
                    <a:pt x="753" y="1510"/>
                  </a:cubicBezTo>
                  <a:cubicBezTo>
                    <a:pt x="757" y="1510"/>
                    <a:pt x="761" y="1510"/>
                    <a:pt x="765" y="1510"/>
                  </a:cubicBezTo>
                  <a:lnTo>
                    <a:pt x="765" y="1510"/>
                  </a:lnTo>
                  <a:cubicBezTo>
                    <a:pt x="564" y="1532"/>
                    <a:pt x="469" y="1688"/>
                    <a:pt x="697" y="1774"/>
                  </a:cubicBezTo>
                  <a:cubicBezTo>
                    <a:pt x="789" y="1808"/>
                    <a:pt x="881" y="1817"/>
                    <a:pt x="975" y="1817"/>
                  </a:cubicBezTo>
                  <a:cubicBezTo>
                    <a:pt x="1041" y="1817"/>
                    <a:pt x="1107" y="1813"/>
                    <a:pt x="1175" y="1810"/>
                  </a:cubicBezTo>
                  <a:cubicBezTo>
                    <a:pt x="1308" y="1801"/>
                    <a:pt x="1441" y="1777"/>
                    <a:pt x="1570" y="1740"/>
                  </a:cubicBezTo>
                  <a:lnTo>
                    <a:pt x="1570" y="1740"/>
                  </a:lnTo>
                  <a:cubicBezTo>
                    <a:pt x="1413" y="1932"/>
                    <a:pt x="1543" y="2320"/>
                    <a:pt x="1740" y="2320"/>
                  </a:cubicBezTo>
                  <a:cubicBezTo>
                    <a:pt x="1820" y="2320"/>
                    <a:pt x="1912" y="2254"/>
                    <a:pt x="2000" y="2082"/>
                  </a:cubicBezTo>
                  <a:cubicBezTo>
                    <a:pt x="2030" y="2022"/>
                    <a:pt x="2082" y="1997"/>
                    <a:pt x="2140" y="1997"/>
                  </a:cubicBezTo>
                  <a:cubicBezTo>
                    <a:pt x="2257" y="1997"/>
                    <a:pt x="2396" y="2100"/>
                    <a:pt x="2426" y="2232"/>
                  </a:cubicBezTo>
                  <a:cubicBezTo>
                    <a:pt x="2452" y="2346"/>
                    <a:pt x="2437" y="2502"/>
                    <a:pt x="2299" y="2692"/>
                  </a:cubicBezTo>
                  <a:cubicBezTo>
                    <a:pt x="2238" y="2778"/>
                    <a:pt x="2138" y="2835"/>
                    <a:pt x="2034" y="2835"/>
                  </a:cubicBezTo>
                  <a:cubicBezTo>
                    <a:pt x="2017" y="2835"/>
                    <a:pt x="1999" y="2834"/>
                    <a:pt x="1981" y="2830"/>
                  </a:cubicBezTo>
                  <a:lnTo>
                    <a:pt x="1976" y="2830"/>
                  </a:lnTo>
                  <a:cubicBezTo>
                    <a:pt x="1976" y="2830"/>
                    <a:pt x="1914" y="3118"/>
                    <a:pt x="1976" y="3379"/>
                  </a:cubicBezTo>
                  <a:cubicBezTo>
                    <a:pt x="2026" y="3590"/>
                    <a:pt x="2205" y="3708"/>
                    <a:pt x="2442" y="3708"/>
                  </a:cubicBezTo>
                  <a:cubicBezTo>
                    <a:pt x="2461" y="3708"/>
                    <a:pt x="2481" y="3708"/>
                    <a:pt x="2501" y="3706"/>
                  </a:cubicBezTo>
                  <a:cubicBezTo>
                    <a:pt x="2709" y="3689"/>
                    <a:pt x="2898" y="3578"/>
                    <a:pt x="3031" y="3419"/>
                  </a:cubicBezTo>
                  <a:cubicBezTo>
                    <a:pt x="3242" y="3170"/>
                    <a:pt x="3559" y="2679"/>
                    <a:pt x="3584" y="1961"/>
                  </a:cubicBezTo>
                  <a:cubicBezTo>
                    <a:pt x="3606" y="1330"/>
                    <a:pt x="3445" y="1"/>
                    <a:pt x="1813" y="1"/>
                  </a:cubicBez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2" name="Google Shape;522;p23"/>
            <p:cNvSpPr/>
            <p:nvPr/>
          </p:nvSpPr>
          <p:spPr>
            <a:xfrm>
              <a:off x="3146075" y="3373188"/>
              <a:ext cx="186825" cy="175600"/>
            </a:xfrm>
            <a:custGeom>
              <a:avLst/>
              <a:gdLst/>
              <a:ahLst/>
              <a:cxnLst/>
              <a:rect l="l" t="t" r="r" b="b"/>
              <a:pathLst>
                <a:path w="7473" h="7024" extrusionOk="0">
                  <a:moveTo>
                    <a:pt x="2811" y="1"/>
                  </a:moveTo>
                  <a:lnTo>
                    <a:pt x="0" y="7024"/>
                  </a:lnTo>
                  <a:lnTo>
                    <a:pt x="7473" y="2710"/>
                  </a:lnTo>
                  <a:lnTo>
                    <a:pt x="2811" y="1"/>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3" name="Google Shape;523;p23"/>
            <p:cNvSpPr/>
            <p:nvPr/>
          </p:nvSpPr>
          <p:spPr>
            <a:xfrm>
              <a:off x="2958950" y="3308563"/>
              <a:ext cx="374275" cy="480175"/>
            </a:xfrm>
            <a:custGeom>
              <a:avLst/>
              <a:gdLst/>
              <a:ahLst/>
              <a:cxnLst/>
              <a:rect l="l" t="t" r="r" b="b"/>
              <a:pathLst>
                <a:path w="14971" h="19207" extrusionOk="0">
                  <a:moveTo>
                    <a:pt x="10814" y="1"/>
                  </a:moveTo>
                  <a:cubicBezTo>
                    <a:pt x="9776" y="1"/>
                    <a:pt x="8627" y="350"/>
                    <a:pt x="7462" y="1023"/>
                  </a:cubicBezTo>
                  <a:cubicBezTo>
                    <a:pt x="3362" y="3390"/>
                    <a:pt x="0" y="9212"/>
                    <a:pt x="14" y="13922"/>
                  </a:cubicBezTo>
                  <a:cubicBezTo>
                    <a:pt x="14" y="14069"/>
                    <a:pt x="18" y="14213"/>
                    <a:pt x="25" y="14354"/>
                  </a:cubicBezTo>
                  <a:cubicBezTo>
                    <a:pt x="28" y="14402"/>
                    <a:pt x="32" y="14448"/>
                    <a:pt x="35" y="14495"/>
                  </a:cubicBezTo>
                  <a:cubicBezTo>
                    <a:pt x="41" y="14588"/>
                    <a:pt x="46" y="14680"/>
                    <a:pt x="55" y="14770"/>
                  </a:cubicBezTo>
                  <a:cubicBezTo>
                    <a:pt x="61" y="14823"/>
                    <a:pt x="68" y="14875"/>
                    <a:pt x="75" y="14929"/>
                  </a:cubicBezTo>
                  <a:cubicBezTo>
                    <a:pt x="85" y="15009"/>
                    <a:pt x="92" y="15090"/>
                    <a:pt x="104" y="15169"/>
                  </a:cubicBezTo>
                  <a:cubicBezTo>
                    <a:pt x="112" y="15225"/>
                    <a:pt x="123" y="15279"/>
                    <a:pt x="133" y="15335"/>
                  </a:cubicBezTo>
                  <a:cubicBezTo>
                    <a:pt x="145" y="15407"/>
                    <a:pt x="156" y="15480"/>
                    <a:pt x="171" y="15552"/>
                  </a:cubicBezTo>
                  <a:cubicBezTo>
                    <a:pt x="182" y="15606"/>
                    <a:pt x="196" y="15657"/>
                    <a:pt x="208" y="15712"/>
                  </a:cubicBezTo>
                  <a:cubicBezTo>
                    <a:pt x="223" y="15780"/>
                    <a:pt x="239" y="15849"/>
                    <a:pt x="255" y="15916"/>
                  </a:cubicBezTo>
                  <a:cubicBezTo>
                    <a:pt x="269" y="15969"/>
                    <a:pt x="286" y="16020"/>
                    <a:pt x="303" y="16072"/>
                  </a:cubicBezTo>
                  <a:cubicBezTo>
                    <a:pt x="321" y="16136"/>
                    <a:pt x="338" y="16201"/>
                    <a:pt x="358" y="16263"/>
                  </a:cubicBezTo>
                  <a:cubicBezTo>
                    <a:pt x="376" y="16315"/>
                    <a:pt x="394" y="16364"/>
                    <a:pt x="413" y="16415"/>
                  </a:cubicBezTo>
                  <a:cubicBezTo>
                    <a:pt x="434" y="16474"/>
                    <a:pt x="454" y="16534"/>
                    <a:pt x="477" y="16591"/>
                  </a:cubicBezTo>
                  <a:cubicBezTo>
                    <a:pt x="497" y="16642"/>
                    <a:pt x="518" y="16689"/>
                    <a:pt x="539" y="16737"/>
                  </a:cubicBezTo>
                  <a:cubicBezTo>
                    <a:pt x="563" y="16792"/>
                    <a:pt x="585" y="16849"/>
                    <a:pt x="611" y="16902"/>
                  </a:cubicBezTo>
                  <a:cubicBezTo>
                    <a:pt x="633" y="16950"/>
                    <a:pt x="657" y="16995"/>
                    <a:pt x="682" y="17041"/>
                  </a:cubicBezTo>
                  <a:cubicBezTo>
                    <a:pt x="708" y="17093"/>
                    <a:pt x="734" y="17145"/>
                    <a:pt x="762" y="17195"/>
                  </a:cubicBezTo>
                  <a:cubicBezTo>
                    <a:pt x="787" y="17240"/>
                    <a:pt x="814" y="17282"/>
                    <a:pt x="840" y="17327"/>
                  </a:cubicBezTo>
                  <a:cubicBezTo>
                    <a:pt x="870" y="17374"/>
                    <a:pt x="897" y="17423"/>
                    <a:pt x="927" y="17469"/>
                  </a:cubicBezTo>
                  <a:cubicBezTo>
                    <a:pt x="955" y="17511"/>
                    <a:pt x="985" y="17551"/>
                    <a:pt x="1013" y="17591"/>
                  </a:cubicBezTo>
                  <a:cubicBezTo>
                    <a:pt x="1044" y="17635"/>
                    <a:pt x="1075" y="17681"/>
                    <a:pt x="1108" y="17724"/>
                  </a:cubicBezTo>
                  <a:cubicBezTo>
                    <a:pt x="1137" y="17764"/>
                    <a:pt x="1170" y="17800"/>
                    <a:pt x="1201" y="17837"/>
                  </a:cubicBezTo>
                  <a:cubicBezTo>
                    <a:pt x="1235" y="17878"/>
                    <a:pt x="1269" y="17920"/>
                    <a:pt x="1303" y="17961"/>
                  </a:cubicBezTo>
                  <a:cubicBezTo>
                    <a:pt x="1336" y="17997"/>
                    <a:pt x="1370" y="18030"/>
                    <a:pt x="1404" y="18065"/>
                  </a:cubicBezTo>
                  <a:cubicBezTo>
                    <a:pt x="1440" y="18102"/>
                    <a:pt x="1475" y="18142"/>
                    <a:pt x="1511" y="18178"/>
                  </a:cubicBezTo>
                  <a:cubicBezTo>
                    <a:pt x="1546" y="18210"/>
                    <a:pt x="1583" y="18241"/>
                    <a:pt x="1619" y="18272"/>
                  </a:cubicBezTo>
                  <a:cubicBezTo>
                    <a:pt x="1658" y="18306"/>
                    <a:pt x="1695" y="18341"/>
                    <a:pt x="1734" y="18373"/>
                  </a:cubicBezTo>
                  <a:cubicBezTo>
                    <a:pt x="1772" y="18404"/>
                    <a:pt x="1810" y="18430"/>
                    <a:pt x="1847" y="18459"/>
                  </a:cubicBezTo>
                  <a:cubicBezTo>
                    <a:pt x="1888" y="18490"/>
                    <a:pt x="1928" y="18521"/>
                    <a:pt x="1970" y="18550"/>
                  </a:cubicBezTo>
                  <a:cubicBezTo>
                    <a:pt x="2008" y="18576"/>
                    <a:pt x="2049" y="18600"/>
                    <a:pt x="2089" y="18626"/>
                  </a:cubicBezTo>
                  <a:cubicBezTo>
                    <a:pt x="2691" y="19007"/>
                    <a:pt x="3401" y="19207"/>
                    <a:pt x="4189" y="19207"/>
                  </a:cubicBezTo>
                  <a:cubicBezTo>
                    <a:pt x="5192" y="19207"/>
                    <a:pt x="6321" y="18883"/>
                    <a:pt x="7510" y="18196"/>
                  </a:cubicBezTo>
                  <a:cubicBezTo>
                    <a:pt x="11607" y="15830"/>
                    <a:pt x="14970" y="10006"/>
                    <a:pt x="14957" y="5296"/>
                  </a:cubicBezTo>
                  <a:lnTo>
                    <a:pt x="14957" y="5296"/>
                  </a:lnTo>
                  <a:lnTo>
                    <a:pt x="7485" y="9609"/>
                  </a:lnTo>
                  <a:lnTo>
                    <a:pt x="7485" y="9609"/>
                  </a:lnTo>
                  <a:lnTo>
                    <a:pt x="10296" y="2586"/>
                  </a:lnTo>
                  <a:lnTo>
                    <a:pt x="11319" y="29"/>
                  </a:lnTo>
                  <a:cubicBezTo>
                    <a:pt x="11154" y="10"/>
                    <a:pt x="10986" y="1"/>
                    <a:pt x="10814" y="1"/>
                  </a:cubicBez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4" name="Google Shape;524;p23"/>
            <p:cNvSpPr/>
            <p:nvPr/>
          </p:nvSpPr>
          <p:spPr>
            <a:xfrm>
              <a:off x="2833900" y="3235838"/>
              <a:ext cx="408025" cy="540125"/>
            </a:xfrm>
            <a:custGeom>
              <a:avLst/>
              <a:gdLst/>
              <a:ahLst/>
              <a:cxnLst/>
              <a:rect l="l" t="t" r="r" b="b"/>
              <a:pathLst>
                <a:path w="16321" h="21605" extrusionOk="0">
                  <a:moveTo>
                    <a:pt x="10812" y="1"/>
                  </a:moveTo>
                  <a:cubicBezTo>
                    <a:pt x="9774" y="1"/>
                    <a:pt x="8626" y="351"/>
                    <a:pt x="7461" y="1023"/>
                  </a:cubicBezTo>
                  <a:cubicBezTo>
                    <a:pt x="3362" y="3389"/>
                    <a:pt x="1" y="9212"/>
                    <a:pt x="14" y="13922"/>
                  </a:cubicBezTo>
                  <a:cubicBezTo>
                    <a:pt x="21" y="16262"/>
                    <a:pt x="859" y="17916"/>
                    <a:pt x="2204" y="18697"/>
                  </a:cubicBezTo>
                  <a:lnTo>
                    <a:pt x="7206" y="21604"/>
                  </a:lnTo>
                  <a:cubicBezTo>
                    <a:pt x="7166" y="21581"/>
                    <a:pt x="7129" y="21555"/>
                    <a:pt x="7091" y="21531"/>
                  </a:cubicBezTo>
                  <a:cubicBezTo>
                    <a:pt x="7052" y="21507"/>
                    <a:pt x="7010" y="21482"/>
                    <a:pt x="6972" y="21454"/>
                  </a:cubicBezTo>
                  <a:cubicBezTo>
                    <a:pt x="6930" y="21428"/>
                    <a:pt x="6890" y="21396"/>
                    <a:pt x="6850" y="21367"/>
                  </a:cubicBezTo>
                  <a:cubicBezTo>
                    <a:pt x="6812" y="21338"/>
                    <a:pt x="6774" y="21311"/>
                    <a:pt x="6736" y="21280"/>
                  </a:cubicBezTo>
                  <a:cubicBezTo>
                    <a:pt x="6697" y="21249"/>
                    <a:pt x="6658" y="21213"/>
                    <a:pt x="6621" y="21180"/>
                  </a:cubicBezTo>
                  <a:cubicBezTo>
                    <a:pt x="6585" y="21149"/>
                    <a:pt x="6548" y="21118"/>
                    <a:pt x="6513" y="21084"/>
                  </a:cubicBezTo>
                  <a:cubicBezTo>
                    <a:pt x="6476" y="21048"/>
                    <a:pt x="6442" y="21010"/>
                    <a:pt x="6406" y="20971"/>
                  </a:cubicBezTo>
                  <a:cubicBezTo>
                    <a:pt x="6372" y="20937"/>
                    <a:pt x="6338" y="20905"/>
                    <a:pt x="6305" y="20867"/>
                  </a:cubicBezTo>
                  <a:cubicBezTo>
                    <a:pt x="6271" y="20828"/>
                    <a:pt x="6237" y="20786"/>
                    <a:pt x="6204" y="20744"/>
                  </a:cubicBezTo>
                  <a:cubicBezTo>
                    <a:pt x="6173" y="20706"/>
                    <a:pt x="6141" y="20670"/>
                    <a:pt x="6111" y="20631"/>
                  </a:cubicBezTo>
                  <a:cubicBezTo>
                    <a:pt x="6077" y="20589"/>
                    <a:pt x="6046" y="20543"/>
                    <a:pt x="6015" y="20498"/>
                  </a:cubicBezTo>
                  <a:cubicBezTo>
                    <a:pt x="5987" y="20457"/>
                    <a:pt x="5957" y="20418"/>
                    <a:pt x="5930" y="20376"/>
                  </a:cubicBezTo>
                  <a:cubicBezTo>
                    <a:pt x="5899" y="20330"/>
                    <a:pt x="5872" y="20282"/>
                    <a:pt x="5842" y="20233"/>
                  </a:cubicBezTo>
                  <a:cubicBezTo>
                    <a:pt x="5816" y="20190"/>
                    <a:pt x="5789" y="20148"/>
                    <a:pt x="5764" y="20102"/>
                  </a:cubicBezTo>
                  <a:cubicBezTo>
                    <a:pt x="5736" y="20052"/>
                    <a:pt x="5711" y="20000"/>
                    <a:pt x="5684" y="19947"/>
                  </a:cubicBezTo>
                  <a:cubicBezTo>
                    <a:pt x="5660" y="19901"/>
                    <a:pt x="5635" y="19857"/>
                    <a:pt x="5613" y="19810"/>
                  </a:cubicBezTo>
                  <a:cubicBezTo>
                    <a:pt x="5588" y="19756"/>
                    <a:pt x="5565" y="19699"/>
                    <a:pt x="5541" y="19644"/>
                  </a:cubicBezTo>
                  <a:cubicBezTo>
                    <a:pt x="5520" y="19595"/>
                    <a:pt x="5498" y="19548"/>
                    <a:pt x="5479" y="19499"/>
                  </a:cubicBezTo>
                  <a:cubicBezTo>
                    <a:pt x="5457" y="19442"/>
                    <a:pt x="5436" y="19381"/>
                    <a:pt x="5415" y="19323"/>
                  </a:cubicBezTo>
                  <a:cubicBezTo>
                    <a:pt x="5397" y="19272"/>
                    <a:pt x="5378" y="19221"/>
                    <a:pt x="5360" y="19169"/>
                  </a:cubicBezTo>
                  <a:cubicBezTo>
                    <a:pt x="5340" y="19107"/>
                    <a:pt x="5323" y="19043"/>
                    <a:pt x="5305" y="18980"/>
                  </a:cubicBezTo>
                  <a:cubicBezTo>
                    <a:pt x="5288" y="18928"/>
                    <a:pt x="5272" y="18876"/>
                    <a:pt x="5257" y="18822"/>
                  </a:cubicBezTo>
                  <a:cubicBezTo>
                    <a:pt x="5240" y="18756"/>
                    <a:pt x="5225" y="18686"/>
                    <a:pt x="5210" y="18618"/>
                  </a:cubicBezTo>
                  <a:cubicBezTo>
                    <a:pt x="5198" y="18565"/>
                    <a:pt x="5184" y="18513"/>
                    <a:pt x="5173" y="18458"/>
                  </a:cubicBezTo>
                  <a:cubicBezTo>
                    <a:pt x="5158" y="18388"/>
                    <a:pt x="5147" y="18315"/>
                    <a:pt x="5135" y="18241"/>
                  </a:cubicBezTo>
                  <a:cubicBezTo>
                    <a:pt x="5126" y="18186"/>
                    <a:pt x="5115" y="18132"/>
                    <a:pt x="5106" y="18076"/>
                  </a:cubicBezTo>
                  <a:cubicBezTo>
                    <a:pt x="5094" y="17997"/>
                    <a:pt x="5087" y="17916"/>
                    <a:pt x="5077" y="17835"/>
                  </a:cubicBezTo>
                  <a:cubicBezTo>
                    <a:pt x="5070" y="17782"/>
                    <a:pt x="5063" y="17731"/>
                    <a:pt x="5057" y="17677"/>
                  </a:cubicBezTo>
                  <a:cubicBezTo>
                    <a:pt x="5048" y="17587"/>
                    <a:pt x="5043" y="17495"/>
                    <a:pt x="5037" y="17403"/>
                  </a:cubicBezTo>
                  <a:cubicBezTo>
                    <a:pt x="5034" y="17355"/>
                    <a:pt x="5030" y="17310"/>
                    <a:pt x="5027" y="17262"/>
                  </a:cubicBezTo>
                  <a:cubicBezTo>
                    <a:pt x="5021" y="17119"/>
                    <a:pt x="5017" y="16976"/>
                    <a:pt x="5016" y="16829"/>
                  </a:cubicBezTo>
                  <a:cubicBezTo>
                    <a:pt x="5002" y="12119"/>
                    <a:pt x="8364" y="6296"/>
                    <a:pt x="12464" y="3929"/>
                  </a:cubicBezTo>
                  <a:cubicBezTo>
                    <a:pt x="13628" y="3257"/>
                    <a:pt x="14775" y="2908"/>
                    <a:pt x="15813" y="2908"/>
                  </a:cubicBezTo>
                  <a:cubicBezTo>
                    <a:pt x="15985" y="2908"/>
                    <a:pt x="16155" y="2918"/>
                    <a:pt x="16321" y="2937"/>
                  </a:cubicBezTo>
                  <a:lnTo>
                    <a:pt x="11319" y="30"/>
                  </a:lnTo>
                  <a:cubicBezTo>
                    <a:pt x="11153" y="11"/>
                    <a:pt x="10984" y="1"/>
                    <a:pt x="10812" y="1"/>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5" name="Google Shape;525;p23"/>
            <p:cNvSpPr/>
            <p:nvPr/>
          </p:nvSpPr>
          <p:spPr>
            <a:xfrm>
              <a:off x="2539725" y="3561463"/>
              <a:ext cx="374250" cy="480575"/>
            </a:xfrm>
            <a:custGeom>
              <a:avLst/>
              <a:gdLst/>
              <a:ahLst/>
              <a:cxnLst/>
              <a:rect l="l" t="t" r="r" b="b"/>
              <a:pathLst>
                <a:path w="14970" h="19223" extrusionOk="0">
                  <a:moveTo>
                    <a:pt x="10812" y="1"/>
                  </a:moveTo>
                  <a:cubicBezTo>
                    <a:pt x="9803" y="1"/>
                    <a:pt x="8664" y="330"/>
                    <a:pt x="7460" y="1026"/>
                  </a:cubicBezTo>
                  <a:cubicBezTo>
                    <a:pt x="3333" y="3408"/>
                    <a:pt x="1" y="9183"/>
                    <a:pt x="14" y="13924"/>
                  </a:cubicBezTo>
                  <a:cubicBezTo>
                    <a:pt x="23" y="17283"/>
                    <a:pt x="1708" y="19222"/>
                    <a:pt x="4156" y="19222"/>
                  </a:cubicBezTo>
                  <a:cubicBezTo>
                    <a:pt x="5165" y="19222"/>
                    <a:pt x="6304" y="18893"/>
                    <a:pt x="7508" y="18197"/>
                  </a:cubicBezTo>
                  <a:cubicBezTo>
                    <a:pt x="11635" y="15815"/>
                    <a:pt x="14970" y="10040"/>
                    <a:pt x="14956" y="5298"/>
                  </a:cubicBezTo>
                  <a:cubicBezTo>
                    <a:pt x="14946" y="1940"/>
                    <a:pt x="13261" y="1"/>
                    <a:pt x="10812" y="1"/>
                  </a:cubicBezTo>
                  <a:close/>
                </a:path>
              </a:pathLst>
            </a:custGeom>
            <a:solidFill>
              <a:srgbClr val="FF7D9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6" name="Google Shape;526;p23"/>
            <p:cNvSpPr/>
            <p:nvPr/>
          </p:nvSpPr>
          <p:spPr>
            <a:xfrm>
              <a:off x="2414650" y="3488813"/>
              <a:ext cx="444475" cy="540600"/>
            </a:xfrm>
            <a:custGeom>
              <a:avLst/>
              <a:gdLst/>
              <a:ahLst/>
              <a:cxnLst/>
              <a:rect l="l" t="t" r="r" b="b"/>
              <a:pathLst>
                <a:path w="17779" h="21624" extrusionOk="0">
                  <a:moveTo>
                    <a:pt x="10813" y="0"/>
                  </a:moveTo>
                  <a:cubicBezTo>
                    <a:pt x="9804" y="0"/>
                    <a:pt x="8665" y="330"/>
                    <a:pt x="7461" y="1025"/>
                  </a:cubicBezTo>
                  <a:cubicBezTo>
                    <a:pt x="3334" y="3407"/>
                    <a:pt x="1" y="9183"/>
                    <a:pt x="15" y="13924"/>
                  </a:cubicBezTo>
                  <a:cubicBezTo>
                    <a:pt x="21" y="16280"/>
                    <a:pt x="853" y="17937"/>
                    <a:pt x="2195" y="18718"/>
                  </a:cubicBezTo>
                  <a:lnTo>
                    <a:pt x="7196" y="21624"/>
                  </a:lnTo>
                  <a:cubicBezTo>
                    <a:pt x="5855" y="20844"/>
                    <a:pt x="5024" y="19187"/>
                    <a:pt x="5016" y="16831"/>
                  </a:cubicBezTo>
                  <a:cubicBezTo>
                    <a:pt x="5004" y="12090"/>
                    <a:pt x="8336" y="6314"/>
                    <a:pt x="12463" y="3932"/>
                  </a:cubicBezTo>
                  <a:cubicBezTo>
                    <a:pt x="13667" y="3237"/>
                    <a:pt x="14806" y="2907"/>
                    <a:pt x="15816" y="2907"/>
                  </a:cubicBezTo>
                  <a:cubicBezTo>
                    <a:pt x="16546" y="2907"/>
                    <a:pt x="17209" y="3080"/>
                    <a:pt x="17779" y="3411"/>
                  </a:cubicBezTo>
                  <a:lnTo>
                    <a:pt x="12777" y="505"/>
                  </a:lnTo>
                  <a:cubicBezTo>
                    <a:pt x="12207" y="173"/>
                    <a:pt x="11544" y="0"/>
                    <a:pt x="10813" y="0"/>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7" name="Google Shape;527;p23"/>
            <p:cNvSpPr/>
            <p:nvPr/>
          </p:nvSpPr>
          <p:spPr>
            <a:xfrm>
              <a:off x="3597075" y="2557513"/>
              <a:ext cx="75800" cy="224250"/>
            </a:xfrm>
            <a:custGeom>
              <a:avLst/>
              <a:gdLst/>
              <a:ahLst/>
              <a:cxnLst/>
              <a:rect l="l" t="t" r="r" b="b"/>
              <a:pathLst>
                <a:path w="3032" h="8970" extrusionOk="0">
                  <a:moveTo>
                    <a:pt x="1621" y="1"/>
                  </a:moveTo>
                  <a:cubicBezTo>
                    <a:pt x="1215" y="1"/>
                    <a:pt x="796" y="130"/>
                    <a:pt x="609" y="514"/>
                  </a:cubicBezTo>
                  <a:lnTo>
                    <a:pt x="780" y="475"/>
                  </a:lnTo>
                  <a:lnTo>
                    <a:pt x="780" y="475"/>
                  </a:lnTo>
                  <a:cubicBezTo>
                    <a:pt x="651" y="557"/>
                    <a:pt x="577" y="676"/>
                    <a:pt x="517" y="815"/>
                  </a:cubicBezTo>
                  <a:cubicBezTo>
                    <a:pt x="320" y="1269"/>
                    <a:pt x="141" y="1781"/>
                    <a:pt x="75" y="2268"/>
                  </a:cubicBezTo>
                  <a:cubicBezTo>
                    <a:pt x="1" y="2813"/>
                    <a:pt x="23" y="3376"/>
                    <a:pt x="89" y="3923"/>
                  </a:cubicBezTo>
                  <a:cubicBezTo>
                    <a:pt x="178" y="4669"/>
                    <a:pt x="198" y="5425"/>
                    <a:pt x="314" y="6168"/>
                  </a:cubicBezTo>
                  <a:cubicBezTo>
                    <a:pt x="376" y="6567"/>
                    <a:pt x="405" y="7010"/>
                    <a:pt x="551" y="7389"/>
                  </a:cubicBezTo>
                  <a:cubicBezTo>
                    <a:pt x="660" y="7676"/>
                    <a:pt x="839" y="7946"/>
                    <a:pt x="989" y="8213"/>
                  </a:cubicBezTo>
                  <a:cubicBezTo>
                    <a:pt x="1147" y="8495"/>
                    <a:pt x="1351" y="8969"/>
                    <a:pt x="1699" y="8969"/>
                  </a:cubicBezTo>
                  <a:cubicBezTo>
                    <a:pt x="1722" y="8969"/>
                    <a:pt x="1747" y="8967"/>
                    <a:pt x="1772" y="8963"/>
                  </a:cubicBezTo>
                  <a:cubicBezTo>
                    <a:pt x="2260" y="8871"/>
                    <a:pt x="2352" y="8209"/>
                    <a:pt x="2512" y="7812"/>
                  </a:cubicBezTo>
                  <a:cubicBezTo>
                    <a:pt x="2617" y="7549"/>
                    <a:pt x="2723" y="7288"/>
                    <a:pt x="2830" y="7027"/>
                  </a:cubicBezTo>
                  <a:cubicBezTo>
                    <a:pt x="3005" y="6597"/>
                    <a:pt x="3031" y="6177"/>
                    <a:pt x="3031" y="5717"/>
                  </a:cubicBezTo>
                  <a:cubicBezTo>
                    <a:pt x="3032" y="5134"/>
                    <a:pt x="2931" y="4554"/>
                    <a:pt x="2735" y="4006"/>
                  </a:cubicBezTo>
                  <a:cubicBezTo>
                    <a:pt x="2538" y="3457"/>
                    <a:pt x="2341" y="3001"/>
                    <a:pt x="2482" y="2420"/>
                  </a:cubicBezTo>
                  <a:cubicBezTo>
                    <a:pt x="2580" y="2019"/>
                    <a:pt x="2668" y="1640"/>
                    <a:pt x="2668" y="1219"/>
                  </a:cubicBezTo>
                  <a:cubicBezTo>
                    <a:pt x="2669" y="702"/>
                    <a:pt x="2507" y="103"/>
                    <a:pt x="1894" y="20"/>
                  </a:cubicBezTo>
                  <a:cubicBezTo>
                    <a:pt x="1805" y="8"/>
                    <a:pt x="1714" y="1"/>
                    <a:pt x="1621" y="1"/>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8" name="Google Shape;528;p23"/>
            <p:cNvSpPr/>
            <p:nvPr/>
          </p:nvSpPr>
          <p:spPr>
            <a:xfrm>
              <a:off x="3546800" y="2799388"/>
              <a:ext cx="150350" cy="273950"/>
            </a:xfrm>
            <a:custGeom>
              <a:avLst/>
              <a:gdLst/>
              <a:ahLst/>
              <a:cxnLst/>
              <a:rect l="l" t="t" r="r" b="b"/>
              <a:pathLst>
                <a:path w="6014" h="10958" extrusionOk="0">
                  <a:moveTo>
                    <a:pt x="783" y="1"/>
                  </a:moveTo>
                  <a:lnTo>
                    <a:pt x="418" y="2545"/>
                  </a:lnTo>
                  <a:lnTo>
                    <a:pt x="71" y="4981"/>
                  </a:lnTo>
                  <a:cubicBezTo>
                    <a:pt x="0" y="5463"/>
                    <a:pt x="130" y="5954"/>
                    <a:pt x="431" y="6337"/>
                  </a:cubicBezTo>
                  <a:cubicBezTo>
                    <a:pt x="502" y="6427"/>
                    <a:pt x="580" y="6510"/>
                    <a:pt x="667" y="6587"/>
                  </a:cubicBezTo>
                  <a:lnTo>
                    <a:pt x="1946" y="7700"/>
                  </a:lnTo>
                  <a:lnTo>
                    <a:pt x="5115" y="10456"/>
                  </a:lnTo>
                  <a:lnTo>
                    <a:pt x="5589" y="10958"/>
                  </a:lnTo>
                  <a:lnTo>
                    <a:pt x="6014" y="10340"/>
                  </a:lnTo>
                  <a:lnTo>
                    <a:pt x="5443" y="9770"/>
                  </a:lnTo>
                  <a:cubicBezTo>
                    <a:pt x="5443" y="9770"/>
                    <a:pt x="3835" y="7404"/>
                    <a:pt x="2543" y="6038"/>
                  </a:cubicBezTo>
                  <a:cubicBezTo>
                    <a:pt x="2204" y="5678"/>
                    <a:pt x="1884" y="5388"/>
                    <a:pt x="1622" y="5228"/>
                  </a:cubicBezTo>
                  <a:lnTo>
                    <a:pt x="2240" y="2545"/>
                  </a:lnTo>
                  <a:lnTo>
                    <a:pt x="2824"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9" name="Google Shape;529;p23"/>
            <p:cNvSpPr/>
            <p:nvPr/>
          </p:nvSpPr>
          <p:spPr>
            <a:xfrm>
              <a:off x="3556025" y="2799363"/>
              <a:ext cx="94200" cy="371875"/>
            </a:xfrm>
            <a:custGeom>
              <a:avLst/>
              <a:gdLst/>
              <a:ahLst/>
              <a:cxnLst/>
              <a:rect l="l" t="t" r="r" b="b"/>
              <a:pathLst>
                <a:path w="3768" h="14875" extrusionOk="0">
                  <a:moveTo>
                    <a:pt x="1252" y="1"/>
                  </a:moveTo>
                  <a:lnTo>
                    <a:pt x="777" y="2546"/>
                  </a:lnTo>
                  <a:lnTo>
                    <a:pt x="195" y="5651"/>
                  </a:lnTo>
                  <a:cubicBezTo>
                    <a:pt x="137" y="5877"/>
                    <a:pt x="92" y="6106"/>
                    <a:pt x="62" y="6338"/>
                  </a:cubicBezTo>
                  <a:cubicBezTo>
                    <a:pt x="0" y="6840"/>
                    <a:pt x="10" y="7350"/>
                    <a:pt x="92" y="7850"/>
                  </a:cubicBezTo>
                  <a:lnTo>
                    <a:pt x="733" y="14465"/>
                  </a:lnTo>
                  <a:lnTo>
                    <a:pt x="757" y="14869"/>
                  </a:lnTo>
                  <a:cubicBezTo>
                    <a:pt x="1020" y="14869"/>
                    <a:pt x="1289" y="14872"/>
                    <a:pt x="1538" y="14874"/>
                  </a:cubicBezTo>
                  <a:lnTo>
                    <a:pt x="1538" y="14465"/>
                  </a:lnTo>
                  <a:cubicBezTo>
                    <a:pt x="1616" y="12985"/>
                    <a:pt x="1733" y="11254"/>
                    <a:pt x="1733" y="9823"/>
                  </a:cubicBezTo>
                  <a:cubicBezTo>
                    <a:pt x="1733" y="8970"/>
                    <a:pt x="1691" y="8224"/>
                    <a:pt x="1579" y="7701"/>
                  </a:cubicBezTo>
                  <a:cubicBezTo>
                    <a:pt x="1538" y="7513"/>
                    <a:pt x="1488" y="7357"/>
                    <a:pt x="1429" y="7234"/>
                  </a:cubicBezTo>
                  <a:lnTo>
                    <a:pt x="2174" y="6039"/>
                  </a:lnTo>
                  <a:lnTo>
                    <a:pt x="2229" y="5956"/>
                  </a:lnTo>
                  <a:cubicBezTo>
                    <a:pt x="2702" y="5197"/>
                    <a:pt x="3076" y="4378"/>
                    <a:pt x="3313" y="3516"/>
                  </a:cubicBezTo>
                  <a:cubicBezTo>
                    <a:pt x="3402" y="3198"/>
                    <a:pt x="3469" y="2873"/>
                    <a:pt x="3513" y="2546"/>
                  </a:cubicBezTo>
                  <a:cubicBezTo>
                    <a:pt x="3767" y="611"/>
                    <a:pt x="2891" y="1"/>
                    <a:pt x="2891" y="1"/>
                  </a:cubicBez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0" name="Google Shape;530;p23"/>
            <p:cNvSpPr/>
            <p:nvPr/>
          </p:nvSpPr>
          <p:spPr>
            <a:xfrm>
              <a:off x="3506975" y="2671288"/>
              <a:ext cx="69900" cy="128050"/>
            </a:xfrm>
            <a:custGeom>
              <a:avLst/>
              <a:gdLst/>
              <a:ahLst/>
              <a:cxnLst/>
              <a:rect l="l" t="t" r="r" b="b"/>
              <a:pathLst>
                <a:path w="2796" h="5122" extrusionOk="0">
                  <a:moveTo>
                    <a:pt x="2557" y="1"/>
                  </a:moveTo>
                  <a:cubicBezTo>
                    <a:pt x="2557" y="1"/>
                    <a:pt x="2557" y="1"/>
                    <a:pt x="2557" y="1"/>
                  </a:cubicBezTo>
                  <a:cubicBezTo>
                    <a:pt x="2556" y="1"/>
                    <a:pt x="1892" y="2687"/>
                    <a:pt x="1699" y="2916"/>
                  </a:cubicBezTo>
                  <a:cubicBezTo>
                    <a:pt x="1245" y="3450"/>
                    <a:pt x="189" y="4213"/>
                    <a:pt x="140" y="4327"/>
                  </a:cubicBezTo>
                  <a:cubicBezTo>
                    <a:pt x="1" y="4658"/>
                    <a:pt x="232" y="5094"/>
                    <a:pt x="564" y="5121"/>
                  </a:cubicBezTo>
                  <a:cubicBezTo>
                    <a:pt x="565" y="5121"/>
                    <a:pt x="566" y="5121"/>
                    <a:pt x="568" y="5121"/>
                  </a:cubicBezTo>
                  <a:cubicBezTo>
                    <a:pt x="795" y="5121"/>
                    <a:pt x="2609" y="3598"/>
                    <a:pt x="2609" y="3598"/>
                  </a:cubicBezTo>
                  <a:cubicBezTo>
                    <a:pt x="2796" y="3097"/>
                    <a:pt x="2588" y="1"/>
                    <a:pt x="2557" y="1"/>
                  </a:cubicBezTo>
                  <a:close/>
                </a:path>
              </a:pathLst>
            </a:custGeom>
            <a:solidFill>
              <a:srgbClr val="83B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1" name="Google Shape;531;p23"/>
            <p:cNvSpPr/>
            <p:nvPr/>
          </p:nvSpPr>
          <p:spPr>
            <a:xfrm>
              <a:off x="3451525" y="2777813"/>
              <a:ext cx="116575" cy="66150"/>
            </a:xfrm>
            <a:custGeom>
              <a:avLst/>
              <a:gdLst/>
              <a:ahLst/>
              <a:cxnLst/>
              <a:rect l="l" t="t" r="r" b="b"/>
              <a:pathLst>
                <a:path w="4663" h="2646" extrusionOk="0">
                  <a:moveTo>
                    <a:pt x="2788" y="1"/>
                  </a:moveTo>
                  <a:lnTo>
                    <a:pt x="0" y="1418"/>
                  </a:lnTo>
                  <a:lnTo>
                    <a:pt x="1875" y="2645"/>
                  </a:lnTo>
                  <a:lnTo>
                    <a:pt x="4662" y="1228"/>
                  </a:lnTo>
                  <a:lnTo>
                    <a:pt x="2788" y="1"/>
                  </a:ln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2" name="Google Shape;532;p23"/>
            <p:cNvSpPr/>
            <p:nvPr/>
          </p:nvSpPr>
          <p:spPr>
            <a:xfrm>
              <a:off x="3476375" y="2809638"/>
              <a:ext cx="34125" cy="21825"/>
            </a:xfrm>
            <a:custGeom>
              <a:avLst/>
              <a:gdLst/>
              <a:ahLst/>
              <a:cxnLst/>
              <a:rect l="l" t="t" r="r" b="b"/>
              <a:pathLst>
                <a:path w="1365" h="873" extrusionOk="0">
                  <a:moveTo>
                    <a:pt x="107" y="1"/>
                  </a:moveTo>
                  <a:lnTo>
                    <a:pt x="1" y="55"/>
                  </a:lnTo>
                  <a:lnTo>
                    <a:pt x="1259" y="873"/>
                  </a:lnTo>
                  <a:lnTo>
                    <a:pt x="1364" y="820"/>
                  </a:lnTo>
                  <a:lnTo>
                    <a:pt x="107"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3" name="Google Shape;533;p23"/>
            <p:cNvSpPr/>
            <p:nvPr/>
          </p:nvSpPr>
          <p:spPr>
            <a:xfrm>
              <a:off x="3481125" y="2807038"/>
              <a:ext cx="34100" cy="21825"/>
            </a:xfrm>
            <a:custGeom>
              <a:avLst/>
              <a:gdLst/>
              <a:ahLst/>
              <a:cxnLst/>
              <a:rect l="l" t="t" r="r" b="b"/>
              <a:pathLst>
                <a:path w="1364" h="873" extrusionOk="0">
                  <a:moveTo>
                    <a:pt x="106" y="1"/>
                  </a:moveTo>
                  <a:lnTo>
                    <a:pt x="0" y="54"/>
                  </a:lnTo>
                  <a:lnTo>
                    <a:pt x="1257" y="873"/>
                  </a:lnTo>
                  <a:lnTo>
                    <a:pt x="1364" y="818"/>
                  </a:lnTo>
                  <a:lnTo>
                    <a:pt x="106"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4" name="Google Shape;534;p23"/>
            <p:cNvSpPr/>
            <p:nvPr/>
          </p:nvSpPr>
          <p:spPr>
            <a:xfrm>
              <a:off x="3485800" y="2804638"/>
              <a:ext cx="34100" cy="21825"/>
            </a:xfrm>
            <a:custGeom>
              <a:avLst/>
              <a:gdLst/>
              <a:ahLst/>
              <a:cxnLst/>
              <a:rect l="l" t="t" r="r" b="b"/>
              <a:pathLst>
                <a:path w="1364" h="873" extrusionOk="0">
                  <a:moveTo>
                    <a:pt x="107" y="0"/>
                  </a:moveTo>
                  <a:lnTo>
                    <a:pt x="0" y="54"/>
                  </a:lnTo>
                  <a:lnTo>
                    <a:pt x="1259" y="872"/>
                  </a:lnTo>
                  <a:lnTo>
                    <a:pt x="1364" y="819"/>
                  </a:lnTo>
                  <a:lnTo>
                    <a:pt x="107"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5" name="Google Shape;535;p23"/>
            <p:cNvSpPr/>
            <p:nvPr/>
          </p:nvSpPr>
          <p:spPr>
            <a:xfrm>
              <a:off x="3488650" y="2780163"/>
              <a:ext cx="25775" cy="19275"/>
            </a:xfrm>
            <a:custGeom>
              <a:avLst/>
              <a:gdLst/>
              <a:ahLst/>
              <a:cxnLst/>
              <a:rect l="l" t="t" r="r" b="b"/>
              <a:pathLst>
                <a:path w="1031" h="771" extrusionOk="0">
                  <a:moveTo>
                    <a:pt x="962" y="1"/>
                  </a:moveTo>
                  <a:cubicBezTo>
                    <a:pt x="957" y="1"/>
                    <a:pt x="952" y="1"/>
                    <a:pt x="948" y="2"/>
                  </a:cubicBezTo>
                  <a:cubicBezTo>
                    <a:pt x="781" y="30"/>
                    <a:pt x="605" y="34"/>
                    <a:pt x="460" y="132"/>
                  </a:cubicBezTo>
                  <a:cubicBezTo>
                    <a:pt x="403" y="170"/>
                    <a:pt x="348" y="220"/>
                    <a:pt x="283" y="247"/>
                  </a:cubicBezTo>
                  <a:cubicBezTo>
                    <a:pt x="255" y="260"/>
                    <a:pt x="229" y="275"/>
                    <a:pt x="200" y="286"/>
                  </a:cubicBezTo>
                  <a:cubicBezTo>
                    <a:pt x="158" y="302"/>
                    <a:pt x="118" y="317"/>
                    <a:pt x="88" y="350"/>
                  </a:cubicBezTo>
                  <a:cubicBezTo>
                    <a:pt x="51" y="392"/>
                    <a:pt x="40" y="443"/>
                    <a:pt x="31" y="497"/>
                  </a:cubicBezTo>
                  <a:cubicBezTo>
                    <a:pt x="23" y="556"/>
                    <a:pt x="0" y="634"/>
                    <a:pt x="11" y="693"/>
                  </a:cubicBezTo>
                  <a:cubicBezTo>
                    <a:pt x="21" y="747"/>
                    <a:pt x="55" y="770"/>
                    <a:pt x="94" y="770"/>
                  </a:cubicBezTo>
                  <a:cubicBezTo>
                    <a:pt x="126" y="770"/>
                    <a:pt x="161" y="754"/>
                    <a:pt x="187" y="724"/>
                  </a:cubicBezTo>
                  <a:cubicBezTo>
                    <a:pt x="216" y="692"/>
                    <a:pt x="233" y="651"/>
                    <a:pt x="238" y="608"/>
                  </a:cubicBezTo>
                  <a:cubicBezTo>
                    <a:pt x="249" y="525"/>
                    <a:pt x="290" y="448"/>
                    <a:pt x="364" y="408"/>
                  </a:cubicBezTo>
                  <a:lnTo>
                    <a:pt x="1031" y="44"/>
                  </a:lnTo>
                  <a:cubicBezTo>
                    <a:pt x="1018" y="17"/>
                    <a:pt x="991" y="1"/>
                    <a:pt x="962" y="1"/>
                  </a:cubicBezTo>
                  <a:close/>
                </a:path>
              </a:pathLst>
            </a:custGeom>
            <a:solidFill>
              <a:srgbClr val="9A5E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6" name="Google Shape;536;p23"/>
            <p:cNvSpPr/>
            <p:nvPr/>
          </p:nvSpPr>
          <p:spPr>
            <a:xfrm>
              <a:off x="3549425" y="2656738"/>
              <a:ext cx="101700" cy="206325"/>
            </a:xfrm>
            <a:custGeom>
              <a:avLst/>
              <a:gdLst/>
              <a:ahLst/>
              <a:cxnLst/>
              <a:rect l="l" t="t" r="r" b="b"/>
              <a:pathLst>
                <a:path w="4068" h="8253" extrusionOk="0">
                  <a:moveTo>
                    <a:pt x="1723" y="0"/>
                  </a:moveTo>
                  <a:cubicBezTo>
                    <a:pt x="1441" y="0"/>
                    <a:pt x="1176" y="134"/>
                    <a:pt x="1008" y="362"/>
                  </a:cubicBezTo>
                  <a:lnTo>
                    <a:pt x="356" y="1243"/>
                  </a:lnTo>
                  <a:cubicBezTo>
                    <a:pt x="1" y="1742"/>
                    <a:pt x="20" y="2418"/>
                    <a:pt x="406" y="2897"/>
                  </a:cubicBezTo>
                  <a:lnTo>
                    <a:pt x="419" y="2914"/>
                  </a:lnTo>
                  <a:cubicBezTo>
                    <a:pt x="530" y="3049"/>
                    <a:pt x="601" y="3210"/>
                    <a:pt x="629" y="3383"/>
                  </a:cubicBezTo>
                  <a:cubicBezTo>
                    <a:pt x="715" y="3926"/>
                    <a:pt x="704" y="4716"/>
                    <a:pt x="684" y="5535"/>
                  </a:cubicBezTo>
                  <a:cubicBezTo>
                    <a:pt x="683" y="5592"/>
                    <a:pt x="681" y="5649"/>
                    <a:pt x="679" y="5706"/>
                  </a:cubicBezTo>
                  <a:lnTo>
                    <a:pt x="314" y="8252"/>
                  </a:lnTo>
                  <a:lnTo>
                    <a:pt x="3777" y="8252"/>
                  </a:lnTo>
                  <a:cubicBezTo>
                    <a:pt x="3978" y="6726"/>
                    <a:pt x="3475" y="6024"/>
                    <a:pt x="3255" y="5795"/>
                  </a:cubicBezTo>
                  <a:cubicBezTo>
                    <a:pt x="3185" y="5724"/>
                    <a:pt x="3139" y="5634"/>
                    <a:pt x="3126" y="5536"/>
                  </a:cubicBezTo>
                  <a:cubicBezTo>
                    <a:pt x="3126" y="5536"/>
                    <a:pt x="3126" y="5535"/>
                    <a:pt x="3126" y="5535"/>
                  </a:cubicBezTo>
                  <a:cubicBezTo>
                    <a:pt x="2951" y="4302"/>
                    <a:pt x="3679" y="3084"/>
                    <a:pt x="3993" y="1575"/>
                  </a:cubicBezTo>
                  <a:cubicBezTo>
                    <a:pt x="4067" y="1203"/>
                    <a:pt x="3912" y="822"/>
                    <a:pt x="3599" y="609"/>
                  </a:cubicBezTo>
                  <a:lnTo>
                    <a:pt x="3138" y="294"/>
                  </a:lnTo>
                  <a:cubicBezTo>
                    <a:pt x="2885" y="122"/>
                    <a:pt x="2589" y="25"/>
                    <a:pt x="2285" y="15"/>
                  </a:cubicBezTo>
                  <a:lnTo>
                    <a:pt x="1753" y="1"/>
                  </a:lnTo>
                  <a:cubicBezTo>
                    <a:pt x="1743" y="0"/>
                    <a:pt x="1733" y="0"/>
                    <a:pt x="1723" y="0"/>
                  </a:cubicBezTo>
                  <a:close/>
                </a:path>
              </a:pathLst>
            </a:custGeom>
            <a:solidFill>
              <a:srgbClr val="83B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7" name="Google Shape;537;p23"/>
            <p:cNvSpPr/>
            <p:nvPr/>
          </p:nvSpPr>
          <p:spPr>
            <a:xfrm>
              <a:off x="3595350" y="2627438"/>
              <a:ext cx="19450" cy="41625"/>
            </a:xfrm>
            <a:custGeom>
              <a:avLst/>
              <a:gdLst/>
              <a:ahLst/>
              <a:cxnLst/>
              <a:rect l="l" t="t" r="r" b="b"/>
              <a:pathLst>
                <a:path w="778" h="1665" extrusionOk="0">
                  <a:moveTo>
                    <a:pt x="755" y="1"/>
                  </a:moveTo>
                  <a:lnTo>
                    <a:pt x="1" y="12"/>
                  </a:lnTo>
                  <a:lnTo>
                    <a:pt x="19" y="1293"/>
                  </a:lnTo>
                  <a:cubicBezTo>
                    <a:pt x="23" y="1500"/>
                    <a:pt x="190" y="1664"/>
                    <a:pt x="396" y="1664"/>
                  </a:cubicBezTo>
                  <a:cubicBezTo>
                    <a:pt x="399" y="1664"/>
                    <a:pt x="401" y="1664"/>
                    <a:pt x="403" y="1664"/>
                  </a:cubicBezTo>
                  <a:cubicBezTo>
                    <a:pt x="611" y="1662"/>
                    <a:pt x="777" y="1490"/>
                    <a:pt x="775" y="1282"/>
                  </a:cubicBezTo>
                  <a:lnTo>
                    <a:pt x="755" y="1"/>
                  </a:lnTo>
                  <a:close/>
                </a:path>
              </a:pathLst>
            </a:custGeom>
            <a:solidFill>
              <a:srgbClr val="7A2B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8" name="Google Shape;538;p23"/>
            <p:cNvSpPr/>
            <p:nvPr/>
          </p:nvSpPr>
          <p:spPr>
            <a:xfrm>
              <a:off x="3566200" y="2573163"/>
              <a:ext cx="74225" cy="80525"/>
            </a:xfrm>
            <a:custGeom>
              <a:avLst/>
              <a:gdLst/>
              <a:ahLst/>
              <a:cxnLst/>
              <a:rect l="l" t="t" r="r" b="b"/>
              <a:pathLst>
                <a:path w="2969" h="3221" extrusionOk="0">
                  <a:moveTo>
                    <a:pt x="1537" y="1"/>
                  </a:moveTo>
                  <a:cubicBezTo>
                    <a:pt x="1089" y="1"/>
                    <a:pt x="637" y="355"/>
                    <a:pt x="218" y="1514"/>
                  </a:cubicBezTo>
                  <a:cubicBezTo>
                    <a:pt x="1" y="2114"/>
                    <a:pt x="223" y="2879"/>
                    <a:pt x="778" y="3155"/>
                  </a:cubicBezTo>
                  <a:cubicBezTo>
                    <a:pt x="867" y="3200"/>
                    <a:pt x="968" y="3220"/>
                    <a:pt x="1074" y="3220"/>
                  </a:cubicBezTo>
                  <a:cubicBezTo>
                    <a:pt x="1463" y="3220"/>
                    <a:pt x="1930" y="2951"/>
                    <a:pt x="2235" y="2615"/>
                  </a:cubicBezTo>
                  <a:cubicBezTo>
                    <a:pt x="2244" y="2615"/>
                    <a:pt x="2252" y="2615"/>
                    <a:pt x="2261" y="2615"/>
                  </a:cubicBezTo>
                  <a:cubicBezTo>
                    <a:pt x="2465" y="2615"/>
                    <a:pt x="2687" y="2583"/>
                    <a:pt x="2828" y="2335"/>
                  </a:cubicBezTo>
                  <a:cubicBezTo>
                    <a:pt x="2943" y="2131"/>
                    <a:pt x="2969" y="1825"/>
                    <a:pt x="2792" y="1754"/>
                  </a:cubicBezTo>
                  <a:cubicBezTo>
                    <a:pt x="2765" y="1745"/>
                    <a:pt x="2736" y="1740"/>
                    <a:pt x="2704" y="1740"/>
                  </a:cubicBezTo>
                  <a:cubicBezTo>
                    <a:pt x="2670" y="1740"/>
                    <a:pt x="2635" y="1745"/>
                    <a:pt x="2598" y="1754"/>
                  </a:cubicBezTo>
                  <a:cubicBezTo>
                    <a:pt x="2648" y="1092"/>
                    <a:pt x="2392" y="262"/>
                    <a:pt x="1948" y="87"/>
                  </a:cubicBezTo>
                  <a:cubicBezTo>
                    <a:pt x="1812" y="34"/>
                    <a:pt x="1675" y="1"/>
                    <a:pt x="1537" y="1"/>
                  </a:cubicBezTo>
                  <a:close/>
                </a:path>
              </a:pathLst>
            </a:custGeom>
            <a:solidFill>
              <a:srgbClr val="9A5E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9" name="Google Shape;539;p23"/>
            <p:cNvSpPr/>
            <p:nvPr/>
          </p:nvSpPr>
          <p:spPr>
            <a:xfrm>
              <a:off x="3566175" y="2573163"/>
              <a:ext cx="74225" cy="80525"/>
            </a:xfrm>
            <a:custGeom>
              <a:avLst/>
              <a:gdLst/>
              <a:ahLst/>
              <a:cxnLst/>
              <a:rect l="l" t="t" r="r" b="b"/>
              <a:pathLst>
                <a:path w="2969" h="3221" extrusionOk="0">
                  <a:moveTo>
                    <a:pt x="1539" y="1"/>
                  </a:moveTo>
                  <a:cubicBezTo>
                    <a:pt x="1239" y="1"/>
                    <a:pt x="937" y="159"/>
                    <a:pt x="645" y="611"/>
                  </a:cubicBezTo>
                  <a:cubicBezTo>
                    <a:pt x="501" y="833"/>
                    <a:pt x="357" y="1130"/>
                    <a:pt x="219" y="1514"/>
                  </a:cubicBezTo>
                  <a:cubicBezTo>
                    <a:pt x="1" y="2114"/>
                    <a:pt x="224" y="2879"/>
                    <a:pt x="779" y="3155"/>
                  </a:cubicBezTo>
                  <a:cubicBezTo>
                    <a:pt x="868" y="3200"/>
                    <a:pt x="969" y="3220"/>
                    <a:pt x="1076" y="3220"/>
                  </a:cubicBezTo>
                  <a:cubicBezTo>
                    <a:pt x="1381" y="3220"/>
                    <a:pt x="1734" y="3055"/>
                    <a:pt x="2020" y="2820"/>
                  </a:cubicBezTo>
                  <a:cubicBezTo>
                    <a:pt x="2098" y="2758"/>
                    <a:pt x="2170" y="2690"/>
                    <a:pt x="2236" y="2615"/>
                  </a:cubicBezTo>
                  <a:cubicBezTo>
                    <a:pt x="2248" y="2615"/>
                    <a:pt x="2259" y="2616"/>
                    <a:pt x="2270" y="2616"/>
                  </a:cubicBezTo>
                  <a:cubicBezTo>
                    <a:pt x="2473" y="2616"/>
                    <a:pt x="2690" y="2579"/>
                    <a:pt x="2829" y="2334"/>
                  </a:cubicBezTo>
                  <a:cubicBezTo>
                    <a:pt x="2944" y="2131"/>
                    <a:pt x="2969" y="1825"/>
                    <a:pt x="2791" y="1756"/>
                  </a:cubicBezTo>
                  <a:cubicBezTo>
                    <a:pt x="2765" y="1745"/>
                    <a:pt x="2735" y="1740"/>
                    <a:pt x="2703" y="1740"/>
                  </a:cubicBezTo>
                  <a:cubicBezTo>
                    <a:pt x="2671" y="1740"/>
                    <a:pt x="2636" y="1745"/>
                    <a:pt x="2601" y="1754"/>
                  </a:cubicBezTo>
                  <a:cubicBezTo>
                    <a:pt x="2649" y="1092"/>
                    <a:pt x="2393" y="262"/>
                    <a:pt x="1950" y="87"/>
                  </a:cubicBezTo>
                  <a:cubicBezTo>
                    <a:pt x="1814" y="34"/>
                    <a:pt x="1677" y="1"/>
                    <a:pt x="1539" y="1"/>
                  </a:cubicBezTo>
                  <a:close/>
                </a:path>
              </a:pathLst>
            </a:custGeom>
            <a:solidFill>
              <a:srgbClr val="9A5E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0" name="Google Shape;540;p23"/>
            <p:cNvSpPr/>
            <p:nvPr/>
          </p:nvSpPr>
          <p:spPr>
            <a:xfrm>
              <a:off x="3580925" y="2624288"/>
              <a:ext cx="7175" cy="6350"/>
            </a:xfrm>
            <a:custGeom>
              <a:avLst/>
              <a:gdLst/>
              <a:ahLst/>
              <a:cxnLst/>
              <a:rect l="l" t="t" r="r" b="b"/>
              <a:pathLst>
                <a:path w="287" h="254" extrusionOk="0">
                  <a:moveTo>
                    <a:pt x="248" y="1"/>
                  </a:moveTo>
                  <a:cubicBezTo>
                    <a:pt x="246" y="1"/>
                    <a:pt x="243" y="1"/>
                    <a:pt x="241" y="2"/>
                  </a:cubicBezTo>
                  <a:cubicBezTo>
                    <a:pt x="170" y="19"/>
                    <a:pt x="5" y="69"/>
                    <a:pt x="3" y="147"/>
                  </a:cubicBezTo>
                  <a:cubicBezTo>
                    <a:pt x="0" y="202"/>
                    <a:pt x="76" y="233"/>
                    <a:pt x="133" y="252"/>
                  </a:cubicBezTo>
                  <a:cubicBezTo>
                    <a:pt x="135" y="252"/>
                    <a:pt x="138" y="252"/>
                    <a:pt x="140" y="253"/>
                  </a:cubicBezTo>
                  <a:cubicBezTo>
                    <a:pt x="141" y="253"/>
                    <a:pt x="141" y="253"/>
                    <a:pt x="142" y="253"/>
                  </a:cubicBezTo>
                  <a:cubicBezTo>
                    <a:pt x="173" y="253"/>
                    <a:pt x="180" y="208"/>
                    <a:pt x="150" y="199"/>
                  </a:cubicBezTo>
                  <a:cubicBezTo>
                    <a:pt x="61" y="170"/>
                    <a:pt x="59" y="148"/>
                    <a:pt x="59" y="148"/>
                  </a:cubicBezTo>
                  <a:cubicBezTo>
                    <a:pt x="59" y="126"/>
                    <a:pt x="154" y="80"/>
                    <a:pt x="253" y="55"/>
                  </a:cubicBezTo>
                  <a:cubicBezTo>
                    <a:pt x="286" y="47"/>
                    <a:pt x="277" y="1"/>
                    <a:pt x="248" y="1"/>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1" name="Google Shape;541;p23"/>
            <p:cNvSpPr/>
            <p:nvPr/>
          </p:nvSpPr>
          <p:spPr>
            <a:xfrm>
              <a:off x="3587975" y="2629388"/>
              <a:ext cx="15225" cy="9650"/>
            </a:xfrm>
            <a:custGeom>
              <a:avLst/>
              <a:gdLst/>
              <a:ahLst/>
              <a:cxnLst/>
              <a:rect l="l" t="t" r="r" b="b"/>
              <a:pathLst>
                <a:path w="609" h="386" extrusionOk="0">
                  <a:moveTo>
                    <a:pt x="574" y="0"/>
                  </a:moveTo>
                  <a:cubicBezTo>
                    <a:pt x="560" y="0"/>
                    <a:pt x="547" y="9"/>
                    <a:pt x="543" y="23"/>
                  </a:cubicBezTo>
                  <a:cubicBezTo>
                    <a:pt x="461" y="285"/>
                    <a:pt x="242" y="323"/>
                    <a:pt x="122" y="323"/>
                  </a:cubicBezTo>
                  <a:cubicBezTo>
                    <a:pt x="76" y="323"/>
                    <a:pt x="45" y="318"/>
                    <a:pt x="40" y="317"/>
                  </a:cubicBezTo>
                  <a:cubicBezTo>
                    <a:pt x="38" y="316"/>
                    <a:pt x="36" y="316"/>
                    <a:pt x="34" y="316"/>
                  </a:cubicBezTo>
                  <a:cubicBezTo>
                    <a:pt x="19" y="316"/>
                    <a:pt x="6" y="327"/>
                    <a:pt x="3" y="343"/>
                  </a:cubicBezTo>
                  <a:cubicBezTo>
                    <a:pt x="1" y="360"/>
                    <a:pt x="12" y="376"/>
                    <a:pt x="29" y="379"/>
                  </a:cubicBezTo>
                  <a:cubicBezTo>
                    <a:pt x="47" y="382"/>
                    <a:pt x="64" y="384"/>
                    <a:pt x="81" y="385"/>
                  </a:cubicBezTo>
                  <a:cubicBezTo>
                    <a:pt x="91" y="385"/>
                    <a:pt x="102" y="386"/>
                    <a:pt x="115" y="386"/>
                  </a:cubicBezTo>
                  <a:cubicBezTo>
                    <a:pt x="250" y="386"/>
                    <a:pt x="508" y="344"/>
                    <a:pt x="604" y="42"/>
                  </a:cubicBezTo>
                  <a:cubicBezTo>
                    <a:pt x="609" y="26"/>
                    <a:pt x="600" y="7"/>
                    <a:pt x="584" y="2"/>
                  </a:cubicBezTo>
                  <a:cubicBezTo>
                    <a:pt x="581" y="1"/>
                    <a:pt x="577" y="0"/>
                    <a:pt x="574" y="0"/>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2" name="Google Shape;542;p23"/>
            <p:cNvSpPr/>
            <p:nvPr/>
          </p:nvSpPr>
          <p:spPr>
            <a:xfrm>
              <a:off x="3599675" y="2617363"/>
              <a:ext cx="4925" cy="5125"/>
            </a:xfrm>
            <a:custGeom>
              <a:avLst/>
              <a:gdLst/>
              <a:ahLst/>
              <a:cxnLst/>
              <a:rect l="l" t="t" r="r" b="b"/>
              <a:pathLst>
                <a:path w="197" h="205" extrusionOk="0">
                  <a:moveTo>
                    <a:pt x="102" y="1"/>
                  </a:moveTo>
                  <a:cubicBezTo>
                    <a:pt x="54" y="1"/>
                    <a:pt x="13" y="41"/>
                    <a:pt x="7" y="94"/>
                  </a:cubicBezTo>
                  <a:cubicBezTo>
                    <a:pt x="1" y="150"/>
                    <a:pt x="38" y="199"/>
                    <a:pt x="89" y="204"/>
                  </a:cubicBezTo>
                  <a:cubicBezTo>
                    <a:pt x="92" y="205"/>
                    <a:pt x="94" y="205"/>
                    <a:pt x="97" y="205"/>
                  </a:cubicBezTo>
                  <a:cubicBezTo>
                    <a:pt x="145" y="205"/>
                    <a:pt x="186" y="165"/>
                    <a:pt x="192" y="113"/>
                  </a:cubicBezTo>
                  <a:cubicBezTo>
                    <a:pt x="197" y="57"/>
                    <a:pt x="161" y="5"/>
                    <a:pt x="110" y="1"/>
                  </a:cubicBezTo>
                  <a:cubicBezTo>
                    <a:pt x="107" y="1"/>
                    <a:pt x="105" y="1"/>
                    <a:pt x="102" y="1"/>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3" name="Google Shape;543;p23"/>
            <p:cNvSpPr/>
            <p:nvPr/>
          </p:nvSpPr>
          <p:spPr>
            <a:xfrm>
              <a:off x="3579000" y="2616263"/>
              <a:ext cx="4925" cy="5150"/>
            </a:xfrm>
            <a:custGeom>
              <a:avLst/>
              <a:gdLst/>
              <a:ahLst/>
              <a:cxnLst/>
              <a:rect l="l" t="t" r="r" b="b"/>
              <a:pathLst>
                <a:path w="197" h="206" extrusionOk="0">
                  <a:moveTo>
                    <a:pt x="103" y="0"/>
                  </a:moveTo>
                  <a:cubicBezTo>
                    <a:pt x="54" y="0"/>
                    <a:pt x="11" y="40"/>
                    <a:pt x="7" y="94"/>
                  </a:cubicBezTo>
                  <a:cubicBezTo>
                    <a:pt x="1" y="151"/>
                    <a:pt x="38" y="199"/>
                    <a:pt x="88" y="205"/>
                  </a:cubicBezTo>
                  <a:cubicBezTo>
                    <a:pt x="91" y="205"/>
                    <a:pt x="94" y="205"/>
                    <a:pt x="97" y="205"/>
                  </a:cubicBezTo>
                  <a:cubicBezTo>
                    <a:pt x="144" y="205"/>
                    <a:pt x="185" y="166"/>
                    <a:pt x="191" y="112"/>
                  </a:cubicBezTo>
                  <a:cubicBezTo>
                    <a:pt x="196" y="56"/>
                    <a:pt x="160" y="6"/>
                    <a:pt x="110" y="1"/>
                  </a:cubicBezTo>
                  <a:cubicBezTo>
                    <a:pt x="107" y="1"/>
                    <a:pt x="105" y="0"/>
                    <a:pt x="103" y="0"/>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4" name="Google Shape;544;p23"/>
            <p:cNvSpPr/>
            <p:nvPr/>
          </p:nvSpPr>
          <p:spPr>
            <a:xfrm>
              <a:off x="3600625" y="2606913"/>
              <a:ext cx="9375" cy="5575"/>
            </a:xfrm>
            <a:custGeom>
              <a:avLst/>
              <a:gdLst/>
              <a:ahLst/>
              <a:cxnLst/>
              <a:rect l="l" t="t" r="r" b="b"/>
              <a:pathLst>
                <a:path w="375" h="223" extrusionOk="0">
                  <a:moveTo>
                    <a:pt x="120" y="0"/>
                  </a:moveTo>
                  <a:cubicBezTo>
                    <a:pt x="88" y="0"/>
                    <a:pt x="59" y="6"/>
                    <a:pt x="37" y="13"/>
                  </a:cubicBezTo>
                  <a:cubicBezTo>
                    <a:pt x="0" y="25"/>
                    <a:pt x="14" y="75"/>
                    <a:pt x="47" y="75"/>
                  </a:cubicBezTo>
                  <a:cubicBezTo>
                    <a:pt x="50" y="75"/>
                    <a:pt x="53" y="75"/>
                    <a:pt x="57" y="74"/>
                  </a:cubicBezTo>
                  <a:cubicBezTo>
                    <a:pt x="60" y="73"/>
                    <a:pt x="87" y="64"/>
                    <a:pt x="123" y="64"/>
                  </a:cubicBezTo>
                  <a:cubicBezTo>
                    <a:pt x="181" y="64"/>
                    <a:pt x="263" y="87"/>
                    <a:pt x="309" y="203"/>
                  </a:cubicBezTo>
                  <a:cubicBezTo>
                    <a:pt x="313" y="214"/>
                    <a:pt x="325" y="222"/>
                    <a:pt x="337" y="222"/>
                  </a:cubicBezTo>
                  <a:cubicBezTo>
                    <a:pt x="341" y="222"/>
                    <a:pt x="346" y="222"/>
                    <a:pt x="351" y="220"/>
                  </a:cubicBezTo>
                  <a:cubicBezTo>
                    <a:pt x="367" y="214"/>
                    <a:pt x="374" y="195"/>
                    <a:pt x="368" y="179"/>
                  </a:cubicBezTo>
                  <a:cubicBezTo>
                    <a:pt x="312" y="39"/>
                    <a:pt x="205" y="0"/>
                    <a:pt x="120" y="0"/>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5" name="Google Shape;545;p23"/>
            <p:cNvSpPr/>
            <p:nvPr/>
          </p:nvSpPr>
          <p:spPr>
            <a:xfrm>
              <a:off x="3567475" y="2563463"/>
              <a:ext cx="74750" cy="68725"/>
            </a:xfrm>
            <a:custGeom>
              <a:avLst/>
              <a:gdLst/>
              <a:ahLst/>
              <a:cxnLst/>
              <a:rect l="l" t="t" r="r" b="b"/>
              <a:pathLst>
                <a:path w="2990" h="2749" extrusionOk="0">
                  <a:moveTo>
                    <a:pt x="1519" y="1"/>
                  </a:moveTo>
                  <a:cubicBezTo>
                    <a:pt x="1441" y="1"/>
                    <a:pt x="1363" y="7"/>
                    <a:pt x="1285" y="19"/>
                  </a:cubicBezTo>
                  <a:cubicBezTo>
                    <a:pt x="765" y="102"/>
                    <a:pt x="260" y="431"/>
                    <a:pt x="74" y="981"/>
                  </a:cubicBezTo>
                  <a:cubicBezTo>
                    <a:pt x="1" y="1201"/>
                    <a:pt x="33" y="1449"/>
                    <a:pt x="28" y="1674"/>
                  </a:cubicBezTo>
                  <a:cubicBezTo>
                    <a:pt x="26" y="1776"/>
                    <a:pt x="32" y="1874"/>
                    <a:pt x="33" y="1975"/>
                  </a:cubicBezTo>
                  <a:cubicBezTo>
                    <a:pt x="34" y="2042"/>
                    <a:pt x="19" y="2130"/>
                    <a:pt x="33" y="2192"/>
                  </a:cubicBezTo>
                  <a:cubicBezTo>
                    <a:pt x="63" y="2045"/>
                    <a:pt x="143" y="1916"/>
                    <a:pt x="230" y="1797"/>
                  </a:cubicBezTo>
                  <a:cubicBezTo>
                    <a:pt x="325" y="1667"/>
                    <a:pt x="506" y="1591"/>
                    <a:pt x="564" y="1436"/>
                  </a:cubicBezTo>
                  <a:lnTo>
                    <a:pt x="564" y="1436"/>
                  </a:lnTo>
                  <a:cubicBezTo>
                    <a:pt x="559" y="1581"/>
                    <a:pt x="552" y="1832"/>
                    <a:pt x="625" y="1955"/>
                  </a:cubicBezTo>
                  <a:cubicBezTo>
                    <a:pt x="697" y="1817"/>
                    <a:pt x="754" y="1693"/>
                    <a:pt x="855" y="1576"/>
                  </a:cubicBezTo>
                  <a:cubicBezTo>
                    <a:pt x="957" y="1459"/>
                    <a:pt x="1067" y="1352"/>
                    <a:pt x="1156" y="1226"/>
                  </a:cubicBezTo>
                  <a:lnTo>
                    <a:pt x="1156" y="1226"/>
                  </a:lnTo>
                  <a:cubicBezTo>
                    <a:pt x="1144" y="1414"/>
                    <a:pt x="1176" y="1605"/>
                    <a:pt x="1161" y="1794"/>
                  </a:cubicBezTo>
                  <a:cubicBezTo>
                    <a:pt x="1378" y="1751"/>
                    <a:pt x="1668" y="1560"/>
                    <a:pt x="1778" y="1348"/>
                  </a:cubicBezTo>
                  <a:cubicBezTo>
                    <a:pt x="1819" y="1487"/>
                    <a:pt x="1887" y="1631"/>
                    <a:pt x="1929" y="1773"/>
                  </a:cubicBezTo>
                  <a:cubicBezTo>
                    <a:pt x="1968" y="1902"/>
                    <a:pt x="2012" y="2266"/>
                    <a:pt x="2135" y="2337"/>
                  </a:cubicBezTo>
                  <a:cubicBezTo>
                    <a:pt x="2206" y="2222"/>
                    <a:pt x="2256" y="2120"/>
                    <a:pt x="2290" y="1985"/>
                  </a:cubicBezTo>
                  <a:cubicBezTo>
                    <a:pt x="2380" y="2220"/>
                    <a:pt x="2355" y="2497"/>
                    <a:pt x="2405" y="2743"/>
                  </a:cubicBezTo>
                  <a:cubicBezTo>
                    <a:pt x="2413" y="2734"/>
                    <a:pt x="2419" y="2731"/>
                    <a:pt x="2424" y="2731"/>
                  </a:cubicBezTo>
                  <a:cubicBezTo>
                    <a:pt x="2435" y="2731"/>
                    <a:pt x="2438" y="2748"/>
                    <a:pt x="2438" y="2748"/>
                  </a:cubicBezTo>
                  <a:cubicBezTo>
                    <a:pt x="2597" y="2721"/>
                    <a:pt x="2752" y="2478"/>
                    <a:pt x="2837" y="2342"/>
                  </a:cubicBezTo>
                  <a:cubicBezTo>
                    <a:pt x="2925" y="2203"/>
                    <a:pt x="2975" y="2043"/>
                    <a:pt x="2978" y="1879"/>
                  </a:cubicBezTo>
                  <a:cubicBezTo>
                    <a:pt x="2990" y="1498"/>
                    <a:pt x="2917" y="1092"/>
                    <a:pt x="2755" y="749"/>
                  </a:cubicBezTo>
                  <a:cubicBezTo>
                    <a:pt x="2524" y="256"/>
                    <a:pt x="2024" y="1"/>
                    <a:pt x="1519" y="1"/>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6" name="Google Shape;546;p23"/>
            <p:cNvSpPr/>
            <p:nvPr/>
          </p:nvSpPr>
          <p:spPr>
            <a:xfrm>
              <a:off x="3541725" y="2673863"/>
              <a:ext cx="105425" cy="126750"/>
            </a:xfrm>
            <a:custGeom>
              <a:avLst/>
              <a:gdLst/>
              <a:ahLst/>
              <a:cxnLst/>
              <a:rect l="l" t="t" r="r" b="b"/>
              <a:pathLst>
                <a:path w="4217" h="5070" extrusionOk="0">
                  <a:moveTo>
                    <a:pt x="3733" y="1"/>
                  </a:moveTo>
                  <a:cubicBezTo>
                    <a:pt x="3546" y="1"/>
                    <a:pt x="3356" y="107"/>
                    <a:pt x="3286" y="328"/>
                  </a:cubicBezTo>
                  <a:cubicBezTo>
                    <a:pt x="2937" y="1442"/>
                    <a:pt x="2858" y="3024"/>
                    <a:pt x="2886" y="3217"/>
                  </a:cubicBezTo>
                  <a:lnTo>
                    <a:pt x="57" y="4401"/>
                  </a:lnTo>
                  <a:cubicBezTo>
                    <a:pt x="0" y="4425"/>
                    <a:pt x="146" y="5063"/>
                    <a:pt x="431" y="5069"/>
                  </a:cubicBezTo>
                  <a:cubicBezTo>
                    <a:pt x="432" y="5069"/>
                    <a:pt x="433" y="5069"/>
                    <a:pt x="434" y="5069"/>
                  </a:cubicBezTo>
                  <a:cubicBezTo>
                    <a:pt x="692" y="5069"/>
                    <a:pt x="3285" y="4246"/>
                    <a:pt x="3405" y="4130"/>
                  </a:cubicBezTo>
                  <a:cubicBezTo>
                    <a:pt x="3560" y="3980"/>
                    <a:pt x="4217" y="991"/>
                    <a:pt x="4177" y="414"/>
                  </a:cubicBezTo>
                  <a:lnTo>
                    <a:pt x="4177" y="403"/>
                  </a:lnTo>
                  <a:cubicBezTo>
                    <a:pt x="4157" y="139"/>
                    <a:pt x="3947" y="1"/>
                    <a:pt x="3733" y="1"/>
                  </a:cubicBezTo>
                  <a:close/>
                </a:path>
              </a:pathLst>
            </a:custGeom>
            <a:solidFill>
              <a:srgbClr val="83B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7" name="Google Shape;547;p23"/>
            <p:cNvSpPr/>
            <p:nvPr/>
          </p:nvSpPr>
          <p:spPr>
            <a:xfrm>
              <a:off x="3501275" y="2782638"/>
              <a:ext cx="52100" cy="28275"/>
            </a:xfrm>
            <a:custGeom>
              <a:avLst/>
              <a:gdLst/>
              <a:ahLst/>
              <a:cxnLst/>
              <a:rect l="l" t="t" r="r" b="b"/>
              <a:pathLst>
                <a:path w="2084" h="1131" extrusionOk="0">
                  <a:moveTo>
                    <a:pt x="1890" y="1"/>
                  </a:moveTo>
                  <a:cubicBezTo>
                    <a:pt x="1865" y="1"/>
                    <a:pt x="1837" y="9"/>
                    <a:pt x="1805" y="26"/>
                  </a:cubicBezTo>
                  <a:cubicBezTo>
                    <a:pt x="1751" y="55"/>
                    <a:pt x="1190" y="247"/>
                    <a:pt x="856" y="247"/>
                  </a:cubicBezTo>
                  <a:cubicBezTo>
                    <a:pt x="841" y="247"/>
                    <a:pt x="827" y="247"/>
                    <a:pt x="813" y="246"/>
                  </a:cubicBezTo>
                  <a:cubicBezTo>
                    <a:pt x="808" y="246"/>
                    <a:pt x="803" y="246"/>
                    <a:pt x="798" y="246"/>
                  </a:cubicBezTo>
                  <a:cubicBezTo>
                    <a:pt x="573" y="246"/>
                    <a:pt x="399" y="525"/>
                    <a:pt x="158" y="525"/>
                  </a:cubicBezTo>
                  <a:cubicBezTo>
                    <a:pt x="153" y="525"/>
                    <a:pt x="147" y="525"/>
                    <a:pt x="142" y="525"/>
                  </a:cubicBezTo>
                  <a:cubicBezTo>
                    <a:pt x="140" y="525"/>
                    <a:pt x="138" y="525"/>
                    <a:pt x="136" y="525"/>
                  </a:cubicBezTo>
                  <a:cubicBezTo>
                    <a:pt x="51" y="525"/>
                    <a:pt x="0" y="612"/>
                    <a:pt x="50" y="680"/>
                  </a:cubicBezTo>
                  <a:cubicBezTo>
                    <a:pt x="82" y="724"/>
                    <a:pt x="144" y="746"/>
                    <a:pt x="220" y="746"/>
                  </a:cubicBezTo>
                  <a:cubicBezTo>
                    <a:pt x="340" y="746"/>
                    <a:pt x="498" y="690"/>
                    <a:pt x="632" y="579"/>
                  </a:cubicBezTo>
                  <a:lnTo>
                    <a:pt x="632" y="579"/>
                  </a:lnTo>
                  <a:cubicBezTo>
                    <a:pt x="631" y="584"/>
                    <a:pt x="630" y="589"/>
                    <a:pt x="629" y="594"/>
                  </a:cubicBezTo>
                  <a:cubicBezTo>
                    <a:pt x="626" y="666"/>
                    <a:pt x="643" y="732"/>
                    <a:pt x="704" y="777"/>
                  </a:cubicBezTo>
                  <a:cubicBezTo>
                    <a:pt x="715" y="786"/>
                    <a:pt x="729" y="794"/>
                    <a:pt x="744" y="799"/>
                  </a:cubicBezTo>
                  <a:cubicBezTo>
                    <a:pt x="741" y="815"/>
                    <a:pt x="744" y="831"/>
                    <a:pt x="749" y="846"/>
                  </a:cubicBezTo>
                  <a:cubicBezTo>
                    <a:pt x="776" y="917"/>
                    <a:pt x="819" y="955"/>
                    <a:pt x="871" y="969"/>
                  </a:cubicBezTo>
                  <a:lnTo>
                    <a:pt x="871" y="971"/>
                  </a:lnTo>
                  <a:cubicBezTo>
                    <a:pt x="875" y="1062"/>
                    <a:pt x="956" y="1114"/>
                    <a:pt x="1041" y="1128"/>
                  </a:cubicBezTo>
                  <a:cubicBezTo>
                    <a:pt x="1050" y="1129"/>
                    <a:pt x="1059" y="1130"/>
                    <a:pt x="1067" y="1130"/>
                  </a:cubicBezTo>
                  <a:cubicBezTo>
                    <a:pt x="1112" y="1130"/>
                    <a:pt x="1154" y="1112"/>
                    <a:pt x="1192" y="1088"/>
                  </a:cubicBezTo>
                  <a:cubicBezTo>
                    <a:pt x="1378" y="1067"/>
                    <a:pt x="1553" y="925"/>
                    <a:pt x="1681" y="810"/>
                  </a:cubicBezTo>
                  <a:cubicBezTo>
                    <a:pt x="1767" y="733"/>
                    <a:pt x="1925" y="614"/>
                    <a:pt x="1991" y="521"/>
                  </a:cubicBezTo>
                  <a:cubicBezTo>
                    <a:pt x="2083" y="388"/>
                    <a:pt x="2067" y="1"/>
                    <a:pt x="1890" y="1"/>
                  </a:cubicBezTo>
                  <a:close/>
                </a:path>
              </a:pathLst>
            </a:custGeom>
            <a:solidFill>
              <a:srgbClr val="9A5E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8" name="Google Shape;548;p23"/>
            <p:cNvSpPr/>
            <p:nvPr/>
          </p:nvSpPr>
          <p:spPr>
            <a:xfrm>
              <a:off x="3545500" y="3171088"/>
              <a:ext cx="48975" cy="32975"/>
            </a:xfrm>
            <a:custGeom>
              <a:avLst/>
              <a:gdLst/>
              <a:ahLst/>
              <a:cxnLst/>
              <a:rect l="l" t="t" r="r" b="b"/>
              <a:pathLst>
                <a:path w="1959" h="1319" extrusionOk="0">
                  <a:moveTo>
                    <a:pt x="1177" y="0"/>
                  </a:moveTo>
                  <a:lnTo>
                    <a:pt x="1186" y="144"/>
                  </a:lnTo>
                  <a:lnTo>
                    <a:pt x="239" y="816"/>
                  </a:lnTo>
                  <a:cubicBezTo>
                    <a:pt x="0" y="965"/>
                    <a:pt x="122" y="1318"/>
                    <a:pt x="379" y="1318"/>
                  </a:cubicBezTo>
                  <a:cubicBezTo>
                    <a:pt x="398" y="1318"/>
                    <a:pt x="419" y="1316"/>
                    <a:pt x="440" y="1312"/>
                  </a:cubicBezTo>
                  <a:cubicBezTo>
                    <a:pt x="896" y="1212"/>
                    <a:pt x="1467" y="835"/>
                    <a:pt x="1763" y="623"/>
                  </a:cubicBezTo>
                  <a:cubicBezTo>
                    <a:pt x="1886" y="535"/>
                    <a:pt x="1959" y="393"/>
                    <a:pt x="1959" y="242"/>
                  </a:cubicBezTo>
                  <a:lnTo>
                    <a:pt x="1959" y="5"/>
                  </a:lnTo>
                  <a:cubicBezTo>
                    <a:pt x="1708" y="3"/>
                    <a:pt x="1441" y="0"/>
                    <a:pt x="1177" y="0"/>
                  </a:cubicBez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9" name="Google Shape;549;p23"/>
            <p:cNvSpPr/>
            <p:nvPr/>
          </p:nvSpPr>
          <p:spPr>
            <a:xfrm>
              <a:off x="3686525" y="3057838"/>
              <a:ext cx="19300" cy="50850"/>
            </a:xfrm>
            <a:custGeom>
              <a:avLst/>
              <a:gdLst/>
              <a:ahLst/>
              <a:cxnLst/>
              <a:rect l="l" t="t" r="r" b="b"/>
              <a:pathLst>
                <a:path w="772" h="2034" extrusionOk="0">
                  <a:moveTo>
                    <a:pt x="426" y="1"/>
                  </a:moveTo>
                  <a:lnTo>
                    <a:pt x="0" y="619"/>
                  </a:lnTo>
                  <a:lnTo>
                    <a:pt x="48" y="671"/>
                  </a:lnTo>
                  <a:cubicBezTo>
                    <a:pt x="32" y="1177"/>
                    <a:pt x="57" y="1543"/>
                    <a:pt x="100" y="1805"/>
                  </a:cubicBezTo>
                  <a:cubicBezTo>
                    <a:pt x="126" y="1958"/>
                    <a:pt x="247" y="2033"/>
                    <a:pt x="368" y="2033"/>
                  </a:cubicBezTo>
                  <a:cubicBezTo>
                    <a:pt x="494" y="2033"/>
                    <a:pt x="620" y="1951"/>
                    <a:pt x="637" y="1790"/>
                  </a:cubicBezTo>
                  <a:lnTo>
                    <a:pt x="762" y="508"/>
                  </a:lnTo>
                  <a:cubicBezTo>
                    <a:pt x="772" y="407"/>
                    <a:pt x="735" y="305"/>
                    <a:pt x="661" y="233"/>
                  </a:cubicBezTo>
                  <a:lnTo>
                    <a:pt x="426" y="1"/>
                  </a:lnTo>
                  <a:close/>
                </a:path>
              </a:pathLst>
            </a:custGeom>
            <a:solidFill>
              <a:srgbClr val="1717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0" name="Google Shape;550;p23"/>
            <p:cNvSpPr/>
            <p:nvPr/>
          </p:nvSpPr>
          <p:spPr>
            <a:xfrm>
              <a:off x="2605850" y="3802088"/>
              <a:ext cx="40425" cy="59900"/>
            </a:xfrm>
            <a:custGeom>
              <a:avLst/>
              <a:gdLst/>
              <a:ahLst/>
              <a:cxnLst/>
              <a:rect l="l" t="t" r="r" b="b"/>
              <a:pathLst>
                <a:path w="1617" h="2396" extrusionOk="0">
                  <a:moveTo>
                    <a:pt x="1271" y="1"/>
                  </a:moveTo>
                  <a:cubicBezTo>
                    <a:pt x="1159" y="1"/>
                    <a:pt x="1032" y="42"/>
                    <a:pt x="890" y="124"/>
                  </a:cubicBezTo>
                  <a:cubicBezTo>
                    <a:pt x="748" y="205"/>
                    <a:pt x="621" y="311"/>
                    <a:pt x="513" y="433"/>
                  </a:cubicBezTo>
                  <a:cubicBezTo>
                    <a:pt x="405" y="556"/>
                    <a:pt x="311" y="691"/>
                    <a:pt x="234" y="836"/>
                  </a:cubicBezTo>
                  <a:cubicBezTo>
                    <a:pt x="160" y="975"/>
                    <a:pt x="102" y="1123"/>
                    <a:pt x="60" y="1276"/>
                  </a:cubicBezTo>
                  <a:cubicBezTo>
                    <a:pt x="23" y="1412"/>
                    <a:pt x="4" y="1552"/>
                    <a:pt x="3" y="1694"/>
                  </a:cubicBezTo>
                  <a:cubicBezTo>
                    <a:pt x="0" y="1817"/>
                    <a:pt x="23" y="1941"/>
                    <a:pt x="68" y="2056"/>
                  </a:cubicBezTo>
                  <a:cubicBezTo>
                    <a:pt x="106" y="2154"/>
                    <a:pt x="169" y="2240"/>
                    <a:pt x="250" y="2305"/>
                  </a:cubicBezTo>
                  <a:cubicBezTo>
                    <a:pt x="327" y="2363"/>
                    <a:pt x="421" y="2395"/>
                    <a:pt x="516" y="2395"/>
                  </a:cubicBezTo>
                  <a:cubicBezTo>
                    <a:pt x="520" y="2395"/>
                    <a:pt x="523" y="2395"/>
                    <a:pt x="527" y="2395"/>
                  </a:cubicBezTo>
                  <a:cubicBezTo>
                    <a:pt x="528" y="2395"/>
                    <a:pt x="530" y="2395"/>
                    <a:pt x="532" y="2395"/>
                  </a:cubicBezTo>
                  <a:cubicBezTo>
                    <a:pt x="638" y="2395"/>
                    <a:pt x="753" y="2358"/>
                    <a:pt x="880" y="2285"/>
                  </a:cubicBezTo>
                  <a:cubicBezTo>
                    <a:pt x="959" y="2239"/>
                    <a:pt x="1033" y="2185"/>
                    <a:pt x="1103" y="2124"/>
                  </a:cubicBezTo>
                  <a:cubicBezTo>
                    <a:pt x="1179" y="2056"/>
                    <a:pt x="1251" y="1982"/>
                    <a:pt x="1317" y="1904"/>
                  </a:cubicBezTo>
                  <a:cubicBezTo>
                    <a:pt x="1384" y="1823"/>
                    <a:pt x="1444" y="1736"/>
                    <a:pt x="1496" y="1645"/>
                  </a:cubicBezTo>
                  <a:cubicBezTo>
                    <a:pt x="1547" y="1557"/>
                    <a:pt x="1588" y="1464"/>
                    <a:pt x="1617" y="1366"/>
                  </a:cubicBezTo>
                  <a:lnTo>
                    <a:pt x="1265" y="1331"/>
                  </a:lnTo>
                  <a:cubicBezTo>
                    <a:pt x="1249" y="1392"/>
                    <a:pt x="1226" y="1450"/>
                    <a:pt x="1198" y="1506"/>
                  </a:cubicBezTo>
                  <a:cubicBezTo>
                    <a:pt x="1172" y="1557"/>
                    <a:pt x="1141" y="1605"/>
                    <a:pt x="1105" y="1650"/>
                  </a:cubicBezTo>
                  <a:cubicBezTo>
                    <a:pt x="1073" y="1692"/>
                    <a:pt x="1036" y="1729"/>
                    <a:pt x="996" y="1765"/>
                  </a:cubicBezTo>
                  <a:cubicBezTo>
                    <a:pt x="964" y="1795"/>
                    <a:pt x="928" y="1821"/>
                    <a:pt x="890" y="1842"/>
                  </a:cubicBezTo>
                  <a:cubicBezTo>
                    <a:pt x="823" y="1881"/>
                    <a:pt x="764" y="1897"/>
                    <a:pt x="710" y="1897"/>
                  </a:cubicBezTo>
                  <a:cubicBezTo>
                    <a:pt x="708" y="1897"/>
                    <a:pt x="706" y="1897"/>
                    <a:pt x="704" y="1897"/>
                  </a:cubicBezTo>
                  <a:cubicBezTo>
                    <a:pt x="651" y="1894"/>
                    <a:pt x="601" y="1873"/>
                    <a:pt x="563" y="1838"/>
                  </a:cubicBezTo>
                  <a:cubicBezTo>
                    <a:pt x="519" y="1795"/>
                    <a:pt x="488" y="1741"/>
                    <a:pt x="470" y="1684"/>
                  </a:cubicBezTo>
                  <a:cubicBezTo>
                    <a:pt x="446" y="1612"/>
                    <a:pt x="435" y="1537"/>
                    <a:pt x="435" y="1461"/>
                  </a:cubicBezTo>
                  <a:cubicBezTo>
                    <a:pt x="436" y="1378"/>
                    <a:pt x="445" y="1295"/>
                    <a:pt x="462" y="1215"/>
                  </a:cubicBezTo>
                  <a:cubicBezTo>
                    <a:pt x="481" y="1128"/>
                    <a:pt x="508" y="1044"/>
                    <a:pt x="544" y="963"/>
                  </a:cubicBezTo>
                  <a:cubicBezTo>
                    <a:pt x="581" y="883"/>
                    <a:pt x="627" y="807"/>
                    <a:pt x="681" y="737"/>
                  </a:cubicBezTo>
                  <a:cubicBezTo>
                    <a:pt x="736" y="667"/>
                    <a:pt x="803" y="609"/>
                    <a:pt x="878" y="565"/>
                  </a:cubicBezTo>
                  <a:cubicBezTo>
                    <a:pt x="912" y="546"/>
                    <a:pt x="948" y="531"/>
                    <a:pt x="984" y="520"/>
                  </a:cubicBezTo>
                  <a:cubicBezTo>
                    <a:pt x="1016" y="509"/>
                    <a:pt x="1049" y="504"/>
                    <a:pt x="1083" y="504"/>
                  </a:cubicBezTo>
                  <a:cubicBezTo>
                    <a:pt x="1087" y="504"/>
                    <a:pt x="1090" y="504"/>
                    <a:pt x="1094" y="504"/>
                  </a:cubicBezTo>
                  <a:cubicBezTo>
                    <a:pt x="1129" y="506"/>
                    <a:pt x="1161" y="519"/>
                    <a:pt x="1189" y="539"/>
                  </a:cubicBezTo>
                  <a:cubicBezTo>
                    <a:pt x="1219" y="557"/>
                    <a:pt x="1243" y="592"/>
                    <a:pt x="1262" y="636"/>
                  </a:cubicBezTo>
                  <a:lnTo>
                    <a:pt x="1589" y="184"/>
                  </a:lnTo>
                  <a:cubicBezTo>
                    <a:pt x="1535" y="83"/>
                    <a:pt x="1433" y="15"/>
                    <a:pt x="1319" y="3"/>
                  </a:cubicBezTo>
                  <a:cubicBezTo>
                    <a:pt x="1304" y="2"/>
                    <a:pt x="1287" y="1"/>
                    <a:pt x="127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1" name="Google Shape;551;p23"/>
            <p:cNvSpPr/>
            <p:nvPr/>
          </p:nvSpPr>
          <p:spPr>
            <a:xfrm>
              <a:off x="2648400" y="3793438"/>
              <a:ext cx="36700" cy="46525"/>
            </a:xfrm>
            <a:custGeom>
              <a:avLst/>
              <a:gdLst/>
              <a:ahLst/>
              <a:cxnLst/>
              <a:rect l="l" t="t" r="r" b="b"/>
              <a:pathLst>
                <a:path w="1468" h="1861" extrusionOk="0">
                  <a:moveTo>
                    <a:pt x="863" y="480"/>
                  </a:moveTo>
                  <a:cubicBezTo>
                    <a:pt x="895" y="480"/>
                    <a:pt x="924" y="490"/>
                    <a:pt x="949" y="508"/>
                  </a:cubicBezTo>
                  <a:cubicBezTo>
                    <a:pt x="1006" y="550"/>
                    <a:pt x="1036" y="632"/>
                    <a:pt x="1036" y="757"/>
                  </a:cubicBezTo>
                  <a:cubicBezTo>
                    <a:pt x="1036" y="818"/>
                    <a:pt x="1028" y="878"/>
                    <a:pt x="1013" y="937"/>
                  </a:cubicBezTo>
                  <a:cubicBezTo>
                    <a:pt x="998" y="995"/>
                    <a:pt x="976" y="1051"/>
                    <a:pt x="949" y="1104"/>
                  </a:cubicBezTo>
                  <a:cubicBezTo>
                    <a:pt x="923" y="1153"/>
                    <a:pt x="892" y="1199"/>
                    <a:pt x="856" y="1241"/>
                  </a:cubicBezTo>
                  <a:cubicBezTo>
                    <a:pt x="821" y="1280"/>
                    <a:pt x="780" y="1313"/>
                    <a:pt x="735" y="1339"/>
                  </a:cubicBezTo>
                  <a:cubicBezTo>
                    <a:pt x="686" y="1368"/>
                    <a:pt x="642" y="1382"/>
                    <a:pt x="603" y="1382"/>
                  </a:cubicBezTo>
                  <a:cubicBezTo>
                    <a:pt x="571" y="1382"/>
                    <a:pt x="542" y="1372"/>
                    <a:pt x="517" y="1354"/>
                  </a:cubicBezTo>
                  <a:cubicBezTo>
                    <a:pt x="460" y="1312"/>
                    <a:pt x="430" y="1231"/>
                    <a:pt x="430" y="1108"/>
                  </a:cubicBezTo>
                  <a:cubicBezTo>
                    <a:pt x="429" y="1047"/>
                    <a:pt x="437" y="986"/>
                    <a:pt x="452" y="928"/>
                  </a:cubicBezTo>
                  <a:cubicBezTo>
                    <a:pt x="467" y="870"/>
                    <a:pt x="488" y="814"/>
                    <a:pt x="517" y="761"/>
                  </a:cubicBezTo>
                  <a:cubicBezTo>
                    <a:pt x="543" y="710"/>
                    <a:pt x="575" y="663"/>
                    <a:pt x="612" y="621"/>
                  </a:cubicBezTo>
                  <a:cubicBezTo>
                    <a:pt x="647" y="581"/>
                    <a:pt x="688" y="548"/>
                    <a:pt x="732" y="522"/>
                  </a:cubicBezTo>
                  <a:cubicBezTo>
                    <a:pt x="780" y="494"/>
                    <a:pt x="824" y="480"/>
                    <a:pt x="863" y="480"/>
                  </a:cubicBezTo>
                  <a:close/>
                  <a:moveTo>
                    <a:pt x="1075" y="0"/>
                  </a:moveTo>
                  <a:cubicBezTo>
                    <a:pt x="1064" y="0"/>
                    <a:pt x="1052" y="1"/>
                    <a:pt x="1041" y="1"/>
                  </a:cubicBezTo>
                  <a:cubicBezTo>
                    <a:pt x="950" y="10"/>
                    <a:pt x="847" y="47"/>
                    <a:pt x="730" y="115"/>
                  </a:cubicBezTo>
                  <a:cubicBezTo>
                    <a:pt x="616" y="181"/>
                    <a:pt x="512" y="264"/>
                    <a:pt x="420" y="359"/>
                  </a:cubicBezTo>
                  <a:cubicBezTo>
                    <a:pt x="332" y="455"/>
                    <a:pt x="254" y="560"/>
                    <a:pt x="191" y="674"/>
                  </a:cubicBezTo>
                  <a:cubicBezTo>
                    <a:pt x="130" y="782"/>
                    <a:pt x="82" y="897"/>
                    <a:pt x="48" y="1017"/>
                  </a:cubicBezTo>
                  <a:cubicBezTo>
                    <a:pt x="19" y="1126"/>
                    <a:pt x="3" y="1239"/>
                    <a:pt x="3" y="1353"/>
                  </a:cubicBezTo>
                  <a:cubicBezTo>
                    <a:pt x="0" y="1448"/>
                    <a:pt x="16" y="1544"/>
                    <a:pt x="50" y="1634"/>
                  </a:cubicBezTo>
                  <a:cubicBezTo>
                    <a:pt x="83" y="1716"/>
                    <a:pt x="131" y="1771"/>
                    <a:pt x="193" y="1811"/>
                  </a:cubicBezTo>
                  <a:cubicBezTo>
                    <a:pt x="244" y="1844"/>
                    <a:pt x="304" y="1861"/>
                    <a:pt x="373" y="1861"/>
                  </a:cubicBezTo>
                  <a:cubicBezTo>
                    <a:pt x="389" y="1861"/>
                    <a:pt x="406" y="1860"/>
                    <a:pt x="424" y="1858"/>
                  </a:cubicBezTo>
                  <a:cubicBezTo>
                    <a:pt x="515" y="1847"/>
                    <a:pt x="619" y="1810"/>
                    <a:pt x="735" y="1743"/>
                  </a:cubicBezTo>
                  <a:cubicBezTo>
                    <a:pt x="850" y="1677"/>
                    <a:pt x="955" y="1594"/>
                    <a:pt x="1048" y="1499"/>
                  </a:cubicBezTo>
                  <a:cubicBezTo>
                    <a:pt x="1137" y="1405"/>
                    <a:pt x="1214" y="1300"/>
                    <a:pt x="1278" y="1186"/>
                  </a:cubicBezTo>
                  <a:cubicBezTo>
                    <a:pt x="1339" y="1079"/>
                    <a:pt x="1386" y="964"/>
                    <a:pt x="1418" y="845"/>
                  </a:cubicBezTo>
                  <a:cubicBezTo>
                    <a:pt x="1449" y="736"/>
                    <a:pt x="1465" y="622"/>
                    <a:pt x="1465" y="509"/>
                  </a:cubicBezTo>
                  <a:cubicBezTo>
                    <a:pt x="1468" y="413"/>
                    <a:pt x="1451" y="317"/>
                    <a:pt x="1416" y="228"/>
                  </a:cubicBezTo>
                  <a:cubicBezTo>
                    <a:pt x="1387" y="155"/>
                    <a:pt x="1337" y="93"/>
                    <a:pt x="1270" y="51"/>
                  </a:cubicBezTo>
                  <a:cubicBezTo>
                    <a:pt x="1215" y="15"/>
                    <a:pt x="1150" y="0"/>
                    <a:pt x="107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2" name="Google Shape;552;p23"/>
            <p:cNvSpPr/>
            <p:nvPr/>
          </p:nvSpPr>
          <p:spPr>
            <a:xfrm>
              <a:off x="2687125" y="3771513"/>
              <a:ext cx="31500" cy="48850"/>
            </a:xfrm>
            <a:custGeom>
              <a:avLst/>
              <a:gdLst/>
              <a:ahLst/>
              <a:cxnLst/>
              <a:rect l="l" t="t" r="r" b="b"/>
              <a:pathLst>
                <a:path w="1260" h="1954" extrusionOk="0">
                  <a:moveTo>
                    <a:pt x="1183" y="1"/>
                  </a:moveTo>
                  <a:cubicBezTo>
                    <a:pt x="1096" y="1"/>
                    <a:pt x="1009" y="13"/>
                    <a:pt x="925" y="35"/>
                  </a:cubicBezTo>
                  <a:cubicBezTo>
                    <a:pt x="822" y="61"/>
                    <a:pt x="723" y="102"/>
                    <a:pt x="631" y="155"/>
                  </a:cubicBezTo>
                  <a:cubicBezTo>
                    <a:pt x="551" y="201"/>
                    <a:pt x="475" y="258"/>
                    <a:pt x="407" y="322"/>
                  </a:cubicBezTo>
                  <a:cubicBezTo>
                    <a:pt x="339" y="385"/>
                    <a:pt x="279" y="457"/>
                    <a:pt x="227" y="534"/>
                  </a:cubicBezTo>
                  <a:cubicBezTo>
                    <a:pt x="178" y="607"/>
                    <a:pt x="138" y="686"/>
                    <a:pt x="111" y="769"/>
                  </a:cubicBezTo>
                  <a:cubicBezTo>
                    <a:pt x="82" y="847"/>
                    <a:pt x="69" y="929"/>
                    <a:pt x="69" y="1012"/>
                  </a:cubicBezTo>
                  <a:cubicBezTo>
                    <a:pt x="69" y="1072"/>
                    <a:pt x="76" y="1119"/>
                    <a:pt x="95" y="1152"/>
                  </a:cubicBezTo>
                  <a:cubicBezTo>
                    <a:pt x="112" y="1186"/>
                    <a:pt x="142" y="1212"/>
                    <a:pt x="179" y="1222"/>
                  </a:cubicBezTo>
                  <a:cubicBezTo>
                    <a:pt x="208" y="1229"/>
                    <a:pt x="238" y="1232"/>
                    <a:pt x="268" y="1232"/>
                  </a:cubicBezTo>
                  <a:cubicBezTo>
                    <a:pt x="290" y="1232"/>
                    <a:pt x="313" y="1230"/>
                    <a:pt x="335" y="1226"/>
                  </a:cubicBezTo>
                  <a:cubicBezTo>
                    <a:pt x="414" y="1213"/>
                    <a:pt x="492" y="1196"/>
                    <a:pt x="569" y="1173"/>
                  </a:cubicBezTo>
                  <a:cubicBezTo>
                    <a:pt x="676" y="1143"/>
                    <a:pt x="748" y="1132"/>
                    <a:pt x="792" y="1129"/>
                  </a:cubicBezTo>
                  <a:cubicBezTo>
                    <a:pt x="795" y="1128"/>
                    <a:pt x="799" y="1128"/>
                    <a:pt x="802" y="1128"/>
                  </a:cubicBezTo>
                  <a:cubicBezTo>
                    <a:pt x="840" y="1128"/>
                    <a:pt x="859" y="1149"/>
                    <a:pt x="859" y="1187"/>
                  </a:cubicBezTo>
                  <a:cubicBezTo>
                    <a:pt x="858" y="1233"/>
                    <a:pt x="840" y="1276"/>
                    <a:pt x="811" y="1311"/>
                  </a:cubicBezTo>
                  <a:cubicBezTo>
                    <a:pt x="772" y="1357"/>
                    <a:pt x="725" y="1395"/>
                    <a:pt x="672" y="1422"/>
                  </a:cubicBezTo>
                  <a:cubicBezTo>
                    <a:pt x="595" y="1467"/>
                    <a:pt x="512" y="1499"/>
                    <a:pt x="425" y="1518"/>
                  </a:cubicBezTo>
                  <a:cubicBezTo>
                    <a:pt x="368" y="1529"/>
                    <a:pt x="309" y="1535"/>
                    <a:pt x="249" y="1535"/>
                  </a:cubicBezTo>
                  <a:cubicBezTo>
                    <a:pt x="221" y="1535"/>
                    <a:pt x="193" y="1534"/>
                    <a:pt x="164" y="1531"/>
                  </a:cubicBezTo>
                  <a:lnTo>
                    <a:pt x="1" y="1950"/>
                  </a:lnTo>
                  <a:cubicBezTo>
                    <a:pt x="25" y="1952"/>
                    <a:pt x="49" y="1954"/>
                    <a:pt x="73" y="1954"/>
                  </a:cubicBezTo>
                  <a:cubicBezTo>
                    <a:pt x="97" y="1954"/>
                    <a:pt x="121" y="1952"/>
                    <a:pt x="146" y="1950"/>
                  </a:cubicBezTo>
                  <a:cubicBezTo>
                    <a:pt x="205" y="1940"/>
                    <a:pt x="264" y="1928"/>
                    <a:pt x="321" y="1910"/>
                  </a:cubicBezTo>
                  <a:cubicBezTo>
                    <a:pt x="383" y="1892"/>
                    <a:pt x="445" y="1869"/>
                    <a:pt x="505" y="1843"/>
                  </a:cubicBezTo>
                  <a:cubicBezTo>
                    <a:pt x="658" y="1781"/>
                    <a:pt x="800" y="1692"/>
                    <a:pt x="923" y="1582"/>
                  </a:cubicBezTo>
                  <a:cubicBezTo>
                    <a:pt x="992" y="1520"/>
                    <a:pt x="1052" y="1451"/>
                    <a:pt x="1104" y="1376"/>
                  </a:cubicBezTo>
                  <a:cubicBezTo>
                    <a:pt x="1154" y="1307"/>
                    <a:pt x="1192" y="1230"/>
                    <a:pt x="1219" y="1151"/>
                  </a:cubicBezTo>
                  <a:cubicBezTo>
                    <a:pt x="1245" y="1075"/>
                    <a:pt x="1259" y="996"/>
                    <a:pt x="1259" y="916"/>
                  </a:cubicBezTo>
                  <a:cubicBezTo>
                    <a:pt x="1259" y="849"/>
                    <a:pt x="1249" y="798"/>
                    <a:pt x="1229" y="762"/>
                  </a:cubicBezTo>
                  <a:cubicBezTo>
                    <a:pt x="1212" y="725"/>
                    <a:pt x="1177" y="696"/>
                    <a:pt x="1135" y="689"/>
                  </a:cubicBezTo>
                  <a:cubicBezTo>
                    <a:pt x="1112" y="681"/>
                    <a:pt x="1084" y="677"/>
                    <a:pt x="1052" y="677"/>
                  </a:cubicBezTo>
                  <a:cubicBezTo>
                    <a:pt x="1027" y="677"/>
                    <a:pt x="999" y="680"/>
                    <a:pt x="968" y="685"/>
                  </a:cubicBezTo>
                  <a:cubicBezTo>
                    <a:pt x="897" y="696"/>
                    <a:pt x="811" y="716"/>
                    <a:pt x="712" y="742"/>
                  </a:cubicBezTo>
                  <a:cubicBezTo>
                    <a:pt x="662" y="757"/>
                    <a:pt x="621" y="767"/>
                    <a:pt x="588" y="776"/>
                  </a:cubicBezTo>
                  <a:cubicBezTo>
                    <a:pt x="563" y="783"/>
                    <a:pt x="537" y="787"/>
                    <a:pt x="510" y="787"/>
                  </a:cubicBezTo>
                  <a:cubicBezTo>
                    <a:pt x="494" y="787"/>
                    <a:pt x="479" y="781"/>
                    <a:pt x="468" y="769"/>
                  </a:cubicBezTo>
                  <a:lnTo>
                    <a:pt x="454" y="721"/>
                  </a:lnTo>
                  <a:cubicBezTo>
                    <a:pt x="454" y="673"/>
                    <a:pt x="473" y="628"/>
                    <a:pt x="504" y="592"/>
                  </a:cubicBezTo>
                  <a:cubicBezTo>
                    <a:pt x="539" y="550"/>
                    <a:pt x="584" y="514"/>
                    <a:pt x="632" y="487"/>
                  </a:cubicBezTo>
                  <a:cubicBezTo>
                    <a:pt x="693" y="451"/>
                    <a:pt x="757" y="426"/>
                    <a:pt x="826" y="411"/>
                  </a:cubicBezTo>
                  <a:cubicBezTo>
                    <a:pt x="882" y="401"/>
                    <a:pt x="939" y="396"/>
                    <a:pt x="996" y="396"/>
                  </a:cubicBezTo>
                  <a:cubicBezTo>
                    <a:pt x="1016" y="396"/>
                    <a:pt x="1035" y="397"/>
                    <a:pt x="1055" y="398"/>
                  </a:cubicBezTo>
                  <a:lnTo>
                    <a:pt x="1218" y="1"/>
                  </a:lnTo>
                  <a:cubicBezTo>
                    <a:pt x="1207" y="1"/>
                    <a:pt x="1195" y="1"/>
                    <a:pt x="1183"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3" name="Google Shape;553;p23"/>
            <p:cNvSpPr/>
            <p:nvPr/>
          </p:nvSpPr>
          <p:spPr>
            <a:xfrm>
              <a:off x="2737575" y="3738838"/>
              <a:ext cx="32750" cy="56600"/>
            </a:xfrm>
            <a:custGeom>
              <a:avLst/>
              <a:gdLst/>
              <a:ahLst/>
              <a:cxnLst/>
              <a:rect l="l" t="t" r="r" b="b"/>
              <a:pathLst>
                <a:path w="1310" h="2264" extrusionOk="0">
                  <a:moveTo>
                    <a:pt x="1041" y="1"/>
                  </a:moveTo>
                  <a:cubicBezTo>
                    <a:pt x="949" y="1"/>
                    <a:pt x="833" y="41"/>
                    <a:pt x="692" y="123"/>
                  </a:cubicBezTo>
                  <a:cubicBezTo>
                    <a:pt x="616" y="168"/>
                    <a:pt x="543" y="218"/>
                    <a:pt x="475" y="273"/>
                  </a:cubicBezTo>
                  <a:cubicBezTo>
                    <a:pt x="405" y="329"/>
                    <a:pt x="341" y="388"/>
                    <a:pt x="279" y="451"/>
                  </a:cubicBezTo>
                  <a:cubicBezTo>
                    <a:pt x="223" y="508"/>
                    <a:pt x="171" y="568"/>
                    <a:pt x="123" y="631"/>
                  </a:cubicBezTo>
                  <a:cubicBezTo>
                    <a:pt x="82" y="684"/>
                    <a:pt x="45" y="741"/>
                    <a:pt x="13" y="802"/>
                  </a:cubicBezTo>
                  <a:lnTo>
                    <a:pt x="277" y="1001"/>
                  </a:lnTo>
                  <a:cubicBezTo>
                    <a:pt x="321" y="915"/>
                    <a:pt x="374" y="830"/>
                    <a:pt x="433" y="752"/>
                  </a:cubicBezTo>
                  <a:cubicBezTo>
                    <a:pt x="483" y="683"/>
                    <a:pt x="548" y="625"/>
                    <a:pt x="622" y="581"/>
                  </a:cubicBezTo>
                  <a:cubicBezTo>
                    <a:pt x="670" y="554"/>
                    <a:pt x="711" y="539"/>
                    <a:pt x="742" y="539"/>
                  </a:cubicBezTo>
                  <a:cubicBezTo>
                    <a:pt x="753" y="539"/>
                    <a:pt x="763" y="541"/>
                    <a:pt x="772" y="544"/>
                  </a:cubicBezTo>
                  <a:cubicBezTo>
                    <a:pt x="808" y="558"/>
                    <a:pt x="825" y="593"/>
                    <a:pt x="825" y="648"/>
                  </a:cubicBezTo>
                  <a:cubicBezTo>
                    <a:pt x="824" y="679"/>
                    <a:pt x="818" y="709"/>
                    <a:pt x="804" y="737"/>
                  </a:cubicBezTo>
                  <a:cubicBezTo>
                    <a:pt x="783" y="776"/>
                    <a:pt x="761" y="814"/>
                    <a:pt x="734" y="849"/>
                  </a:cubicBezTo>
                  <a:cubicBezTo>
                    <a:pt x="701" y="894"/>
                    <a:pt x="658" y="946"/>
                    <a:pt x="604" y="1012"/>
                  </a:cubicBezTo>
                  <a:cubicBezTo>
                    <a:pt x="549" y="1079"/>
                    <a:pt x="481" y="1160"/>
                    <a:pt x="399" y="1256"/>
                  </a:cubicBezTo>
                  <a:cubicBezTo>
                    <a:pt x="330" y="1339"/>
                    <a:pt x="267" y="1426"/>
                    <a:pt x="208" y="1517"/>
                  </a:cubicBezTo>
                  <a:cubicBezTo>
                    <a:pt x="160" y="1593"/>
                    <a:pt x="119" y="1674"/>
                    <a:pt x="86" y="1758"/>
                  </a:cubicBezTo>
                  <a:cubicBezTo>
                    <a:pt x="55" y="1836"/>
                    <a:pt x="34" y="1918"/>
                    <a:pt x="20" y="2001"/>
                  </a:cubicBezTo>
                  <a:cubicBezTo>
                    <a:pt x="7" y="2088"/>
                    <a:pt x="0" y="2176"/>
                    <a:pt x="2" y="2263"/>
                  </a:cubicBezTo>
                  <a:lnTo>
                    <a:pt x="1310" y="1507"/>
                  </a:lnTo>
                  <a:lnTo>
                    <a:pt x="1308" y="1077"/>
                  </a:lnTo>
                  <a:lnTo>
                    <a:pt x="641" y="1462"/>
                  </a:lnTo>
                  <a:cubicBezTo>
                    <a:pt x="661" y="1422"/>
                    <a:pt x="684" y="1377"/>
                    <a:pt x="709" y="1338"/>
                  </a:cubicBezTo>
                  <a:cubicBezTo>
                    <a:pt x="735" y="1299"/>
                    <a:pt x="763" y="1258"/>
                    <a:pt x="793" y="1218"/>
                  </a:cubicBezTo>
                  <a:cubicBezTo>
                    <a:pt x="822" y="1178"/>
                    <a:pt x="853" y="1138"/>
                    <a:pt x="882" y="1100"/>
                  </a:cubicBezTo>
                  <a:cubicBezTo>
                    <a:pt x="912" y="1063"/>
                    <a:pt x="940" y="1029"/>
                    <a:pt x="966" y="996"/>
                  </a:cubicBezTo>
                  <a:cubicBezTo>
                    <a:pt x="1005" y="947"/>
                    <a:pt x="1042" y="898"/>
                    <a:pt x="1079" y="845"/>
                  </a:cubicBezTo>
                  <a:cubicBezTo>
                    <a:pt x="1116" y="793"/>
                    <a:pt x="1149" y="737"/>
                    <a:pt x="1178" y="680"/>
                  </a:cubicBezTo>
                  <a:cubicBezTo>
                    <a:pt x="1208" y="622"/>
                    <a:pt x="1232" y="563"/>
                    <a:pt x="1250" y="500"/>
                  </a:cubicBezTo>
                  <a:cubicBezTo>
                    <a:pt x="1267" y="436"/>
                    <a:pt x="1277" y="372"/>
                    <a:pt x="1277" y="306"/>
                  </a:cubicBezTo>
                  <a:cubicBezTo>
                    <a:pt x="1276" y="148"/>
                    <a:pt x="1225" y="51"/>
                    <a:pt x="1125" y="14"/>
                  </a:cubicBezTo>
                  <a:cubicBezTo>
                    <a:pt x="1100" y="5"/>
                    <a:pt x="1072" y="1"/>
                    <a:pt x="104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4" name="Google Shape;554;p23"/>
            <p:cNvSpPr/>
            <p:nvPr/>
          </p:nvSpPr>
          <p:spPr>
            <a:xfrm>
              <a:off x="2776900" y="3728688"/>
              <a:ext cx="20750" cy="19600"/>
            </a:xfrm>
            <a:custGeom>
              <a:avLst/>
              <a:gdLst/>
              <a:ahLst/>
              <a:cxnLst/>
              <a:rect l="l" t="t" r="r" b="b"/>
              <a:pathLst>
                <a:path w="830" h="784" extrusionOk="0">
                  <a:moveTo>
                    <a:pt x="828" y="0"/>
                  </a:moveTo>
                  <a:lnTo>
                    <a:pt x="0" y="478"/>
                  </a:lnTo>
                  <a:lnTo>
                    <a:pt x="2" y="783"/>
                  </a:lnTo>
                  <a:lnTo>
                    <a:pt x="829" y="305"/>
                  </a:lnTo>
                  <a:lnTo>
                    <a:pt x="828"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5" name="Google Shape;555;p23"/>
            <p:cNvSpPr/>
            <p:nvPr/>
          </p:nvSpPr>
          <p:spPr>
            <a:xfrm>
              <a:off x="2776950" y="3743813"/>
              <a:ext cx="20725" cy="19600"/>
            </a:xfrm>
            <a:custGeom>
              <a:avLst/>
              <a:gdLst/>
              <a:ahLst/>
              <a:cxnLst/>
              <a:rect l="l" t="t" r="r" b="b"/>
              <a:pathLst>
                <a:path w="829" h="784" extrusionOk="0">
                  <a:moveTo>
                    <a:pt x="828" y="1"/>
                  </a:moveTo>
                  <a:lnTo>
                    <a:pt x="1" y="479"/>
                  </a:lnTo>
                  <a:lnTo>
                    <a:pt x="1" y="784"/>
                  </a:lnTo>
                  <a:lnTo>
                    <a:pt x="828" y="306"/>
                  </a:lnTo>
                  <a:lnTo>
                    <a:pt x="828"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6" name="Google Shape;556;p23"/>
            <p:cNvSpPr/>
            <p:nvPr/>
          </p:nvSpPr>
          <p:spPr>
            <a:xfrm>
              <a:off x="2816475" y="3690313"/>
              <a:ext cx="35350" cy="59575"/>
            </a:xfrm>
            <a:custGeom>
              <a:avLst/>
              <a:gdLst/>
              <a:ahLst/>
              <a:cxnLst/>
              <a:rect l="l" t="t" r="r" b="b"/>
              <a:pathLst>
                <a:path w="1414" h="2383" extrusionOk="0">
                  <a:moveTo>
                    <a:pt x="1401" y="1"/>
                  </a:moveTo>
                  <a:lnTo>
                    <a:pt x="975" y="247"/>
                  </a:lnTo>
                  <a:lnTo>
                    <a:pt x="729" y="832"/>
                  </a:lnTo>
                  <a:lnTo>
                    <a:pt x="705" y="904"/>
                  </a:lnTo>
                  <a:lnTo>
                    <a:pt x="680" y="860"/>
                  </a:lnTo>
                  <a:lnTo>
                    <a:pt x="431" y="562"/>
                  </a:lnTo>
                  <a:lnTo>
                    <a:pt x="8" y="806"/>
                  </a:lnTo>
                  <a:lnTo>
                    <a:pt x="480" y="1321"/>
                  </a:lnTo>
                  <a:lnTo>
                    <a:pt x="0" y="2382"/>
                  </a:lnTo>
                  <a:lnTo>
                    <a:pt x="0" y="2382"/>
                  </a:lnTo>
                  <a:lnTo>
                    <a:pt x="428" y="2136"/>
                  </a:lnTo>
                  <a:lnTo>
                    <a:pt x="684" y="1548"/>
                  </a:lnTo>
                  <a:lnTo>
                    <a:pt x="708" y="1477"/>
                  </a:lnTo>
                  <a:lnTo>
                    <a:pt x="731" y="1520"/>
                  </a:lnTo>
                  <a:lnTo>
                    <a:pt x="990" y="1810"/>
                  </a:lnTo>
                  <a:lnTo>
                    <a:pt x="1414" y="1566"/>
                  </a:lnTo>
                  <a:lnTo>
                    <a:pt x="931" y="1061"/>
                  </a:lnTo>
                  <a:lnTo>
                    <a:pt x="140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7" name="Google Shape;557;p23"/>
            <p:cNvSpPr/>
            <p:nvPr/>
          </p:nvSpPr>
          <p:spPr>
            <a:xfrm>
              <a:off x="2605625" y="3893013"/>
              <a:ext cx="37100" cy="62725"/>
            </a:xfrm>
            <a:custGeom>
              <a:avLst/>
              <a:gdLst/>
              <a:ahLst/>
              <a:cxnLst/>
              <a:rect l="l" t="t" r="r" b="b"/>
              <a:pathLst>
                <a:path w="1484" h="2509" extrusionOk="0">
                  <a:moveTo>
                    <a:pt x="1316" y="0"/>
                  </a:moveTo>
                  <a:cubicBezTo>
                    <a:pt x="1306" y="0"/>
                    <a:pt x="1295" y="0"/>
                    <a:pt x="1285" y="1"/>
                  </a:cubicBezTo>
                  <a:cubicBezTo>
                    <a:pt x="1232" y="2"/>
                    <a:pt x="1178" y="8"/>
                    <a:pt x="1125" y="19"/>
                  </a:cubicBezTo>
                  <a:cubicBezTo>
                    <a:pt x="1065" y="30"/>
                    <a:pt x="1005" y="46"/>
                    <a:pt x="948" y="68"/>
                  </a:cubicBezTo>
                  <a:cubicBezTo>
                    <a:pt x="880" y="91"/>
                    <a:pt x="816" y="121"/>
                    <a:pt x="754" y="157"/>
                  </a:cubicBezTo>
                  <a:cubicBezTo>
                    <a:pt x="562" y="268"/>
                    <a:pt x="397" y="424"/>
                    <a:pt x="276" y="611"/>
                  </a:cubicBezTo>
                  <a:cubicBezTo>
                    <a:pt x="214" y="705"/>
                    <a:pt x="164" y="806"/>
                    <a:pt x="128" y="912"/>
                  </a:cubicBezTo>
                  <a:cubicBezTo>
                    <a:pt x="92" y="1018"/>
                    <a:pt x="74" y="1129"/>
                    <a:pt x="75" y="1240"/>
                  </a:cubicBezTo>
                  <a:cubicBezTo>
                    <a:pt x="75" y="1321"/>
                    <a:pt x="85" y="1385"/>
                    <a:pt x="105" y="1434"/>
                  </a:cubicBezTo>
                  <a:cubicBezTo>
                    <a:pt x="122" y="1478"/>
                    <a:pt x="154" y="1515"/>
                    <a:pt x="198" y="1538"/>
                  </a:cubicBezTo>
                  <a:cubicBezTo>
                    <a:pt x="239" y="1559"/>
                    <a:pt x="285" y="1569"/>
                    <a:pt x="331" y="1569"/>
                  </a:cubicBezTo>
                  <a:cubicBezTo>
                    <a:pt x="339" y="1569"/>
                    <a:pt x="346" y="1569"/>
                    <a:pt x="354" y="1569"/>
                  </a:cubicBezTo>
                  <a:cubicBezTo>
                    <a:pt x="429" y="1566"/>
                    <a:pt x="503" y="1556"/>
                    <a:pt x="577" y="1539"/>
                  </a:cubicBezTo>
                  <a:cubicBezTo>
                    <a:pt x="638" y="1523"/>
                    <a:pt x="699" y="1509"/>
                    <a:pt x="752" y="1496"/>
                  </a:cubicBezTo>
                  <a:cubicBezTo>
                    <a:pt x="798" y="1484"/>
                    <a:pt x="845" y="1477"/>
                    <a:pt x="892" y="1473"/>
                  </a:cubicBezTo>
                  <a:cubicBezTo>
                    <a:pt x="897" y="1473"/>
                    <a:pt x="901" y="1473"/>
                    <a:pt x="904" y="1473"/>
                  </a:cubicBezTo>
                  <a:cubicBezTo>
                    <a:pt x="940" y="1473"/>
                    <a:pt x="968" y="1478"/>
                    <a:pt x="987" y="1491"/>
                  </a:cubicBezTo>
                  <a:cubicBezTo>
                    <a:pt x="1010" y="1502"/>
                    <a:pt x="1022" y="1529"/>
                    <a:pt x="1022" y="1570"/>
                  </a:cubicBezTo>
                  <a:cubicBezTo>
                    <a:pt x="1022" y="1675"/>
                    <a:pt x="947" y="1771"/>
                    <a:pt x="796" y="1857"/>
                  </a:cubicBezTo>
                  <a:cubicBezTo>
                    <a:pt x="730" y="1896"/>
                    <a:pt x="660" y="1927"/>
                    <a:pt x="585" y="1948"/>
                  </a:cubicBezTo>
                  <a:cubicBezTo>
                    <a:pt x="525" y="1964"/>
                    <a:pt x="461" y="1975"/>
                    <a:pt x="398" y="1980"/>
                  </a:cubicBezTo>
                  <a:cubicBezTo>
                    <a:pt x="379" y="1982"/>
                    <a:pt x="359" y="1983"/>
                    <a:pt x="339" y="1983"/>
                  </a:cubicBezTo>
                  <a:cubicBezTo>
                    <a:pt x="312" y="1983"/>
                    <a:pt x="284" y="1981"/>
                    <a:pt x="257" y="1977"/>
                  </a:cubicBezTo>
                  <a:cubicBezTo>
                    <a:pt x="233" y="1976"/>
                    <a:pt x="209" y="1971"/>
                    <a:pt x="186" y="1963"/>
                  </a:cubicBezTo>
                  <a:lnTo>
                    <a:pt x="1" y="2496"/>
                  </a:lnTo>
                  <a:cubicBezTo>
                    <a:pt x="44" y="2505"/>
                    <a:pt x="89" y="2509"/>
                    <a:pt x="133" y="2509"/>
                  </a:cubicBezTo>
                  <a:cubicBezTo>
                    <a:pt x="147" y="2509"/>
                    <a:pt x="162" y="2509"/>
                    <a:pt x="176" y="2508"/>
                  </a:cubicBezTo>
                  <a:cubicBezTo>
                    <a:pt x="245" y="2500"/>
                    <a:pt x="310" y="2489"/>
                    <a:pt x="376" y="2473"/>
                  </a:cubicBezTo>
                  <a:cubicBezTo>
                    <a:pt x="446" y="2456"/>
                    <a:pt x="516" y="2433"/>
                    <a:pt x="583" y="2407"/>
                  </a:cubicBezTo>
                  <a:cubicBezTo>
                    <a:pt x="752" y="2338"/>
                    <a:pt x="910" y="2241"/>
                    <a:pt x="1047" y="2121"/>
                  </a:cubicBezTo>
                  <a:cubicBezTo>
                    <a:pt x="1131" y="2051"/>
                    <a:pt x="1206" y="1971"/>
                    <a:pt x="1270" y="1883"/>
                  </a:cubicBezTo>
                  <a:cubicBezTo>
                    <a:pt x="1335" y="1793"/>
                    <a:pt x="1387" y="1696"/>
                    <a:pt x="1425" y="1593"/>
                  </a:cubicBezTo>
                  <a:cubicBezTo>
                    <a:pt x="1465" y="1484"/>
                    <a:pt x="1483" y="1369"/>
                    <a:pt x="1482" y="1254"/>
                  </a:cubicBezTo>
                  <a:cubicBezTo>
                    <a:pt x="1482" y="1157"/>
                    <a:pt x="1468" y="1081"/>
                    <a:pt x="1441" y="1026"/>
                  </a:cubicBezTo>
                  <a:cubicBezTo>
                    <a:pt x="1416" y="977"/>
                    <a:pt x="1375" y="938"/>
                    <a:pt x="1325" y="916"/>
                  </a:cubicBezTo>
                  <a:cubicBezTo>
                    <a:pt x="1285" y="901"/>
                    <a:pt x="1242" y="894"/>
                    <a:pt x="1199" y="894"/>
                  </a:cubicBezTo>
                  <a:cubicBezTo>
                    <a:pt x="1180" y="894"/>
                    <a:pt x="1161" y="896"/>
                    <a:pt x="1141" y="899"/>
                  </a:cubicBezTo>
                  <a:cubicBezTo>
                    <a:pt x="1061" y="909"/>
                    <a:pt x="982" y="925"/>
                    <a:pt x="902" y="946"/>
                  </a:cubicBezTo>
                  <a:cubicBezTo>
                    <a:pt x="840" y="962"/>
                    <a:pt x="783" y="977"/>
                    <a:pt x="736" y="988"/>
                  </a:cubicBezTo>
                  <a:cubicBezTo>
                    <a:pt x="698" y="998"/>
                    <a:pt x="658" y="1003"/>
                    <a:pt x="617" y="1004"/>
                  </a:cubicBezTo>
                  <a:cubicBezTo>
                    <a:pt x="614" y="1004"/>
                    <a:pt x="611" y="1004"/>
                    <a:pt x="607" y="1004"/>
                  </a:cubicBezTo>
                  <a:cubicBezTo>
                    <a:pt x="585" y="1004"/>
                    <a:pt x="561" y="997"/>
                    <a:pt x="543" y="984"/>
                  </a:cubicBezTo>
                  <a:cubicBezTo>
                    <a:pt x="526" y="969"/>
                    <a:pt x="516" y="946"/>
                    <a:pt x="516" y="910"/>
                  </a:cubicBezTo>
                  <a:cubicBezTo>
                    <a:pt x="516" y="849"/>
                    <a:pt x="537" y="791"/>
                    <a:pt x="574" y="744"/>
                  </a:cubicBezTo>
                  <a:cubicBezTo>
                    <a:pt x="620" y="686"/>
                    <a:pt x="677" y="637"/>
                    <a:pt x="741" y="601"/>
                  </a:cubicBezTo>
                  <a:cubicBezTo>
                    <a:pt x="795" y="570"/>
                    <a:pt x="850" y="547"/>
                    <a:pt x="910" y="532"/>
                  </a:cubicBezTo>
                  <a:cubicBezTo>
                    <a:pt x="959" y="518"/>
                    <a:pt x="1010" y="510"/>
                    <a:pt x="1062" y="507"/>
                  </a:cubicBezTo>
                  <a:cubicBezTo>
                    <a:pt x="1078" y="506"/>
                    <a:pt x="1094" y="505"/>
                    <a:pt x="1111" y="505"/>
                  </a:cubicBezTo>
                  <a:cubicBezTo>
                    <a:pt x="1134" y="505"/>
                    <a:pt x="1157" y="506"/>
                    <a:pt x="1180" y="508"/>
                  </a:cubicBezTo>
                  <a:cubicBezTo>
                    <a:pt x="1200" y="508"/>
                    <a:pt x="1219" y="512"/>
                    <a:pt x="1238" y="520"/>
                  </a:cubicBezTo>
                  <a:lnTo>
                    <a:pt x="1420" y="7"/>
                  </a:lnTo>
                  <a:cubicBezTo>
                    <a:pt x="1385" y="2"/>
                    <a:pt x="1351" y="0"/>
                    <a:pt x="131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8" name="Google Shape;558;p23"/>
            <p:cNvSpPr/>
            <p:nvPr/>
          </p:nvSpPr>
          <p:spPr>
            <a:xfrm>
              <a:off x="2647675" y="3891838"/>
              <a:ext cx="10525" cy="45275"/>
            </a:xfrm>
            <a:custGeom>
              <a:avLst/>
              <a:gdLst/>
              <a:ahLst/>
              <a:cxnLst/>
              <a:rect l="l" t="t" r="r" b="b"/>
              <a:pathLst>
                <a:path w="421" h="1811" extrusionOk="0">
                  <a:moveTo>
                    <a:pt x="417" y="1"/>
                  </a:moveTo>
                  <a:lnTo>
                    <a:pt x="1" y="241"/>
                  </a:lnTo>
                  <a:lnTo>
                    <a:pt x="6" y="1810"/>
                  </a:lnTo>
                  <a:lnTo>
                    <a:pt x="421" y="1571"/>
                  </a:lnTo>
                  <a:lnTo>
                    <a:pt x="417"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9" name="Google Shape;559;p23"/>
            <p:cNvSpPr/>
            <p:nvPr/>
          </p:nvSpPr>
          <p:spPr>
            <a:xfrm>
              <a:off x="2647650" y="3876538"/>
              <a:ext cx="10425" cy="16850"/>
            </a:xfrm>
            <a:custGeom>
              <a:avLst/>
              <a:gdLst/>
              <a:ahLst/>
              <a:cxnLst/>
              <a:rect l="l" t="t" r="r" b="b"/>
              <a:pathLst>
                <a:path w="417" h="674" extrusionOk="0">
                  <a:moveTo>
                    <a:pt x="415" y="1"/>
                  </a:moveTo>
                  <a:lnTo>
                    <a:pt x="0" y="241"/>
                  </a:lnTo>
                  <a:lnTo>
                    <a:pt x="2" y="673"/>
                  </a:lnTo>
                  <a:lnTo>
                    <a:pt x="417" y="433"/>
                  </a:lnTo>
                  <a:lnTo>
                    <a:pt x="415"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0" name="Google Shape;560;p23"/>
            <p:cNvSpPr/>
            <p:nvPr/>
          </p:nvSpPr>
          <p:spPr>
            <a:xfrm>
              <a:off x="2665100" y="3872213"/>
              <a:ext cx="33150" cy="54850"/>
            </a:xfrm>
            <a:custGeom>
              <a:avLst/>
              <a:gdLst/>
              <a:ahLst/>
              <a:cxnLst/>
              <a:rect l="l" t="t" r="r" b="b"/>
              <a:pathLst>
                <a:path w="1326" h="2194" extrusionOk="0">
                  <a:moveTo>
                    <a:pt x="1106" y="1"/>
                  </a:moveTo>
                  <a:cubicBezTo>
                    <a:pt x="1054" y="1"/>
                    <a:pt x="987" y="25"/>
                    <a:pt x="906" y="72"/>
                  </a:cubicBezTo>
                  <a:cubicBezTo>
                    <a:pt x="786" y="140"/>
                    <a:pt x="680" y="228"/>
                    <a:pt x="588" y="332"/>
                  </a:cubicBezTo>
                  <a:cubicBezTo>
                    <a:pt x="499" y="431"/>
                    <a:pt x="427" y="546"/>
                    <a:pt x="376" y="670"/>
                  </a:cubicBezTo>
                  <a:lnTo>
                    <a:pt x="375" y="408"/>
                  </a:lnTo>
                  <a:lnTo>
                    <a:pt x="1" y="625"/>
                  </a:lnTo>
                  <a:lnTo>
                    <a:pt x="5" y="2194"/>
                  </a:lnTo>
                  <a:lnTo>
                    <a:pt x="421" y="1954"/>
                  </a:lnTo>
                  <a:lnTo>
                    <a:pt x="418" y="1054"/>
                  </a:lnTo>
                  <a:cubicBezTo>
                    <a:pt x="431" y="1005"/>
                    <a:pt x="448" y="958"/>
                    <a:pt x="470" y="912"/>
                  </a:cubicBezTo>
                  <a:cubicBezTo>
                    <a:pt x="491" y="866"/>
                    <a:pt x="516" y="823"/>
                    <a:pt x="545" y="782"/>
                  </a:cubicBezTo>
                  <a:cubicBezTo>
                    <a:pt x="569" y="743"/>
                    <a:pt x="598" y="706"/>
                    <a:pt x="630" y="673"/>
                  </a:cubicBezTo>
                  <a:cubicBezTo>
                    <a:pt x="656" y="646"/>
                    <a:pt x="687" y="621"/>
                    <a:pt x="721" y="601"/>
                  </a:cubicBezTo>
                  <a:cubicBezTo>
                    <a:pt x="751" y="584"/>
                    <a:pt x="778" y="575"/>
                    <a:pt x="803" y="575"/>
                  </a:cubicBezTo>
                  <a:cubicBezTo>
                    <a:pt x="823" y="575"/>
                    <a:pt x="840" y="581"/>
                    <a:pt x="854" y="594"/>
                  </a:cubicBezTo>
                  <a:cubicBezTo>
                    <a:pt x="888" y="621"/>
                    <a:pt x="906" y="685"/>
                    <a:pt x="906" y="791"/>
                  </a:cubicBezTo>
                  <a:lnTo>
                    <a:pt x="909" y="1671"/>
                  </a:lnTo>
                  <a:lnTo>
                    <a:pt x="1325" y="1432"/>
                  </a:lnTo>
                  <a:lnTo>
                    <a:pt x="1321" y="428"/>
                  </a:lnTo>
                  <a:cubicBezTo>
                    <a:pt x="1321" y="361"/>
                    <a:pt x="1316" y="296"/>
                    <a:pt x="1308" y="231"/>
                  </a:cubicBezTo>
                  <a:cubicBezTo>
                    <a:pt x="1300" y="174"/>
                    <a:pt x="1280" y="119"/>
                    <a:pt x="1248" y="72"/>
                  </a:cubicBezTo>
                  <a:cubicBezTo>
                    <a:pt x="1217" y="31"/>
                    <a:pt x="1171" y="6"/>
                    <a:pt x="1121" y="1"/>
                  </a:cubicBezTo>
                  <a:cubicBezTo>
                    <a:pt x="1116" y="1"/>
                    <a:pt x="1111" y="1"/>
                    <a:pt x="1106"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1" name="Google Shape;561;p23"/>
            <p:cNvSpPr/>
            <p:nvPr/>
          </p:nvSpPr>
          <p:spPr>
            <a:xfrm>
              <a:off x="2719025" y="3839413"/>
              <a:ext cx="32725" cy="56575"/>
            </a:xfrm>
            <a:custGeom>
              <a:avLst/>
              <a:gdLst/>
              <a:ahLst/>
              <a:cxnLst/>
              <a:rect l="l" t="t" r="r" b="b"/>
              <a:pathLst>
                <a:path w="1309" h="2263" extrusionOk="0">
                  <a:moveTo>
                    <a:pt x="1042" y="1"/>
                  </a:moveTo>
                  <a:cubicBezTo>
                    <a:pt x="950" y="1"/>
                    <a:pt x="833" y="41"/>
                    <a:pt x="693" y="122"/>
                  </a:cubicBezTo>
                  <a:cubicBezTo>
                    <a:pt x="615" y="167"/>
                    <a:pt x="542" y="216"/>
                    <a:pt x="471" y="272"/>
                  </a:cubicBezTo>
                  <a:cubicBezTo>
                    <a:pt x="403" y="326"/>
                    <a:pt x="339" y="386"/>
                    <a:pt x="278" y="449"/>
                  </a:cubicBezTo>
                  <a:cubicBezTo>
                    <a:pt x="222" y="506"/>
                    <a:pt x="170" y="567"/>
                    <a:pt x="121" y="630"/>
                  </a:cubicBezTo>
                  <a:cubicBezTo>
                    <a:pt x="80" y="683"/>
                    <a:pt x="44" y="739"/>
                    <a:pt x="12" y="798"/>
                  </a:cubicBezTo>
                  <a:lnTo>
                    <a:pt x="275" y="999"/>
                  </a:lnTo>
                  <a:cubicBezTo>
                    <a:pt x="321" y="912"/>
                    <a:pt x="373" y="829"/>
                    <a:pt x="431" y="750"/>
                  </a:cubicBezTo>
                  <a:cubicBezTo>
                    <a:pt x="482" y="681"/>
                    <a:pt x="548" y="622"/>
                    <a:pt x="622" y="579"/>
                  </a:cubicBezTo>
                  <a:cubicBezTo>
                    <a:pt x="668" y="552"/>
                    <a:pt x="708" y="538"/>
                    <a:pt x="740" y="538"/>
                  </a:cubicBezTo>
                  <a:cubicBezTo>
                    <a:pt x="751" y="538"/>
                    <a:pt x="762" y="540"/>
                    <a:pt x="771" y="543"/>
                  </a:cubicBezTo>
                  <a:cubicBezTo>
                    <a:pt x="806" y="557"/>
                    <a:pt x="825" y="590"/>
                    <a:pt x="825" y="646"/>
                  </a:cubicBezTo>
                  <a:cubicBezTo>
                    <a:pt x="825" y="677"/>
                    <a:pt x="818" y="708"/>
                    <a:pt x="804" y="735"/>
                  </a:cubicBezTo>
                  <a:cubicBezTo>
                    <a:pt x="784" y="775"/>
                    <a:pt x="761" y="812"/>
                    <a:pt x="734" y="848"/>
                  </a:cubicBezTo>
                  <a:cubicBezTo>
                    <a:pt x="701" y="891"/>
                    <a:pt x="658" y="944"/>
                    <a:pt x="604" y="1013"/>
                  </a:cubicBezTo>
                  <a:cubicBezTo>
                    <a:pt x="549" y="1078"/>
                    <a:pt x="481" y="1157"/>
                    <a:pt x="399" y="1257"/>
                  </a:cubicBezTo>
                  <a:cubicBezTo>
                    <a:pt x="330" y="1338"/>
                    <a:pt x="265" y="1425"/>
                    <a:pt x="209" y="1514"/>
                  </a:cubicBezTo>
                  <a:cubicBezTo>
                    <a:pt x="160" y="1591"/>
                    <a:pt x="119" y="1673"/>
                    <a:pt x="86" y="1756"/>
                  </a:cubicBezTo>
                  <a:cubicBezTo>
                    <a:pt x="55" y="1835"/>
                    <a:pt x="33" y="1915"/>
                    <a:pt x="20" y="1998"/>
                  </a:cubicBezTo>
                  <a:cubicBezTo>
                    <a:pt x="7" y="2085"/>
                    <a:pt x="0" y="2173"/>
                    <a:pt x="2" y="2262"/>
                  </a:cubicBezTo>
                  <a:lnTo>
                    <a:pt x="1308" y="1507"/>
                  </a:lnTo>
                  <a:lnTo>
                    <a:pt x="1307" y="1076"/>
                  </a:lnTo>
                  <a:lnTo>
                    <a:pt x="642" y="1461"/>
                  </a:lnTo>
                  <a:cubicBezTo>
                    <a:pt x="662" y="1418"/>
                    <a:pt x="684" y="1377"/>
                    <a:pt x="710" y="1338"/>
                  </a:cubicBezTo>
                  <a:cubicBezTo>
                    <a:pt x="735" y="1296"/>
                    <a:pt x="762" y="1257"/>
                    <a:pt x="792" y="1217"/>
                  </a:cubicBezTo>
                  <a:cubicBezTo>
                    <a:pt x="820" y="1177"/>
                    <a:pt x="850" y="1138"/>
                    <a:pt x="881" y="1099"/>
                  </a:cubicBezTo>
                  <a:cubicBezTo>
                    <a:pt x="912" y="1062"/>
                    <a:pt x="939" y="1027"/>
                    <a:pt x="967" y="994"/>
                  </a:cubicBezTo>
                  <a:cubicBezTo>
                    <a:pt x="1004" y="946"/>
                    <a:pt x="1041" y="897"/>
                    <a:pt x="1080" y="844"/>
                  </a:cubicBezTo>
                  <a:cubicBezTo>
                    <a:pt x="1116" y="791"/>
                    <a:pt x="1150" y="736"/>
                    <a:pt x="1180" y="678"/>
                  </a:cubicBezTo>
                  <a:cubicBezTo>
                    <a:pt x="1208" y="621"/>
                    <a:pt x="1233" y="560"/>
                    <a:pt x="1251" y="497"/>
                  </a:cubicBezTo>
                  <a:cubicBezTo>
                    <a:pt x="1269" y="435"/>
                    <a:pt x="1277" y="370"/>
                    <a:pt x="1277" y="305"/>
                  </a:cubicBezTo>
                  <a:cubicBezTo>
                    <a:pt x="1277" y="145"/>
                    <a:pt x="1224" y="50"/>
                    <a:pt x="1125" y="14"/>
                  </a:cubicBezTo>
                  <a:cubicBezTo>
                    <a:pt x="1100" y="5"/>
                    <a:pt x="1072" y="1"/>
                    <a:pt x="1042"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2" name="Google Shape;562;p23"/>
            <p:cNvSpPr/>
            <p:nvPr/>
          </p:nvSpPr>
          <p:spPr>
            <a:xfrm>
              <a:off x="2773550" y="3835638"/>
              <a:ext cx="20725" cy="19600"/>
            </a:xfrm>
            <a:custGeom>
              <a:avLst/>
              <a:gdLst/>
              <a:ahLst/>
              <a:cxnLst/>
              <a:rect l="l" t="t" r="r" b="b"/>
              <a:pathLst>
                <a:path w="829" h="784" extrusionOk="0">
                  <a:moveTo>
                    <a:pt x="828" y="0"/>
                  </a:moveTo>
                  <a:lnTo>
                    <a:pt x="1" y="479"/>
                  </a:lnTo>
                  <a:lnTo>
                    <a:pt x="1" y="783"/>
                  </a:lnTo>
                  <a:lnTo>
                    <a:pt x="828" y="306"/>
                  </a:lnTo>
                  <a:lnTo>
                    <a:pt x="828"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3" name="Google Shape;563;p23"/>
            <p:cNvSpPr/>
            <p:nvPr/>
          </p:nvSpPr>
          <p:spPr>
            <a:xfrm>
              <a:off x="2773500" y="3820513"/>
              <a:ext cx="20725" cy="19575"/>
            </a:xfrm>
            <a:custGeom>
              <a:avLst/>
              <a:gdLst/>
              <a:ahLst/>
              <a:cxnLst/>
              <a:rect l="l" t="t" r="r" b="b"/>
              <a:pathLst>
                <a:path w="829" h="783" extrusionOk="0">
                  <a:moveTo>
                    <a:pt x="828" y="1"/>
                  </a:moveTo>
                  <a:lnTo>
                    <a:pt x="0" y="478"/>
                  </a:lnTo>
                  <a:lnTo>
                    <a:pt x="1" y="783"/>
                  </a:lnTo>
                  <a:lnTo>
                    <a:pt x="829" y="306"/>
                  </a:lnTo>
                  <a:lnTo>
                    <a:pt x="828"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4" name="Google Shape;564;p23"/>
            <p:cNvSpPr/>
            <p:nvPr/>
          </p:nvSpPr>
          <p:spPr>
            <a:xfrm>
              <a:off x="2811150" y="3783113"/>
              <a:ext cx="35250" cy="73675"/>
            </a:xfrm>
            <a:custGeom>
              <a:avLst/>
              <a:gdLst/>
              <a:ahLst/>
              <a:cxnLst/>
              <a:rect l="l" t="t" r="r" b="b"/>
              <a:pathLst>
                <a:path w="1410" h="2947" extrusionOk="0">
                  <a:moveTo>
                    <a:pt x="1410" y="1"/>
                  </a:moveTo>
                  <a:lnTo>
                    <a:pt x="1021" y="226"/>
                  </a:lnTo>
                  <a:lnTo>
                    <a:pt x="751" y="1543"/>
                  </a:lnTo>
                  <a:lnTo>
                    <a:pt x="428" y="569"/>
                  </a:lnTo>
                  <a:lnTo>
                    <a:pt x="0" y="816"/>
                  </a:lnTo>
                  <a:lnTo>
                    <a:pt x="524" y="2085"/>
                  </a:lnTo>
                  <a:cubicBezTo>
                    <a:pt x="504" y="2197"/>
                    <a:pt x="482" y="2282"/>
                    <a:pt x="452" y="2339"/>
                  </a:cubicBezTo>
                  <a:cubicBezTo>
                    <a:pt x="429" y="2393"/>
                    <a:pt x="389" y="2436"/>
                    <a:pt x="341" y="2467"/>
                  </a:cubicBezTo>
                  <a:cubicBezTo>
                    <a:pt x="314" y="2482"/>
                    <a:pt x="286" y="2494"/>
                    <a:pt x="257" y="2506"/>
                  </a:cubicBezTo>
                  <a:cubicBezTo>
                    <a:pt x="223" y="2519"/>
                    <a:pt x="187" y="2529"/>
                    <a:pt x="151" y="2536"/>
                  </a:cubicBezTo>
                  <a:lnTo>
                    <a:pt x="153" y="2946"/>
                  </a:lnTo>
                  <a:cubicBezTo>
                    <a:pt x="192" y="2940"/>
                    <a:pt x="231" y="2929"/>
                    <a:pt x="268" y="2914"/>
                  </a:cubicBezTo>
                  <a:cubicBezTo>
                    <a:pt x="308" y="2898"/>
                    <a:pt x="345" y="2881"/>
                    <a:pt x="382" y="2859"/>
                  </a:cubicBezTo>
                  <a:cubicBezTo>
                    <a:pt x="507" y="2783"/>
                    <a:pt x="615" y="2679"/>
                    <a:pt x="698" y="2556"/>
                  </a:cubicBezTo>
                  <a:cubicBezTo>
                    <a:pt x="788" y="2426"/>
                    <a:pt x="854" y="2280"/>
                    <a:pt x="892" y="2126"/>
                  </a:cubicBezTo>
                  <a:lnTo>
                    <a:pt x="1410"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5" name="Google Shape;565;p23"/>
            <p:cNvSpPr/>
            <p:nvPr/>
          </p:nvSpPr>
          <p:spPr>
            <a:xfrm>
              <a:off x="3039050" y="3587488"/>
              <a:ext cx="38900" cy="67400"/>
            </a:xfrm>
            <a:custGeom>
              <a:avLst/>
              <a:gdLst/>
              <a:ahLst/>
              <a:cxnLst/>
              <a:rect l="l" t="t" r="r" b="b"/>
              <a:pathLst>
                <a:path w="1556" h="2696" extrusionOk="0">
                  <a:moveTo>
                    <a:pt x="1554" y="0"/>
                  </a:moveTo>
                  <a:lnTo>
                    <a:pt x="1" y="897"/>
                  </a:lnTo>
                  <a:lnTo>
                    <a:pt x="2" y="1328"/>
                  </a:lnTo>
                  <a:lnTo>
                    <a:pt x="565" y="1002"/>
                  </a:lnTo>
                  <a:lnTo>
                    <a:pt x="570" y="2695"/>
                  </a:lnTo>
                  <a:lnTo>
                    <a:pt x="998" y="2449"/>
                  </a:lnTo>
                  <a:lnTo>
                    <a:pt x="993" y="756"/>
                  </a:lnTo>
                  <a:lnTo>
                    <a:pt x="1555" y="431"/>
                  </a:lnTo>
                  <a:lnTo>
                    <a:pt x="1554"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6" name="Google Shape;566;p23"/>
            <p:cNvSpPr/>
            <p:nvPr/>
          </p:nvSpPr>
          <p:spPr>
            <a:xfrm>
              <a:off x="3080550" y="3578863"/>
              <a:ext cx="36400" cy="70800"/>
            </a:xfrm>
            <a:custGeom>
              <a:avLst/>
              <a:gdLst/>
              <a:ahLst/>
              <a:cxnLst/>
              <a:rect l="l" t="t" r="r" b="b"/>
              <a:pathLst>
                <a:path w="1456" h="2832" extrusionOk="0">
                  <a:moveTo>
                    <a:pt x="857" y="757"/>
                  </a:moveTo>
                  <a:cubicBezTo>
                    <a:pt x="874" y="757"/>
                    <a:pt x="891" y="759"/>
                    <a:pt x="908" y="764"/>
                  </a:cubicBezTo>
                  <a:cubicBezTo>
                    <a:pt x="967" y="780"/>
                    <a:pt x="1007" y="823"/>
                    <a:pt x="1037" y="889"/>
                  </a:cubicBezTo>
                  <a:lnTo>
                    <a:pt x="1038" y="1218"/>
                  </a:lnTo>
                  <a:lnTo>
                    <a:pt x="1040" y="1218"/>
                  </a:lnTo>
                  <a:cubicBezTo>
                    <a:pt x="1009" y="1299"/>
                    <a:pt x="969" y="1374"/>
                    <a:pt x="921" y="1444"/>
                  </a:cubicBezTo>
                  <a:cubicBezTo>
                    <a:pt x="876" y="1508"/>
                    <a:pt x="818" y="1563"/>
                    <a:pt x="750" y="1602"/>
                  </a:cubicBezTo>
                  <a:cubicBezTo>
                    <a:pt x="710" y="1628"/>
                    <a:pt x="666" y="1643"/>
                    <a:pt x="620" y="1649"/>
                  </a:cubicBezTo>
                  <a:cubicBezTo>
                    <a:pt x="614" y="1650"/>
                    <a:pt x="607" y="1650"/>
                    <a:pt x="601" y="1650"/>
                  </a:cubicBezTo>
                  <a:cubicBezTo>
                    <a:pt x="571" y="1650"/>
                    <a:pt x="541" y="1642"/>
                    <a:pt x="516" y="1626"/>
                  </a:cubicBezTo>
                  <a:cubicBezTo>
                    <a:pt x="485" y="1604"/>
                    <a:pt x="462" y="1573"/>
                    <a:pt x="449" y="1537"/>
                  </a:cubicBezTo>
                  <a:cubicBezTo>
                    <a:pt x="430" y="1490"/>
                    <a:pt x="422" y="1440"/>
                    <a:pt x="423" y="1389"/>
                  </a:cubicBezTo>
                  <a:cubicBezTo>
                    <a:pt x="424" y="1332"/>
                    <a:pt x="430" y="1275"/>
                    <a:pt x="444" y="1221"/>
                  </a:cubicBezTo>
                  <a:cubicBezTo>
                    <a:pt x="460" y="1161"/>
                    <a:pt x="481" y="1104"/>
                    <a:pt x="506" y="1050"/>
                  </a:cubicBezTo>
                  <a:cubicBezTo>
                    <a:pt x="532" y="997"/>
                    <a:pt x="565" y="947"/>
                    <a:pt x="604" y="901"/>
                  </a:cubicBezTo>
                  <a:cubicBezTo>
                    <a:pt x="638" y="860"/>
                    <a:pt x="679" y="824"/>
                    <a:pt x="726" y="797"/>
                  </a:cubicBezTo>
                  <a:cubicBezTo>
                    <a:pt x="772" y="771"/>
                    <a:pt x="815" y="757"/>
                    <a:pt x="857" y="757"/>
                  </a:cubicBezTo>
                  <a:close/>
                  <a:moveTo>
                    <a:pt x="1451" y="1"/>
                  </a:moveTo>
                  <a:lnTo>
                    <a:pt x="1090" y="210"/>
                  </a:lnTo>
                  <a:lnTo>
                    <a:pt x="1092" y="466"/>
                  </a:lnTo>
                  <a:cubicBezTo>
                    <a:pt x="1048" y="406"/>
                    <a:pt x="979" y="367"/>
                    <a:pt x="905" y="362"/>
                  </a:cubicBezTo>
                  <a:cubicBezTo>
                    <a:pt x="899" y="362"/>
                    <a:pt x="893" y="362"/>
                    <a:pt x="887" y="362"/>
                  </a:cubicBezTo>
                  <a:cubicBezTo>
                    <a:pt x="813" y="362"/>
                    <a:pt x="726" y="390"/>
                    <a:pt x="632" y="444"/>
                  </a:cubicBezTo>
                  <a:cubicBezTo>
                    <a:pt x="535" y="501"/>
                    <a:pt x="449" y="572"/>
                    <a:pt x="376" y="656"/>
                  </a:cubicBezTo>
                  <a:cubicBezTo>
                    <a:pt x="296" y="743"/>
                    <a:pt x="230" y="839"/>
                    <a:pt x="175" y="942"/>
                  </a:cubicBezTo>
                  <a:cubicBezTo>
                    <a:pt x="119" y="1049"/>
                    <a:pt x="77" y="1160"/>
                    <a:pt x="46" y="1275"/>
                  </a:cubicBezTo>
                  <a:cubicBezTo>
                    <a:pt x="16" y="1388"/>
                    <a:pt x="0" y="1506"/>
                    <a:pt x="0" y="1622"/>
                  </a:cubicBezTo>
                  <a:cubicBezTo>
                    <a:pt x="0" y="1732"/>
                    <a:pt x="14" y="1830"/>
                    <a:pt x="44" y="1907"/>
                  </a:cubicBezTo>
                  <a:cubicBezTo>
                    <a:pt x="73" y="1985"/>
                    <a:pt x="114" y="2044"/>
                    <a:pt x="170" y="2084"/>
                  </a:cubicBezTo>
                  <a:cubicBezTo>
                    <a:pt x="221" y="2125"/>
                    <a:pt x="284" y="2147"/>
                    <a:pt x="349" y="2147"/>
                  </a:cubicBezTo>
                  <a:cubicBezTo>
                    <a:pt x="353" y="2147"/>
                    <a:pt x="356" y="2147"/>
                    <a:pt x="360" y="2147"/>
                  </a:cubicBezTo>
                  <a:cubicBezTo>
                    <a:pt x="434" y="2146"/>
                    <a:pt x="516" y="2120"/>
                    <a:pt x="606" y="2068"/>
                  </a:cubicBezTo>
                  <a:cubicBezTo>
                    <a:pt x="700" y="2011"/>
                    <a:pt x="787" y="1939"/>
                    <a:pt x="859" y="1855"/>
                  </a:cubicBezTo>
                  <a:cubicBezTo>
                    <a:pt x="937" y="1765"/>
                    <a:pt x="997" y="1662"/>
                    <a:pt x="1040" y="1550"/>
                  </a:cubicBezTo>
                  <a:lnTo>
                    <a:pt x="1040" y="1703"/>
                  </a:lnTo>
                  <a:cubicBezTo>
                    <a:pt x="1040" y="1773"/>
                    <a:pt x="1030" y="1844"/>
                    <a:pt x="1009" y="1912"/>
                  </a:cubicBezTo>
                  <a:cubicBezTo>
                    <a:pt x="990" y="1973"/>
                    <a:pt x="963" y="2032"/>
                    <a:pt x="927" y="2087"/>
                  </a:cubicBezTo>
                  <a:cubicBezTo>
                    <a:pt x="893" y="2137"/>
                    <a:pt x="854" y="2184"/>
                    <a:pt x="808" y="2227"/>
                  </a:cubicBezTo>
                  <a:cubicBezTo>
                    <a:pt x="766" y="2269"/>
                    <a:pt x="718" y="2305"/>
                    <a:pt x="666" y="2334"/>
                  </a:cubicBezTo>
                  <a:cubicBezTo>
                    <a:pt x="580" y="2384"/>
                    <a:pt x="498" y="2411"/>
                    <a:pt x="424" y="2415"/>
                  </a:cubicBezTo>
                  <a:cubicBezTo>
                    <a:pt x="415" y="2415"/>
                    <a:pt x="407" y="2416"/>
                    <a:pt x="398" y="2416"/>
                  </a:cubicBezTo>
                  <a:cubicBezTo>
                    <a:pt x="335" y="2416"/>
                    <a:pt x="279" y="2399"/>
                    <a:pt x="236" y="2367"/>
                  </a:cubicBezTo>
                  <a:lnTo>
                    <a:pt x="14" y="2755"/>
                  </a:lnTo>
                  <a:cubicBezTo>
                    <a:pt x="85" y="2808"/>
                    <a:pt x="164" y="2832"/>
                    <a:pt x="256" y="2832"/>
                  </a:cubicBezTo>
                  <a:cubicBezTo>
                    <a:pt x="266" y="2832"/>
                    <a:pt x="277" y="2832"/>
                    <a:pt x="288" y="2831"/>
                  </a:cubicBezTo>
                  <a:cubicBezTo>
                    <a:pt x="394" y="2824"/>
                    <a:pt x="519" y="2779"/>
                    <a:pt x="667" y="2692"/>
                  </a:cubicBezTo>
                  <a:cubicBezTo>
                    <a:pt x="783" y="2625"/>
                    <a:pt x="890" y="2546"/>
                    <a:pt x="988" y="2454"/>
                  </a:cubicBezTo>
                  <a:cubicBezTo>
                    <a:pt x="1082" y="2364"/>
                    <a:pt x="1165" y="2264"/>
                    <a:pt x="1237" y="2155"/>
                  </a:cubicBezTo>
                  <a:cubicBezTo>
                    <a:pt x="1305" y="2051"/>
                    <a:pt x="1359" y="1938"/>
                    <a:pt x="1398" y="1819"/>
                  </a:cubicBezTo>
                  <a:cubicBezTo>
                    <a:pt x="1436" y="1705"/>
                    <a:pt x="1456" y="1584"/>
                    <a:pt x="1456" y="1464"/>
                  </a:cubicBezTo>
                  <a:lnTo>
                    <a:pt x="145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7" name="Google Shape;567;p23"/>
            <p:cNvSpPr/>
            <p:nvPr/>
          </p:nvSpPr>
          <p:spPr>
            <a:xfrm>
              <a:off x="3122850" y="3558138"/>
              <a:ext cx="32750" cy="56575"/>
            </a:xfrm>
            <a:custGeom>
              <a:avLst/>
              <a:gdLst/>
              <a:ahLst/>
              <a:cxnLst/>
              <a:rect l="l" t="t" r="r" b="b"/>
              <a:pathLst>
                <a:path w="1310" h="2263" extrusionOk="0">
                  <a:moveTo>
                    <a:pt x="1042" y="1"/>
                  </a:moveTo>
                  <a:cubicBezTo>
                    <a:pt x="950" y="1"/>
                    <a:pt x="835" y="40"/>
                    <a:pt x="694" y="122"/>
                  </a:cubicBezTo>
                  <a:cubicBezTo>
                    <a:pt x="616" y="167"/>
                    <a:pt x="543" y="217"/>
                    <a:pt x="472" y="272"/>
                  </a:cubicBezTo>
                  <a:cubicBezTo>
                    <a:pt x="405" y="327"/>
                    <a:pt x="341" y="385"/>
                    <a:pt x="280" y="447"/>
                  </a:cubicBezTo>
                  <a:cubicBezTo>
                    <a:pt x="225" y="505"/>
                    <a:pt x="171" y="567"/>
                    <a:pt x="122" y="630"/>
                  </a:cubicBezTo>
                  <a:cubicBezTo>
                    <a:pt x="80" y="684"/>
                    <a:pt x="42" y="741"/>
                    <a:pt x="11" y="801"/>
                  </a:cubicBezTo>
                  <a:lnTo>
                    <a:pt x="275" y="1002"/>
                  </a:lnTo>
                  <a:cubicBezTo>
                    <a:pt x="321" y="914"/>
                    <a:pt x="373" y="831"/>
                    <a:pt x="431" y="752"/>
                  </a:cubicBezTo>
                  <a:cubicBezTo>
                    <a:pt x="482" y="684"/>
                    <a:pt x="547" y="625"/>
                    <a:pt x="621" y="582"/>
                  </a:cubicBezTo>
                  <a:cubicBezTo>
                    <a:pt x="669" y="553"/>
                    <a:pt x="710" y="539"/>
                    <a:pt x="742" y="539"/>
                  </a:cubicBezTo>
                  <a:cubicBezTo>
                    <a:pt x="753" y="539"/>
                    <a:pt x="762" y="541"/>
                    <a:pt x="771" y="544"/>
                  </a:cubicBezTo>
                  <a:cubicBezTo>
                    <a:pt x="805" y="557"/>
                    <a:pt x="824" y="592"/>
                    <a:pt x="824" y="649"/>
                  </a:cubicBezTo>
                  <a:cubicBezTo>
                    <a:pt x="824" y="679"/>
                    <a:pt x="818" y="708"/>
                    <a:pt x="804" y="736"/>
                  </a:cubicBezTo>
                  <a:cubicBezTo>
                    <a:pt x="783" y="775"/>
                    <a:pt x="761" y="812"/>
                    <a:pt x="735" y="848"/>
                  </a:cubicBezTo>
                  <a:cubicBezTo>
                    <a:pt x="701" y="892"/>
                    <a:pt x="657" y="945"/>
                    <a:pt x="602" y="1012"/>
                  </a:cubicBezTo>
                  <a:cubicBezTo>
                    <a:pt x="548" y="1080"/>
                    <a:pt x="480" y="1159"/>
                    <a:pt x="399" y="1255"/>
                  </a:cubicBezTo>
                  <a:cubicBezTo>
                    <a:pt x="330" y="1338"/>
                    <a:pt x="267" y="1424"/>
                    <a:pt x="208" y="1516"/>
                  </a:cubicBezTo>
                  <a:cubicBezTo>
                    <a:pt x="159" y="1593"/>
                    <a:pt x="118" y="1673"/>
                    <a:pt x="85" y="1759"/>
                  </a:cubicBezTo>
                  <a:cubicBezTo>
                    <a:pt x="55" y="1837"/>
                    <a:pt x="33" y="1918"/>
                    <a:pt x="19" y="2000"/>
                  </a:cubicBezTo>
                  <a:cubicBezTo>
                    <a:pt x="7" y="2088"/>
                    <a:pt x="0" y="2175"/>
                    <a:pt x="0" y="2263"/>
                  </a:cubicBezTo>
                  <a:lnTo>
                    <a:pt x="1310" y="1507"/>
                  </a:lnTo>
                  <a:lnTo>
                    <a:pt x="1308" y="1076"/>
                  </a:lnTo>
                  <a:lnTo>
                    <a:pt x="643" y="1460"/>
                  </a:lnTo>
                  <a:cubicBezTo>
                    <a:pt x="662" y="1418"/>
                    <a:pt x="684" y="1377"/>
                    <a:pt x="709" y="1336"/>
                  </a:cubicBezTo>
                  <a:cubicBezTo>
                    <a:pt x="736" y="1297"/>
                    <a:pt x="763" y="1256"/>
                    <a:pt x="793" y="1216"/>
                  </a:cubicBezTo>
                  <a:cubicBezTo>
                    <a:pt x="822" y="1177"/>
                    <a:pt x="851" y="1138"/>
                    <a:pt x="882" y="1100"/>
                  </a:cubicBezTo>
                  <a:cubicBezTo>
                    <a:pt x="913" y="1061"/>
                    <a:pt x="940" y="1028"/>
                    <a:pt x="966" y="996"/>
                  </a:cubicBezTo>
                  <a:cubicBezTo>
                    <a:pt x="1005" y="946"/>
                    <a:pt x="1042" y="898"/>
                    <a:pt x="1079" y="845"/>
                  </a:cubicBezTo>
                  <a:cubicBezTo>
                    <a:pt x="1116" y="791"/>
                    <a:pt x="1150" y="736"/>
                    <a:pt x="1180" y="679"/>
                  </a:cubicBezTo>
                  <a:cubicBezTo>
                    <a:pt x="1209" y="622"/>
                    <a:pt x="1233" y="561"/>
                    <a:pt x="1250" y="499"/>
                  </a:cubicBezTo>
                  <a:cubicBezTo>
                    <a:pt x="1269" y="436"/>
                    <a:pt x="1277" y="371"/>
                    <a:pt x="1277" y="306"/>
                  </a:cubicBezTo>
                  <a:cubicBezTo>
                    <a:pt x="1276" y="147"/>
                    <a:pt x="1227" y="48"/>
                    <a:pt x="1125" y="13"/>
                  </a:cubicBezTo>
                  <a:cubicBezTo>
                    <a:pt x="1100" y="5"/>
                    <a:pt x="1072" y="1"/>
                    <a:pt x="1042"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8" name="Google Shape;568;p23"/>
            <p:cNvSpPr/>
            <p:nvPr/>
          </p:nvSpPr>
          <p:spPr>
            <a:xfrm>
              <a:off x="3177350" y="3539238"/>
              <a:ext cx="20725" cy="19600"/>
            </a:xfrm>
            <a:custGeom>
              <a:avLst/>
              <a:gdLst/>
              <a:ahLst/>
              <a:cxnLst/>
              <a:rect l="l" t="t" r="r" b="b"/>
              <a:pathLst>
                <a:path w="829" h="784" extrusionOk="0">
                  <a:moveTo>
                    <a:pt x="828" y="0"/>
                  </a:moveTo>
                  <a:lnTo>
                    <a:pt x="0" y="478"/>
                  </a:lnTo>
                  <a:lnTo>
                    <a:pt x="2" y="783"/>
                  </a:lnTo>
                  <a:lnTo>
                    <a:pt x="829" y="305"/>
                  </a:lnTo>
                  <a:lnTo>
                    <a:pt x="828"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9" name="Google Shape;569;p23"/>
            <p:cNvSpPr/>
            <p:nvPr/>
          </p:nvSpPr>
          <p:spPr>
            <a:xfrm>
              <a:off x="3177375" y="3554363"/>
              <a:ext cx="20750" cy="19550"/>
            </a:xfrm>
            <a:custGeom>
              <a:avLst/>
              <a:gdLst/>
              <a:ahLst/>
              <a:cxnLst/>
              <a:rect l="l" t="t" r="r" b="b"/>
              <a:pathLst>
                <a:path w="830" h="782" extrusionOk="0">
                  <a:moveTo>
                    <a:pt x="828" y="1"/>
                  </a:moveTo>
                  <a:lnTo>
                    <a:pt x="1" y="479"/>
                  </a:lnTo>
                  <a:lnTo>
                    <a:pt x="2" y="781"/>
                  </a:lnTo>
                  <a:lnTo>
                    <a:pt x="829" y="303"/>
                  </a:lnTo>
                  <a:lnTo>
                    <a:pt x="828"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0" name="Google Shape;570;p23"/>
            <p:cNvSpPr/>
            <p:nvPr/>
          </p:nvSpPr>
          <p:spPr>
            <a:xfrm>
              <a:off x="3216925" y="3500863"/>
              <a:ext cx="35325" cy="59575"/>
            </a:xfrm>
            <a:custGeom>
              <a:avLst/>
              <a:gdLst/>
              <a:ahLst/>
              <a:cxnLst/>
              <a:rect l="l" t="t" r="r" b="b"/>
              <a:pathLst>
                <a:path w="1413" h="2383" extrusionOk="0">
                  <a:moveTo>
                    <a:pt x="1401" y="1"/>
                  </a:moveTo>
                  <a:lnTo>
                    <a:pt x="975" y="246"/>
                  </a:lnTo>
                  <a:lnTo>
                    <a:pt x="729" y="832"/>
                  </a:lnTo>
                  <a:lnTo>
                    <a:pt x="705" y="904"/>
                  </a:lnTo>
                  <a:lnTo>
                    <a:pt x="680" y="859"/>
                  </a:lnTo>
                  <a:lnTo>
                    <a:pt x="430" y="560"/>
                  </a:lnTo>
                  <a:lnTo>
                    <a:pt x="8" y="806"/>
                  </a:lnTo>
                  <a:lnTo>
                    <a:pt x="480" y="1321"/>
                  </a:lnTo>
                  <a:lnTo>
                    <a:pt x="0" y="2383"/>
                  </a:lnTo>
                  <a:lnTo>
                    <a:pt x="428" y="2135"/>
                  </a:lnTo>
                  <a:lnTo>
                    <a:pt x="684" y="1546"/>
                  </a:lnTo>
                  <a:lnTo>
                    <a:pt x="706" y="1475"/>
                  </a:lnTo>
                  <a:lnTo>
                    <a:pt x="731" y="1520"/>
                  </a:lnTo>
                  <a:lnTo>
                    <a:pt x="990" y="1810"/>
                  </a:lnTo>
                  <a:lnTo>
                    <a:pt x="1412" y="1566"/>
                  </a:lnTo>
                  <a:lnTo>
                    <a:pt x="931" y="1061"/>
                  </a:lnTo>
                  <a:lnTo>
                    <a:pt x="140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1" name="Google Shape;571;p23"/>
            <p:cNvSpPr/>
            <p:nvPr/>
          </p:nvSpPr>
          <p:spPr>
            <a:xfrm>
              <a:off x="3040300" y="3682838"/>
              <a:ext cx="40400" cy="59900"/>
            </a:xfrm>
            <a:custGeom>
              <a:avLst/>
              <a:gdLst/>
              <a:ahLst/>
              <a:cxnLst/>
              <a:rect l="l" t="t" r="r" b="b"/>
              <a:pathLst>
                <a:path w="1616" h="2396" extrusionOk="0">
                  <a:moveTo>
                    <a:pt x="1271" y="1"/>
                  </a:moveTo>
                  <a:cubicBezTo>
                    <a:pt x="1160" y="1"/>
                    <a:pt x="1033" y="42"/>
                    <a:pt x="889" y="124"/>
                  </a:cubicBezTo>
                  <a:cubicBezTo>
                    <a:pt x="748" y="207"/>
                    <a:pt x="621" y="311"/>
                    <a:pt x="513" y="435"/>
                  </a:cubicBezTo>
                  <a:cubicBezTo>
                    <a:pt x="405" y="557"/>
                    <a:pt x="311" y="692"/>
                    <a:pt x="234" y="837"/>
                  </a:cubicBezTo>
                  <a:cubicBezTo>
                    <a:pt x="159" y="977"/>
                    <a:pt x="100" y="1126"/>
                    <a:pt x="60" y="1279"/>
                  </a:cubicBezTo>
                  <a:cubicBezTo>
                    <a:pt x="22" y="1414"/>
                    <a:pt x="3" y="1554"/>
                    <a:pt x="3" y="1694"/>
                  </a:cubicBezTo>
                  <a:cubicBezTo>
                    <a:pt x="0" y="1818"/>
                    <a:pt x="22" y="1941"/>
                    <a:pt x="67" y="2056"/>
                  </a:cubicBezTo>
                  <a:cubicBezTo>
                    <a:pt x="104" y="2155"/>
                    <a:pt x="167" y="2240"/>
                    <a:pt x="250" y="2306"/>
                  </a:cubicBezTo>
                  <a:cubicBezTo>
                    <a:pt x="327" y="2363"/>
                    <a:pt x="419" y="2395"/>
                    <a:pt x="516" y="2395"/>
                  </a:cubicBezTo>
                  <a:cubicBezTo>
                    <a:pt x="519" y="2395"/>
                    <a:pt x="523" y="2395"/>
                    <a:pt x="527" y="2395"/>
                  </a:cubicBezTo>
                  <a:cubicBezTo>
                    <a:pt x="528" y="2395"/>
                    <a:pt x="530" y="2395"/>
                    <a:pt x="532" y="2395"/>
                  </a:cubicBezTo>
                  <a:cubicBezTo>
                    <a:pt x="637" y="2395"/>
                    <a:pt x="753" y="2359"/>
                    <a:pt x="880" y="2286"/>
                  </a:cubicBezTo>
                  <a:cubicBezTo>
                    <a:pt x="959" y="2239"/>
                    <a:pt x="1033" y="2185"/>
                    <a:pt x="1103" y="2124"/>
                  </a:cubicBezTo>
                  <a:cubicBezTo>
                    <a:pt x="1179" y="2057"/>
                    <a:pt x="1251" y="1984"/>
                    <a:pt x="1317" y="1906"/>
                  </a:cubicBezTo>
                  <a:cubicBezTo>
                    <a:pt x="1384" y="1824"/>
                    <a:pt x="1443" y="1738"/>
                    <a:pt x="1495" y="1645"/>
                  </a:cubicBezTo>
                  <a:cubicBezTo>
                    <a:pt x="1547" y="1558"/>
                    <a:pt x="1587" y="1464"/>
                    <a:pt x="1615" y="1366"/>
                  </a:cubicBezTo>
                  <a:lnTo>
                    <a:pt x="1264" y="1334"/>
                  </a:lnTo>
                  <a:cubicBezTo>
                    <a:pt x="1249" y="1393"/>
                    <a:pt x="1226" y="1451"/>
                    <a:pt x="1198" y="1507"/>
                  </a:cubicBezTo>
                  <a:cubicBezTo>
                    <a:pt x="1172" y="1558"/>
                    <a:pt x="1141" y="1605"/>
                    <a:pt x="1105" y="1651"/>
                  </a:cubicBezTo>
                  <a:cubicBezTo>
                    <a:pt x="1072" y="1692"/>
                    <a:pt x="1036" y="1730"/>
                    <a:pt x="997" y="1765"/>
                  </a:cubicBezTo>
                  <a:cubicBezTo>
                    <a:pt x="964" y="1795"/>
                    <a:pt x="928" y="1821"/>
                    <a:pt x="889" y="1843"/>
                  </a:cubicBezTo>
                  <a:cubicBezTo>
                    <a:pt x="821" y="1883"/>
                    <a:pt x="761" y="1899"/>
                    <a:pt x="704" y="1899"/>
                  </a:cubicBezTo>
                  <a:cubicBezTo>
                    <a:pt x="652" y="1895"/>
                    <a:pt x="601" y="1874"/>
                    <a:pt x="563" y="1838"/>
                  </a:cubicBezTo>
                  <a:cubicBezTo>
                    <a:pt x="520" y="1795"/>
                    <a:pt x="488" y="1743"/>
                    <a:pt x="470" y="1684"/>
                  </a:cubicBezTo>
                  <a:cubicBezTo>
                    <a:pt x="447" y="1612"/>
                    <a:pt x="435" y="1537"/>
                    <a:pt x="436" y="1461"/>
                  </a:cubicBezTo>
                  <a:cubicBezTo>
                    <a:pt x="436" y="1378"/>
                    <a:pt x="446" y="1297"/>
                    <a:pt x="462" y="1215"/>
                  </a:cubicBezTo>
                  <a:cubicBezTo>
                    <a:pt x="482" y="1128"/>
                    <a:pt x="509" y="1044"/>
                    <a:pt x="544" y="963"/>
                  </a:cubicBezTo>
                  <a:cubicBezTo>
                    <a:pt x="581" y="883"/>
                    <a:pt x="628" y="807"/>
                    <a:pt x="683" y="738"/>
                  </a:cubicBezTo>
                  <a:cubicBezTo>
                    <a:pt x="736" y="669"/>
                    <a:pt x="803" y="610"/>
                    <a:pt x="880" y="567"/>
                  </a:cubicBezTo>
                  <a:cubicBezTo>
                    <a:pt x="913" y="549"/>
                    <a:pt x="948" y="532"/>
                    <a:pt x="985" y="520"/>
                  </a:cubicBezTo>
                  <a:cubicBezTo>
                    <a:pt x="1014" y="510"/>
                    <a:pt x="1044" y="505"/>
                    <a:pt x="1075" y="505"/>
                  </a:cubicBezTo>
                  <a:cubicBezTo>
                    <a:pt x="1081" y="505"/>
                    <a:pt x="1088" y="505"/>
                    <a:pt x="1094" y="505"/>
                  </a:cubicBezTo>
                  <a:cubicBezTo>
                    <a:pt x="1129" y="508"/>
                    <a:pt x="1162" y="519"/>
                    <a:pt x="1190" y="539"/>
                  </a:cubicBezTo>
                  <a:cubicBezTo>
                    <a:pt x="1219" y="558"/>
                    <a:pt x="1243" y="592"/>
                    <a:pt x="1262" y="636"/>
                  </a:cubicBezTo>
                  <a:lnTo>
                    <a:pt x="1589" y="184"/>
                  </a:lnTo>
                  <a:cubicBezTo>
                    <a:pt x="1536" y="83"/>
                    <a:pt x="1434" y="15"/>
                    <a:pt x="1319" y="4"/>
                  </a:cubicBezTo>
                  <a:cubicBezTo>
                    <a:pt x="1304" y="2"/>
                    <a:pt x="1288" y="1"/>
                    <a:pt x="127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2" name="Google Shape;572;p23"/>
            <p:cNvSpPr/>
            <p:nvPr/>
          </p:nvSpPr>
          <p:spPr>
            <a:xfrm>
              <a:off x="3083375" y="3667038"/>
              <a:ext cx="36525" cy="70800"/>
            </a:xfrm>
            <a:custGeom>
              <a:avLst/>
              <a:gdLst/>
              <a:ahLst/>
              <a:cxnLst/>
              <a:rect l="l" t="t" r="r" b="b"/>
              <a:pathLst>
                <a:path w="1461" h="2832" extrusionOk="0">
                  <a:moveTo>
                    <a:pt x="860" y="759"/>
                  </a:moveTo>
                  <a:cubicBezTo>
                    <a:pt x="878" y="759"/>
                    <a:pt x="896" y="761"/>
                    <a:pt x="913" y="766"/>
                  </a:cubicBezTo>
                  <a:cubicBezTo>
                    <a:pt x="969" y="780"/>
                    <a:pt x="1012" y="823"/>
                    <a:pt x="1039" y="889"/>
                  </a:cubicBezTo>
                  <a:lnTo>
                    <a:pt x="1041" y="1219"/>
                  </a:lnTo>
                  <a:cubicBezTo>
                    <a:pt x="1012" y="1299"/>
                    <a:pt x="972" y="1375"/>
                    <a:pt x="924" y="1444"/>
                  </a:cubicBezTo>
                  <a:cubicBezTo>
                    <a:pt x="880" y="1509"/>
                    <a:pt x="820" y="1563"/>
                    <a:pt x="753" y="1604"/>
                  </a:cubicBezTo>
                  <a:cubicBezTo>
                    <a:pt x="714" y="1629"/>
                    <a:pt x="670" y="1644"/>
                    <a:pt x="624" y="1649"/>
                  </a:cubicBezTo>
                  <a:cubicBezTo>
                    <a:pt x="617" y="1650"/>
                    <a:pt x="611" y="1650"/>
                    <a:pt x="604" y="1650"/>
                  </a:cubicBezTo>
                  <a:cubicBezTo>
                    <a:pt x="574" y="1650"/>
                    <a:pt x="546" y="1641"/>
                    <a:pt x="520" y="1625"/>
                  </a:cubicBezTo>
                  <a:cubicBezTo>
                    <a:pt x="489" y="1603"/>
                    <a:pt x="466" y="1573"/>
                    <a:pt x="451" y="1537"/>
                  </a:cubicBezTo>
                  <a:cubicBezTo>
                    <a:pt x="435" y="1490"/>
                    <a:pt x="426" y="1441"/>
                    <a:pt x="427" y="1391"/>
                  </a:cubicBezTo>
                  <a:cubicBezTo>
                    <a:pt x="427" y="1334"/>
                    <a:pt x="434" y="1277"/>
                    <a:pt x="448" y="1223"/>
                  </a:cubicBezTo>
                  <a:cubicBezTo>
                    <a:pt x="462" y="1163"/>
                    <a:pt x="483" y="1106"/>
                    <a:pt x="510" y="1052"/>
                  </a:cubicBezTo>
                  <a:cubicBezTo>
                    <a:pt x="536" y="998"/>
                    <a:pt x="567" y="948"/>
                    <a:pt x="606" y="903"/>
                  </a:cubicBezTo>
                  <a:cubicBezTo>
                    <a:pt x="642" y="860"/>
                    <a:pt x="684" y="825"/>
                    <a:pt x="731" y="797"/>
                  </a:cubicBezTo>
                  <a:cubicBezTo>
                    <a:pt x="776" y="771"/>
                    <a:pt x="819" y="759"/>
                    <a:pt x="860" y="759"/>
                  </a:cubicBezTo>
                  <a:close/>
                  <a:moveTo>
                    <a:pt x="1455" y="0"/>
                  </a:moveTo>
                  <a:lnTo>
                    <a:pt x="1093" y="209"/>
                  </a:lnTo>
                  <a:lnTo>
                    <a:pt x="1094" y="468"/>
                  </a:lnTo>
                  <a:cubicBezTo>
                    <a:pt x="1050" y="406"/>
                    <a:pt x="981" y="368"/>
                    <a:pt x="906" y="365"/>
                  </a:cubicBezTo>
                  <a:cubicBezTo>
                    <a:pt x="897" y="365"/>
                    <a:pt x="889" y="364"/>
                    <a:pt x="880" y="364"/>
                  </a:cubicBezTo>
                  <a:cubicBezTo>
                    <a:pt x="808" y="364"/>
                    <a:pt x="726" y="392"/>
                    <a:pt x="636" y="445"/>
                  </a:cubicBezTo>
                  <a:cubicBezTo>
                    <a:pt x="539" y="501"/>
                    <a:pt x="452" y="572"/>
                    <a:pt x="379" y="657"/>
                  </a:cubicBezTo>
                  <a:cubicBezTo>
                    <a:pt x="300" y="742"/>
                    <a:pt x="233" y="839"/>
                    <a:pt x="178" y="943"/>
                  </a:cubicBezTo>
                  <a:cubicBezTo>
                    <a:pt x="123" y="1048"/>
                    <a:pt x="79" y="1161"/>
                    <a:pt x="48" y="1276"/>
                  </a:cubicBezTo>
                  <a:cubicBezTo>
                    <a:pt x="17" y="1390"/>
                    <a:pt x="1" y="1506"/>
                    <a:pt x="1" y="1624"/>
                  </a:cubicBezTo>
                  <a:cubicBezTo>
                    <a:pt x="0" y="1721"/>
                    <a:pt x="16" y="1816"/>
                    <a:pt x="48" y="1908"/>
                  </a:cubicBezTo>
                  <a:cubicBezTo>
                    <a:pt x="78" y="1984"/>
                    <a:pt x="119" y="2046"/>
                    <a:pt x="172" y="2087"/>
                  </a:cubicBezTo>
                  <a:cubicBezTo>
                    <a:pt x="224" y="2127"/>
                    <a:pt x="288" y="2148"/>
                    <a:pt x="352" y="2148"/>
                  </a:cubicBezTo>
                  <a:cubicBezTo>
                    <a:pt x="356" y="2148"/>
                    <a:pt x="359" y="2148"/>
                    <a:pt x="363" y="2148"/>
                  </a:cubicBezTo>
                  <a:cubicBezTo>
                    <a:pt x="436" y="2145"/>
                    <a:pt x="518" y="2121"/>
                    <a:pt x="609" y="2069"/>
                  </a:cubicBezTo>
                  <a:cubicBezTo>
                    <a:pt x="705" y="2012"/>
                    <a:pt x="792" y="1939"/>
                    <a:pt x="863" y="1854"/>
                  </a:cubicBezTo>
                  <a:cubicBezTo>
                    <a:pt x="940" y="1765"/>
                    <a:pt x="1001" y="1662"/>
                    <a:pt x="1042" y="1551"/>
                  </a:cubicBezTo>
                  <a:lnTo>
                    <a:pt x="1042" y="1703"/>
                  </a:lnTo>
                  <a:cubicBezTo>
                    <a:pt x="1043" y="1774"/>
                    <a:pt x="1033" y="1843"/>
                    <a:pt x="1013" y="1911"/>
                  </a:cubicBezTo>
                  <a:cubicBezTo>
                    <a:pt x="995" y="1973"/>
                    <a:pt x="967" y="2031"/>
                    <a:pt x="932" y="2086"/>
                  </a:cubicBezTo>
                  <a:cubicBezTo>
                    <a:pt x="898" y="2138"/>
                    <a:pt x="858" y="2186"/>
                    <a:pt x="813" y="2230"/>
                  </a:cubicBezTo>
                  <a:cubicBezTo>
                    <a:pt x="769" y="2269"/>
                    <a:pt x="721" y="2305"/>
                    <a:pt x="669" y="2335"/>
                  </a:cubicBezTo>
                  <a:cubicBezTo>
                    <a:pt x="585" y="2384"/>
                    <a:pt x="504" y="2412"/>
                    <a:pt x="429" y="2415"/>
                  </a:cubicBezTo>
                  <a:cubicBezTo>
                    <a:pt x="418" y="2416"/>
                    <a:pt x="408" y="2417"/>
                    <a:pt x="398" y="2417"/>
                  </a:cubicBezTo>
                  <a:cubicBezTo>
                    <a:pt x="335" y="2417"/>
                    <a:pt x="283" y="2400"/>
                    <a:pt x="238" y="2367"/>
                  </a:cubicBezTo>
                  <a:lnTo>
                    <a:pt x="19" y="2755"/>
                  </a:lnTo>
                  <a:cubicBezTo>
                    <a:pt x="90" y="2808"/>
                    <a:pt x="173" y="2831"/>
                    <a:pt x="265" y="2831"/>
                  </a:cubicBezTo>
                  <a:cubicBezTo>
                    <a:pt x="274" y="2831"/>
                    <a:pt x="283" y="2831"/>
                    <a:pt x="292" y="2830"/>
                  </a:cubicBezTo>
                  <a:cubicBezTo>
                    <a:pt x="396" y="2824"/>
                    <a:pt x="523" y="2778"/>
                    <a:pt x="670" y="2693"/>
                  </a:cubicBezTo>
                  <a:cubicBezTo>
                    <a:pt x="785" y="2627"/>
                    <a:pt x="893" y="2547"/>
                    <a:pt x="990" y="2455"/>
                  </a:cubicBezTo>
                  <a:cubicBezTo>
                    <a:pt x="1084" y="2366"/>
                    <a:pt x="1168" y="2267"/>
                    <a:pt x="1239" y="2158"/>
                  </a:cubicBezTo>
                  <a:cubicBezTo>
                    <a:pt x="1308" y="2053"/>
                    <a:pt x="1363" y="1939"/>
                    <a:pt x="1402" y="1818"/>
                  </a:cubicBezTo>
                  <a:cubicBezTo>
                    <a:pt x="1441" y="1704"/>
                    <a:pt x="1459" y="1583"/>
                    <a:pt x="1460" y="1463"/>
                  </a:cubicBezTo>
                  <a:lnTo>
                    <a:pt x="1455"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3" name="Google Shape;573;p23"/>
            <p:cNvSpPr/>
            <p:nvPr/>
          </p:nvSpPr>
          <p:spPr>
            <a:xfrm>
              <a:off x="3125750" y="3646313"/>
              <a:ext cx="32800" cy="56600"/>
            </a:xfrm>
            <a:custGeom>
              <a:avLst/>
              <a:gdLst/>
              <a:ahLst/>
              <a:cxnLst/>
              <a:rect l="l" t="t" r="r" b="b"/>
              <a:pathLst>
                <a:path w="1312" h="2264" extrusionOk="0">
                  <a:moveTo>
                    <a:pt x="1043" y="1"/>
                  </a:moveTo>
                  <a:cubicBezTo>
                    <a:pt x="950" y="1"/>
                    <a:pt x="834" y="41"/>
                    <a:pt x="693" y="123"/>
                  </a:cubicBezTo>
                  <a:cubicBezTo>
                    <a:pt x="616" y="166"/>
                    <a:pt x="543" y="217"/>
                    <a:pt x="475" y="273"/>
                  </a:cubicBezTo>
                  <a:cubicBezTo>
                    <a:pt x="406" y="327"/>
                    <a:pt x="341" y="387"/>
                    <a:pt x="279" y="450"/>
                  </a:cubicBezTo>
                  <a:cubicBezTo>
                    <a:pt x="225" y="507"/>
                    <a:pt x="172" y="568"/>
                    <a:pt x="125" y="630"/>
                  </a:cubicBezTo>
                  <a:cubicBezTo>
                    <a:pt x="83" y="684"/>
                    <a:pt x="45" y="741"/>
                    <a:pt x="13" y="801"/>
                  </a:cubicBezTo>
                  <a:lnTo>
                    <a:pt x="278" y="1000"/>
                  </a:lnTo>
                  <a:cubicBezTo>
                    <a:pt x="323" y="913"/>
                    <a:pt x="375" y="830"/>
                    <a:pt x="433" y="751"/>
                  </a:cubicBezTo>
                  <a:cubicBezTo>
                    <a:pt x="484" y="682"/>
                    <a:pt x="548" y="625"/>
                    <a:pt x="623" y="581"/>
                  </a:cubicBezTo>
                  <a:cubicBezTo>
                    <a:pt x="671" y="553"/>
                    <a:pt x="710" y="538"/>
                    <a:pt x="743" y="538"/>
                  </a:cubicBezTo>
                  <a:cubicBezTo>
                    <a:pt x="753" y="538"/>
                    <a:pt x="763" y="540"/>
                    <a:pt x="772" y="543"/>
                  </a:cubicBezTo>
                  <a:cubicBezTo>
                    <a:pt x="808" y="557"/>
                    <a:pt x="826" y="591"/>
                    <a:pt x="826" y="647"/>
                  </a:cubicBezTo>
                  <a:cubicBezTo>
                    <a:pt x="826" y="678"/>
                    <a:pt x="818" y="709"/>
                    <a:pt x="805" y="736"/>
                  </a:cubicBezTo>
                  <a:cubicBezTo>
                    <a:pt x="785" y="776"/>
                    <a:pt x="761" y="813"/>
                    <a:pt x="735" y="849"/>
                  </a:cubicBezTo>
                  <a:cubicBezTo>
                    <a:pt x="702" y="892"/>
                    <a:pt x="658" y="947"/>
                    <a:pt x="604" y="1014"/>
                  </a:cubicBezTo>
                  <a:cubicBezTo>
                    <a:pt x="549" y="1079"/>
                    <a:pt x="481" y="1159"/>
                    <a:pt x="400" y="1258"/>
                  </a:cubicBezTo>
                  <a:cubicBezTo>
                    <a:pt x="330" y="1339"/>
                    <a:pt x="267" y="1426"/>
                    <a:pt x="209" y="1517"/>
                  </a:cubicBezTo>
                  <a:cubicBezTo>
                    <a:pt x="161" y="1593"/>
                    <a:pt x="120" y="1674"/>
                    <a:pt x="86" y="1758"/>
                  </a:cubicBezTo>
                  <a:cubicBezTo>
                    <a:pt x="57" y="1836"/>
                    <a:pt x="34" y="1917"/>
                    <a:pt x="21" y="2000"/>
                  </a:cubicBezTo>
                  <a:cubicBezTo>
                    <a:pt x="7" y="2088"/>
                    <a:pt x="1" y="2175"/>
                    <a:pt x="2" y="2263"/>
                  </a:cubicBezTo>
                  <a:lnTo>
                    <a:pt x="1311" y="1507"/>
                  </a:lnTo>
                  <a:lnTo>
                    <a:pt x="1310" y="1077"/>
                  </a:lnTo>
                  <a:lnTo>
                    <a:pt x="642" y="1462"/>
                  </a:lnTo>
                  <a:cubicBezTo>
                    <a:pt x="662" y="1420"/>
                    <a:pt x="686" y="1379"/>
                    <a:pt x="711" y="1339"/>
                  </a:cubicBezTo>
                  <a:cubicBezTo>
                    <a:pt x="737" y="1297"/>
                    <a:pt x="765" y="1256"/>
                    <a:pt x="795" y="1217"/>
                  </a:cubicBezTo>
                  <a:cubicBezTo>
                    <a:pt x="823" y="1177"/>
                    <a:pt x="854" y="1138"/>
                    <a:pt x="884" y="1100"/>
                  </a:cubicBezTo>
                  <a:cubicBezTo>
                    <a:pt x="914" y="1063"/>
                    <a:pt x="942" y="1029"/>
                    <a:pt x="968" y="996"/>
                  </a:cubicBezTo>
                  <a:cubicBezTo>
                    <a:pt x="1007" y="947"/>
                    <a:pt x="1044" y="898"/>
                    <a:pt x="1081" y="845"/>
                  </a:cubicBezTo>
                  <a:cubicBezTo>
                    <a:pt x="1118" y="792"/>
                    <a:pt x="1150" y="737"/>
                    <a:pt x="1180" y="680"/>
                  </a:cubicBezTo>
                  <a:cubicBezTo>
                    <a:pt x="1210" y="622"/>
                    <a:pt x="1233" y="562"/>
                    <a:pt x="1252" y="500"/>
                  </a:cubicBezTo>
                  <a:cubicBezTo>
                    <a:pt x="1269" y="436"/>
                    <a:pt x="1278" y="372"/>
                    <a:pt x="1278" y="306"/>
                  </a:cubicBezTo>
                  <a:cubicBezTo>
                    <a:pt x="1278" y="147"/>
                    <a:pt x="1227" y="51"/>
                    <a:pt x="1127" y="14"/>
                  </a:cubicBezTo>
                  <a:cubicBezTo>
                    <a:pt x="1101" y="5"/>
                    <a:pt x="1073" y="1"/>
                    <a:pt x="1043"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4" name="Google Shape;574;p23"/>
            <p:cNvSpPr/>
            <p:nvPr/>
          </p:nvSpPr>
          <p:spPr>
            <a:xfrm>
              <a:off x="3180275" y="3627388"/>
              <a:ext cx="20750" cy="19600"/>
            </a:xfrm>
            <a:custGeom>
              <a:avLst/>
              <a:gdLst/>
              <a:ahLst/>
              <a:cxnLst/>
              <a:rect l="l" t="t" r="r" b="b"/>
              <a:pathLst>
                <a:path w="830" h="784" extrusionOk="0">
                  <a:moveTo>
                    <a:pt x="828" y="1"/>
                  </a:moveTo>
                  <a:lnTo>
                    <a:pt x="1" y="479"/>
                  </a:lnTo>
                  <a:lnTo>
                    <a:pt x="2" y="783"/>
                  </a:lnTo>
                  <a:lnTo>
                    <a:pt x="830" y="305"/>
                  </a:lnTo>
                  <a:lnTo>
                    <a:pt x="828"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5" name="Google Shape;575;p23"/>
            <p:cNvSpPr/>
            <p:nvPr/>
          </p:nvSpPr>
          <p:spPr>
            <a:xfrm>
              <a:off x="3180325" y="3642538"/>
              <a:ext cx="20725" cy="19600"/>
            </a:xfrm>
            <a:custGeom>
              <a:avLst/>
              <a:gdLst/>
              <a:ahLst/>
              <a:cxnLst/>
              <a:rect l="l" t="t" r="r" b="b"/>
              <a:pathLst>
                <a:path w="829" h="784" extrusionOk="0">
                  <a:moveTo>
                    <a:pt x="828" y="0"/>
                  </a:moveTo>
                  <a:lnTo>
                    <a:pt x="0" y="478"/>
                  </a:lnTo>
                  <a:lnTo>
                    <a:pt x="1" y="783"/>
                  </a:lnTo>
                  <a:lnTo>
                    <a:pt x="829" y="305"/>
                  </a:lnTo>
                  <a:lnTo>
                    <a:pt x="828"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6" name="Google Shape;576;p23"/>
            <p:cNvSpPr/>
            <p:nvPr/>
          </p:nvSpPr>
          <p:spPr>
            <a:xfrm>
              <a:off x="3217950" y="3590038"/>
              <a:ext cx="35200" cy="73650"/>
            </a:xfrm>
            <a:custGeom>
              <a:avLst/>
              <a:gdLst/>
              <a:ahLst/>
              <a:cxnLst/>
              <a:rect l="l" t="t" r="r" b="b"/>
              <a:pathLst>
                <a:path w="1408" h="2946" extrusionOk="0">
                  <a:moveTo>
                    <a:pt x="1407" y="1"/>
                  </a:moveTo>
                  <a:lnTo>
                    <a:pt x="1018" y="225"/>
                  </a:lnTo>
                  <a:lnTo>
                    <a:pt x="750" y="1542"/>
                  </a:lnTo>
                  <a:lnTo>
                    <a:pt x="426" y="567"/>
                  </a:lnTo>
                  <a:lnTo>
                    <a:pt x="0" y="813"/>
                  </a:lnTo>
                  <a:lnTo>
                    <a:pt x="520" y="2084"/>
                  </a:lnTo>
                  <a:cubicBezTo>
                    <a:pt x="502" y="2197"/>
                    <a:pt x="478" y="2281"/>
                    <a:pt x="449" y="2339"/>
                  </a:cubicBezTo>
                  <a:cubicBezTo>
                    <a:pt x="426" y="2390"/>
                    <a:pt x="388" y="2435"/>
                    <a:pt x="341" y="2465"/>
                  </a:cubicBezTo>
                  <a:cubicBezTo>
                    <a:pt x="312" y="2479"/>
                    <a:pt x="284" y="2493"/>
                    <a:pt x="255" y="2505"/>
                  </a:cubicBezTo>
                  <a:cubicBezTo>
                    <a:pt x="221" y="2518"/>
                    <a:pt x="185" y="2528"/>
                    <a:pt x="149" y="2535"/>
                  </a:cubicBezTo>
                  <a:lnTo>
                    <a:pt x="150" y="2945"/>
                  </a:lnTo>
                  <a:cubicBezTo>
                    <a:pt x="190" y="2939"/>
                    <a:pt x="228" y="2928"/>
                    <a:pt x="265" y="2913"/>
                  </a:cubicBezTo>
                  <a:cubicBezTo>
                    <a:pt x="305" y="2897"/>
                    <a:pt x="343" y="2878"/>
                    <a:pt x="380" y="2857"/>
                  </a:cubicBezTo>
                  <a:cubicBezTo>
                    <a:pt x="507" y="2780"/>
                    <a:pt x="615" y="2676"/>
                    <a:pt x="696" y="2554"/>
                  </a:cubicBezTo>
                  <a:cubicBezTo>
                    <a:pt x="785" y="2424"/>
                    <a:pt x="851" y="2279"/>
                    <a:pt x="890" y="2126"/>
                  </a:cubicBezTo>
                  <a:lnTo>
                    <a:pt x="1407"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7" name="Google Shape;577;p23"/>
            <p:cNvSpPr/>
            <p:nvPr/>
          </p:nvSpPr>
          <p:spPr>
            <a:xfrm>
              <a:off x="4740250" y="2398313"/>
              <a:ext cx="124500" cy="156850"/>
            </a:xfrm>
            <a:custGeom>
              <a:avLst/>
              <a:gdLst/>
              <a:ahLst/>
              <a:cxnLst/>
              <a:rect l="l" t="t" r="r" b="b"/>
              <a:pathLst>
                <a:path w="4980" h="6274" extrusionOk="0">
                  <a:moveTo>
                    <a:pt x="4217" y="0"/>
                  </a:moveTo>
                  <a:cubicBezTo>
                    <a:pt x="3995" y="0"/>
                    <a:pt x="3774" y="98"/>
                    <a:pt x="3646" y="310"/>
                  </a:cubicBezTo>
                  <a:cubicBezTo>
                    <a:pt x="3577" y="422"/>
                    <a:pt x="3553" y="557"/>
                    <a:pt x="3558" y="690"/>
                  </a:cubicBezTo>
                  <a:lnTo>
                    <a:pt x="3607" y="2410"/>
                  </a:lnTo>
                  <a:lnTo>
                    <a:pt x="3606" y="2410"/>
                  </a:lnTo>
                  <a:lnTo>
                    <a:pt x="3638" y="3514"/>
                  </a:lnTo>
                  <a:lnTo>
                    <a:pt x="149" y="5736"/>
                  </a:lnTo>
                  <a:cubicBezTo>
                    <a:pt x="149" y="5736"/>
                    <a:pt x="93" y="5721"/>
                    <a:pt x="0" y="5706"/>
                  </a:cubicBezTo>
                  <a:lnTo>
                    <a:pt x="0" y="5706"/>
                  </a:lnTo>
                  <a:lnTo>
                    <a:pt x="237" y="6274"/>
                  </a:lnTo>
                  <a:cubicBezTo>
                    <a:pt x="290" y="6230"/>
                    <a:pt x="341" y="6183"/>
                    <a:pt x="387" y="6131"/>
                  </a:cubicBezTo>
                  <a:lnTo>
                    <a:pt x="3685" y="4844"/>
                  </a:lnTo>
                  <a:cubicBezTo>
                    <a:pt x="3719" y="4829"/>
                    <a:pt x="3753" y="4816"/>
                    <a:pt x="3787" y="4800"/>
                  </a:cubicBezTo>
                  <a:cubicBezTo>
                    <a:pt x="4265" y="4574"/>
                    <a:pt x="4571" y="4095"/>
                    <a:pt x="4623" y="3568"/>
                  </a:cubicBezTo>
                  <a:lnTo>
                    <a:pt x="4732" y="2492"/>
                  </a:lnTo>
                  <a:lnTo>
                    <a:pt x="4903" y="800"/>
                  </a:lnTo>
                  <a:cubicBezTo>
                    <a:pt x="4904" y="793"/>
                    <a:pt x="4905" y="787"/>
                    <a:pt x="4906" y="780"/>
                  </a:cubicBezTo>
                  <a:cubicBezTo>
                    <a:pt x="4979" y="286"/>
                    <a:pt x="4597" y="0"/>
                    <a:pt x="4217" y="0"/>
                  </a:cubicBezTo>
                  <a:close/>
                </a:path>
              </a:pathLst>
            </a:custGeom>
            <a:solidFill>
              <a:srgbClr val="22366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8" name="Google Shape;578;p23"/>
            <p:cNvSpPr/>
            <p:nvPr/>
          </p:nvSpPr>
          <p:spPr>
            <a:xfrm>
              <a:off x="4740800" y="2750288"/>
              <a:ext cx="48425" cy="42825"/>
            </a:xfrm>
            <a:custGeom>
              <a:avLst/>
              <a:gdLst/>
              <a:ahLst/>
              <a:cxnLst/>
              <a:rect l="l" t="t" r="r" b="b"/>
              <a:pathLst>
                <a:path w="1937" h="1713" extrusionOk="0">
                  <a:moveTo>
                    <a:pt x="1582" y="0"/>
                  </a:moveTo>
                  <a:lnTo>
                    <a:pt x="1027" y="329"/>
                  </a:lnTo>
                  <a:cubicBezTo>
                    <a:pt x="959" y="507"/>
                    <a:pt x="155" y="1351"/>
                    <a:pt x="107" y="1391"/>
                  </a:cubicBezTo>
                  <a:cubicBezTo>
                    <a:pt x="0" y="1477"/>
                    <a:pt x="91" y="1712"/>
                    <a:pt x="219" y="1712"/>
                  </a:cubicBezTo>
                  <a:cubicBezTo>
                    <a:pt x="224" y="1712"/>
                    <a:pt x="229" y="1712"/>
                    <a:pt x="235" y="1711"/>
                  </a:cubicBezTo>
                  <a:cubicBezTo>
                    <a:pt x="309" y="1696"/>
                    <a:pt x="381" y="1676"/>
                    <a:pt x="451" y="1649"/>
                  </a:cubicBezTo>
                  <a:cubicBezTo>
                    <a:pt x="875" y="1494"/>
                    <a:pt x="1588" y="1116"/>
                    <a:pt x="1706" y="1041"/>
                  </a:cubicBezTo>
                  <a:cubicBezTo>
                    <a:pt x="1885" y="926"/>
                    <a:pt x="1937" y="662"/>
                    <a:pt x="1813" y="477"/>
                  </a:cubicBezTo>
                  <a:lnTo>
                    <a:pt x="1582"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9" name="Google Shape;579;p23"/>
            <p:cNvSpPr/>
            <p:nvPr/>
          </p:nvSpPr>
          <p:spPr>
            <a:xfrm>
              <a:off x="4735200" y="2524888"/>
              <a:ext cx="193100" cy="266225"/>
            </a:xfrm>
            <a:custGeom>
              <a:avLst/>
              <a:gdLst/>
              <a:ahLst/>
              <a:cxnLst/>
              <a:rect l="l" t="t" r="r" b="b"/>
              <a:pathLst>
                <a:path w="7724" h="10649" extrusionOk="0">
                  <a:moveTo>
                    <a:pt x="4006" y="1"/>
                  </a:moveTo>
                  <a:lnTo>
                    <a:pt x="1063" y="2225"/>
                  </a:lnTo>
                  <a:lnTo>
                    <a:pt x="632" y="2562"/>
                  </a:lnTo>
                  <a:cubicBezTo>
                    <a:pt x="301" y="2806"/>
                    <a:pt x="60" y="3191"/>
                    <a:pt x="14" y="3628"/>
                  </a:cubicBezTo>
                  <a:cubicBezTo>
                    <a:pt x="0" y="3759"/>
                    <a:pt x="3" y="3890"/>
                    <a:pt x="20" y="4019"/>
                  </a:cubicBezTo>
                  <a:lnTo>
                    <a:pt x="369" y="5428"/>
                  </a:lnTo>
                  <a:lnTo>
                    <a:pt x="929" y="7697"/>
                  </a:lnTo>
                  <a:lnTo>
                    <a:pt x="1243" y="8962"/>
                  </a:lnTo>
                  <a:lnTo>
                    <a:pt x="1254" y="9316"/>
                  </a:lnTo>
                  <a:cubicBezTo>
                    <a:pt x="1259" y="9321"/>
                    <a:pt x="1258" y="9330"/>
                    <a:pt x="1251" y="9346"/>
                  </a:cubicBezTo>
                  <a:lnTo>
                    <a:pt x="1806" y="9016"/>
                  </a:lnTo>
                  <a:lnTo>
                    <a:pt x="1774" y="8952"/>
                  </a:lnTo>
                  <a:cubicBezTo>
                    <a:pt x="1773" y="8951"/>
                    <a:pt x="1773" y="8951"/>
                    <a:pt x="1774" y="8950"/>
                  </a:cubicBezTo>
                  <a:cubicBezTo>
                    <a:pt x="1764" y="8832"/>
                    <a:pt x="1756" y="8716"/>
                    <a:pt x="1746" y="8595"/>
                  </a:cubicBezTo>
                  <a:cubicBezTo>
                    <a:pt x="1780" y="7287"/>
                    <a:pt x="1757" y="6112"/>
                    <a:pt x="1654" y="5236"/>
                  </a:cubicBezTo>
                  <a:cubicBezTo>
                    <a:pt x="1567" y="4492"/>
                    <a:pt x="1424" y="3964"/>
                    <a:pt x="1211" y="3752"/>
                  </a:cubicBezTo>
                  <a:lnTo>
                    <a:pt x="3428" y="2277"/>
                  </a:lnTo>
                  <a:cubicBezTo>
                    <a:pt x="3498" y="2231"/>
                    <a:pt x="3578" y="2199"/>
                    <a:pt x="3661" y="2182"/>
                  </a:cubicBezTo>
                  <a:cubicBezTo>
                    <a:pt x="3704" y="2173"/>
                    <a:pt x="3749" y="2168"/>
                    <a:pt x="3794" y="2168"/>
                  </a:cubicBezTo>
                  <a:cubicBezTo>
                    <a:pt x="3822" y="2168"/>
                    <a:pt x="3849" y="2170"/>
                    <a:pt x="3877" y="2173"/>
                  </a:cubicBezTo>
                  <a:lnTo>
                    <a:pt x="4018" y="2188"/>
                  </a:lnTo>
                  <a:lnTo>
                    <a:pt x="2284" y="3349"/>
                  </a:lnTo>
                  <a:cubicBezTo>
                    <a:pt x="1897" y="3607"/>
                    <a:pt x="1686" y="4092"/>
                    <a:pt x="1734" y="4588"/>
                  </a:cubicBezTo>
                  <a:lnTo>
                    <a:pt x="1736" y="4602"/>
                  </a:lnTo>
                  <a:lnTo>
                    <a:pt x="1834" y="5273"/>
                  </a:lnTo>
                  <a:lnTo>
                    <a:pt x="2580" y="10464"/>
                  </a:lnTo>
                  <a:lnTo>
                    <a:pt x="2573" y="10649"/>
                  </a:lnTo>
                  <a:lnTo>
                    <a:pt x="3123" y="10462"/>
                  </a:lnTo>
                  <a:lnTo>
                    <a:pt x="3113" y="10442"/>
                  </a:lnTo>
                  <a:cubicBezTo>
                    <a:pt x="3113" y="10441"/>
                    <a:pt x="3112" y="10440"/>
                    <a:pt x="3112" y="10438"/>
                  </a:cubicBezTo>
                  <a:cubicBezTo>
                    <a:pt x="3113" y="10333"/>
                    <a:pt x="3177" y="8697"/>
                    <a:pt x="3151" y="7119"/>
                  </a:cubicBezTo>
                  <a:cubicBezTo>
                    <a:pt x="3139" y="6261"/>
                    <a:pt x="3098" y="5420"/>
                    <a:pt x="3008" y="4850"/>
                  </a:cubicBezTo>
                  <a:cubicBezTo>
                    <a:pt x="3010" y="4850"/>
                    <a:pt x="3010" y="4850"/>
                    <a:pt x="3008" y="4847"/>
                  </a:cubicBezTo>
                  <a:lnTo>
                    <a:pt x="5193" y="3923"/>
                  </a:lnTo>
                  <a:cubicBezTo>
                    <a:pt x="5193" y="3923"/>
                    <a:pt x="7723" y="3155"/>
                    <a:pt x="6828" y="736"/>
                  </a:cubicBezTo>
                  <a:lnTo>
                    <a:pt x="6501" y="85"/>
                  </a:lnTo>
                  <a:lnTo>
                    <a:pt x="6501" y="79"/>
                  </a:lnTo>
                  <a:cubicBezTo>
                    <a:pt x="5906" y="74"/>
                    <a:pt x="4006" y="1"/>
                    <a:pt x="4006" y="1"/>
                  </a:cubicBezTo>
                  <a:close/>
                </a:path>
              </a:pathLst>
            </a:custGeom>
            <a:solidFill>
              <a:srgbClr val="F5BA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0" name="Google Shape;580;p23"/>
            <p:cNvSpPr/>
            <p:nvPr/>
          </p:nvSpPr>
          <p:spPr>
            <a:xfrm>
              <a:off x="4823800" y="2403663"/>
              <a:ext cx="90775" cy="137025"/>
            </a:xfrm>
            <a:custGeom>
              <a:avLst/>
              <a:gdLst/>
              <a:ahLst/>
              <a:cxnLst/>
              <a:rect l="l" t="t" r="r" b="b"/>
              <a:pathLst>
                <a:path w="3631" h="5481" extrusionOk="0">
                  <a:moveTo>
                    <a:pt x="1282" y="0"/>
                  </a:moveTo>
                  <a:lnTo>
                    <a:pt x="804" y="115"/>
                  </a:lnTo>
                  <a:lnTo>
                    <a:pt x="159" y="269"/>
                  </a:lnTo>
                  <a:cubicBezTo>
                    <a:pt x="5" y="1135"/>
                    <a:pt x="0" y="2020"/>
                    <a:pt x="141" y="2888"/>
                  </a:cubicBezTo>
                  <a:lnTo>
                    <a:pt x="462" y="4850"/>
                  </a:lnTo>
                  <a:cubicBezTo>
                    <a:pt x="462" y="4850"/>
                    <a:pt x="730" y="5481"/>
                    <a:pt x="1502" y="5481"/>
                  </a:cubicBezTo>
                  <a:cubicBezTo>
                    <a:pt x="1867" y="5481"/>
                    <a:pt x="2343" y="5340"/>
                    <a:pt x="2957" y="4926"/>
                  </a:cubicBezTo>
                  <a:lnTo>
                    <a:pt x="3631" y="739"/>
                  </a:lnTo>
                  <a:cubicBezTo>
                    <a:pt x="3398" y="528"/>
                    <a:pt x="2943" y="366"/>
                    <a:pt x="2538" y="248"/>
                  </a:cubicBezTo>
                  <a:cubicBezTo>
                    <a:pt x="2311" y="182"/>
                    <a:pt x="2100" y="129"/>
                    <a:pt x="1950" y="87"/>
                  </a:cubicBezTo>
                  <a:lnTo>
                    <a:pt x="1282" y="0"/>
                  </a:lnTo>
                  <a:close/>
                </a:path>
              </a:pathLst>
            </a:custGeom>
            <a:solidFill>
              <a:srgbClr val="22366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1" name="Google Shape;581;p23"/>
            <p:cNvSpPr/>
            <p:nvPr/>
          </p:nvSpPr>
          <p:spPr>
            <a:xfrm>
              <a:off x="4771475" y="2778663"/>
              <a:ext cx="47950" cy="40875"/>
            </a:xfrm>
            <a:custGeom>
              <a:avLst/>
              <a:gdLst/>
              <a:ahLst/>
              <a:cxnLst/>
              <a:rect l="l" t="t" r="r" b="b"/>
              <a:pathLst>
                <a:path w="1918" h="1635" extrusionOk="0">
                  <a:moveTo>
                    <a:pt x="1669" y="0"/>
                  </a:moveTo>
                  <a:lnTo>
                    <a:pt x="1121" y="187"/>
                  </a:lnTo>
                  <a:lnTo>
                    <a:pt x="1116" y="299"/>
                  </a:lnTo>
                  <a:cubicBezTo>
                    <a:pt x="1172" y="372"/>
                    <a:pt x="170" y="1265"/>
                    <a:pt x="116" y="1303"/>
                  </a:cubicBezTo>
                  <a:cubicBezTo>
                    <a:pt x="1" y="1382"/>
                    <a:pt x="77" y="1634"/>
                    <a:pt x="211" y="1634"/>
                  </a:cubicBezTo>
                  <a:cubicBezTo>
                    <a:pt x="214" y="1634"/>
                    <a:pt x="216" y="1634"/>
                    <a:pt x="219" y="1634"/>
                  </a:cubicBezTo>
                  <a:cubicBezTo>
                    <a:pt x="275" y="1629"/>
                    <a:pt x="438" y="1592"/>
                    <a:pt x="438" y="1592"/>
                  </a:cubicBezTo>
                  <a:lnTo>
                    <a:pt x="1534" y="1174"/>
                  </a:lnTo>
                  <a:cubicBezTo>
                    <a:pt x="1717" y="1105"/>
                    <a:pt x="1852" y="950"/>
                    <a:pt x="1897" y="761"/>
                  </a:cubicBezTo>
                  <a:cubicBezTo>
                    <a:pt x="1916" y="683"/>
                    <a:pt x="1917" y="607"/>
                    <a:pt x="1883" y="546"/>
                  </a:cubicBezTo>
                  <a:lnTo>
                    <a:pt x="1669"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2" name="Google Shape;582;p23"/>
            <p:cNvSpPr/>
            <p:nvPr/>
          </p:nvSpPr>
          <p:spPr>
            <a:xfrm>
              <a:off x="4855600" y="2375913"/>
              <a:ext cx="20075" cy="41625"/>
            </a:xfrm>
            <a:custGeom>
              <a:avLst/>
              <a:gdLst/>
              <a:ahLst/>
              <a:cxnLst/>
              <a:rect l="l" t="t" r="r" b="b"/>
              <a:pathLst>
                <a:path w="803" h="1665" extrusionOk="0">
                  <a:moveTo>
                    <a:pt x="135" y="0"/>
                  </a:moveTo>
                  <a:lnTo>
                    <a:pt x="19" y="1255"/>
                  </a:lnTo>
                  <a:cubicBezTo>
                    <a:pt x="0" y="1460"/>
                    <a:pt x="134" y="1642"/>
                    <a:pt x="318" y="1663"/>
                  </a:cubicBezTo>
                  <a:cubicBezTo>
                    <a:pt x="330" y="1664"/>
                    <a:pt x="342" y="1665"/>
                    <a:pt x="353" y="1665"/>
                  </a:cubicBezTo>
                  <a:cubicBezTo>
                    <a:pt x="523" y="1665"/>
                    <a:pt x="669" y="1522"/>
                    <a:pt x="686" y="1331"/>
                  </a:cubicBezTo>
                  <a:lnTo>
                    <a:pt x="803" y="77"/>
                  </a:lnTo>
                  <a:lnTo>
                    <a:pt x="135" y="0"/>
                  </a:lnTo>
                  <a:close/>
                </a:path>
              </a:pathLst>
            </a:custGeom>
            <a:solidFill>
              <a:srgbClr val="7A2B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3" name="Google Shape;583;p23"/>
            <p:cNvSpPr/>
            <p:nvPr/>
          </p:nvSpPr>
          <p:spPr>
            <a:xfrm>
              <a:off x="4835475" y="2316038"/>
              <a:ext cx="67450" cy="84700"/>
            </a:xfrm>
            <a:custGeom>
              <a:avLst/>
              <a:gdLst/>
              <a:ahLst/>
              <a:cxnLst/>
              <a:rect l="l" t="t" r="r" b="b"/>
              <a:pathLst>
                <a:path w="2698" h="3388" extrusionOk="0">
                  <a:moveTo>
                    <a:pt x="1130" y="1"/>
                  </a:moveTo>
                  <a:cubicBezTo>
                    <a:pt x="607" y="1"/>
                    <a:pt x="82" y="381"/>
                    <a:pt x="27" y="1802"/>
                  </a:cubicBezTo>
                  <a:cubicBezTo>
                    <a:pt x="0" y="2492"/>
                    <a:pt x="235" y="3182"/>
                    <a:pt x="917" y="3367"/>
                  </a:cubicBezTo>
                  <a:cubicBezTo>
                    <a:pt x="968" y="3380"/>
                    <a:pt x="1019" y="3387"/>
                    <a:pt x="1069" y="3387"/>
                  </a:cubicBezTo>
                  <a:cubicBezTo>
                    <a:pt x="1457" y="3387"/>
                    <a:pt x="1830" y="3002"/>
                    <a:pt x="2098" y="2558"/>
                  </a:cubicBezTo>
                  <a:cubicBezTo>
                    <a:pt x="2303" y="2522"/>
                    <a:pt x="2524" y="2455"/>
                    <a:pt x="2622" y="2166"/>
                  </a:cubicBezTo>
                  <a:cubicBezTo>
                    <a:pt x="2698" y="1937"/>
                    <a:pt x="2672" y="1621"/>
                    <a:pt x="2490" y="1582"/>
                  </a:cubicBezTo>
                  <a:cubicBezTo>
                    <a:pt x="2476" y="1579"/>
                    <a:pt x="2462" y="1577"/>
                    <a:pt x="2447" y="1577"/>
                  </a:cubicBezTo>
                  <a:cubicBezTo>
                    <a:pt x="2403" y="1577"/>
                    <a:pt x="2353" y="1591"/>
                    <a:pt x="2304" y="1614"/>
                  </a:cubicBezTo>
                  <a:cubicBezTo>
                    <a:pt x="2239" y="930"/>
                    <a:pt x="1854" y="130"/>
                    <a:pt x="1397" y="31"/>
                  </a:cubicBezTo>
                  <a:cubicBezTo>
                    <a:pt x="1310" y="12"/>
                    <a:pt x="1220" y="1"/>
                    <a:pt x="1130" y="1"/>
                  </a:cubicBezTo>
                  <a:close/>
                </a:path>
              </a:pathLst>
            </a:custGeom>
            <a:solidFill>
              <a:srgbClr val="9A5E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4" name="Google Shape;584;p23"/>
            <p:cNvSpPr/>
            <p:nvPr/>
          </p:nvSpPr>
          <p:spPr>
            <a:xfrm>
              <a:off x="4862875" y="2361913"/>
              <a:ext cx="4775" cy="6125"/>
            </a:xfrm>
            <a:custGeom>
              <a:avLst/>
              <a:gdLst/>
              <a:ahLst/>
              <a:cxnLst/>
              <a:rect l="l" t="t" r="r" b="b"/>
              <a:pathLst>
                <a:path w="191" h="245" extrusionOk="0">
                  <a:moveTo>
                    <a:pt x="97" y="1"/>
                  </a:moveTo>
                  <a:cubicBezTo>
                    <a:pt x="44" y="1"/>
                    <a:pt x="1" y="55"/>
                    <a:pt x="1" y="122"/>
                  </a:cubicBezTo>
                  <a:cubicBezTo>
                    <a:pt x="0" y="190"/>
                    <a:pt x="44" y="245"/>
                    <a:pt x="96" y="245"/>
                  </a:cubicBezTo>
                  <a:cubicBezTo>
                    <a:pt x="96" y="245"/>
                    <a:pt x="97" y="245"/>
                    <a:pt x="97" y="245"/>
                  </a:cubicBezTo>
                  <a:cubicBezTo>
                    <a:pt x="149" y="245"/>
                    <a:pt x="191" y="191"/>
                    <a:pt x="191" y="123"/>
                  </a:cubicBezTo>
                  <a:cubicBezTo>
                    <a:pt x="191" y="55"/>
                    <a:pt x="149" y="1"/>
                    <a:pt x="97" y="1"/>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5" name="Google Shape;585;p23"/>
            <p:cNvSpPr/>
            <p:nvPr/>
          </p:nvSpPr>
          <p:spPr>
            <a:xfrm>
              <a:off x="4843175" y="2359813"/>
              <a:ext cx="4750" cy="6150"/>
            </a:xfrm>
            <a:custGeom>
              <a:avLst/>
              <a:gdLst/>
              <a:ahLst/>
              <a:cxnLst/>
              <a:rect l="l" t="t" r="r" b="b"/>
              <a:pathLst>
                <a:path w="190" h="246" extrusionOk="0">
                  <a:moveTo>
                    <a:pt x="96" y="0"/>
                  </a:moveTo>
                  <a:cubicBezTo>
                    <a:pt x="44" y="0"/>
                    <a:pt x="0" y="55"/>
                    <a:pt x="0" y="123"/>
                  </a:cubicBezTo>
                  <a:cubicBezTo>
                    <a:pt x="0" y="190"/>
                    <a:pt x="43" y="246"/>
                    <a:pt x="95" y="246"/>
                  </a:cubicBezTo>
                  <a:cubicBezTo>
                    <a:pt x="147" y="246"/>
                    <a:pt x="190" y="191"/>
                    <a:pt x="190" y="123"/>
                  </a:cubicBezTo>
                  <a:cubicBezTo>
                    <a:pt x="190" y="56"/>
                    <a:pt x="148" y="0"/>
                    <a:pt x="96" y="0"/>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6" name="Google Shape;586;p23"/>
            <p:cNvSpPr/>
            <p:nvPr/>
          </p:nvSpPr>
          <p:spPr>
            <a:xfrm>
              <a:off x="4864200" y="2349513"/>
              <a:ext cx="12350" cy="7925"/>
            </a:xfrm>
            <a:custGeom>
              <a:avLst/>
              <a:gdLst/>
              <a:ahLst/>
              <a:cxnLst/>
              <a:rect l="l" t="t" r="r" b="b"/>
              <a:pathLst>
                <a:path w="494" h="317" extrusionOk="0">
                  <a:moveTo>
                    <a:pt x="157" y="1"/>
                  </a:moveTo>
                  <a:cubicBezTo>
                    <a:pt x="109" y="1"/>
                    <a:pt x="65" y="11"/>
                    <a:pt x="33" y="25"/>
                  </a:cubicBezTo>
                  <a:cubicBezTo>
                    <a:pt x="10" y="35"/>
                    <a:pt x="1" y="61"/>
                    <a:pt x="8" y="84"/>
                  </a:cubicBezTo>
                  <a:cubicBezTo>
                    <a:pt x="14" y="103"/>
                    <a:pt x="30" y="114"/>
                    <a:pt x="48" y="114"/>
                  </a:cubicBezTo>
                  <a:cubicBezTo>
                    <a:pt x="53" y="114"/>
                    <a:pt x="58" y="113"/>
                    <a:pt x="62" y="111"/>
                  </a:cubicBezTo>
                  <a:cubicBezTo>
                    <a:pt x="66" y="110"/>
                    <a:pt x="106" y="94"/>
                    <a:pt x="159" y="94"/>
                  </a:cubicBezTo>
                  <a:cubicBezTo>
                    <a:pt x="236" y="94"/>
                    <a:pt x="342" y="128"/>
                    <a:pt x="406" y="289"/>
                  </a:cubicBezTo>
                  <a:cubicBezTo>
                    <a:pt x="412" y="305"/>
                    <a:pt x="427" y="316"/>
                    <a:pt x="444" y="317"/>
                  </a:cubicBezTo>
                  <a:cubicBezTo>
                    <a:pt x="450" y="317"/>
                    <a:pt x="456" y="316"/>
                    <a:pt x="461" y="313"/>
                  </a:cubicBezTo>
                  <a:cubicBezTo>
                    <a:pt x="484" y="301"/>
                    <a:pt x="493" y="274"/>
                    <a:pt x="484" y="251"/>
                  </a:cubicBezTo>
                  <a:cubicBezTo>
                    <a:pt x="405" y="55"/>
                    <a:pt x="269" y="1"/>
                    <a:pt x="157" y="1"/>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7" name="Google Shape;587;p23"/>
            <p:cNvSpPr/>
            <p:nvPr/>
          </p:nvSpPr>
          <p:spPr>
            <a:xfrm>
              <a:off x="4858575" y="2379463"/>
              <a:ext cx="10325" cy="8150"/>
            </a:xfrm>
            <a:custGeom>
              <a:avLst/>
              <a:gdLst/>
              <a:ahLst/>
              <a:cxnLst/>
              <a:rect l="l" t="t" r="r" b="b"/>
              <a:pathLst>
                <a:path w="413" h="326" extrusionOk="0">
                  <a:moveTo>
                    <a:pt x="371" y="0"/>
                  </a:moveTo>
                  <a:cubicBezTo>
                    <a:pt x="353" y="0"/>
                    <a:pt x="335" y="14"/>
                    <a:pt x="333" y="33"/>
                  </a:cubicBezTo>
                  <a:cubicBezTo>
                    <a:pt x="331" y="42"/>
                    <a:pt x="293" y="242"/>
                    <a:pt x="98" y="242"/>
                  </a:cubicBezTo>
                  <a:cubicBezTo>
                    <a:pt x="82" y="242"/>
                    <a:pt x="65" y="240"/>
                    <a:pt x="47" y="237"/>
                  </a:cubicBezTo>
                  <a:cubicBezTo>
                    <a:pt x="45" y="237"/>
                    <a:pt x="43" y="237"/>
                    <a:pt x="41" y="237"/>
                  </a:cubicBezTo>
                  <a:cubicBezTo>
                    <a:pt x="27" y="237"/>
                    <a:pt x="15" y="244"/>
                    <a:pt x="9" y="256"/>
                  </a:cubicBezTo>
                  <a:cubicBezTo>
                    <a:pt x="6" y="261"/>
                    <a:pt x="5" y="266"/>
                    <a:pt x="4" y="272"/>
                  </a:cubicBezTo>
                  <a:cubicBezTo>
                    <a:pt x="0" y="294"/>
                    <a:pt x="15" y="316"/>
                    <a:pt x="36" y="320"/>
                  </a:cubicBezTo>
                  <a:cubicBezTo>
                    <a:pt x="58" y="324"/>
                    <a:pt x="80" y="326"/>
                    <a:pt x="100" y="326"/>
                  </a:cubicBezTo>
                  <a:cubicBezTo>
                    <a:pt x="302" y="326"/>
                    <a:pt x="390" y="151"/>
                    <a:pt x="408" y="50"/>
                  </a:cubicBezTo>
                  <a:cubicBezTo>
                    <a:pt x="413" y="28"/>
                    <a:pt x="399" y="6"/>
                    <a:pt x="378" y="1"/>
                  </a:cubicBezTo>
                  <a:cubicBezTo>
                    <a:pt x="376" y="1"/>
                    <a:pt x="373" y="0"/>
                    <a:pt x="371" y="0"/>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8" name="Google Shape;588;p23"/>
            <p:cNvSpPr/>
            <p:nvPr/>
          </p:nvSpPr>
          <p:spPr>
            <a:xfrm>
              <a:off x="4838975" y="2348688"/>
              <a:ext cx="11025" cy="5175"/>
            </a:xfrm>
            <a:custGeom>
              <a:avLst/>
              <a:gdLst/>
              <a:ahLst/>
              <a:cxnLst/>
              <a:rect l="l" t="t" r="r" b="b"/>
              <a:pathLst>
                <a:path w="441" h="207" extrusionOk="0">
                  <a:moveTo>
                    <a:pt x="251" y="1"/>
                  </a:moveTo>
                  <a:cubicBezTo>
                    <a:pt x="134" y="1"/>
                    <a:pt x="48" y="84"/>
                    <a:pt x="11" y="146"/>
                  </a:cubicBezTo>
                  <a:cubicBezTo>
                    <a:pt x="0" y="163"/>
                    <a:pt x="5" y="187"/>
                    <a:pt x="21" y="200"/>
                  </a:cubicBezTo>
                  <a:cubicBezTo>
                    <a:pt x="27" y="204"/>
                    <a:pt x="34" y="206"/>
                    <a:pt x="40" y="206"/>
                  </a:cubicBezTo>
                  <a:cubicBezTo>
                    <a:pt x="52" y="206"/>
                    <a:pt x="64" y="200"/>
                    <a:pt x="71" y="189"/>
                  </a:cubicBezTo>
                  <a:cubicBezTo>
                    <a:pt x="74" y="183"/>
                    <a:pt x="138" y="79"/>
                    <a:pt x="250" y="79"/>
                  </a:cubicBezTo>
                  <a:cubicBezTo>
                    <a:pt x="289" y="79"/>
                    <a:pt x="333" y="91"/>
                    <a:pt x="383" y="123"/>
                  </a:cubicBezTo>
                  <a:cubicBezTo>
                    <a:pt x="388" y="127"/>
                    <a:pt x="394" y="128"/>
                    <a:pt x="400" y="128"/>
                  </a:cubicBezTo>
                  <a:cubicBezTo>
                    <a:pt x="407" y="128"/>
                    <a:pt x="415" y="126"/>
                    <a:pt x="421" y="121"/>
                  </a:cubicBezTo>
                  <a:cubicBezTo>
                    <a:pt x="425" y="118"/>
                    <a:pt x="429" y="113"/>
                    <a:pt x="431" y="108"/>
                  </a:cubicBezTo>
                  <a:cubicBezTo>
                    <a:pt x="441" y="91"/>
                    <a:pt x="436" y="68"/>
                    <a:pt x="419" y="55"/>
                  </a:cubicBezTo>
                  <a:cubicBezTo>
                    <a:pt x="358" y="16"/>
                    <a:pt x="302" y="1"/>
                    <a:pt x="251" y="1"/>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9" name="Google Shape;589;p23"/>
            <p:cNvSpPr/>
            <p:nvPr/>
          </p:nvSpPr>
          <p:spPr>
            <a:xfrm>
              <a:off x="4847675" y="2359813"/>
              <a:ext cx="8275" cy="22675"/>
            </a:xfrm>
            <a:custGeom>
              <a:avLst/>
              <a:gdLst/>
              <a:ahLst/>
              <a:cxnLst/>
              <a:rect l="l" t="t" r="r" b="b"/>
              <a:pathLst>
                <a:path w="331" h="907" extrusionOk="0">
                  <a:moveTo>
                    <a:pt x="290" y="0"/>
                  </a:moveTo>
                  <a:cubicBezTo>
                    <a:pt x="275" y="0"/>
                    <a:pt x="262" y="10"/>
                    <a:pt x="258" y="24"/>
                  </a:cubicBezTo>
                  <a:lnTo>
                    <a:pt x="72" y="517"/>
                  </a:lnTo>
                  <a:cubicBezTo>
                    <a:pt x="3" y="663"/>
                    <a:pt x="0" y="792"/>
                    <a:pt x="67" y="861"/>
                  </a:cubicBezTo>
                  <a:cubicBezTo>
                    <a:pt x="87" y="884"/>
                    <a:pt x="113" y="898"/>
                    <a:pt x="141" y="903"/>
                  </a:cubicBezTo>
                  <a:cubicBezTo>
                    <a:pt x="152" y="906"/>
                    <a:pt x="164" y="907"/>
                    <a:pt x="175" y="907"/>
                  </a:cubicBezTo>
                  <a:cubicBezTo>
                    <a:pt x="218" y="907"/>
                    <a:pt x="265" y="891"/>
                    <a:pt x="312" y="860"/>
                  </a:cubicBezTo>
                  <a:cubicBezTo>
                    <a:pt x="327" y="849"/>
                    <a:pt x="331" y="827"/>
                    <a:pt x="321" y="810"/>
                  </a:cubicBezTo>
                  <a:cubicBezTo>
                    <a:pt x="315" y="799"/>
                    <a:pt x="303" y="793"/>
                    <a:pt x="292" y="793"/>
                  </a:cubicBezTo>
                  <a:cubicBezTo>
                    <a:pt x="285" y="793"/>
                    <a:pt x="278" y="795"/>
                    <a:pt x="273" y="799"/>
                  </a:cubicBezTo>
                  <a:cubicBezTo>
                    <a:pt x="239" y="821"/>
                    <a:pt x="205" y="832"/>
                    <a:pt x="175" y="832"/>
                  </a:cubicBezTo>
                  <a:cubicBezTo>
                    <a:pt x="150" y="832"/>
                    <a:pt x="128" y="824"/>
                    <a:pt x="113" y="808"/>
                  </a:cubicBezTo>
                  <a:cubicBezTo>
                    <a:pt x="81" y="772"/>
                    <a:pt x="67" y="687"/>
                    <a:pt x="133" y="549"/>
                  </a:cubicBezTo>
                  <a:lnTo>
                    <a:pt x="321" y="52"/>
                  </a:lnTo>
                  <a:cubicBezTo>
                    <a:pt x="328" y="34"/>
                    <a:pt x="320" y="13"/>
                    <a:pt x="302" y="3"/>
                  </a:cubicBezTo>
                  <a:cubicBezTo>
                    <a:pt x="298" y="1"/>
                    <a:pt x="294" y="0"/>
                    <a:pt x="290" y="0"/>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0" name="Google Shape;590;p23"/>
            <p:cNvSpPr/>
            <p:nvPr/>
          </p:nvSpPr>
          <p:spPr>
            <a:xfrm>
              <a:off x="4821750" y="2308188"/>
              <a:ext cx="77900" cy="69000"/>
            </a:xfrm>
            <a:custGeom>
              <a:avLst/>
              <a:gdLst/>
              <a:ahLst/>
              <a:cxnLst/>
              <a:rect l="l" t="t" r="r" b="b"/>
              <a:pathLst>
                <a:path w="3116" h="2760" extrusionOk="0">
                  <a:moveTo>
                    <a:pt x="1764" y="0"/>
                  </a:moveTo>
                  <a:cubicBezTo>
                    <a:pt x="1396" y="0"/>
                    <a:pt x="1028" y="137"/>
                    <a:pt x="784" y="401"/>
                  </a:cubicBezTo>
                  <a:cubicBezTo>
                    <a:pt x="0" y="1249"/>
                    <a:pt x="568" y="1961"/>
                    <a:pt x="563" y="1987"/>
                  </a:cubicBezTo>
                  <a:cubicBezTo>
                    <a:pt x="578" y="1923"/>
                    <a:pt x="812" y="1593"/>
                    <a:pt x="799" y="1228"/>
                  </a:cubicBezTo>
                  <a:lnTo>
                    <a:pt x="799" y="1228"/>
                  </a:lnTo>
                  <a:cubicBezTo>
                    <a:pt x="822" y="1330"/>
                    <a:pt x="868" y="1431"/>
                    <a:pt x="916" y="1510"/>
                  </a:cubicBezTo>
                  <a:cubicBezTo>
                    <a:pt x="978" y="1612"/>
                    <a:pt x="1071" y="1670"/>
                    <a:pt x="1149" y="1751"/>
                  </a:cubicBezTo>
                  <a:cubicBezTo>
                    <a:pt x="1150" y="1639"/>
                    <a:pt x="1139" y="1554"/>
                    <a:pt x="1163" y="1440"/>
                  </a:cubicBezTo>
                  <a:cubicBezTo>
                    <a:pt x="1187" y="1336"/>
                    <a:pt x="1225" y="1242"/>
                    <a:pt x="1261" y="1146"/>
                  </a:cubicBezTo>
                  <a:cubicBezTo>
                    <a:pt x="1369" y="1295"/>
                    <a:pt x="1426" y="1460"/>
                    <a:pt x="1585" y="1558"/>
                  </a:cubicBezTo>
                  <a:cubicBezTo>
                    <a:pt x="1733" y="1650"/>
                    <a:pt x="1893" y="1707"/>
                    <a:pt x="2049" y="1763"/>
                  </a:cubicBezTo>
                  <a:cubicBezTo>
                    <a:pt x="1964" y="1660"/>
                    <a:pt x="1889" y="1536"/>
                    <a:pt x="1893" y="1385"/>
                  </a:cubicBezTo>
                  <a:lnTo>
                    <a:pt x="1893" y="1385"/>
                  </a:lnTo>
                  <a:cubicBezTo>
                    <a:pt x="1990" y="1418"/>
                    <a:pt x="2105" y="1561"/>
                    <a:pt x="2179" y="1639"/>
                  </a:cubicBezTo>
                  <a:cubicBezTo>
                    <a:pt x="2303" y="1768"/>
                    <a:pt x="2471" y="1896"/>
                    <a:pt x="2528" y="2090"/>
                  </a:cubicBezTo>
                  <a:cubicBezTo>
                    <a:pt x="2578" y="2259"/>
                    <a:pt x="2548" y="2432"/>
                    <a:pt x="2501" y="2594"/>
                  </a:cubicBezTo>
                  <a:cubicBezTo>
                    <a:pt x="2485" y="2646"/>
                    <a:pt x="2452" y="2709"/>
                    <a:pt x="2449" y="2759"/>
                  </a:cubicBezTo>
                  <a:cubicBezTo>
                    <a:pt x="2557" y="2759"/>
                    <a:pt x="2781" y="2726"/>
                    <a:pt x="3008" y="1811"/>
                  </a:cubicBezTo>
                  <a:cubicBezTo>
                    <a:pt x="3115" y="1378"/>
                    <a:pt x="3086" y="911"/>
                    <a:pt x="2853" y="553"/>
                  </a:cubicBezTo>
                  <a:cubicBezTo>
                    <a:pt x="2613" y="180"/>
                    <a:pt x="2188" y="0"/>
                    <a:pt x="1764" y="0"/>
                  </a:cubicBez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1" name="Google Shape;591;p23"/>
            <p:cNvSpPr/>
            <p:nvPr/>
          </p:nvSpPr>
          <p:spPr>
            <a:xfrm>
              <a:off x="4719150" y="2529263"/>
              <a:ext cx="196075" cy="74975"/>
            </a:xfrm>
            <a:custGeom>
              <a:avLst/>
              <a:gdLst/>
              <a:ahLst/>
              <a:cxnLst/>
              <a:rect l="l" t="t" r="r" b="b"/>
              <a:pathLst>
                <a:path w="7843" h="2999" extrusionOk="0">
                  <a:moveTo>
                    <a:pt x="7843" y="1706"/>
                  </a:moveTo>
                  <a:lnTo>
                    <a:pt x="3510" y="0"/>
                  </a:lnTo>
                  <a:lnTo>
                    <a:pt x="1" y="881"/>
                  </a:lnTo>
                  <a:lnTo>
                    <a:pt x="4480" y="2999"/>
                  </a:lnTo>
                  <a:close/>
                </a:path>
              </a:pathLst>
            </a:custGeom>
            <a:solidFill>
              <a:srgbClr val="C8D0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2" name="Google Shape;592;p23"/>
            <p:cNvSpPr/>
            <p:nvPr/>
          </p:nvSpPr>
          <p:spPr>
            <a:xfrm>
              <a:off x="4703050" y="2474163"/>
              <a:ext cx="212175" cy="135375"/>
            </a:xfrm>
            <a:custGeom>
              <a:avLst/>
              <a:gdLst/>
              <a:ahLst/>
              <a:cxnLst/>
              <a:rect l="l" t="t" r="r" b="b"/>
              <a:pathLst>
                <a:path w="8487" h="5415" extrusionOk="0">
                  <a:moveTo>
                    <a:pt x="1" y="1"/>
                  </a:moveTo>
                  <a:lnTo>
                    <a:pt x="696" y="3287"/>
                  </a:lnTo>
                  <a:lnTo>
                    <a:pt x="5197" y="5415"/>
                  </a:lnTo>
                  <a:lnTo>
                    <a:pt x="8465" y="4171"/>
                  </a:lnTo>
                  <a:lnTo>
                    <a:pt x="8487" y="3910"/>
                  </a:lnTo>
                  <a:lnTo>
                    <a:pt x="5124" y="5203"/>
                  </a:lnTo>
                  <a:lnTo>
                    <a:pt x="4143" y="1960"/>
                  </a:lnTo>
                  <a:close/>
                </a:path>
              </a:pathLst>
            </a:custGeom>
            <a:solidFill>
              <a:srgbClr val="E1E5E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3" name="Google Shape;593;p23"/>
            <p:cNvSpPr/>
            <p:nvPr/>
          </p:nvSpPr>
          <p:spPr>
            <a:xfrm>
              <a:off x="4806600" y="2519438"/>
              <a:ext cx="30275" cy="84800"/>
            </a:xfrm>
            <a:custGeom>
              <a:avLst/>
              <a:gdLst/>
              <a:ahLst/>
              <a:cxnLst/>
              <a:rect l="l" t="t" r="r" b="b"/>
              <a:pathLst>
                <a:path w="1211" h="3392" extrusionOk="0">
                  <a:moveTo>
                    <a:pt x="1211" y="3304"/>
                  </a:moveTo>
                  <a:lnTo>
                    <a:pt x="198" y="1"/>
                  </a:lnTo>
                  <a:lnTo>
                    <a:pt x="1" y="149"/>
                  </a:lnTo>
                  <a:lnTo>
                    <a:pt x="982" y="3392"/>
                  </a:lnTo>
                  <a:close/>
                </a:path>
              </a:pathLst>
            </a:custGeom>
            <a:solidFill>
              <a:srgbClr val="8A9DE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4" name="Google Shape;594;p23"/>
            <p:cNvSpPr/>
            <p:nvPr/>
          </p:nvSpPr>
          <p:spPr>
            <a:xfrm>
              <a:off x="4703050" y="2470238"/>
              <a:ext cx="108500" cy="52950"/>
            </a:xfrm>
            <a:custGeom>
              <a:avLst/>
              <a:gdLst/>
              <a:ahLst/>
              <a:cxnLst/>
              <a:rect l="l" t="t" r="r" b="b"/>
              <a:pathLst>
                <a:path w="4340" h="2118" extrusionOk="0">
                  <a:moveTo>
                    <a:pt x="4340" y="1969"/>
                  </a:moveTo>
                  <a:lnTo>
                    <a:pt x="4143" y="2117"/>
                  </a:lnTo>
                  <a:lnTo>
                    <a:pt x="1" y="158"/>
                  </a:lnTo>
                  <a:lnTo>
                    <a:pt x="321" y="0"/>
                  </a:lnTo>
                  <a:close/>
                </a:path>
              </a:pathLst>
            </a:custGeom>
            <a:solidFill>
              <a:srgbClr val="C8D0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5" name="Google Shape;595;p23"/>
            <p:cNvSpPr/>
            <p:nvPr/>
          </p:nvSpPr>
          <p:spPr>
            <a:xfrm>
              <a:off x="4748675" y="2533538"/>
              <a:ext cx="24375" cy="19525"/>
            </a:xfrm>
            <a:custGeom>
              <a:avLst/>
              <a:gdLst/>
              <a:ahLst/>
              <a:cxnLst/>
              <a:rect l="l" t="t" r="r" b="b"/>
              <a:pathLst>
                <a:path w="975" h="781" extrusionOk="0">
                  <a:moveTo>
                    <a:pt x="385" y="0"/>
                  </a:moveTo>
                  <a:cubicBezTo>
                    <a:pt x="271" y="0"/>
                    <a:pt x="170" y="44"/>
                    <a:pt x="110" y="129"/>
                  </a:cubicBezTo>
                  <a:cubicBezTo>
                    <a:pt x="0" y="289"/>
                    <a:pt x="78" y="536"/>
                    <a:pt x="286" y="680"/>
                  </a:cubicBezTo>
                  <a:cubicBezTo>
                    <a:pt x="383" y="748"/>
                    <a:pt x="491" y="781"/>
                    <a:pt x="589" y="781"/>
                  </a:cubicBezTo>
                  <a:cubicBezTo>
                    <a:pt x="703" y="781"/>
                    <a:pt x="804" y="737"/>
                    <a:pt x="864" y="652"/>
                  </a:cubicBezTo>
                  <a:cubicBezTo>
                    <a:pt x="975" y="492"/>
                    <a:pt x="896" y="245"/>
                    <a:pt x="689" y="100"/>
                  </a:cubicBezTo>
                  <a:cubicBezTo>
                    <a:pt x="592" y="33"/>
                    <a:pt x="484" y="0"/>
                    <a:pt x="385" y="0"/>
                  </a:cubicBezTo>
                  <a:close/>
                </a:path>
              </a:pathLst>
            </a:custGeom>
            <a:solidFill>
              <a:srgbClr val="BDC9E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6" name="Google Shape;596;p23"/>
            <p:cNvSpPr/>
            <p:nvPr/>
          </p:nvSpPr>
          <p:spPr>
            <a:xfrm>
              <a:off x="4825650" y="2407638"/>
              <a:ext cx="120600" cy="153500"/>
            </a:xfrm>
            <a:custGeom>
              <a:avLst/>
              <a:gdLst/>
              <a:ahLst/>
              <a:cxnLst/>
              <a:rect l="l" t="t" r="r" b="b"/>
              <a:pathLst>
                <a:path w="4824" h="6140" extrusionOk="0">
                  <a:moveTo>
                    <a:pt x="4060" y="1"/>
                  </a:moveTo>
                  <a:cubicBezTo>
                    <a:pt x="3839" y="1"/>
                    <a:pt x="3619" y="98"/>
                    <a:pt x="3491" y="308"/>
                  </a:cubicBezTo>
                  <a:cubicBezTo>
                    <a:pt x="3421" y="422"/>
                    <a:pt x="3398" y="558"/>
                    <a:pt x="3404" y="690"/>
                  </a:cubicBezTo>
                  <a:lnTo>
                    <a:pt x="3452" y="2411"/>
                  </a:lnTo>
                  <a:lnTo>
                    <a:pt x="3450" y="2411"/>
                  </a:lnTo>
                  <a:lnTo>
                    <a:pt x="3483" y="3514"/>
                  </a:lnTo>
                  <a:lnTo>
                    <a:pt x="0" y="5733"/>
                  </a:lnTo>
                  <a:lnTo>
                    <a:pt x="225" y="6140"/>
                  </a:lnTo>
                  <a:cubicBezTo>
                    <a:pt x="227" y="6137"/>
                    <a:pt x="230" y="6135"/>
                    <a:pt x="232" y="6132"/>
                  </a:cubicBezTo>
                  <a:lnTo>
                    <a:pt x="3529" y="4847"/>
                  </a:lnTo>
                  <a:cubicBezTo>
                    <a:pt x="3566" y="4832"/>
                    <a:pt x="3600" y="4818"/>
                    <a:pt x="3633" y="4801"/>
                  </a:cubicBezTo>
                  <a:cubicBezTo>
                    <a:pt x="4113" y="4577"/>
                    <a:pt x="4416" y="4097"/>
                    <a:pt x="4468" y="3571"/>
                  </a:cubicBezTo>
                  <a:lnTo>
                    <a:pt x="4578" y="2494"/>
                  </a:lnTo>
                  <a:lnTo>
                    <a:pt x="4749" y="801"/>
                  </a:lnTo>
                  <a:cubicBezTo>
                    <a:pt x="4751" y="795"/>
                    <a:pt x="4752" y="789"/>
                    <a:pt x="4752" y="783"/>
                  </a:cubicBezTo>
                  <a:cubicBezTo>
                    <a:pt x="4823" y="288"/>
                    <a:pt x="4440" y="1"/>
                    <a:pt x="4060" y="1"/>
                  </a:cubicBezTo>
                  <a:close/>
                </a:path>
              </a:pathLst>
            </a:custGeom>
            <a:solidFill>
              <a:srgbClr val="22366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7" name="Google Shape;597;p23"/>
            <p:cNvSpPr/>
            <p:nvPr/>
          </p:nvSpPr>
          <p:spPr>
            <a:xfrm>
              <a:off x="4820950" y="2550188"/>
              <a:ext cx="10325" cy="16075"/>
            </a:xfrm>
            <a:custGeom>
              <a:avLst/>
              <a:gdLst/>
              <a:ahLst/>
              <a:cxnLst/>
              <a:rect l="l" t="t" r="r" b="b"/>
              <a:pathLst>
                <a:path w="413" h="643" extrusionOk="0">
                  <a:moveTo>
                    <a:pt x="0" y="0"/>
                  </a:moveTo>
                  <a:lnTo>
                    <a:pt x="198" y="642"/>
                  </a:lnTo>
                  <a:cubicBezTo>
                    <a:pt x="274" y="579"/>
                    <a:pt x="346" y="511"/>
                    <a:pt x="413" y="438"/>
                  </a:cubicBezTo>
                  <a:lnTo>
                    <a:pt x="188" y="31"/>
                  </a:lnTo>
                  <a:lnTo>
                    <a:pt x="183" y="36"/>
                  </a:lnTo>
                  <a:cubicBezTo>
                    <a:pt x="183" y="36"/>
                    <a:pt x="93" y="13"/>
                    <a:pt x="0" y="0"/>
                  </a:cubicBezTo>
                  <a:close/>
                </a:path>
              </a:pathLst>
            </a:custGeom>
            <a:solidFill>
              <a:srgbClr val="7A2B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8" name="Google Shape;598;p23"/>
            <p:cNvSpPr/>
            <p:nvPr/>
          </p:nvSpPr>
          <p:spPr>
            <a:xfrm>
              <a:off x="4715975" y="2917938"/>
              <a:ext cx="106975" cy="129775"/>
            </a:xfrm>
            <a:custGeom>
              <a:avLst/>
              <a:gdLst/>
              <a:ahLst/>
              <a:cxnLst/>
              <a:rect l="l" t="t" r="r" b="b"/>
              <a:pathLst>
                <a:path w="4279" h="5191" extrusionOk="0">
                  <a:moveTo>
                    <a:pt x="3056" y="0"/>
                  </a:moveTo>
                  <a:cubicBezTo>
                    <a:pt x="3054" y="0"/>
                    <a:pt x="3053" y="0"/>
                    <a:pt x="3051" y="0"/>
                  </a:cubicBezTo>
                  <a:lnTo>
                    <a:pt x="1290" y="155"/>
                  </a:lnTo>
                  <a:cubicBezTo>
                    <a:pt x="1309" y="320"/>
                    <a:pt x="1171" y="601"/>
                    <a:pt x="1095" y="744"/>
                  </a:cubicBezTo>
                  <a:cubicBezTo>
                    <a:pt x="1001" y="915"/>
                    <a:pt x="887" y="1073"/>
                    <a:pt x="756" y="1217"/>
                  </a:cubicBezTo>
                  <a:cubicBezTo>
                    <a:pt x="493" y="1510"/>
                    <a:pt x="182" y="1744"/>
                    <a:pt x="55" y="2168"/>
                  </a:cubicBezTo>
                  <a:cubicBezTo>
                    <a:pt x="0" y="2350"/>
                    <a:pt x="21" y="2527"/>
                    <a:pt x="117" y="2677"/>
                  </a:cubicBezTo>
                  <a:cubicBezTo>
                    <a:pt x="273" y="2925"/>
                    <a:pt x="348" y="3187"/>
                    <a:pt x="347" y="3502"/>
                  </a:cubicBezTo>
                  <a:cubicBezTo>
                    <a:pt x="347" y="3718"/>
                    <a:pt x="286" y="3870"/>
                    <a:pt x="205" y="4054"/>
                  </a:cubicBezTo>
                  <a:cubicBezTo>
                    <a:pt x="120" y="4240"/>
                    <a:pt x="144" y="4410"/>
                    <a:pt x="228" y="4587"/>
                  </a:cubicBezTo>
                  <a:cubicBezTo>
                    <a:pt x="302" y="4744"/>
                    <a:pt x="408" y="4806"/>
                    <a:pt x="539" y="4806"/>
                  </a:cubicBezTo>
                  <a:cubicBezTo>
                    <a:pt x="573" y="4806"/>
                    <a:pt x="609" y="4802"/>
                    <a:pt x="646" y="4794"/>
                  </a:cubicBezTo>
                  <a:cubicBezTo>
                    <a:pt x="874" y="4746"/>
                    <a:pt x="1080" y="4677"/>
                    <a:pt x="1313" y="4677"/>
                  </a:cubicBezTo>
                  <a:cubicBezTo>
                    <a:pt x="1324" y="4677"/>
                    <a:pt x="1336" y="4677"/>
                    <a:pt x="1348" y="4677"/>
                  </a:cubicBezTo>
                  <a:cubicBezTo>
                    <a:pt x="1657" y="4686"/>
                    <a:pt x="1971" y="4842"/>
                    <a:pt x="2254" y="4975"/>
                  </a:cubicBezTo>
                  <a:cubicBezTo>
                    <a:pt x="2523" y="5100"/>
                    <a:pt x="2786" y="5172"/>
                    <a:pt x="3072" y="5172"/>
                  </a:cubicBezTo>
                  <a:cubicBezTo>
                    <a:pt x="3095" y="5172"/>
                    <a:pt x="3117" y="5171"/>
                    <a:pt x="3140" y="5170"/>
                  </a:cubicBezTo>
                  <a:cubicBezTo>
                    <a:pt x="3395" y="5161"/>
                    <a:pt x="3834" y="5190"/>
                    <a:pt x="3943" y="4832"/>
                  </a:cubicBezTo>
                  <a:cubicBezTo>
                    <a:pt x="4002" y="4639"/>
                    <a:pt x="4036" y="4373"/>
                    <a:pt x="4015" y="4167"/>
                  </a:cubicBezTo>
                  <a:cubicBezTo>
                    <a:pt x="3989" y="3898"/>
                    <a:pt x="3836" y="3679"/>
                    <a:pt x="3844" y="3398"/>
                  </a:cubicBezTo>
                  <a:cubicBezTo>
                    <a:pt x="3852" y="3101"/>
                    <a:pt x="4018" y="2802"/>
                    <a:pt x="4119" y="2538"/>
                  </a:cubicBezTo>
                  <a:cubicBezTo>
                    <a:pt x="4219" y="2273"/>
                    <a:pt x="4278" y="2005"/>
                    <a:pt x="4249" y="1710"/>
                  </a:cubicBezTo>
                  <a:cubicBezTo>
                    <a:pt x="4223" y="1448"/>
                    <a:pt x="4103" y="1168"/>
                    <a:pt x="3994" y="943"/>
                  </a:cubicBezTo>
                  <a:cubicBezTo>
                    <a:pt x="3887" y="721"/>
                    <a:pt x="3759" y="516"/>
                    <a:pt x="3631" y="313"/>
                  </a:cubicBezTo>
                  <a:cubicBezTo>
                    <a:pt x="3525" y="148"/>
                    <a:pt x="3363" y="87"/>
                    <a:pt x="3202" y="33"/>
                  </a:cubicBezTo>
                  <a:cubicBezTo>
                    <a:pt x="3154" y="17"/>
                    <a:pt x="3106" y="0"/>
                    <a:pt x="3056" y="0"/>
                  </a:cubicBezTo>
                  <a:close/>
                </a:path>
              </a:pathLst>
            </a:custGeom>
            <a:solidFill>
              <a:srgbClr val="FF96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9" name="Google Shape;599;p23"/>
            <p:cNvSpPr/>
            <p:nvPr/>
          </p:nvSpPr>
          <p:spPr>
            <a:xfrm>
              <a:off x="4723325" y="3001613"/>
              <a:ext cx="48000" cy="96550"/>
            </a:xfrm>
            <a:custGeom>
              <a:avLst/>
              <a:gdLst/>
              <a:ahLst/>
              <a:cxnLst/>
              <a:rect l="l" t="t" r="r" b="b"/>
              <a:pathLst>
                <a:path w="1920" h="3862" extrusionOk="0">
                  <a:moveTo>
                    <a:pt x="1241" y="0"/>
                  </a:moveTo>
                  <a:cubicBezTo>
                    <a:pt x="1218" y="0"/>
                    <a:pt x="1195" y="1"/>
                    <a:pt x="1173" y="4"/>
                  </a:cubicBezTo>
                  <a:cubicBezTo>
                    <a:pt x="921" y="31"/>
                    <a:pt x="721" y="210"/>
                    <a:pt x="631" y="436"/>
                  </a:cubicBezTo>
                  <a:cubicBezTo>
                    <a:pt x="322" y="1230"/>
                    <a:pt x="33" y="3352"/>
                    <a:pt x="33" y="3352"/>
                  </a:cubicBezTo>
                  <a:lnTo>
                    <a:pt x="1" y="3379"/>
                  </a:lnTo>
                  <a:cubicBezTo>
                    <a:pt x="221" y="3523"/>
                    <a:pt x="487" y="3695"/>
                    <a:pt x="737" y="3861"/>
                  </a:cubicBezTo>
                  <a:cubicBezTo>
                    <a:pt x="858" y="3710"/>
                    <a:pt x="951" y="3536"/>
                    <a:pt x="1012" y="3352"/>
                  </a:cubicBezTo>
                  <a:lnTo>
                    <a:pt x="1813" y="870"/>
                  </a:lnTo>
                  <a:cubicBezTo>
                    <a:pt x="1920" y="585"/>
                    <a:pt x="1825" y="252"/>
                    <a:pt x="1559" y="91"/>
                  </a:cubicBezTo>
                  <a:cubicBezTo>
                    <a:pt x="1463" y="31"/>
                    <a:pt x="1353" y="0"/>
                    <a:pt x="1241"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0" name="Google Shape;600;p23"/>
            <p:cNvSpPr/>
            <p:nvPr/>
          </p:nvSpPr>
          <p:spPr>
            <a:xfrm>
              <a:off x="4692100" y="3150313"/>
              <a:ext cx="131025" cy="328925"/>
            </a:xfrm>
            <a:custGeom>
              <a:avLst/>
              <a:gdLst/>
              <a:ahLst/>
              <a:cxnLst/>
              <a:rect l="l" t="t" r="r" b="b"/>
              <a:pathLst>
                <a:path w="5241" h="13157" extrusionOk="0">
                  <a:moveTo>
                    <a:pt x="1290" y="0"/>
                  </a:moveTo>
                  <a:cubicBezTo>
                    <a:pt x="0" y="1438"/>
                    <a:pt x="1199" y="8143"/>
                    <a:pt x="1722" y="13034"/>
                  </a:cubicBezTo>
                  <a:lnTo>
                    <a:pt x="2543" y="13034"/>
                  </a:lnTo>
                  <a:cubicBezTo>
                    <a:pt x="2543" y="10184"/>
                    <a:pt x="2589" y="6393"/>
                    <a:pt x="2589" y="3862"/>
                  </a:cubicBezTo>
                  <a:cubicBezTo>
                    <a:pt x="2637" y="5960"/>
                    <a:pt x="3580" y="9500"/>
                    <a:pt x="4093" y="13157"/>
                  </a:cubicBezTo>
                  <a:lnTo>
                    <a:pt x="4914" y="13157"/>
                  </a:lnTo>
                  <a:cubicBezTo>
                    <a:pt x="5017" y="7568"/>
                    <a:pt x="5241" y="1397"/>
                    <a:pt x="4469" y="0"/>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1" name="Google Shape;601;p23"/>
            <p:cNvSpPr/>
            <p:nvPr/>
          </p:nvSpPr>
          <p:spPr>
            <a:xfrm>
              <a:off x="4713325" y="3001588"/>
              <a:ext cx="107400" cy="176000"/>
            </a:xfrm>
            <a:custGeom>
              <a:avLst/>
              <a:gdLst/>
              <a:ahLst/>
              <a:cxnLst/>
              <a:rect l="l" t="t" r="r" b="b"/>
              <a:pathLst>
                <a:path w="4296" h="7040" extrusionOk="0">
                  <a:moveTo>
                    <a:pt x="1804" y="1"/>
                  </a:moveTo>
                  <a:cubicBezTo>
                    <a:pt x="1482" y="1"/>
                    <a:pt x="1185" y="189"/>
                    <a:pt x="1051" y="489"/>
                  </a:cubicBezTo>
                  <a:lnTo>
                    <a:pt x="294" y="2185"/>
                  </a:lnTo>
                  <a:cubicBezTo>
                    <a:pt x="185" y="2430"/>
                    <a:pt x="220" y="2715"/>
                    <a:pt x="385" y="2927"/>
                  </a:cubicBezTo>
                  <a:lnTo>
                    <a:pt x="618" y="3224"/>
                  </a:lnTo>
                  <a:cubicBezTo>
                    <a:pt x="797" y="3454"/>
                    <a:pt x="859" y="3758"/>
                    <a:pt x="782" y="4040"/>
                  </a:cubicBezTo>
                  <a:lnTo>
                    <a:pt x="1" y="6941"/>
                  </a:lnTo>
                  <a:lnTo>
                    <a:pt x="3931" y="7039"/>
                  </a:lnTo>
                  <a:lnTo>
                    <a:pt x="3638" y="5416"/>
                  </a:lnTo>
                  <a:cubicBezTo>
                    <a:pt x="3403" y="4126"/>
                    <a:pt x="3557" y="2796"/>
                    <a:pt x="4078" y="1592"/>
                  </a:cubicBezTo>
                  <a:cubicBezTo>
                    <a:pt x="4155" y="1411"/>
                    <a:pt x="4295" y="1006"/>
                    <a:pt x="3890" y="677"/>
                  </a:cubicBezTo>
                  <a:cubicBezTo>
                    <a:pt x="3504" y="365"/>
                    <a:pt x="2575" y="126"/>
                    <a:pt x="2575" y="126"/>
                  </a:cubicBezTo>
                  <a:lnTo>
                    <a:pt x="1949" y="14"/>
                  </a:lnTo>
                  <a:cubicBezTo>
                    <a:pt x="1900" y="5"/>
                    <a:pt x="1852" y="1"/>
                    <a:pt x="1804"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2" name="Google Shape;602;p23"/>
            <p:cNvSpPr/>
            <p:nvPr/>
          </p:nvSpPr>
          <p:spPr>
            <a:xfrm>
              <a:off x="4762500" y="2981913"/>
              <a:ext cx="24375" cy="40800"/>
            </a:xfrm>
            <a:custGeom>
              <a:avLst/>
              <a:gdLst/>
              <a:ahLst/>
              <a:cxnLst/>
              <a:rect l="l" t="t" r="r" b="b"/>
              <a:pathLst>
                <a:path w="975" h="1632" extrusionOk="0">
                  <a:moveTo>
                    <a:pt x="271" y="0"/>
                  </a:moveTo>
                  <a:cubicBezTo>
                    <a:pt x="243" y="0"/>
                    <a:pt x="219" y="20"/>
                    <a:pt x="215" y="48"/>
                  </a:cubicBezTo>
                  <a:lnTo>
                    <a:pt x="3" y="1254"/>
                  </a:lnTo>
                  <a:cubicBezTo>
                    <a:pt x="2" y="1258"/>
                    <a:pt x="2" y="1263"/>
                    <a:pt x="2" y="1268"/>
                  </a:cubicBezTo>
                  <a:cubicBezTo>
                    <a:pt x="0" y="1486"/>
                    <a:pt x="183" y="1632"/>
                    <a:pt x="374" y="1632"/>
                  </a:cubicBezTo>
                  <a:cubicBezTo>
                    <a:pt x="457" y="1632"/>
                    <a:pt x="542" y="1604"/>
                    <a:pt x="614" y="1544"/>
                  </a:cubicBezTo>
                  <a:cubicBezTo>
                    <a:pt x="693" y="1477"/>
                    <a:pt x="751" y="1420"/>
                    <a:pt x="756" y="1386"/>
                  </a:cubicBezTo>
                  <a:lnTo>
                    <a:pt x="968" y="180"/>
                  </a:lnTo>
                  <a:cubicBezTo>
                    <a:pt x="974" y="150"/>
                    <a:pt x="955" y="121"/>
                    <a:pt x="925" y="114"/>
                  </a:cubicBezTo>
                  <a:lnTo>
                    <a:pt x="278" y="0"/>
                  </a:lnTo>
                  <a:cubicBezTo>
                    <a:pt x="276" y="0"/>
                    <a:pt x="274" y="0"/>
                    <a:pt x="271" y="0"/>
                  </a:cubicBezTo>
                  <a:close/>
                </a:path>
              </a:pathLst>
            </a:custGeom>
            <a:solidFill>
              <a:srgbClr val="FF916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3" name="Google Shape;603;p23"/>
            <p:cNvSpPr/>
            <p:nvPr/>
          </p:nvSpPr>
          <p:spPr>
            <a:xfrm>
              <a:off x="4738425" y="2915563"/>
              <a:ext cx="73650" cy="84100"/>
            </a:xfrm>
            <a:custGeom>
              <a:avLst/>
              <a:gdLst/>
              <a:ahLst/>
              <a:cxnLst/>
              <a:rect l="l" t="t" r="r" b="b"/>
              <a:pathLst>
                <a:path w="2946" h="3364" extrusionOk="0">
                  <a:moveTo>
                    <a:pt x="1285" y="1"/>
                  </a:moveTo>
                  <a:cubicBezTo>
                    <a:pt x="898" y="1"/>
                    <a:pt x="549" y="195"/>
                    <a:pt x="312" y="830"/>
                  </a:cubicBezTo>
                  <a:cubicBezTo>
                    <a:pt x="217" y="1085"/>
                    <a:pt x="139" y="1413"/>
                    <a:pt x="86" y="1828"/>
                  </a:cubicBezTo>
                  <a:cubicBezTo>
                    <a:pt x="0" y="2476"/>
                    <a:pt x="392" y="3192"/>
                    <a:pt x="1007" y="3346"/>
                  </a:cubicBezTo>
                  <a:cubicBezTo>
                    <a:pt x="1056" y="3358"/>
                    <a:pt x="1105" y="3363"/>
                    <a:pt x="1156" y="3363"/>
                  </a:cubicBezTo>
                  <a:cubicBezTo>
                    <a:pt x="1507" y="3363"/>
                    <a:pt x="1899" y="3087"/>
                    <a:pt x="2175" y="2736"/>
                  </a:cubicBezTo>
                  <a:cubicBezTo>
                    <a:pt x="2238" y="2656"/>
                    <a:pt x="2295" y="2571"/>
                    <a:pt x="2346" y="2484"/>
                  </a:cubicBezTo>
                  <a:cubicBezTo>
                    <a:pt x="2558" y="2440"/>
                    <a:pt x="2787" y="2363"/>
                    <a:pt x="2875" y="2072"/>
                  </a:cubicBezTo>
                  <a:cubicBezTo>
                    <a:pt x="2946" y="1843"/>
                    <a:pt x="2904" y="1531"/>
                    <a:pt x="2712" y="1501"/>
                  </a:cubicBezTo>
                  <a:cubicBezTo>
                    <a:pt x="2701" y="1499"/>
                    <a:pt x="2690" y="1498"/>
                    <a:pt x="2678" y="1498"/>
                  </a:cubicBezTo>
                  <a:cubicBezTo>
                    <a:pt x="2629" y="1498"/>
                    <a:pt x="2574" y="1515"/>
                    <a:pt x="2520" y="1542"/>
                  </a:cubicBezTo>
                  <a:cubicBezTo>
                    <a:pt x="2422" y="870"/>
                    <a:pt x="1982" y="95"/>
                    <a:pt x="1501" y="19"/>
                  </a:cubicBezTo>
                  <a:cubicBezTo>
                    <a:pt x="1428" y="7"/>
                    <a:pt x="1356" y="1"/>
                    <a:pt x="1285" y="1"/>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4" name="Google Shape;604;p23"/>
            <p:cNvSpPr/>
            <p:nvPr/>
          </p:nvSpPr>
          <p:spPr>
            <a:xfrm>
              <a:off x="4750400" y="2967913"/>
              <a:ext cx="7000" cy="7200"/>
            </a:xfrm>
            <a:custGeom>
              <a:avLst/>
              <a:gdLst/>
              <a:ahLst/>
              <a:cxnLst/>
              <a:rect l="l" t="t" r="r" b="b"/>
              <a:pathLst>
                <a:path w="280" h="288" extrusionOk="0">
                  <a:moveTo>
                    <a:pt x="236" y="0"/>
                  </a:moveTo>
                  <a:cubicBezTo>
                    <a:pt x="231" y="0"/>
                    <a:pt x="225" y="2"/>
                    <a:pt x="220" y="6"/>
                  </a:cubicBezTo>
                  <a:cubicBezTo>
                    <a:pt x="153" y="43"/>
                    <a:pt x="1" y="137"/>
                    <a:pt x="19" y="217"/>
                  </a:cubicBezTo>
                  <a:cubicBezTo>
                    <a:pt x="33" y="274"/>
                    <a:pt x="117" y="284"/>
                    <a:pt x="179" y="288"/>
                  </a:cubicBezTo>
                  <a:lnTo>
                    <a:pt x="186" y="288"/>
                  </a:lnTo>
                  <a:lnTo>
                    <a:pt x="186" y="287"/>
                  </a:lnTo>
                  <a:cubicBezTo>
                    <a:pt x="220" y="279"/>
                    <a:pt x="216" y="231"/>
                    <a:pt x="183" y="230"/>
                  </a:cubicBezTo>
                  <a:cubicBezTo>
                    <a:pt x="85" y="225"/>
                    <a:pt x="76" y="204"/>
                    <a:pt x="76" y="204"/>
                  </a:cubicBezTo>
                  <a:cubicBezTo>
                    <a:pt x="70" y="180"/>
                    <a:pt x="154" y="108"/>
                    <a:pt x="248" y="56"/>
                  </a:cubicBezTo>
                  <a:cubicBezTo>
                    <a:pt x="279" y="42"/>
                    <a:pt x="263" y="0"/>
                    <a:pt x="236" y="0"/>
                  </a:cubicBezTo>
                  <a:close/>
                </a:path>
              </a:pathLst>
            </a:custGeom>
            <a:solidFill>
              <a:srgbClr val="27253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5" name="Google Shape;605;p23"/>
            <p:cNvSpPr/>
            <p:nvPr/>
          </p:nvSpPr>
          <p:spPr>
            <a:xfrm>
              <a:off x="4756075" y="2973963"/>
              <a:ext cx="15975" cy="10075"/>
            </a:xfrm>
            <a:custGeom>
              <a:avLst/>
              <a:gdLst/>
              <a:ahLst/>
              <a:cxnLst/>
              <a:rect l="l" t="t" r="r" b="b"/>
              <a:pathLst>
                <a:path w="639" h="403" extrusionOk="0">
                  <a:moveTo>
                    <a:pt x="598" y="0"/>
                  </a:moveTo>
                  <a:cubicBezTo>
                    <a:pt x="586" y="0"/>
                    <a:pt x="573" y="7"/>
                    <a:pt x="568" y="24"/>
                  </a:cubicBezTo>
                  <a:cubicBezTo>
                    <a:pt x="481" y="297"/>
                    <a:pt x="253" y="338"/>
                    <a:pt x="127" y="338"/>
                  </a:cubicBezTo>
                  <a:cubicBezTo>
                    <a:pt x="79" y="338"/>
                    <a:pt x="46" y="332"/>
                    <a:pt x="41" y="331"/>
                  </a:cubicBezTo>
                  <a:cubicBezTo>
                    <a:pt x="39" y="330"/>
                    <a:pt x="37" y="330"/>
                    <a:pt x="35" y="330"/>
                  </a:cubicBezTo>
                  <a:cubicBezTo>
                    <a:pt x="20" y="330"/>
                    <a:pt x="5" y="342"/>
                    <a:pt x="3" y="358"/>
                  </a:cubicBezTo>
                  <a:cubicBezTo>
                    <a:pt x="0" y="375"/>
                    <a:pt x="11" y="393"/>
                    <a:pt x="30" y="396"/>
                  </a:cubicBezTo>
                  <a:cubicBezTo>
                    <a:pt x="47" y="399"/>
                    <a:pt x="66" y="400"/>
                    <a:pt x="83" y="401"/>
                  </a:cubicBezTo>
                  <a:cubicBezTo>
                    <a:pt x="94" y="402"/>
                    <a:pt x="107" y="403"/>
                    <a:pt x="121" y="403"/>
                  </a:cubicBezTo>
                  <a:cubicBezTo>
                    <a:pt x="264" y="403"/>
                    <a:pt x="533" y="357"/>
                    <a:pt x="631" y="43"/>
                  </a:cubicBezTo>
                  <a:cubicBezTo>
                    <a:pt x="639" y="18"/>
                    <a:pt x="619" y="0"/>
                    <a:pt x="598" y="0"/>
                  </a:cubicBezTo>
                  <a:close/>
                </a:path>
              </a:pathLst>
            </a:custGeom>
            <a:solidFill>
              <a:srgbClr val="27253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6" name="Google Shape;606;p23"/>
            <p:cNvSpPr/>
            <p:nvPr/>
          </p:nvSpPr>
          <p:spPr>
            <a:xfrm>
              <a:off x="4768300" y="2961413"/>
              <a:ext cx="5175" cy="5325"/>
            </a:xfrm>
            <a:custGeom>
              <a:avLst/>
              <a:gdLst/>
              <a:ahLst/>
              <a:cxnLst/>
              <a:rect l="l" t="t" r="r" b="b"/>
              <a:pathLst>
                <a:path w="207" h="213" extrusionOk="0">
                  <a:moveTo>
                    <a:pt x="106" y="0"/>
                  </a:moveTo>
                  <a:cubicBezTo>
                    <a:pt x="56" y="0"/>
                    <a:pt x="13" y="41"/>
                    <a:pt x="7" y="97"/>
                  </a:cubicBezTo>
                  <a:cubicBezTo>
                    <a:pt x="0" y="155"/>
                    <a:pt x="39" y="207"/>
                    <a:pt x="92" y="212"/>
                  </a:cubicBezTo>
                  <a:cubicBezTo>
                    <a:pt x="95" y="213"/>
                    <a:pt x="98" y="213"/>
                    <a:pt x="101" y="213"/>
                  </a:cubicBezTo>
                  <a:cubicBezTo>
                    <a:pt x="150" y="213"/>
                    <a:pt x="194" y="172"/>
                    <a:pt x="200" y="116"/>
                  </a:cubicBezTo>
                  <a:cubicBezTo>
                    <a:pt x="206" y="57"/>
                    <a:pt x="168" y="5"/>
                    <a:pt x="114" y="0"/>
                  </a:cubicBezTo>
                  <a:cubicBezTo>
                    <a:pt x="112" y="0"/>
                    <a:pt x="109" y="0"/>
                    <a:pt x="106" y="0"/>
                  </a:cubicBezTo>
                  <a:close/>
                </a:path>
              </a:pathLst>
            </a:custGeom>
            <a:solidFill>
              <a:srgbClr val="27253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7" name="Google Shape;607;p23"/>
            <p:cNvSpPr/>
            <p:nvPr/>
          </p:nvSpPr>
          <p:spPr>
            <a:xfrm>
              <a:off x="4746675" y="2960263"/>
              <a:ext cx="5150" cy="5350"/>
            </a:xfrm>
            <a:custGeom>
              <a:avLst/>
              <a:gdLst/>
              <a:ahLst/>
              <a:cxnLst/>
              <a:rect l="l" t="t" r="r" b="b"/>
              <a:pathLst>
                <a:path w="206" h="214" extrusionOk="0">
                  <a:moveTo>
                    <a:pt x="105" y="0"/>
                  </a:moveTo>
                  <a:cubicBezTo>
                    <a:pt x="55" y="0"/>
                    <a:pt x="12" y="41"/>
                    <a:pt x="6" y="97"/>
                  </a:cubicBezTo>
                  <a:cubicBezTo>
                    <a:pt x="1" y="155"/>
                    <a:pt x="39" y="207"/>
                    <a:pt x="93" y="212"/>
                  </a:cubicBezTo>
                  <a:cubicBezTo>
                    <a:pt x="96" y="213"/>
                    <a:pt x="99" y="213"/>
                    <a:pt x="103" y="213"/>
                  </a:cubicBezTo>
                  <a:cubicBezTo>
                    <a:pt x="152" y="213"/>
                    <a:pt x="193" y="172"/>
                    <a:pt x="199" y="117"/>
                  </a:cubicBezTo>
                  <a:cubicBezTo>
                    <a:pt x="205" y="58"/>
                    <a:pt x="167" y="6"/>
                    <a:pt x="114" y="1"/>
                  </a:cubicBezTo>
                  <a:cubicBezTo>
                    <a:pt x="111" y="0"/>
                    <a:pt x="108" y="0"/>
                    <a:pt x="105" y="0"/>
                  </a:cubicBezTo>
                  <a:close/>
                </a:path>
              </a:pathLst>
            </a:custGeom>
            <a:solidFill>
              <a:srgbClr val="27253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8" name="Google Shape;608;p23"/>
            <p:cNvSpPr/>
            <p:nvPr/>
          </p:nvSpPr>
          <p:spPr>
            <a:xfrm>
              <a:off x="4769225" y="2950463"/>
              <a:ext cx="9850" cy="5825"/>
            </a:xfrm>
            <a:custGeom>
              <a:avLst/>
              <a:gdLst/>
              <a:ahLst/>
              <a:cxnLst/>
              <a:rect l="l" t="t" r="r" b="b"/>
              <a:pathLst>
                <a:path w="394" h="233" extrusionOk="0">
                  <a:moveTo>
                    <a:pt x="128" y="0"/>
                  </a:moveTo>
                  <a:cubicBezTo>
                    <a:pt x="95" y="0"/>
                    <a:pt x="65" y="6"/>
                    <a:pt x="42" y="14"/>
                  </a:cubicBezTo>
                  <a:cubicBezTo>
                    <a:pt x="1" y="25"/>
                    <a:pt x="14" y="80"/>
                    <a:pt x="49" y="80"/>
                  </a:cubicBezTo>
                  <a:cubicBezTo>
                    <a:pt x="53" y="80"/>
                    <a:pt x="58" y="79"/>
                    <a:pt x="63" y="77"/>
                  </a:cubicBezTo>
                  <a:cubicBezTo>
                    <a:pt x="65" y="75"/>
                    <a:pt x="93" y="66"/>
                    <a:pt x="130" y="66"/>
                  </a:cubicBezTo>
                  <a:cubicBezTo>
                    <a:pt x="191" y="66"/>
                    <a:pt x="278" y="90"/>
                    <a:pt x="325" y="212"/>
                  </a:cubicBezTo>
                  <a:cubicBezTo>
                    <a:pt x="330" y="223"/>
                    <a:pt x="341" y="232"/>
                    <a:pt x="355" y="233"/>
                  </a:cubicBezTo>
                  <a:cubicBezTo>
                    <a:pt x="359" y="233"/>
                    <a:pt x="364" y="232"/>
                    <a:pt x="369" y="230"/>
                  </a:cubicBezTo>
                  <a:cubicBezTo>
                    <a:pt x="386" y="223"/>
                    <a:pt x="393" y="204"/>
                    <a:pt x="387" y="187"/>
                  </a:cubicBezTo>
                  <a:cubicBezTo>
                    <a:pt x="329" y="40"/>
                    <a:pt x="217" y="0"/>
                    <a:pt x="128" y="0"/>
                  </a:cubicBezTo>
                  <a:close/>
                </a:path>
              </a:pathLst>
            </a:custGeom>
            <a:solidFill>
              <a:srgbClr val="27253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9" name="Google Shape;609;p23"/>
            <p:cNvSpPr/>
            <p:nvPr/>
          </p:nvSpPr>
          <p:spPr>
            <a:xfrm>
              <a:off x="4745500" y="2946988"/>
              <a:ext cx="10475" cy="4325"/>
            </a:xfrm>
            <a:custGeom>
              <a:avLst/>
              <a:gdLst/>
              <a:ahLst/>
              <a:cxnLst/>
              <a:rect l="l" t="t" r="r" b="b"/>
              <a:pathLst>
                <a:path w="419" h="173" extrusionOk="0">
                  <a:moveTo>
                    <a:pt x="240" y="1"/>
                  </a:moveTo>
                  <a:cubicBezTo>
                    <a:pt x="132" y="1"/>
                    <a:pt x="52" y="69"/>
                    <a:pt x="18" y="120"/>
                  </a:cubicBezTo>
                  <a:cubicBezTo>
                    <a:pt x="1" y="146"/>
                    <a:pt x="23" y="172"/>
                    <a:pt x="46" y="172"/>
                  </a:cubicBezTo>
                  <a:cubicBezTo>
                    <a:pt x="56" y="172"/>
                    <a:pt x="66" y="168"/>
                    <a:pt x="73" y="158"/>
                  </a:cubicBezTo>
                  <a:cubicBezTo>
                    <a:pt x="76" y="153"/>
                    <a:pt x="136" y="67"/>
                    <a:pt x="240" y="67"/>
                  </a:cubicBezTo>
                  <a:cubicBezTo>
                    <a:pt x="276" y="67"/>
                    <a:pt x="317" y="78"/>
                    <a:pt x="364" y="106"/>
                  </a:cubicBezTo>
                  <a:cubicBezTo>
                    <a:pt x="369" y="108"/>
                    <a:pt x="375" y="110"/>
                    <a:pt x="381" y="110"/>
                  </a:cubicBezTo>
                  <a:cubicBezTo>
                    <a:pt x="387" y="110"/>
                    <a:pt x="394" y="108"/>
                    <a:pt x="400" y="104"/>
                  </a:cubicBezTo>
                  <a:cubicBezTo>
                    <a:pt x="403" y="102"/>
                    <a:pt x="407" y="98"/>
                    <a:pt x="410" y="94"/>
                  </a:cubicBezTo>
                  <a:cubicBezTo>
                    <a:pt x="418" y="78"/>
                    <a:pt x="413" y="58"/>
                    <a:pt x="398" y="49"/>
                  </a:cubicBezTo>
                  <a:cubicBezTo>
                    <a:pt x="341" y="14"/>
                    <a:pt x="288" y="1"/>
                    <a:pt x="240" y="1"/>
                  </a:cubicBezTo>
                  <a:close/>
                </a:path>
              </a:pathLst>
            </a:custGeom>
            <a:solidFill>
              <a:srgbClr val="27253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0" name="Google Shape;610;p23"/>
            <p:cNvSpPr/>
            <p:nvPr/>
          </p:nvSpPr>
          <p:spPr>
            <a:xfrm>
              <a:off x="4750400" y="3479213"/>
              <a:ext cx="64650" cy="54525"/>
            </a:xfrm>
            <a:custGeom>
              <a:avLst/>
              <a:gdLst/>
              <a:ahLst/>
              <a:cxnLst/>
              <a:rect l="l" t="t" r="r" b="b"/>
              <a:pathLst>
                <a:path w="2586" h="2181" extrusionOk="0">
                  <a:moveTo>
                    <a:pt x="1762" y="1"/>
                  </a:moveTo>
                  <a:lnTo>
                    <a:pt x="1735" y="941"/>
                  </a:lnTo>
                  <a:cubicBezTo>
                    <a:pt x="1735" y="941"/>
                    <a:pt x="1" y="1751"/>
                    <a:pt x="714" y="2173"/>
                  </a:cubicBezTo>
                  <a:cubicBezTo>
                    <a:pt x="723" y="2178"/>
                    <a:pt x="735" y="2181"/>
                    <a:pt x="751" y="2181"/>
                  </a:cubicBezTo>
                  <a:cubicBezTo>
                    <a:pt x="1043" y="2181"/>
                    <a:pt x="2490" y="1356"/>
                    <a:pt x="2490" y="1356"/>
                  </a:cubicBezTo>
                  <a:cubicBezTo>
                    <a:pt x="2552" y="1287"/>
                    <a:pt x="2586" y="1196"/>
                    <a:pt x="2586" y="1103"/>
                  </a:cubicBezTo>
                  <a:lnTo>
                    <a:pt x="2582" y="1"/>
                  </a:ln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1" name="Google Shape;611;p23"/>
            <p:cNvSpPr/>
            <p:nvPr/>
          </p:nvSpPr>
          <p:spPr>
            <a:xfrm>
              <a:off x="4694125" y="3476113"/>
              <a:ext cx="61700" cy="48725"/>
            </a:xfrm>
            <a:custGeom>
              <a:avLst/>
              <a:gdLst/>
              <a:ahLst/>
              <a:cxnLst/>
              <a:rect l="l" t="t" r="r" b="b"/>
              <a:pathLst>
                <a:path w="2468" h="1949" extrusionOk="0">
                  <a:moveTo>
                    <a:pt x="1643" y="1"/>
                  </a:moveTo>
                  <a:lnTo>
                    <a:pt x="1616" y="941"/>
                  </a:lnTo>
                  <a:cubicBezTo>
                    <a:pt x="1616" y="941"/>
                    <a:pt x="1" y="1526"/>
                    <a:pt x="714" y="1948"/>
                  </a:cubicBezTo>
                  <a:lnTo>
                    <a:pt x="2372" y="1356"/>
                  </a:lnTo>
                  <a:cubicBezTo>
                    <a:pt x="2432" y="1287"/>
                    <a:pt x="2467" y="1196"/>
                    <a:pt x="2467" y="1103"/>
                  </a:cubicBezTo>
                  <a:lnTo>
                    <a:pt x="2463" y="2"/>
                  </a:lnTo>
                  <a:lnTo>
                    <a:pt x="1643" y="1"/>
                  </a:ln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2" name="Google Shape;612;p23"/>
            <p:cNvSpPr/>
            <p:nvPr/>
          </p:nvSpPr>
          <p:spPr>
            <a:xfrm>
              <a:off x="4635575" y="3086088"/>
              <a:ext cx="106175" cy="73025"/>
            </a:xfrm>
            <a:custGeom>
              <a:avLst/>
              <a:gdLst/>
              <a:ahLst/>
              <a:cxnLst/>
              <a:rect l="l" t="t" r="r" b="b"/>
              <a:pathLst>
                <a:path w="4247" h="2921" extrusionOk="0">
                  <a:moveTo>
                    <a:pt x="3510" y="0"/>
                  </a:moveTo>
                  <a:lnTo>
                    <a:pt x="1082" y="2043"/>
                  </a:lnTo>
                  <a:cubicBezTo>
                    <a:pt x="1035" y="2081"/>
                    <a:pt x="977" y="2102"/>
                    <a:pt x="916" y="2102"/>
                  </a:cubicBezTo>
                  <a:cubicBezTo>
                    <a:pt x="905" y="2102"/>
                    <a:pt x="893" y="2101"/>
                    <a:pt x="881" y="2100"/>
                  </a:cubicBezTo>
                  <a:cubicBezTo>
                    <a:pt x="812" y="2090"/>
                    <a:pt x="717" y="2081"/>
                    <a:pt x="613" y="2081"/>
                  </a:cubicBezTo>
                  <a:cubicBezTo>
                    <a:pt x="515" y="2081"/>
                    <a:pt x="409" y="2089"/>
                    <a:pt x="312" y="2115"/>
                  </a:cubicBezTo>
                  <a:cubicBezTo>
                    <a:pt x="117" y="2162"/>
                    <a:pt x="1" y="2347"/>
                    <a:pt x="55" y="2532"/>
                  </a:cubicBezTo>
                  <a:cubicBezTo>
                    <a:pt x="108" y="2713"/>
                    <a:pt x="261" y="2921"/>
                    <a:pt x="675" y="2921"/>
                  </a:cubicBezTo>
                  <a:cubicBezTo>
                    <a:pt x="774" y="2921"/>
                    <a:pt x="889" y="2909"/>
                    <a:pt x="1021" y="2881"/>
                  </a:cubicBezTo>
                  <a:cubicBezTo>
                    <a:pt x="1103" y="2864"/>
                    <a:pt x="1180" y="2828"/>
                    <a:pt x="1247" y="2778"/>
                  </a:cubicBezTo>
                  <a:lnTo>
                    <a:pt x="3938" y="779"/>
                  </a:lnTo>
                  <a:cubicBezTo>
                    <a:pt x="4054" y="694"/>
                    <a:pt x="4158" y="593"/>
                    <a:pt x="4247" y="482"/>
                  </a:cubicBezTo>
                  <a:cubicBezTo>
                    <a:pt x="3997" y="316"/>
                    <a:pt x="3731" y="144"/>
                    <a:pt x="3510" y="0"/>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3" name="Google Shape;613;p23"/>
            <p:cNvSpPr/>
            <p:nvPr/>
          </p:nvSpPr>
          <p:spPr>
            <a:xfrm>
              <a:off x="4715000" y="3097238"/>
              <a:ext cx="60850" cy="111825"/>
            </a:xfrm>
            <a:custGeom>
              <a:avLst/>
              <a:gdLst/>
              <a:ahLst/>
              <a:cxnLst/>
              <a:rect l="l" t="t" r="r" b="b"/>
              <a:pathLst>
                <a:path w="2434" h="4473" extrusionOk="0">
                  <a:moveTo>
                    <a:pt x="2426" y="0"/>
                  </a:moveTo>
                  <a:lnTo>
                    <a:pt x="1" y="1495"/>
                  </a:lnTo>
                  <a:lnTo>
                    <a:pt x="9" y="4473"/>
                  </a:lnTo>
                  <a:lnTo>
                    <a:pt x="2433" y="2977"/>
                  </a:lnTo>
                  <a:lnTo>
                    <a:pt x="2426" y="0"/>
                  </a:lnTo>
                  <a:close/>
                </a:path>
              </a:pathLst>
            </a:custGeom>
            <a:solidFill>
              <a:srgbClr val="62A5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4" name="Google Shape;614;p23"/>
            <p:cNvSpPr/>
            <p:nvPr/>
          </p:nvSpPr>
          <p:spPr>
            <a:xfrm>
              <a:off x="4646675" y="3058088"/>
              <a:ext cx="129000" cy="76550"/>
            </a:xfrm>
            <a:custGeom>
              <a:avLst/>
              <a:gdLst/>
              <a:ahLst/>
              <a:cxnLst/>
              <a:rect l="l" t="t" r="r" b="b"/>
              <a:pathLst>
                <a:path w="5160" h="3062" extrusionOk="0">
                  <a:moveTo>
                    <a:pt x="2532" y="0"/>
                  </a:moveTo>
                  <a:lnTo>
                    <a:pt x="0" y="1473"/>
                  </a:lnTo>
                  <a:lnTo>
                    <a:pt x="2734" y="3061"/>
                  </a:lnTo>
                  <a:lnTo>
                    <a:pt x="5159" y="1566"/>
                  </a:lnTo>
                  <a:lnTo>
                    <a:pt x="2532" y="0"/>
                  </a:lnTo>
                  <a:close/>
                </a:path>
              </a:pathLst>
            </a:custGeom>
            <a:solidFill>
              <a:srgbClr val="B4D4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5" name="Google Shape;615;p23"/>
            <p:cNvSpPr/>
            <p:nvPr/>
          </p:nvSpPr>
          <p:spPr>
            <a:xfrm>
              <a:off x="4646675" y="3094913"/>
              <a:ext cx="68575" cy="114150"/>
            </a:xfrm>
            <a:custGeom>
              <a:avLst/>
              <a:gdLst/>
              <a:ahLst/>
              <a:cxnLst/>
              <a:rect l="l" t="t" r="r" b="b"/>
              <a:pathLst>
                <a:path w="2743" h="4566" extrusionOk="0">
                  <a:moveTo>
                    <a:pt x="0" y="0"/>
                  </a:moveTo>
                  <a:lnTo>
                    <a:pt x="9" y="2978"/>
                  </a:lnTo>
                  <a:lnTo>
                    <a:pt x="2742" y="4566"/>
                  </a:lnTo>
                  <a:lnTo>
                    <a:pt x="2734" y="1588"/>
                  </a:lnTo>
                  <a:lnTo>
                    <a:pt x="0" y="0"/>
                  </a:lnTo>
                  <a:close/>
                </a:path>
              </a:pathLst>
            </a:custGeom>
            <a:solidFill>
              <a:srgbClr val="83B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6" name="Google Shape;616;p23"/>
            <p:cNvSpPr/>
            <p:nvPr/>
          </p:nvSpPr>
          <p:spPr>
            <a:xfrm>
              <a:off x="4775600" y="3018088"/>
              <a:ext cx="48425" cy="98200"/>
            </a:xfrm>
            <a:custGeom>
              <a:avLst/>
              <a:gdLst/>
              <a:ahLst/>
              <a:cxnLst/>
              <a:rect l="l" t="t" r="r" b="b"/>
              <a:pathLst>
                <a:path w="1937" h="3928" extrusionOk="0">
                  <a:moveTo>
                    <a:pt x="1260" y="1"/>
                  </a:moveTo>
                  <a:cubicBezTo>
                    <a:pt x="1237" y="1"/>
                    <a:pt x="1213" y="2"/>
                    <a:pt x="1190" y="5"/>
                  </a:cubicBezTo>
                  <a:cubicBezTo>
                    <a:pt x="938" y="32"/>
                    <a:pt x="737" y="221"/>
                    <a:pt x="647" y="456"/>
                  </a:cubicBezTo>
                  <a:cubicBezTo>
                    <a:pt x="338" y="1287"/>
                    <a:pt x="48" y="3509"/>
                    <a:pt x="48" y="3509"/>
                  </a:cubicBezTo>
                  <a:lnTo>
                    <a:pt x="1" y="3550"/>
                  </a:lnTo>
                  <a:lnTo>
                    <a:pt x="829" y="3928"/>
                  </a:lnTo>
                  <a:cubicBezTo>
                    <a:pt x="915" y="3798"/>
                    <a:pt x="982" y="3657"/>
                    <a:pt x="1028" y="3508"/>
                  </a:cubicBezTo>
                  <a:lnTo>
                    <a:pt x="1830" y="909"/>
                  </a:lnTo>
                  <a:cubicBezTo>
                    <a:pt x="1937" y="612"/>
                    <a:pt x="1843" y="264"/>
                    <a:pt x="1575" y="93"/>
                  </a:cubicBezTo>
                  <a:cubicBezTo>
                    <a:pt x="1481" y="33"/>
                    <a:pt x="1371" y="1"/>
                    <a:pt x="126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7" name="Google Shape;617;p23"/>
            <p:cNvSpPr/>
            <p:nvPr/>
          </p:nvSpPr>
          <p:spPr>
            <a:xfrm>
              <a:off x="4688250" y="3106838"/>
              <a:ext cx="108100" cy="76025"/>
            </a:xfrm>
            <a:custGeom>
              <a:avLst/>
              <a:gdLst/>
              <a:ahLst/>
              <a:cxnLst/>
              <a:rect l="l" t="t" r="r" b="b"/>
              <a:pathLst>
                <a:path w="4324" h="3041" extrusionOk="0">
                  <a:moveTo>
                    <a:pt x="3495" y="0"/>
                  </a:moveTo>
                  <a:lnTo>
                    <a:pt x="1083" y="2121"/>
                  </a:lnTo>
                  <a:cubicBezTo>
                    <a:pt x="1037" y="2162"/>
                    <a:pt x="977" y="2185"/>
                    <a:pt x="915" y="2185"/>
                  </a:cubicBezTo>
                  <a:cubicBezTo>
                    <a:pt x="903" y="2185"/>
                    <a:pt x="892" y="2184"/>
                    <a:pt x="880" y="2183"/>
                  </a:cubicBezTo>
                  <a:cubicBezTo>
                    <a:pt x="812" y="2173"/>
                    <a:pt x="717" y="2163"/>
                    <a:pt x="614" y="2163"/>
                  </a:cubicBezTo>
                  <a:cubicBezTo>
                    <a:pt x="515" y="2163"/>
                    <a:pt x="409" y="2172"/>
                    <a:pt x="310" y="2197"/>
                  </a:cubicBezTo>
                  <a:cubicBezTo>
                    <a:pt x="118" y="2248"/>
                    <a:pt x="1" y="2443"/>
                    <a:pt x="54" y="2633"/>
                  </a:cubicBezTo>
                  <a:cubicBezTo>
                    <a:pt x="109" y="2823"/>
                    <a:pt x="261" y="3041"/>
                    <a:pt x="676" y="3041"/>
                  </a:cubicBezTo>
                  <a:cubicBezTo>
                    <a:pt x="775" y="3041"/>
                    <a:pt x="890" y="3028"/>
                    <a:pt x="1021" y="3000"/>
                  </a:cubicBezTo>
                  <a:cubicBezTo>
                    <a:pt x="1103" y="2981"/>
                    <a:pt x="1180" y="2944"/>
                    <a:pt x="1245" y="2892"/>
                  </a:cubicBezTo>
                  <a:lnTo>
                    <a:pt x="3938" y="800"/>
                  </a:lnTo>
                  <a:cubicBezTo>
                    <a:pt x="4089" y="683"/>
                    <a:pt x="4221" y="540"/>
                    <a:pt x="4323" y="378"/>
                  </a:cubicBezTo>
                  <a:lnTo>
                    <a:pt x="3495" y="0"/>
                  </a:ln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8" name="Google Shape;618;p23"/>
            <p:cNvSpPr/>
            <p:nvPr/>
          </p:nvSpPr>
          <p:spPr>
            <a:xfrm>
              <a:off x="4737950" y="2912063"/>
              <a:ext cx="73050" cy="64700"/>
            </a:xfrm>
            <a:custGeom>
              <a:avLst/>
              <a:gdLst/>
              <a:ahLst/>
              <a:cxnLst/>
              <a:rect l="l" t="t" r="r" b="b"/>
              <a:pathLst>
                <a:path w="2922" h="2588" extrusionOk="0">
                  <a:moveTo>
                    <a:pt x="1551" y="1"/>
                  </a:moveTo>
                  <a:cubicBezTo>
                    <a:pt x="1536" y="1"/>
                    <a:pt x="1521" y="1"/>
                    <a:pt x="1506" y="1"/>
                  </a:cubicBezTo>
                  <a:cubicBezTo>
                    <a:pt x="1200" y="8"/>
                    <a:pt x="880" y="41"/>
                    <a:pt x="606" y="185"/>
                  </a:cubicBezTo>
                  <a:cubicBezTo>
                    <a:pt x="347" y="320"/>
                    <a:pt x="129" y="538"/>
                    <a:pt x="56" y="835"/>
                  </a:cubicBezTo>
                  <a:cubicBezTo>
                    <a:pt x="1" y="1063"/>
                    <a:pt x="193" y="1250"/>
                    <a:pt x="238" y="1275"/>
                  </a:cubicBezTo>
                  <a:cubicBezTo>
                    <a:pt x="283" y="1299"/>
                    <a:pt x="335" y="1307"/>
                    <a:pt x="387" y="1307"/>
                  </a:cubicBezTo>
                  <a:cubicBezTo>
                    <a:pt x="422" y="1307"/>
                    <a:pt x="457" y="1303"/>
                    <a:pt x="490" y="1298"/>
                  </a:cubicBezTo>
                  <a:cubicBezTo>
                    <a:pt x="537" y="1291"/>
                    <a:pt x="583" y="1280"/>
                    <a:pt x="629" y="1265"/>
                  </a:cubicBezTo>
                  <a:cubicBezTo>
                    <a:pt x="664" y="1254"/>
                    <a:pt x="726" y="1210"/>
                    <a:pt x="762" y="1210"/>
                  </a:cubicBezTo>
                  <a:cubicBezTo>
                    <a:pt x="763" y="1210"/>
                    <a:pt x="763" y="1210"/>
                    <a:pt x="764" y="1210"/>
                  </a:cubicBezTo>
                  <a:cubicBezTo>
                    <a:pt x="811" y="1213"/>
                    <a:pt x="858" y="1276"/>
                    <a:pt x="900" y="1301"/>
                  </a:cubicBezTo>
                  <a:cubicBezTo>
                    <a:pt x="953" y="1330"/>
                    <a:pt x="1013" y="1348"/>
                    <a:pt x="1073" y="1351"/>
                  </a:cubicBezTo>
                  <a:cubicBezTo>
                    <a:pt x="1105" y="1354"/>
                    <a:pt x="1137" y="1355"/>
                    <a:pt x="1169" y="1355"/>
                  </a:cubicBezTo>
                  <a:cubicBezTo>
                    <a:pt x="1229" y="1355"/>
                    <a:pt x="1288" y="1351"/>
                    <a:pt x="1347" y="1343"/>
                  </a:cubicBezTo>
                  <a:cubicBezTo>
                    <a:pt x="1414" y="1334"/>
                    <a:pt x="1488" y="1299"/>
                    <a:pt x="1553" y="1297"/>
                  </a:cubicBezTo>
                  <a:cubicBezTo>
                    <a:pt x="1567" y="1521"/>
                    <a:pt x="1658" y="1676"/>
                    <a:pt x="1898" y="1704"/>
                  </a:cubicBezTo>
                  <a:cubicBezTo>
                    <a:pt x="1903" y="1705"/>
                    <a:pt x="1911" y="1705"/>
                    <a:pt x="1921" y="1705"/>
                  </a:cubicBezTo>
                  <a:cubicBezTo>
                    <a:pt x="1926" y="1705"/>
                    <a:pt x="1930" y="1705"/>
                    <a:pt x="1935" y="1705"/>
                  </a:cubicBezTo>
                  <a:cubicBezTo>
                    <a:pt x="1972" y="1705"/>
                    <a:pt x="2020" y="1706"/>
                    <a:pt x="2027" y="1721"/>
                  </a:cubicBezTo>
                  <a:cubicBezTo>
                    <a:pt x="2034" y="1735"/>
                    <a:pt x="1969" y="1873"/>
                    <a:pt x="1964" y="1896"/>
                  </a:cubicBezTo>
                  <a:cubicBezTo>
                    <a:pt x="1938" y="2028"/>
                    <a:pt x="1940" y="2160"/>
                    <a:pt x="1950" y="2293"/>
                  </a:cubicBezTo>
                  <a:cubicBezTo>
                    <a:pt x="1959" y="2399"/>
                    <a:pt x="1999" y="2488"/>
                    <a:pt x="2036" y="2588"/>
                  </a:cubicBezTo>
                  <a:cubicBezTo>
                    <a:pt x="2078" y="2563"/>
                    <a:pt x="2099" y="2482"/>
                    <a:pt x="2124" y="2440"/>
                  </a:cubicBezTo>
                  <a:cubicBezTo>
                    <a:pt x="2166" y="2372"/>
                    <a:pt x="2217" y="2319"/>
                    <a:pt x="2269" y="2261"/>
                  </a:cubicBezTo>
                  <a:cubicBezTo>
                    <a:pt x="2359" y="2160"/>
                    <a:pt x="2447" y="2066"/>
                    <a:pt x="2532" y="1962"/>
                  </a:cubicBezTo>
                  <a:cubicBezTo>
                    <a:pt x="2780" y="1662"/>
                    <a:pt x="2921" y="1316"/>
                    <a:pt x="2884" y="922"/>
                  </a:cubicBezTo>
                  <a:cubicBezTo>
                    <a:pt x="2851" y="562"/>
                    <a:pt x="2627" y="254"/>
                    <a:pt x="2280" y="135"/>
                  </a:cubicBezTo>
                  <a:cubicBezTo>
                    <a:pt x="2033" y="51"/>
                    <a:pt x="1808" y="1"/>
                    <a:pt x="1551" y="1"/>
                  </a:cubicBezTo>
                  <a:close/>
                </a:path>
              </a:pathLst>
            </a:custGeom>
            <a:solidFill>
              <a:srgbClr val="FF961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9" name="Google Shape;619;p23"/>
            <p:cNvSpPr/>
            <p:nvPr/>
          </p:nvSpPr>
          <p:spPr>
            <a:xfrm>
              <a:off x="3266800" y="3493563"/>
              <a:ext cx="29675" cy="49875"/>
            </a:xfrm>
            <a:custGeom>
              <a:avLst/>
              <a:gdLst/>
              <a:ahLst/>
              <a:cxnLst/>
              <a:rect l="l" t="t" r="r" b="b"/>
              <a:pathLst>
                <a:path w="1187" h="1995" extrusionOk="0">
                  <a:moveTo>
                    <a:pt x="6" y="0"/>
                  </a:moveTo>
                  <a:lnTo>
                    <a:pt x="3" y="1074"/>
                  </a:lnTo>
                  <a:lnTo>
                    <a:pt x="2" y="1510"/>
                  </a:lnTo>
                  <a:cubicBezTo>
                    <a:pt x="1" y="1778"/>
                    <a:pt x="216" y="1994"/>
                    <a:pt x="484" y="1994"/>
                  </a:cubicBezTo>
                  <a:lnTo>
                    <a:pt x="869" y="1994"/>
                  </a:lnTo>
                  <a:cubicBezTo>
                    <a:pt x="870" y="1995"/>
                    <a:pt x="871" y="1995"/>
                    <a:pt x="871" y="1995"/>
                  </a:cubicBezTo>
                  <a:cubicBezTo>
                    <a:pt x="1042" y="1995"/>
                    <a:pt x="1182" y="1855"/>
                    <a:pt x="1182" y="1684"/>
                  </a:cubicBezTo>
                  <a:lnTo>
                    <a:pt x="1185" y="509"/>
                  </a:lnTo>
                  <a:lnTo>
                    <a:pt x="1186" y="4"/>
                  </a:lnTo>
                  <a:lnTo>
                    <a:pt x="6" y="0"/>
                  </a:lnTo>
                  <a:close/>
                </a:path>
              </a:pathLst>
            </a:custGeom>
            <a:solidFill>
              <a:srgbClr val="FF916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0" name="Google Shape;620;p23"/>
            <p:cNvSpPr/>
            <p:nvPr/>
          </p:nvSpPr>
          <p:spPr>
            <a:xfrm>
              <a:off x="3238900" y="3433013"/>
              <a:ext cx="76525" cy="85425"/>
            </a:xfrm>
            <a:custGeom>
              <a:avLst/>
              <a:gdLst/>
              <a:ahLst/>
              <a:cxnLst/>
              <a:rect l="l" t="t" r="r" b="b"/>
              <a:pathLst>
                <a:path w="3061" h="3417" extrusionOk="0">
                  <a:moveTo>
                    <a:pt x="1585" y="1"/>
                  </a:moveTo>
                  <a:cubicBezTo>
                    <a:pt x="1442" y="1"/>
                    <a:pt x="1292" y="32"/>
                    <a:pt x="1137" y="106"/>
                  </a:cubicBezTo>
                  <a:cubicBezTo>
                    <a:pt x="801" y="266"/>
                    <a:pt x="572" y="583"/>
                    <a:pt x="492" y="946"/>
                  </a:cubicBezTo>
                  <a:cubicBezTo>
                    <a:pt x="454" y="1127"/>
                    <a:pt x="419" y="1334"/>
                    <a:pt x="421" y="1497"/>
                  </a:cubicBezTo>
                  <a:cubicBezTo>
                    <a:pt x="423" y="1580"/>
                    <a:pt x="391" y="1662"/>
                    <a:pt x="331" y="1721"/>
                  </a:cubicBezTo>
                  <a:lnTo>
                    <a:pt x="38" y="2009"/>
                  </a:lnTo>
                  <a:cubicBezTo>
                    <a:pt x="6" y="2040"/>
                    <a:pt x="1" y="2088"/>
                    <a:pt x="24" y="2124"/>
                  </a:cubicBezTo>
                  <a:cubicBezTo>
                    <a:pt x="61" y="2178"/>
                    <a:pt x="121" y="2248"/>
                    <a:pt x="200" y="2271"/>
                  </a:cubicBezTo>
                  <a:cubicBezTo>
                    <a:pt x="200" y="2271"/>
                    <a:pt x="224" y="2736"/>
                    <a:pt x="463" y="3097"/>
                  </a:cubicBezTo>
                  <a:cubicBezTo>
                    <a:pt x="540" y="3210"/>
                    <a:pt x="657" y="3291"/>
                    <a:pt x="791" y="3322"/>
                  </a:cubicBezTo>
                  <a:cubicBezTo>
                    <a:pt x="1051" y="3385"/>
                    <a:pt x="1286" y="3417"/>
                    <a:pt x="1497" y="3417"/>
                  </a:cubicBezTo>
                  <a:cubicBezTo>
                    <a:pt x="2441" y="3417"/>
                    <a:pt x="2911" y="2789"/>
                    <a:pt x="3029" y="1623"/>
                  </a:cubicBezTo>
                  <a:cubicBezTo>
                    <a:pt x="3060" y="1311"/>
                    <a:pt x="2971" y="999"/>
                    <a:pt x="2781" y="750"/>
                  </a:cubicBezTo>
                  <a:cubicBezTo>
                    <a:pt x="2545" y="439"/>
                    <a:pt x="2117" y="1"/>
                    <a:pt x="1585" y="1"/>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1" name="Google Shape;621;p23"/>
            <p:cNvSpPr/>
            <p:nvPr/>
          </p:nvSpPr>
          <p:spPr>
            <a:xfrm>
              <a:off x="3253200" y="3467763"/>
              <a:ext cx="11150" cy="4875"/>
            </a:xfrm>
            <a:custGeom>
              <a:avLst/>
              <a:gdLst/>
              <a:ahLst/>
              <a:cxnLst/>
              <a:rect l="l" t="t" r="r" b="b"/>
              <a:pathLst>
                <a:path w="446" h="195" extrusionOk="0">
                  <a:moveTo>
                    <a:pt x="186" y="0"/>
                  </a:moveTo>
                  <a:cubicBezTo>
                    <a:pt x="123" y="0"/>
                    <a:pt x="67" y="21"/>
                    <a:pt x="32" y="43"/>
                  </a:cubicBezTo>
                  <a:cubicBezTo>
                    <a:pt x="0" y="64"/>
                    <a:pt x="20" y="107"/>
                    <a:pt x="50" y="107"/>
                  </a:cubicBezTo>
                  <a:cubicBezTo>
                    <a:pt x="56" y="107"/>
                    <a:pt x="62" y="105"/>
                    <a:pt x="68" y="102"/>
                  </a:cubicBezTo>
                  <a:cubicBezTo>
                    <a:pt x="72" y="99"/>
                    <a:pt x="122" y="70"/>
                    <a:pt x="186" y="70"/>
                  </a:cubicBezTo>
                  <a:cubicBezTo>
                    <a:pt x="243" y="70"/>
                    <a:pt x="312" y="93"/>
                    <a:pt x="371" y="179"/>
                  </a:cubicBezTo>
                  <a:cubicBezTo>
                    <a:pt x="378" y="189"/>
                    <a:pt x="387" y="194"/>
                    <a:pt x="399" y="195"/>
                  </a:cubicBezTo>
                  <a:lnTo>
                    <a:pt x="399" y="194"/>
                  </a:lnTo>
                  <a:cubicBezTo>
                    <a:pt x="399" y="194"/>
                    <a:pt x="400" y="194"/>
                    <a:pt x="400" y="194"/>
                  </a:cubicBezTo>
                  <a:cubicBezTo>
                    <a:pt x="428" y="194"/>
                    <a:pt x="445" y="162"/>
                    <a:pt x="430" y="139"/>
                  </a:cubicBezTo>
                  <a:cubicBezTo>
                    <a:pt x="356" y="33"/>
                    <a:pt x="266" y="0"/>
                    <a:pt x="186" y="0"/>
                  </a:cubicBez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2" name="Google Shape;622;p23"/>
            <p:cNvSpPr/>
            <p:nvPr/>
          </p:nvSpPr>
          <p:spPr>
            <a:xfrm>
              <a:off x="3248775" y="3489138"/>
              <a:ext cx="9400" cy="6875"/>
            </a:xfrm>
            <a:custGeom>
              <a:avLst/>
              <a:gdLst/>
              <a:ahLst/>
              <a:cxnLst/>
              <a:rect l="l" t="t" r="r" b="b"/>
              <a:pathLst>
                <a:path w="376" h="275" extrusionOk="0">
                  <a:moveTo>
                    <a:pt x="337" y="1"/>
                  </a:moveTo>
                  <a:cubicBezTo>
                    <a:pt x="322" y="1"/>
                    <a:pt x="307" y="9"/>
                    <a:pt x="303" y="29"/>
                  </a:cubicBezTo>
                  <a:cubicBezTo>
                    <a:pt x="302" y="36"/>
                    <a:pt x="267" y="205"/>
                    <a:pt x="85" y="205"/>
                  </a:cubicBezTo>
                  <a:cubicBezTo>
                    <a:pt x="72" y="205"/>
                    <a:pt x="58" y="204"/>
                    <a:pt x="43" y="202"/>
                  </a:cubicBezTo>
                  <a:cubicBezTo>
                    <a:pt x="42" y="202"/>
                    <a:pt x="40" y="202"/>
                    <a:pt x="39" y="202"/>
                  </a:cubicBezTo>
                  <a:cubicBezTo>
                    <a:pt x="29" y="202"/>
                    <a:pt x="21" y="205"/>
                    <a:pt x="14" y="212"/>
                  </a:cubicBezTo>
                  <a:cubicBezTo>
                    <a:pt x="8" y="217"/>
                    <a:pt x="5" y="224"/>
                    <a:pt x="5" y="232"/>
                  </a:cubicBezTo>
                  <a:cubicBezTo>
                    <a:pt x="1" y="252"/>
                    <a:pt x="14" y="269"/>
                    <a:pt x="34" y="271"/>
                  </a:cubicBezTo>
                  <a:cubicBezTo>
                    <a:pt x="52" y="274"/>
                    <a:pt x="70" y="275"/>
                    <a:pt x="86" y="275"/>
                  </a:cubicBezTo>
                  <a:cubicBezTo>
                    <a:pt x="277" y="275"/>
                    <a:pt x="356" y="127"/>
                    <a:pt x="372" y="41"/>
                  </a:cubicBezTo>
                  <a:cubicBezTo>
                    <a:pt x="376" y="16"/>
                    <a:pt x="356" y="1"/>
                    <a:pt x="337" y="1"/>
                  </a:cubicBez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3" name="Google Shape;623;p23"/>
            <p:cNvSpPr/>
            <p:nvPr/>
          </p:nvSpPr>
          <p:spPr>
            <a:xfrm>
              <a:off x="3253775" y="3475738"/>
              <a:ext cx="5600" cy="5475"/>
            </a:xfrm>
            <a:custGeom>
              <a:avLst/>
              <a:gdLst/>
              <a:ahLst/>
              <a:cxnLst/>
              <a:rect l="l" t="t" r="r" b="b"/>
              <a:pathLst>
                <a:path w="224" h="219" extrusionOk="0">
                  <a:moveTo>
                    <a:pt x="116" y="1"/>
                  </a:moveTo>
                  <a:cubicBezTo>
                    <a:pt x="71" y="1"/>
                    <a:pt x="28" y="34"/>
                    <a:pt x="15" y="84"/>
                  </a:cubicBezTo>
                  <a:cubicBezTo>
                    <a:pt x="0" y="144"/>
                    <a:pt x="31" y="202"/>
                    <a:pt x="84" y="215"/>
                  </a:cubicBezTo>
                  <a:cubicBezTo>
                    <a:pt x="92" y="217"/>
                    <a:pt x="100" y="218"/>
                    <a:pt x="107" y="218"/>
                  </a:cubicBezTo>
                  <a:cubicBezTo>
                    <a:pt x="153" y="218"/>
                    <a:pt x="195" y="185"/>
                    <a:pt x="208" y="134"/>
                  </a:cubicBezTo>
                  <a:cubicBezTo>
                    <a:pt x="223" y="75"/>
                    <a:pt x="192" y="17"/>
                    <a:pt x="139" y="4"/>
                  </a:cubicBezTo>
                  <a:cubicBezTo>
                    <a:pt x="131" y="2"/>
                    <a:pt x="124" y="1"/>
                    <a:pt x="116" y="1"/>
                  </a:cubicBez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4" name="Google Shape;624;p23"/>
            <p:cNvSpPr/>
            <p:nvPr/>
          </p:nvSpPr>
          <p:spPr>
            <a:xfrm>
              <a:off x="3253425" y="3705588"/>
              <a:ext cx="80675" cy="263850"/>
            </a:xfrm>
            <a:custGeom>
              <a:avLst/>
              <a:gdLst/>
              <a:ahLst/>
              <a:cxnLst/>
              <a:rect l="l" t="t" r="r" b="b"/>
              <a:pathLst>
                <a:path w="3227" h="10554" extrusionOk="0">
                  <a:moveTo>
                    <a:pt x="2348" y="1"/>
                  </a:moveTo>
                  <a:cubicBezTo>
                    <a:pt x="2290" y="1"/>
                    <a:pt x="2230" y="7"/>
                    <a:pt x="2169" y="21"/>
                  </a:cubicBezTo>
                  <a:lnTo>
                    <a:pt x="816" y="335"/>
                  </a:lnTo>
                  <a:lnTo>
                    <a:pt x="87" y="4588"/>
                  </a:lnTo>
                  <a:cubicBezTo>
                    <a:pt x="28" y="4931"/>
                    <a:pt x="1" y="5279"/>
                    <a:pt x="4" y="5627"/>
                  </a:cubicBezTo>
                  <a:lnTo>
                    <a:pt x="55" y="10494"/>
                  </a:lnTo>
                  <a:lnTo>
                    <a:pt x="1052" y="10553"/>
                  </a:lnTo>
                  <a:lnTo>
                    <a:pt x="1445" y="5027"/>
                  </a:lnTo>
                  <a:cubicBezTo>
                    <a:pt x="2177" y="3757"/>
                    <a:pt x="2733" y="2393"/>
                    <a:pt x="3097" y="974"/>
                  </a:cubicBezTo>
                  <a:cubicBezTo>
                    <a:pt x="3227" y="468"/>
                    <a:pt x="2839" y="1"/>
                    <a:pt x="2348" y="1"/>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5" name="Google Shape;625;p23"/>
            <p:cNvSpPr/>
            <p:nvPr/>
          </p:nvSpPr>
          <p:spPr>
            <a:xfrm>
              <a:off x="3223300" y="3967963"/>
              <a:ext cx="56450" cy="27000"/>
            </a:xfrm>
            <a:custGeom>
              <a:avLst/>
              <a:gdLst/>
              <a:ahLst/>
              <a:cxnLst/>
              <a:rect l="l" t="t" r="r" b="b"/>
              <a:pathLst>
                <a:path w="2258" h="1080" extrusionOk="0">
                  <a:moveTo>
                    <a:pt x="1260" y="0"/>
                  </a:moveTo>
                  <a:lnTo>
                    <a:pt x="1144" y="208"/>
                  </a:lnTo>
                  <a:cubicBezTo>
                    <a:pt x="1144" y="208"/>
                    <a:pt x="932" y="137"/>
                    <a:pt x="506" y="137"/>
                  </a:cubicBezTo>
                  <a:cubicBezTo>
                    <a:pt x="483" y="137"/>
                    <a:pt x="459" y="137"/>
                    <a:pt x="434" y="138"/>
                  </a:cubicBezTo>
                  <a:cubicBezTo>
                    <a:pt x="83" y="144"/>
                    <a:pt x="0" y="465"/>
                    <a:pt x="308" y="633"/>
                  </a:cubicBezTo>
                  <a:cubicBezTo>
                    <a:pt x="615" y="801"/>
                    <a:pt x="864" y="872"/>
                    <a:pt x="1702" y="1058"/>
                  </a:cubicBezTo>
                  <a:cubicBezTo>
                    <a:pt x="1766" y="1072"/>
                    <a:pt x="1828" y="1079"/>
                    <a:pt x="1885" y="1079"/>
                  </a:cubicBezTo>
                  <a:cubicBezTo>
                    <a:pt x="2088" y="1079"/>
                    <a:pt x="2239" y="987"/>
                    <a:pt x="2244" y="758"/>
                  </a:cubicBezTo>
                  <a:lnTo>
                    <a:pt x="2257" y="58"/>
                  </a:lnTo>
                  <a:lnTo>
                    <a:pt x="1260" y="0"/>
                  </a:ln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6" name="Google Shape;626;p23"/>
            <p:cNvSpPr/>
            <p:nvPr/>
          </p:nvSpPr>
          <p:spPr>
            <a:xfrm>
              <a:off x="3201675" y="3710838"/>
              <a:ext cx="87575" cy="268950"/>
            </a:xfrm>
            <a:custGeom>
              <a:avLst/>
              <a:gdLst/>
              <a:ahLst/>
              <a:cxnLst/>
              <a:rect l="l" t="t" r="r" b="b"/>
              <a:pathLst>
                <a:path w="3503" h="10758" extrusionOk="0">
                  <a:moveTo>
                    <a:pt x="3502" y="1"/>
                  </a:moveTo>
                  <a:lnTo>
                    <a:pt x="963" y="535"/>
                  </a:lnTo>
                  <a:lnTo>
                    <a:pt x="151" y="4773"/>
                  </a:lnTo>
                  <a:cubicBezTo>
                    <a:pt x="85" y="5115"/>
                    <a:pt x="50" y="5462"/>
                    <a:pt x="47" y="5810"/>
                  </a:cubicBezTo>
                  <a:lnTo>
                    <a:pt x="1" y="10678"/>
                  </a:lnTo>
                  <a:lnTo>
                    <a:pt x="997" y="10757"/>
                  </a:lnTo>
                  <a:lnTo>
                    <a:pt x="1498" y="5238"/>
                  </a:lnTo>
                  <a:cubicBezTo>
                    <a:pt x="3159" y="2498"/>
                    <a:pt x="3502" y="1"/>
                    <a:pt x="3502" y="1"/>
                  </a:cubicBez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7" name="Google Shape;627;p23"/>
            <p:cNvSpPr/>
            <p:nvPr/>
          </p:nvSpPr>
          <p:spPr>
            <a:xfrm>
              <a:off x="3169975" y="3977763"/>
              <a:ext cx="56625" cy="27325"/>
            </a:xfrm>
            <a:custGeom>
              <a:avLst/>
              <a:gdLst/>
              <a:ahLst/>
              <a:cxnLst/>
              <a:rect l="l" t="t" r="r" b="b"/>
              <a:pathLst>
                <a:path w="2265" h="1093" extrusionOk="0">
                  <a:moveTo>
                    <a:pt x="1269" y="1"/>
                  </a:moveTo>
                  <a:lnTo>
                    <a:pt x="1147" y="206"/>
                  </a:lnTo>
                  <a:cubicBezTo>
                    <a:pt x="1147" y="206"/>
                    <a:pt x="915" y="123"/>
                    <a:pt x="440" y="122"/>
                  </a:cubicBezTo>
                  <a:cubicBezTo>
                    <a:pt x="90" y="122"/>
                    <a:pt x="1" y="440"/>
                    <a:pt x="304" y="615"/>
                  </a:cubicBezTo>
                  <a:cubicBezTo>
                    <a:pt x="607" y="790"/>
                    <a:pt x="854" y="865"/>
                    <a:pt x="1690" y="1067"/>
                  </a:cubicBezTo>
                  <a:cubicBezTo>
                    <a:pt x="1758" y="1084"/>
                    <a:pt x="1825" y="1093"/>
                    <a:pt x="1886" y="1093"/>
                  </a:cubicBezTo>
                  <a:cubicBezTo>
                    <a:pt x="2082" y="1093"/>
                    <a:pt x="2228" y="1002"/>
                    <a:pt x="2236" y="779"/>
                  </a:cubicBezTo>
                  <a:lnTo>
                    <a:pt x="2265" y="80"/>
                  </a:lnTo>
                  <a:lnTo>
                    <a:pt x="1269" y="1"/>
                  </a:lnTo>
                  <a:close/>
                </a:path>
              </a:pathLst>
            </a:custGeom>
            <a:solidFill>
              <a:srgbClr val="FF174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8" name="Google Shape;628;p23"/>
            <p:cNvSpPr/>
            <p:nvPr/>
          </p:nvSpPr>
          <p:spPr>
            <a:xfrm>
              <a:off x="3091975" y="3574338"/>
              <a:ext cx="99275" cy="79050"/>
            </a:xfrm>
            <a:custGeom>
              <a:avLst/>
              <a:gdLst/>
              <a:ahLst/>
              <a:cxnLst/>
              <a:rect l="l" t="t" r="r" b="b"/>
              <a:pathLst>
                <a:path w="3971" h="3162" extrusionOk="0">
                  <a:moveTo>
                    <a:pt x="125" y="1"/>
                  </a:moveTo>
                  <a:cubicBezTo>
                    <a:pt x="107" y="1"/>
                    <a:pt x="88" y="10"/>
                    <a:pt x="78" y="28"/>
                  </a:cubicBezTo>
                  <a:cubicBezTo>
                    <a:pt x="0" y="157"/>
                    <a:pt x="81" y="277"/>
                    <a:pt x="190" y="354"/>
                  </a:cubicBezTo>
                  <a:cubicBezTo>
                    <a:pt x="298" y="428"/>
                    <a:pt x="412" y="493"/>
                    <a:pt x="532" y="546"/>
                  </a:cubicBezTo>
                  <a:cubicBezTo>
                    <a:pt x="497" y="891"/>
                    <a:pt x="662" y="1225"/>
                    <a:pt x="978" y="1384"/>
                  </a:cubicBezTo>
                  <a:cubicBezTo>
                    <a:pt x="1056" y="1424"/>
                    <a:pt x="1141" y="1441"/>
                    <a:pt x="1222" y="1475"/>
                  </a:cubicBezTo>
                  <a:cubicBezTo>
                    <a:pt x="1341" y="1526"/>
                    <a:pt x="1432" y="1615"/>
                    <a:pt x="1551" y="1661"/>
                  </a:cubicBezTo>
                  <a:cubicBezTo>
                    <a:pt x="1619" y="1687"/>
                    <a:pt x="1688" y="1698"/>
                    <a:pt x="1757" y="1698"/>
                  </a:cubicBezTo>
                  <a:cubicBezTo>
                    <a:pt x="1813" y="1698"/>
                    <a:pt x="1869" y="1691"/>
                    <a:pt x="1925" y="1679"/>
                  </a:cubicBezTo>
                  <a:cubicBezTo>
                    <a:pt x="2432" y="2199"/>
                    <a:pt x="3597" y="3162"/>
                    <a:pt x="3597" y="3162"/>
                  </a:cubicBezTo>
                  <a:cubicBezTo>
                    <a:pt x="3652" y="3044"/>
                    <a:pt x="3970" y="2124"/>
                    <a:pt x="3970" y="2124"/>
                  </a:cubicBezTo>
                  <a:cubicBezTo>
                    <a:pt x="3299" y="1808"/>
                    <a:pt x="2593" y="1314"/>
                    <a:pt x="1991" y="882"/>
                  </a:cubicBezTo>
                  <a:cubicBezTo>
                    <a:pt x="1735" y="698"/>
                    <a:pt x="1486" y="495"/>
                    <a:pt x="1194" y="368"/>
                  </a:cubicBezTo>
                  <a:cubicBezTo>
                    <a:pt x="1055" y="308"/>
                    <a:pt x="915" y="280"/>
                    <a:pt x="766" y="252"/>
                  </a:cubicBezTo>
                  <a:cubicBezTo>
                    <a:pt x="554" y="214"/>
                    <a:pt x="378" y="130"/>
                    <a:pt x="195" y="19"/>
                  </a:cubicBezTo>
                  <a:cubicBezTo>
                    <a:pt x="187" y="14"/>
                    <a:pt x="177" y="11"/>
                    <a:pt x="167" y="11"/>
                  </a:cubicBezTo>
                  <a:cubicBezTo>
                    <a:pt x="164" y="11"/>
                    <a:pt x="161" y="11"/>
                    <a:pt x="158" y="12"/>
                  </a:cubicBezTo>
                  <a:cubicBezTo>
                    <a:pt x="148" y="5"/>
                    <a:pt x="136" y="1"/>
                    <a:pt x="125" y="1"/>
                  </a:cubicBezTo>
                  <a:close/>
                </a:path>
              </a:pathLst>
            </a:custGeom>
            <a:solidFill>
              <a:srgbClr val="FFAC9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9" name="Google Shape;629;p23"/>
            <p:cNvSpPr/>
            <p:nvPr/>
          </p:nvSpPr>
          <p:spPr>
            <a:xfrm>
              <a:off x="3170700" y="3526463"/>
              <a:ext cx="161075" cy="222600"/>
            </a:xfrm>
            <a:custGeom>
              <a:avLst/>
              <a:gdLst/>
              <a:ahLst/>
              <a:cxnLst/>
              <a:rect l="l" t="t" r="r" b="b"/>
              <a:pathLst>
                <a:path w="6443" h="8904" extrusionOk="0">
                  <a:moveTo>
                    <a:pt x="4843" y="1"/>
                  </a:moveTo>
                  <a:cubicBezTo>
                    <a:pt x="4551" y="1"/>
                    <a:pt x="4251" y="68"/>
                    <a:pt x="3954" y="188"/>
                  </a:cubicBezTo>
                  <a:cubicBezTo>
                    <a:pt x="3250" y="468"/>
                    <a:pt x="2601" y="903"/>
                    <a:pt x="2051" y="1435"/>
                  </a:cubicBezTo>
                  <a:cubicBezTo>
                    <a:pt x="1678" y="1797"/>
                    <a:pt x="1455" y="2268"/>
                    <a:pt x="1287" y="2751"/>
                  </a:cubicBezTo>
                  <a:cubicBezTo>
                    <a:pt x="1156" y="3124"/>
                    <a:pt x="1008" y="3489"/>
                    <a:pt x="871" y="3859"/>
                  </a:cubicBezTo>
                  <a:cubicBezTo>
                    <a:pt x="780" y="3806"/>
                    <a:pt x="587" y="3687"/>
                    <a:pt x="587" y="3687"/>
                  </a:cubicBezTo>
                  <a:cubicBezTo>
                    <a:pt x="0" y="4245"/>
                    <a:pt x="170" y="5006"/>
                    <a:pt x="170" y="5006"/>
                  </a:cubicBezTo>
                  <a:cubicBezTo>
                    <a:pt x="170" y="5006"/>
                    <a:pt x="1049" y="5709"/>
                    <a:pt x="1257" y="5709"/>
                  </a:cubicBezTo>
                  <a:cubicBezTo>
                    <a:pt x="1257" y="5709"/>
                    <a:pt x="1257" y="5709"/>
                    <a:pt x="1257" y="5709"/>
                  </a:cubicBezTo>
                  <a:cubicBezTo>
                    <a:pt x="1828" y="5706"/>
                    <a:pt x="2101" y="4550"/>
                    <a:pt x="2217" y="4247"/>
                  </a:cubicBezTo>
                  <a:lnTo>
                    <a:pt x="2217" y="4247"/>
                  </a:lnTo>
                  <a:cubicBezTo>
                    <a:pt x="2009" y="6448"/>
                    <a:pt x="2072" y="8327"/>
                    <a:pt x="2126" y="8482"/>
                  </a:cubicBezTo>
                  <a:cubicBezTo>
                    <a:pt x="2802" y="8788"/>
                    <a:pt x="3454" y="8903"/>
                    <a:pt x="4037" y="8903"/>
                  </a:cubicBezTo>
                  <a:cubicBezTo>
                    <a:pt x="5427" y="8903"/>
                    <a:pt x="6424" y="8249"/>
                    <a:pt x="6428" y="7974"/>
                  </a:cubicBezTo>
                  <a:cubicBezTo>
                    <a:pt x="6442" y="7017"/>
                    <a:pt x="6186" y="2632"/>
                    <a:pt x="6090" y="1058"/>
                  </a:cubicBezTo>
                  <a:cubicBezTo>
                    <a:pt x="6063" y="586"/>
                    <a:pt x="5740" y="174"/>
                    <a:pt x="5283" y="55"/>
                  </a:cubicBezTo>
                  <a:cubicBezTo>
                    <a:pt x="5139" y="18"/>
                    <a:pt x="4992" y="1"/>
                    <a:pt x="4843" y="1"/>
                  </a:cubicBezTo>
                  <a:close/>
                </a:path>
              </a:pathLst>
            </a:custGeom>
            <a:solidFill>
              <a:srgbClr val="83B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0" name="Google Shape;630;p23"/>
            <p:cNvSpPr/>
            <p:nvPr/>
          </p:nvSpPr>
          <p:spPr>
            <a:xfrm>
              <a:off x="3240775" y="3422713"/>
              <a:ext cx="84800" cy="89075"/>
            </a:xfrm>
            <a:custGeom>
              <a:avLst/>
              <a:gdLst/>
              <a:ahLst/>
              <a:cxnLst/>
              <a:rect l="l" t="t" r="r" b="b"/>
              <a:pathLst>
                <a:path w="3392" h="3563" extrusionOk="0">
                  <a:moveTo>
                    <a:pt x="1401" y="1"/>
                  </a:moveTo>
                  <a:cubicBezTo>
                    <a:pt x="1385" y="1"/>
                    <a:pt x="1370" y="1"/>
                    <a:pt x="1354" y="2"/>
                  </a:cubicBezTo>
                  <a:cubicBezTo>
                    <a:pt x="1214" y="7"/>
                    <a:pt x="1085" y="59"/>
                    <a:pt x="955" y="107"/>
                  </a:cubicBezTo>
                  <a:cubicBezTo>
                    <a:pt x="583" y="244"/>
                    <a:pt x="327" y="638"/>
                    <a:pt x="161" y="976"/>
                  </a:cubicBezTo>
                  <a:lnTo>
                    <a:pt x="182" y="850"/>
                  </a:lnTo>
                  <a:lnTo>
                    <a:pt x="182" y="850"/>
                  </a:lnTo>
                  <a:cubicBezTo>
                    <a:pt x="136" y="1054"/>
                    <a:pt x="0" y="1272"/>
                    <a:pt x="62" y="1490"/>
                  </a:cubicBezTo>
                  <a:cubicBezTo>
                    <a:pt x="121" y="1477"/>
                    <a:pt x="190" y="1362"/>
                    <a:pt x="238" y="1322"/>
                  </a:cubicBezTo>
                  <a:cubicBezTo>
                    <a:pt x="318" y="1255"/>
                    <a:pt x="424" y="1184"/>
                    <a:pt x="528" y="1162"/>
                  </a:cubicBezTo>
                  <a:lnTo>
                    <a:pt x="528" y="1162"/>
                  </a:lnTo>
                  <a:cubicBezTo>
                    <a:pt x="529" y="1259"/>
                    <a:pt x="515" y="1337"/>
                    <a:pt x="564" y="1430"/>
                  </a:cubicBezTo>
                  <a:cubicBezTo>
                    <a:pt x="598" y="1497"/>
                    <a:pt x="643" y="1588"/>
                    <a:pt x="701" y="1637"/>
                  </a:cubicBezTo>
                  <a:cubicBezTo>
                    <a:pt x="816" y="1518"/>
                    <a:pt x="1000" y="1420"/>
                    <a:pt x="1154" y="1370"/>
                  </a:cubicBezTo>
                  <a:cubicBezTo>
                    <a:pt x="1183" y="1554"/>
                    <a:pt x="1287" y="1707"/>
                    <a:pt x="1338" y="1888"/>
                  </a:cubicBezTo>
                  <a:cubicBezTo>
                    <a:pt x="1374" y="2014"/>
                    <a:pt x="1385" y="2147"/>
                    <a:pt x="1371" y="2277"/>
                  </a:cubicBezTo>
                  <a:cubicBezTo>
                    <a:pt x="1364" y="2361"/>
                    <a:pt x="1329" y="2450"/>
                    <a:pt x="1333" y="2533"/>
                  </a:cubicBezTo>
                  <a:cubicBezTo>
                    <a:pt x="1350" y="2540"/>
                    <a:pt x="1369" y="2543"/>
                    <a:pt x="1388" y="2543"/>
                  </a:cubicBezTo>
                  <a:cubicBezTo>
                    <a:pt x="1445" y="2543"/>
                    <a:pt x="1509" y="2519"/>
                    <a:pt x="1553" y="2499"/>
                  </a:cubicBezTo>
                  <a:cubicBezTo>
                    <a:pt x="1662" y="2449"/>
                    <a:pt x="1790" y="2398"/>
                    <a:pt x="1888" y="2330"/>
                  </a:cubicBezTo>
                  <a:cubicBezTo>
                    <a:pt x="1963" y="2278"/>
                    <a:pt x="2008" y="2160"/>
                    <a:pt x="2081" y="2117"/>
                  </a:cubicBezTo>
                  <a:cubicBezTo>
                    <a:pt x="2094" y="2109"/>
                    <a:pt x="2108" y="2106"/>
                    <a:pt x="2121" y="2106"/>
                  </a:cubicBezTo>
                  <a:cubicBezTo>
                    <a:pt x="2159" y="2106"/>
                    <a:pt x="2197" y="2131"/>
                    <a:pt x="2230" y="2157"/>
                  </a:cubicBezTo>
                  <a:cubicBezTo>
                    <a:pt x="2461" y="2349"/>
                    <a:pt x="2509" y="2885"/>
                    <a:pt x="2263" y="3067"/>
                  </a:cubicBezTo>
                  <a:cubicBezTo>
                    <a:pt x="2126" y="3169"/>
                    <a:pt x="1998" y="3247"/>
                    <a:pt x="1825" y="3250"/>
                  </a:cubicBezTo>
                  <a:cubicBezTo>
                    <a:pt x="1816" y="3320"/>
                    <a:pt x="1860" y="3439"/>
                    <a:pt x="1886" y="3503"/>
                  </a:cubicBezTo>
                  <a:cubicBezTo>
                    <a:pt x="1907" y="3552"/>
                    <a:pt x="1943" y="3563"/>
                    <a:pt x="1988" y="3563"/>
                  </a:cubicBezTo>
                  <a:cubicBezTo>
                    <a:pt x="2008" y="3563"/>
                    <a:pt x="2030" y="3561"/>
                    <a:pt x="2054" y="3559"/>
                  </a:cubicBezTo>
                  <a:cubicBezTo>
                    <a:pt x="2309" y="3539"/>
                    <a:pt x="2586" y="3395"/>
                    <a:pt x="2766" y="3216"/>
                  </a:cubicBezTo>
                  <a:cubicBezTo>
                    <a:pt x="2853" y="3128"/>
                    <a:pt x="2931" y="3009"/>
                    <a:pt x="3002" y="2910"/>
                  </a:cubicBezTo>
                  <a:cubicBezTo>
                    <a:pt x="3107" y="2762"/>
                    <a:pt x="3187" y="2600"/>
                    <a:pt x="3240" y="2427"/>
                  </a:cubicBezTo>
                  <a:cubicBezTo>
                    <a:pt x="3333" y="2137"/>
                    <a:pt x="3391" y="1836"/>
                    <a:pt x="3327" y="1531"/>
                  </a:cubicBezTo>
                  <a:cubicBezTo>
                    <a:pt x="3228" y="1067"/>
                    <a:pt x="3050" y="532"/>
                    <a:pt x="2618" y="270"/>
                  </a:cubicBezTo>
                  <a:cubicBezTo>
                    <a:pt x="2387" y="129"/>
                    <a:pt x="2106" y="66"/>
                    <a:pt x="1838" y="37"/>
                  </a:cubicBezTo>
                  <a:cubicBezTo>
                    <a:pt x="1695" y="24"/>
                    <a:pt x="1546" y="1"/>
                    <a:pt x="1401" y="1"/>
                  </a:cubicBez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1" name="Google Shape;631;p23"/>
            <p:cNvSpPr/>
            <p:nvPr/>
          </p:nvSpPr>
          <p:spPr>
            <a:xfrm>
              <a:off x="1701050" y="2002238"/>
              <a:ext cx="21450" cy="7475"/>
            </a:xfrm>
            <a:custGeom>
              <a:avLst/>
              <a:gdLst/>
              <a:ahLst/>
              <a:cxnLst/>
              <a:rect l="l" t="t" r="r" b="b"/>
              <a:pathLst>
                <a:path w="858" h="299" extrusionOk="0">
                  <a:moveTo>
                    <a:pt x="858" y="1"/>
                  </a:moveTo>
                  <a:lnTo>
                    <a:pt x="1" y="285"/>
                  </a:lnTo>
                  <a:lnTo>
                    <a:pt x="23" y="298"/>
                  </a:lnTo>
                  <a:lnTo>
                    <a:pt x="770" y="52"/>
                  </a:lnTo>
                  <a:lnTo>
                    <a:pt x="858"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2" name="Google Shape;632;p23"/>
            <p:cNvSpPr/>
            <p:nvPr/>
          </p:nvSpPr>
          <p:spPr>
            <a:xfrm>
              <a:off x="1734850" y="2023363"/>
              <a:ext cx="27050" cy="3725"/>
            </a:xfrm>
            <a:custGeom>
              <a:avLst/>
              <a:gdLst/>
              <a:ahLst/>
              <a:cxnLst/>
              <a:rect l="l" t="t" r="r" b="b"/>
              <a:pathLst>
                <a:path w="1082" h="149" extrusionOk="0">
                  <a:moveTo>
                    <a:pt x="765" y="9"/>
                  </a:moveTo>
                  <a:cubicBezTo>
                    <a:pt x="835" y="16"/>
                    <a:pt x="903" y="29"/>
                    <a:pt x="969" y="46"/>
                  </a:cubicBezTo>
                  <a:lnTo>
                    <a:pt x="969" y="46"/>
                  </a:lnTo>
                  <a:cubicBezTo>
                    <a:pt x="957" y="43"/>
                    <a:pt x="944" y="40"/>
                    <a:pt x="932" y="37"/>
                  </a:cubicBezTo>
                  <a:cubicBezTo>
                    <a:pt x="878" y="24"/>
                    <a:pt x="822" y="15"/>
                    <a:pt x="765" y="9"/>
                  </a:cubicBezTo>
                  <a:close/>
                  <a:moveTo>
                    <a:pt x="969" y="46"/>
                  </a:moveTo>
                  <a:cubicBezTo>
                    <a:pt x="1007" y="57"/>
                    <a:pt x="1044" y="68"/>
                    <a:pt x="1081" y="82"/>
                  </a:cubicBezTo>
                  <a:cubicBezTo>
                    <a:pt x="1045" y="69"/>
                    <a:pt x="1008" y="57"/>
                    <a:pt x="969" y="46"/>
                  </a:cubicBezTo>
                  <a:close/>
                  <a:moveTo>
                    <a:pt x="611" y="1"/>
                  </a:moveTo>
                  <a:cubicBezTo>
                    <a:pt x="390" y="1"/>
                    <a:pt x="169" y="50"/>
                    <a:pt x="0" y="148"/>
                  </a:cubicBezTo>
                  <a:cubicBezTo>
                    <a:pt x="170" y="50"/>
                    <a:pt x="391" y="1"/>
                    <a:pt x="612" y="1"/>
                  </a:cubicBezTo>
                  <a:cubicBezTo>
                    <a:pt x="664" y="1"/>
                    <a:pt x="715" y="4"/>
                    <a:pt x="765" y="9"/>
                  </a:cubicBezTo>
                  <a:lnTo>
                    <a:pt x="765" y="9"/>
                  </a:lnTo>
                  <a:cubicBezTo>
                    <a:pt x="714" y="4"/>
                    <a:pt x="663" y="1"/>
                    <a:pt x="611"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3" name="Google Shape;633;p23"/>
            <p:cNvSpPr/>
            <p:nvPr/>
          </p:nvSpPr>
          <p:spPr>
            <a:xfrm>
              <a:off x="1765225" y="2027013"/>
              <a:ext cx="35175" cy="20375"/>
            </a:xfrm>
            <a:custGeom>
              <a:avLst/>
              <a:gdLst/>
              <a:ahLst/>
              <a:cxnLst/>
              <a:rect l="l" t="t" r="r" b="b"/>
              <a:pathLst>
                <a:path w="1407" h="815" extrusionOk="0">
                  <a:moveTo>
                    <a:pt x="0" y="1"/>
                  </a:moveTo>
                  <a:lnTo>
                    <a:pt x="1406" y="815"/>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4" name="Google Shape;634;p23"/>
            <p:cNvSpPr/>
            <p:nvPr/>
          </p:nvSpPr>
          <p:spPr>
            <a:xfrm>
              <a:off x="1803700" y="2049988"/>
              <a:ext cx="1375" cy="1450"/>
            </a:xfrm>
            <a:custGeom>
              <a:avLst/>
              <a:gdLst/>
              <a:ahLst/>
              <a:cxnLst/>
              <a:rect l="l" t="t" r="r" b="b"/>
              <a:pathLst>
                <a:path w="55" h="58" extrusionOk="0">
                  <a:moveTo>
                    <a:pt x="1" y="1"/>
                  </a:moveTo>
                  <a:lnTo>
                    <a:pt x="1" y="1"/>
                  </a:lnTo>
                  <a:cubicBezTo>
                    <a:pt x="1" y="1"/>
                    <a:pt x="2" y="2"/>
                    <a:pt x="3" y="2"/>
                  </a:cubicBezTo>
                  <a:lnTo>
                    <a:pt x="3" y="2"/>
                  </a:lnTo>
                  <a:cubicBezTo>
                    <a:pt x="2" y="2"/>
                    <a:pt x="2" y="1"/>
                    <a:pt x="1" y="1"/>
                  </a:cubicBezTo>
                  <a:close/>
                  <a:moveTo>
                    <a:pt x="3" y="2"/>
                  </a:moveTo>
                  <a:cubicBezTo>
                    <a:pt x="3" y="3"/>
                    <a:pt x="3" y="3"/>
                    <a:pt x="3" y="3"/>
                  </a:cubicBezTo>
                  <a:cubicBezTo>
                    <a:pt x="22" y="21"/>
                    <a:pt x="38" y="38"/>
                    <a:pt x="54" y="58"/>
                  </a:cubicBezTo>
                  <a:cubicBezTo>
                    <a:pt x="38" y="39"/>
                    <a:pt x="22" y="19"/>
                    <a:pt x="3" y="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5" name="Google Shape;635;p23"/>
            <p:cNvSpPr/>
            <p:nvPr/>
          </p:nvSpPr>
          <p:spPr>
            <a:xfrm>
              <a:off x="1805525" y="2052363"/>
              <a:ext cx="725" cy="1375"/>
            </a:xfrm>
            <a:custGeom>
              <a:avLst/>
              <a:gdLst/>
              <a:ahLst/>
              <a:cxnLst/>
              <a:rect l="l" t="t" r="r" b="b"/>
              <a:pathLst>
                <a:path w="29" h="55" extrusionOk="0">
                  <a:moveTo>
                    <a:pt x="1" y="0"/>
                  </a:moveTo>
                  <a:lnTo>
                    <a:pt x="1" y="0"/>
                  </a:lnTo>
                  <a:cubicBezTo>
                    <a:pt x="11" y="17"/>
                    <a:pt x="20" y="36"/>
                    <a:pt x="28" y="55"/>
                  </a:cubicBezTo>
                  <a:lnTo>
                    <a:pt x="28" y="55"/>
                  </a:lnTo>
                  <a:cubicBezTo>
                    <a:pt x="20" y="36"/>
                    <a:pt x="11" y="17"/>
                    <a:pt x="1"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6" name="Google Shape;636;p23"/>
            <p:cNvSpPr/>
            <p:nvPr/>
          </p:nvSpPr>
          <p:spPr>
            <a:xfrm>
              <a:off x="1800375" y="2047363"/>
              <a:ext cx="2700" cy="1950"/>
            </a:xfrm>
            <a:custGeom>
              <a:avLst/>
              <a:gdLst/>
              <a:ahLst/>
              <a:cxnLst/>
              <a:rect l="l" t="t" r="r" b="b"/>
              <a:pathLst>
                <a:path w="108" h="78" extrusionOk="0">
                  <a:moveTo>
                    <a:pt x="0" y="1"/>
                  </a:moveTo>
                  <a:lnTo>
                    <a:pt x="0" y="1"/>
                  </a:lnTo>
                  <a:cubicBezTo>
                    <a:pt x="38" y="23"/>
                    <a:pt x="74" y="48"/>
                    <a:pt x="108" y="77"/>
                  </a:cubicBezTo>
                  <a:cubicBezTo>
                    <a:pt x="74" y="48"/>
                    <a:pt x="38" y="22"/>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7" name="Google Shape;637;p23"/>
            <p:cNvSpPr/>
            <p:nvPr/>
          </p:nvSpPr>
          <p:spPr>
            <a:xfrm>
              <a:off x="1806375" y="2054738"/>
              <a:ext cx="250" cy="1375"/>
            </a:xfrm>
            <a:custGeom>
              <a:avLst/>
              <a:gdLst/>
              <a:ahLst/>
              <a:cxnLst/>
              <a:rect l="l" t="t" r="r" b="b"/>
              <a:pathLst>
                <a:path w="10" h="55" extrusionOk="0">
                  <a:moveTo>
                    <a:pt x="0" y="0"/>
                  </a:moveTo>
                  <a:lnTo>
                    <a:pt x="0" y="0"/>
                  </a:lnTo>
                  <a:cubicBezTo>
                    <a:pt x="4" y="18"/>
                    <a:pt x="8" y="36"/>
                    <a:pt x="9" y="55"/>
                  </a:cubicBezTo>
                  <a:lnTo>
                    <a:pt x="9" y="55"/>
                  </a:lnTo>
                  <a:cubicBezTo>
                    <a:pt x="8" y="36"/>
                    <a:pt x="4" y="18"/>
                    <a:pt x="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8" name="Google Shape;638;p23"/>
            <p:cNvSpPr/>
            <p:nvPr/>
          </p:nvSpPr>
          <p:spPr>
            <a:xfrm>
              <a:off x="1828325" y="2071088"/>
              <a:ext cx="15950" cy="2075"/>
            </a:xfrm>
            <a:custGeom>
              <a:avLst/>
              <a:gdLst/>
              <a:ahLst/>
              <a:cxnLst/>
              <a:rect l="l" t="t" r="r" b="b"/>
              <a:pathLst>
                <a:path w="638" h="83" extrusionOk="0">
                  <a:moveTo>
                    <a:pt x="167" y="0"/>
                  </a:moveTo>
                  <a:cubicBezTo>
                    <a:pt x="111" y="0"/>
                    <a:pt x="56" y="4"/>
                    <a:pt x="1" y="10"/>
                  </a:cubicBezTo>
                  <a:cubicBezTo>
                    <a:pt x="56" y="4"/>
                    <a:pt x="112" y="1"/>
                    <a:pt x="168" y="1"/>
                  </a:cubicBezTo>
                  <a:cubicBezTo>
                    <a:pt x="227" y="1"/>
                    <a:pt x="286" y="4"/>
                    <a:pt x="343" y="11"/>
                  </a:cubicBezTo>
                  <a:lnTo>
                    <a:pt x="343" y="11"/>
                  </a:lnTo>
                  <a:cubicBezTo>
                    <a:pt x="285" y="4"/>
                    <a:pt x="226" y="0"/>
                    <a:pt x="167" y="0"/>
                  </a:cubicBezTo>
                  <a:close/>
                  <a:moveTo>
                    <a:pt x="343" y="11"/>
                  </a:moveTo>
                  <a:cubicBezTo>
                    <a:pt x="382" y="16"/>
                    <a:pt x="420" y="22"/>
                    <a:pt x="459" y="30"/>
                  </a:cubicBezTo>
                  <a:lnTo>
                    <a:pt x="459" y="30"/>
                  </a:lnTo>
                  <a:cubicBezTo>
                    <a:pt x="421" y="22"/>
                    <a:pt x="382" y="16"/>
                    <a:pt x="343" y="11"/>
                  </a:cubicBezTo>
                  <a:close/>
                  <a:moveTo>
                    <a:pt x="459" y="30"/>
                  </a:moveTo>
                  <a:cubicBezTo>
                    <a:pt x="476" y="34"/>
                    <a:pt x="493" y="38"/>
                    <a:pt x="510" y="42"/>
                  </a:cubicBezTo>
                  <a:lnTo>
                    <a:pt x="510" y="42"/>
                  </a:lnTo>
                  <a:cubicBezTo>
                    <a:pt x="502" y="40"/>
                    <a:pt x="495" y="38"/>
                    <a:pt x="487" y="36"/>
                  </a:cubicBezTo>
                  <a:cubicBezTo>
                    <a:pt x="478" y="34"/>
                    <a:pt x="468" y="32"/>
                    <a:pt x="459" y="30"/>
                  </a:cubicBezTo>
                  <a:close/>
                  <a:moveTo>
                    <a:pt x="510" y="42"/>
                  </a:moveTo>
                  <a:cubicBezTo>
                    <a:pt x="553" y="53"/>
                    <a:pt x="595" y="66"/>
                    <a:pt x="637" y="82"/>
                  </a:cubicBezTo>
                  <a:cubicBezTo>
                    <a:pt x="596" y="66"/>
                    <a:pt x="554" y="53"/>
                    <a:pt x="510" y="4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9" name="Google Shape;639;p23"/>
            <p:cNvSpPr/>
            <p:nvPr/>
          </p:nvSpPr>
          <p:spPr>
            <a:xfrm>
              <a:off x="1817200" y="2071338"/>
              <a:ext cx="11150" cy="3450"/>
            </a:xfrm>
            <a:custGeom>
              <a:avLst/>
              <a:gdLst/>
              <a:ahLst/>
              <a:cxnLst/>
              <a:rect l="l" t="t" r="r" b="b"/>
              <a:pathLst>
                <a:path w="446" h="138" extrusionOk="0">
                  <a:moveTo>
                    <a:pt x="446" y="0"/>
                  </a:moveTo>
                  <a:cubicBezTo>
                    <a:pt x="282" y="19"/>
                    <a:pt x="127" y="65"/>
                    <a:pt x="1" y="138"/>
                  </a:cubicBezTo>
                  <a:cubicBezTo>
                    <a:pt x="127" y="65"/>
                    <a:pt x="282" y="19"/>
                    <a:pt x="446"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0" name="Google Shape;640;p23"/>
            <p:cNvSpPr/>
            <p:nvPr/>
          </p:nvSpPr>
          <p:spPr>
            <a:xfrm>
              <a:off x="1683650" y="2074263"/>
              <a:ext cx="36750" cy="21500"/>
            </a:xfrm>
            <a:custGeom>
              <a:avLst/>
              <a:gdLst/>
              <a:ahLst/>
              <a:cxnLst/>
              <a:rect l="l" t="t" r="r" b="b"/>
              <a:pathLst>
                <a:path w="1470" h="860" extrusionOk="0">
                  <a:moveTo>
                    <a:pt x="1405" y="815"/>
                  </a:moveTo>
                  <a:cubicBezTo>
                    <a:pt x="1428" y="828"/>
                    <a:pt x="1449" y="843"/>
                    <a:pt x="1470" y="859"/>
                  </a:cubicBezTo>
                  <a:cubicBezTo>
                    <a:pt x="1449" y="843"/>
                    <a:pt x="1428" y="828"/>
                    <a:pt x="1405" y="815"/>
                  </a:cubicBezTo>
                  <a:lnTo>
                    <a:pt x="1"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1" name="Google Shape;641;p23"/>
            <p:cNvSpPr/>
            <p:nvPr/>
          </p:nvSpPr>
          <p:spPr>
            <a:xfrm>
              <a:off x="1617625" y="2081763"/>
              <a:ext cx="22775" cy="13250"/>
            </a:xfrm>
            <a:custGeom>
              <a:avLst/>
              <a:gdLst/>
              <a:ahLst/>
              <a:cxnLst/>
              <a:rect l="l" t="t" r="r" b="b"/>
              <a:pathLst>
                <a:path w="911" h="530" extrusionOk="0">
                  <a:moveTo>
                    <a:pt x="15" y="520"/>
                  </a:moveTo>
                  <a:cubicBezTo>
                    <a:pt x="10" y="522"/>
                    <a:pt x="6" y="526"/>
                    <a:pt x="1" y="530"/>
                  </a:cubicBezTo>
                  <a:cubicBezTo>
                    <a:pt x="6" y="526"/>
                    <a:pt x="10" y="522"/>
                    <a:pt x="15" y="520"/>
                  </a:cubicBezTo>
                  <a:lnTo>
                    <a:pt x="910"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2" name="Google Shape;642;p23"/>
            <p:cNvSpPr/>
            <p:nvPr/>
          </p:nvSpPr>
          <p:spPr>
            <a:xfrm>
              <a:off x="1775925" y="2101638"/>
              <a:ext cx="100" cy="350"/>
            </a:xfrm>
            <a:custGeom>
              <a:avLst/>
              <a:gdLst/>
              <a:ahLst/>
              <a:cxnLst/>
              <a:rect l="l" t="t" r="r" b="b"/>
              <a:pathLst>
                <a:path w="4" h="14" extrusionOk="0">
                  <a:moveTo>
                    <a:pt x="3" y="1"/>
                  </a:moveTo>
                  <a:lnTo>
                    <a:pt x="3" y="1"/>
                  </a:lnTo>
                  <a:cubicBezTo>
                    <a:pt x="1" y="5"/>
                    <a:pt x="2" y="10"/>
                    <a:pt x="1" y="13"/>
                  </a:cubicBezTo>
                  <a:cubicBezTo>
                    <a:pt x="2" y="10"/>
                    <a:pt x="2" y="5"/>
                    <a:pt x="3"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3" name="Google Shape;643;p23"/>
            <p:cNvSpPr/>
            <p:nvPr/>
          </p:nvSpPr>
          <p:spPr>
            <a:xfrm>
              <a:off x="1886050" y="2097663"/>
              <a:ext cx="1350" cy="1500"/>
            </a:xfrm>
            <a:custGeom>
              <a:avLst/>
              <a:gdLst/>
              <a:ahLst/>
              <a:cxnLst/>
              <a:rect l="l" t="t" r="r" b="b"/>
              <a:pathLst>
                <a:path w="54" h="60" extrusionOk="0">
                  <a:moveTo>
                    <a:pt x="0" y="0"/>
                  </a:moveTo>
                  <a:lnTo>
                    <a:pt x="4" y="4"/>
                  </a:lnTo>
                  <a:cubicBezTo>
                    <a:pt x="17" y="17"/>
                    <a:pt x="30" y="31"/>
                    <a:pt x="43" y="46"/>
                  </a:cubicBezTo>
                  <a:lnTo>
                    <a:pt x="43" y="46"/>
                  </a:lnTo>
                  <a:cubicBezTo>
                    <a:pt x="30" y="30"/>
                    <a:pt x="16" y="15"/>
                    <a:pt x="0" y="0"/>
                  </a:cubicBezTo>
                  <a:close/>
                  <a:moveTo>
                    <a:pt x="43" y="46"/>
                  </a:moveTo>
                  <a:cubicBezTo>
                    <a:pt x="46" y="50"/>
                    <a:pt x="50" y="55"/>
                    <a:pt x="54" y="60"/>
                  </a:cubicBezTo>
                  <a:cubicBezTo>
                    <a:pt x="50" y="55"/>
                    <a:pt x="46" y="50"/>
                    <a:pt x="43" y="46"/>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4" name="Google Shape;644;p23"/>
            <p:cNvSpPr/>
            <p:nvPr/>
          </p:nvSpPr>
          <p:spPr>
            <a:xfrm>
              <a:off x="1847575" y="2074713"/>
              <a:ext cx="37875" cy="22275"/>
            </a:xfrm>
            <a:custGeom>
              <a:avLst/>
              <a:gdLst/>
              <a:ahLst/>
              <a:cxnLst/>
              <a:rect l="l" t="t" r="r" b="b"/>
              <a:pathLst>
                <a:path w="1515" h="891" extrusionOk="0">
                  <a:moveTo>
                    <a:pt x="1406" y="813"/>
                  </a:moveTo>
                  <a:lnTo>
                    <a:pt x="1" y="0"/>
                  </a:lnTo>
                  <a:lnTo>
                    <a:pt x="1" y="0"/>
                  </a:lnTo>
                  <a:lnTo>
                    <a:pt x="1406" y="813"/>
                  </a:lnTo>
                  <a:cubicBezTo>
                    <a:pt x="1444" y="835"/>
                    <a:pt x="1481" y="861"/>
                    <a:pt x="1515" y="891"/>
                  </a:cubicBezTo>
                  <a:lnTo>
                    <a:pt x="1515" y="891"/>
                  </a:lnTo>
                  <a:cubicBezTo>
                    <a:pt x="1481" y="861"/>
                    <a:pt x="1444" y="835"/>
                    <a:pt x="1406" y="813"/>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5" name="Google Shape;645;p23"/>
            <p:cNvSpPr/>
            <p:nvPr/>
          </p:nvSpPr>
          <p:spPr>
            <a:xfrm>
              <a:off x="1888750" y="2102413"/>
              <a:ext cx="225" cy="1375"/>
            </a:xfrm>
            <a:custGeom>
              <a:avLst/>
              <a:gdLst/>
              <a:ahLst/>
              <a:cxnLst/>
              <a:rect l="l" t="t" r="r" b="b"/>
              <a:pathLst>
                <a:path w="9" h="55" extrusionOk="0">
                  <a:moveTo>
                    <a:pt x="0" y="1"/>
                  </a:moveTo>
                  <a:cubicBezTo>
                    <a:pt x="0" y="1"/>
                    <a:pt x="0" y="2"/>
                    <a:pt x="0" y="2"/>
                  </a:cubicBezTo>
                  <a:cubicBezTo>
                    <a:pt x="5" y="19"/>
                    <a:pt x="7" y="37"/>
                    <a:pt x="9" y="54"/>
                  </a:cubicBezTo>
                  <a:lnTo>
                    <a:pt x="9" y="54"/>
                  </a:lnTo>
                  <a:cubicBezTo>
                    <a:pt x="7" y="37"/>
                    <a:pt x="5" y="19"/>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6" name="Google Shape;646;p23"/>
            <p:cNvSpPr/>
            <p:nvPr/>
          </p:nvSpPr>
          <p:spPr>
            <a:xfrm>
              <a:off x="1887875" y="2100063"/>
              <a:ext cx="700" cy="1375"/>
            </a:xfrm>
            <a:custGeom>
              <a:avLst/>
              <a:gdLst/>
              <a:ahLst/>
              <a:cxnLst/>
              <a:rect l="l" t="t" r="r" b="b"/>
              <a:pathLst>
                <a:path w="28" h="55" extrusionOk="0">
                  <a:moveTo>
                    <a:pt x="0" y="1"/>
                  </a:moveTo>
                  <a:cubicBezTo>
                    <a:pt x="0" y="1"/>
                    <a:pt x="0" y="1"/>
                    <a:pt x="0" y="2"/>
                  </a:cubicBezTo>
                  <a:cubicBezTo>
                    <a:pt x="10" y="18"/>
                    <a:pt x="20" y="36"/>
                    <a:pt x="27" y="54"/>
                  </a:cubicBezTo>
                  <a:lnTo>
                    <a:pt x="27" y="54"/>
                  </a:lnTo>
                  <a:cubicBezTo>
                    <a:pt x="20" y="36"/>
                    <a:pt x="10" y="18"/>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7" name="Google Shape;647;p23"/>
            <p:cNvSpPr/>
            <p:nvPr/>
          </p:nvSpPr>
          <p:spPr>
            <a:xfrm>
              <a:off x="1887375" y="2107563"/>
              <a:ext cx="525" cy="950"/>
            </a:xfrm>
            <a:custGeom>
              <a:avLst/>
              <a:gdLst/>
              <a:ahLst/>
              <a:cxnLst/>
              <a:rect l="l" t="t" r="r" b="b"/>
              <a:pathLst>
                <a:path w="21" h="38" extrusionOk="0">
                  <a:moveTo>
                    <a:pt x="20" y="1"/>
                  </a:moveTo>
                  <a:lnTo>
                    <a:pt x="20" y="1"/>
                  </a:lnTo>
                  <a:cubicBezTo>
                    <a:pt x="14" y="13"/>
                    <a:pt x="8" y="25"/>
                    <a:pt x="1" y="38"/>
                  </a:cubicBezTo>
                  <a:cubicBezTo>
                    <a:pt x="8" y="27"/>
                    <a:pt x="14" y="14"/>
                    <a:pt x="2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8" name="Google Shape;648;p23"/>
            <p:cNvSpPr/>
            <p:nvPr/>
          </p:nvSpPr>
          <p:spPr>
            <a:xfrm>
              <a:off x="1888550" y="2105138"/>
              <a:ext cx="225" cy="1100"/>
            </a:xfrm>
            <a:custGeom>
              <a:avLst/>
              <a:gdLst/>
              <a:ahLst/>
              <a:cxnLst/>
              <a:rect l="l" t="t" r="r" b="b"/>
              <a:pathLst>
                <a:path w="9" h="44" extrusionOk="0">
                  <a:moveTo>
                    <a:pt x="8" y="1"/>
                  </a:moveTo>
                  <a:cubicBezTo>
                    <a:pt x="7" y="15"/>
                    <a:pt x="4" y="28"/>
                    <a:pt x="1" y="43"/>
                  </a:cubicBezTo>
                  <a:cubicBezTo>
                    <a:pt x="4" y="29"/>
                    <a:pt x="7" y="16"/>
                    <a:pt x="8" y="2"/>
                  </a:cubicBezTo>
                  <a:lnTo>
                    <a:pt x="8"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9" name="Google Shape;649;p23"/>
            <p:cNvSpPr/>
            <p:nvPr/>
          </p:nvSpPr>
          <p:spPr>
            <a:xfrm>
              <a:off x="1571750" y="2117888"/>
              <a:ext cx="23275" cy="3675"/>
            </a:xfrm>
            <a:custGeom>
              <a:avLst/>
              <a:gdLst/>
              <a:ahLst/>
              <a:cxnLst/>
              <a:rect l="l" t="t" r="r" b="b"/>
              <a:pathLst>
                <a:path w="931" h="147" extrusionOk="0">
                  <a:moveTo>
                    <a:pt x="609" y="0"/>
                  </a:moveTo>
                  <a:cubicBezTo>
                    <a:pt x="609" y="0"/>
                    <a:pt x="609" y="0"/>
                    <a:pt x="609" y="0"/>
                  </a:cubicBezTo>
                  <a:lnTo>
                    <a:pt x="609" y="0"/>
                  </a:lnTo>
                  <a:cubicBezTo>
                    <a:pt x="718" y="0"/>
                    <a:pt x="827" y="12"/>
                    <a:pt x="931" y="36"/>
                  </a:cubicBezTo>
                  <a:cubicBezTo>
                    <a:pt x="828" y="12"/>
                    <a:pt x="718" y="0"/>
                    <a:pt x="609" y="0"/>
                  </a:cubicBezTo>
                  <a:close/>
                  <a:moveTo>
                    <a:pt x="608" y="0"/>
                  </a:moveTo>
                  <a:cubicBezTo>
                    <a:pt x="388" y="0"/>
                    <a:pt x="168" y="49"/>
                    <a:pt x="0" y="146"/>
                  </a:cubicBezTo>
                  <a:cubicBezTo>
                    <a:pt x="168" y="49"/>
                    <a:pt x="389" y="0"/>
                    <a:pt x="609" y="0"/>
                  </a:cubicBezTo>
                  <a:lnTo>
                    <a:pt x="609" y="0"/>
                  </a:lnTo>
                  <a:cubicBezTo>
                    <a:pt x="608" y="0"/>
                    <a:pt x="608" y="0"/>
                    <a:pt x="608"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0" name="Google Shape;650;p23"/>
            <p:cNvSpPr/>
            <p:nvPr/>
          </p:nvSpPr>
          <p:spPr>
            <a:xfrm>
              <a:off x="1743325" y="2118338"/>
              <a:ext cx="7525" cy="850"/>
            </a:xfrm>
            <a:custGeom>
              <a:avLst/>
              <a:gdLst/>
              <a:ahLst/>
              <a:cxnLst/>
              <a:rect l="l" t="t" r="r" b="b"/>
              <a:pathLst>
                <a:path w="301" h="34" extrusionOk="0">
                  <a:moveTo>
                    <a:pt x="1" y="34"/>
                  </a:moveTo>
                  <a:cubicBezTo>
                    <a:pt x="100" y="12"/>
                    <a:pt x="200" y="1"/>
                    <a:pt x="300" y="1"/>
                  </a:cubicBezTo>
                  <a:cubicBezTo>
                    <a:pt x="200" y="1"/>
                    <a:pt x="100" y="12"/>
                    <a:pt x="1" y="34"/>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1" name="Google Shape;651;p23"/>
            <p:cNvSpPr/>
            <p:nvPr/>
          </p:nvSpPr>
          <p:spPr>
            <a:xfrm>
              <a:off x="1914775" y="2118763"/>
              <a:ext cx="8125" cy="975"/>
            </a:xfrm>
            <a:custGeom>
              <a:avLst/>
              <a:gdLst/>
              <a:ahLst/>
              <a:cxnLst/>
              <a:rect l="l" t="t" r="r" b="b"/>
              <a:pathLst>
                <a:path w="325" h="39" extrusionOk="0">
                  <a:moveTo>
                    <a:pt x="324" y="38"/>
                  </a:moveTo>
                  <a:cubicBezTo>
                    <a:pt x="219" y="13"/>
                    <a:pt x="110" y="1"/>
                    <a:pt x="1" y="2"/>
                  </a:cubicBezTo>
                  <a:cubicBezTo>
                    <a:pt x="110" y="1"/>
                    <a:pt x="219" y="13"/>
                    <a:pt x="324" y="38"/>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2" name="Google Shape;652;p23"/>
            <p:cNvSpPr/>
            <p:nvPr/>
          </p:nvSpPr>
          <p:spPr>
            <a:xfrm>
              <a:off x="1253175" y="2116163"/>
              <a:ext cx="775800" cy="263125"/>
            </a:xfrm>
            <a:custGeom>
              <a:avLst/>
              <a:gdLst/>
              <a:ahLst/>
              <a:cxnLst/>
              <a:rect l="l" t="t" r="r" b="b"/>
              <a:pathLst>
                <a:path w="31032" h="10525" extrusionOk="0">
                  <a:moveTo>
                    <a:pt x="0" y="1"/>
                  </a:moveTo>
                  <a:cubicBezTo>
                    <a:pt x="0" y="1"/>
                    <a:pt x="0" y="2"/>
                    <a:pt x="0" y="2"/>
                  </a:cubicBezTo>
                  <a:lnTo>
                    <a:pt x="0" y="2"/>
                  </a:lnTo>
                  <a:lnTo>
                    <a:pt x="0" y="1"/>
                  </a:lnTo>
                  <a:close/>
                  <a:moveTo>
                    <a:pt x="0" y="2"/>
                  </a:moveTo>
                  <a:lnTo>
                    <a:pt x="3" y="782"/>
                  </a:lnTo>
                  <a:cubicBezTo>
                    <a:pt x="5" y="1122"/>
                    <a:pt x="228" y="1461"/>
                    <a:pt x="674" y="1720"/>
                  </a:cubicBezTo>
                  <a:lnTo>
                    <a:pt x="15206" y="10135"/>
                  </a:lnTo>
                  <a:cubicBezTo>
                    <a:pt x="15654" y="10395"/>
                    <a:pt x="16242" y="10525"/>
                    <a:pt x="16831" y="10525"/>
                  </a:cubicBezTo>
                  <a:cubicBezTo>
                    <a:pt x="17424" y="10525"/>
                    <a:pt x="18018" y="10393"/>
                    <a:pt x="18472" y="10130"/>
                  </a:cubicBezTo>
                  <a:lnTo>
                    <a:pt x="30350" y="3249"/>
                  </a:lnTo>
                  <a:cubicBezTo>
                    <a:pt x="30805" y="2986"/>
                    <a:pt x="31032" y="2640"/>
                    <a:pt x="31030" y="2296"/>
                  </a:cubicBezTo>
                  <a:lnTo>
                    <a:pt x="31027" y="1513"/>
                  </a:lnTo>
                  <a:lnTo>
                    <a:pt x="31027" y="1516"/>
                  </a:lnTo>
                  <a:cubicBezTo>
                    <a:pt x="31027" y="1539"/>
                    <a:pt x="31023" y="1564"/>
                    <a:pt x="31022" y="1584"/>
                  </a:cubicBezTo>
                  <a:cubicBezTo>
                    <a:pt x="31019" y="1604"/>
                    <a:pt x="31019" y="1625"/>
                    <a:pt x="31017" y="1645"/>
                  </a:cubicBezTo>
                  <a:cubicBezTo>
                    <a:pt x="31013" y="1668"/>
                    <a:pt x="31006" y="1690"/>
                    <a:pt x="30999" y="1713"/>
                  </a:cubicBezTo>
                  <a:cubicBezTo>
                    <a:pt x="30994" y="1732"/>
                    <a:pt x="30991" y="1752"/>
                    <a:pt x="30985" y="1772"/>
                  </a:cubicBezTo>
                  <a:cubicBezTo>
                    <a:pt x="30976" y="1796"/>
                    <a:pt x="30965" y="1818"/>
                    <a:pt x="30955" y="1841"/>
                  </a:cubicBezTo>
                  <a:cubicBezTo>
                    <a:pt x="30946" y="1860"/>
                    <a:pt x="30940" y="1880"/>
                    <a:pt x="30931" y="1898"/>
                  </a:cubicBezTo>
                  <a:cubicBezTo>
                    <a:pt x="30919" y="1922"/>
                    <a:pt x="30904" y="1944"/>
                    <a:pt x="30889" y="1967"/>
                  </a:cubicBezTo>
                  <a:cubicBezTo>
                    <a:pt x="30878" y="1985"/>
                    <a:pt x="30869" y="2004"/>
                    <a:pt x="30857" y="2021"/>
                  </a:cubicBezTo>
                  <a:cubicBezTo>
                    <a:pt x="30840" y="2045"/>
                    <a:pt x="30821" y="2067"/>
                    <a:pt x="30802" y="2089"/>
                  </a:cubicBezTo>
                  <a:cubicBezTo>
                    <a:pt x="30788" y="2107"/>
                    <a:pt x="30776" y="2124"/>
                    <a:pt x="30760" y="2141"/>
                  </a:cubicBezTo>
                  <a:cubicBezTo>
                    <a:pt x="30739" y="2166"/>
                    <a:pt x="30713" y="2188"/>
                    <a:pt x="30689" y="2212"/>
                  </a:cubicBezTo>
                  <a:cubicBezTo>
                    <a:pt x="30674" y="2227"/>
                    <a:pt x="30660" y="2242"/>
                    <a:pt x="30644" y="2255"/>
                  </a:cubicBezTo>
                  <a:cubicBezTo>
                    <a:pt x="30617" y="2280"/>
                    <a:pt x="30586" y="2302"/>
                    <a:pt x="30555" y="2326"/>
                  </a:cubicBezTo>
                  <a:cubicBezTo>
                    <a:pt x="30537" y="2339"/>
                    <a:pt x="30524" y="2352"/>
                    <a:pt x="30506" y="2364"/>
                  </a:cubicBezTo>
                  <a:cubicBezTo>
                    <a:pt x="30457" y="2400"/>
                    <a:pt x="30404" y="2434"/>
                    <a:pt x="30347" y="2467"/>
                  </a:cubicBezTo>
                  <a:lnTo>
                    <a:pt x="18468" y="9348"/>
                  </a:lnTo>
                  <a:cubicBezTo>
                    <a:pt x="18015" y="9610"/>
                    <a:pt x="17421" y="9742"/>
                    <a:pt x="16827" y="9742"/>
                  </a:cubicBezTo>
                  <a:cubicBezTo>
                    <a:pt x="16238" y="9742"/>
                    <a:pt x="15649" y="9612"/>
                    <a:pt x="15201" y="9352"/>
                  </a:cubicBezTo>
                  <a:lnTo>
                    <a:pt x="672" y="937"/>
                  </a:lnTo>
                  <a:cubicBezTo>
                    <a:pt x="616" y="905"/>
                    <a:pt x="564" y="872"/>
                    <a:pt x="514" y="836"/>
                  </a:cubicBezTo>
                  <a:cubicBezTo>
                    <a:pt x="498" y="825"/>
                    <a:pt x="486" y="813"/>
                    <a:pt x="471" y="802"/>
                  </a:cubicBezTo>
                  <a:cubicBezTo>
                    <a:pt x="439" y="777"/>
                    <a:pt x="407" y="754"/>
                    <a:pt x="378" y="728"/>
                  </a:cubicBezTo>
                  <a:cubicBezTo>
                    <a:pt x="362" y="714"/>
                    <a:pt x="350" y="699"/>
                    <a:pt x="334" y="685"/>
                  </a:cubicBezTo>
                  <a:cubicBezTo>
                    <a:pt x="309" y="661"/>
                    <a:pt x="284" y="639"/>
                    <a:pt x="263" y="615"/>
                  </a:cubicBezTo>
                  <a:cubicBezTo>
                    <a:pt x="248" y="599"/>
                    <a:pt x="236" y="582"/>
                    <a:pt x="222" y="564"/>
                  </a:cubicBezTo>
                  <a:cubicBezTo>
                    <a:pt x="203" y="542"/>
                    <a:pt x="184" y="520"/>
                    <a:pt x="169" y="498"/>
                  </a:cubicBezTo>
                  <a:cubicBezTo>
                    <a:pt x="156" y="479"/>
                    <a:pt x="146" y="462"/>
                    <a:pt x="135" y="443"/>
                  </a:cubicBezTo>
                  <a:cubicBezTo>
                    <a:pt x="122" y="421"/>
                    <a:pt x="107" y="398"/>
                    <a:pt x="94" y="375"/>
                  </a:cubicBezTo>
                  <a:cubicBezTo>
                    <a:pt x="86" y="356"/>
                    <a:pt x="80" y="338"/>
                    <a:pt x="71" y="319"/>
                  </a:cubicBezTo>
                  <a:cubicBezTo>
                    <a:pt x="61" y="296"/>
                    <a:pt x="50" y="273"/>
                    <a:pt x="42" y="251"/>
                  </a:cubicBezTo>
                  <a:cubicBezTo>
                    <a:pt x="35" y="231"/>
                    <a:pt x="33" y="211"/>
                    <a:pt x="28" y="192"/>
                  </a:cubicBezTo>
                  <a:cubicBezTo>
                    <a:pt x="21" y="169"/>
                    <a:pt x="14" y="147"/>
                    <a:pt x="10" y="123"/>
                  </a:cubicBezTo>
                  <a:cubicBezTo>
                    <a:pt x="8" y="105"/>
                    <a:pt x="7" y="84"/>
                    <a:pt x="5" y="65"/>
                  </a:cubicBezTo>
                  <a:cubicBezTo>
                    <a:pt x="4" y="43"/>
                    <a:pt x="0" y="23"/>
                    <a:pt x="0" y="2"/>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3" name="Google Shape;653;p23"/>
            <p:cNvSpPr/>
            <p:nvPr/>
          </p:nvSpPr>
          <p:spPr>
            <a:xfrm>
              <a:off x="1536450" y="2121538"/>
              <a:ext cx="35325" cy="20450"/>
            </a:xfrm>
            <a:custGeom>
              <a:avLst/>
              <a:gdLst/>
              <a:ahLst/>
              <a:cxnLst/>
              <a:rect l="l" t="t" r="r" b="b"/>
              <a:pathLst>
                <a:path w="1413" h="818" extrusionOk="0">
                  <a:moveTo>
                    <a:pt x="0" y="818"/>
                  </a:moveTo>
                  <a:lnTo>
                    <a:pt x="1412" y="0"/>
                  </a:lnTo>
                  <a:lnTo>
                    <a:pt x="1412"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4" name="Google Shape;654;p23"/>
            <p:cNvSpPr/>
            <p:nvPr/>
          </p:nvSpPr>
          <p:spPr>
            <a:xfrm>
              <a:off x="1864275" y="2122463"/>
              <a:ext cx="35325" cy="20500"/>
            </a:xfrm>
            <a:custGeom>
              <a:avLst/>
              <a:gdLst/>
              <a:ahLst/>
              <a:cxnLst/>
              <a:rect l="l" t="t" r="r" b="b"/>
              <a:pathLst>
                <a:path w="1413" h="820" extrusionOk="0">
                  <a:moveTo>
                    <a:pt x="1" y="819"/>
                  </a:moveTo>
                  <a:lnTo>
                    <a:pt x="1" y="819"/>
                  </a:lnTo>
                  <a:lnTo>
                    <a:pt x="1413"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5" name="Google Shape;655;p23"/>
            <p:cNvSpPr/>
            <p:nvPr/>
          </p:nvSpPr>
          <p:spPr>
            <a:xfrm>
              <a:off x="1530325" y="2148438"/>
              <a:ext cx="200" cy="1050"/>
            </a:xfrm>
            <a:custGeom>
              <a:avLst/>
              <a:gdLst/>
              <a:ahLst/>
              <a:cxnLst/>
              <a:rect l="l" t="t" r="r" b="b"/>
              <a:pathLst>
                <a:path w="8" h="42" extrusionOk="0">
                  <a:moveTo>
                    <a:pt x="0" y="41"/>
                  </a:moveTo>
                  <a:lnTo>
                    <a:pt x="0" y="41"/>
                  </a:lnTo>
                  <a:cubicBezTo>
                    <a:pt x="1" y="28"/>
                    <a:pt x="4" y="14"/>
                    <a:pt x="7" y="0"/>
                  </a:cubicBezTo>
                  <a:lnTo>
                    <a:pt x="7" y="0"/>
                  </a:lnTo>
                  <a:cubicBezTo>
                    <a:pt x="4" y="14"/>
                    <a:pt x="1" y="28"/>
                    <a:pt x="0" y="4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6" name="Google Shape;656;p23"/>
            <p:cNvSpPr/>
            <p:nvPr/>
          </p:nvSpPr>
          <p:spPr>
            <a:xfrm>
              <a:off x="1533000" y="2143938"/>
              <a:ext cx="675" cy="750"/>
            </a:xfrm>
            <a:custGeom>
              <a:avLst/>
              <a:gdLst/>
              <a:ahLst/>
              <a:cxnLst/>
              <a:rect l="l" t="t" r="r" b="b"/>
              <a:pathLst>
                <a:path w="27" h="30" extrusionOk="0">
                  <a:moveTo>
                    <a:pt x="27" y="1"/>
                  </a:moveTo>
                  <a:lnTo>
                    <a:pt x="27" y="1"/>
                  </a:lnTo>
                  <a:cubicBezTo>
                    <a:pt x="17" y="10"/>
                    <a:pt x="9" y="21"/>
                    <a:pt x="1" y="29"/>
                  </a:cubicBezTo>
                  <a:cubicBezTo>
                    <a:pt x="2" y="28"/>
                    <a:pt x="2" y="28"/>
                    <a:pt x="3" y="27"/>
                  </a:cubicBezTo>
                  <a:cubicBezTo>
                    <a:pt x="12" y="18"/>
                    <a:pt x="18" y="10"/>
                    <a:pt x="27"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7" name="Google Shape;657;p23"/>
            <p:cNvSpPr/>
            <p:nvPr/>
          </p:nvSpPr>
          <p:spPr>
            <a:xfrm>
              <a:off x="1531200" y="2146138"/>
              <a:ext cx="500" cy="950"/>
            </a:xfrm>
            <a:custGeom>
              <a:avLst/>
              <a:gdLst/>
              <a:ahLst/>
              <a:cxnLst/>
              <a:rect l="l" t="t" r="r" b="b"/>
              <a:pathLst>
                <a:path w="20" h="38" extrusionOk="0">
                  <a:moveTo>
                    <a:pt x="19" y="0"/>
                  </a:moveTo>
                  <a:cubicBezTo>
                    <a:pt x="12" y="12"/>
                    <a:pt x="6" y="25"/>
                    <a:pt x="1" y="37"/>
                  </a:cubicBezTo>
                  <a:lnTo>
                    <a:pt x="1" y="38"/>
                  </a:lnTo>
                  <a:cubicBezTo>
                    <a:pt x="6" y="25"/>
                    <a:pt x="12" y="12"/>
                    <a:pt x="19"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8" name="Google Shape;658;p23"/>
            <p:cNvSpPr/>
            <p:nvPr/>
          </p:nvSpPr>
          <p:spPr>
            <a:xfrm>
              <a:off x="1640625" y="2144513"/>
              <a:ext cx="1325" cy="1450"/>
            </a:xfrm>
            <a:custGeom>
              <a:avLst/>
              <a:gdLst/>
              <a:ahLst/>
              <a:cxnLst/>
              <a:rect l="l" t="t" r="r" b="b"/>
              <a:pathLst>
                <a:path w="53" h="58" extrusionOk="0">
                  <a:moveTo>
                    <a:pt x="0" y="0"/>
                  </a:moveTo>
                  <a:lnTo>
                    <a:pt x="0" y="1"/>
                  </a:lnTo>
                  <a:cubicBezTo>
                    <a:pt x="19" y="19"/>
                    <a:pt x="36" y="37"/>
                    <a:pt x="52" y="57"/>
                  </a:cubicBezTo>
                  <a:cubicBezTo>
                    <a:pt x="36" y="37"/>
                    <a:pt x="19" y="18"/>
                    <a:pt x="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9" name="Google Shape;659;p23"/>
            <p:cNvSpPr/>
            <p:nvPr/>
          </p:nvSpPr>
          <p:spPr>
            <a:xfrm>
              <a:off x="1642375" y="2146863"/>
              <a:ext cx="700" cy="1375"/>
            </a:xfrm>
            <a:custGeom>
              <a:avLst/>
              <a:gdLst/>
              <a:ahLst/>
              <a:cxnLst/>
              <a:rect l="l" t="t" r="r" b="b"/>
              <a:pathLst>
                <a:path w="28" h="55" extrusionOk="0">
                  <a:moveTo>
                    <a:pt x="1" y="0"/>
                  </a:moveTo>
                  <a:lnTo>
                    <a:pt x="1" y="0"/>
                  </a:lnTo>
                  <a:cubicBezTo>
                    <a:pt x="11" y="18"/>
                    <a:pt x="20" y="36"/>
                    <a:pt x="28" y="55"/>
                  </a:cubicBezTo>
                  <a:lnTo>
                    <a:pt x="28" y="55"/>
                  </a:lnTo>
                  <a:cubicBezTo>
                    <a:pt x="20" y="36"/>
                    <a:pt x="11" y="18"/>
                    <a:pt x="1"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0" name="Google Shape;660;p23"/>
            <p:cNvSpPr/>
            <p:nvPr/>
          </p:nvSpPr>
          <p:spPr>
            <a:xfrm>
              <a:off x="1643250" y="2149238"/>
              <a:ext cx="225" cy="1400"/>
            </a:xfrm>
            <a:custGeom>
              <a:avLst/>
              <a:gdLst/>
              <a:ahLst/>
              <a:cxnLst/>
              <a:rect l="l" t="t" r="r" b="b"/>
              <a:pathLst>
                <a:path w="9" h="56" extrusionOk="0">
                  <a:moveTo>
                    <a:pt x="0" y="1"/>
                  </a:moveTo>
                  <a:lnTo>
                    <a:pt x="0" y="1"/>
                  </a:lnTo>
                  <a:cubicBezTo>
                    <a:pt x="4" y="18"/>
                    <a:pt x="8" y="37"/>
                    <a:pt x="9" y="55"/>
                  </a:cubicBezTo>
                  <a:lnTo>
                    <a:pt x="9" y="55"/>
                  </a:lnTo>
                  <a:cubicBezTo>
                    <a:pt x="8" y="37"/>
                    <a:pt x="4" y="18"/>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1" name="Google Shape;661;p23"/>
            <p:cNvSpPr/>
            <p:nvPr/>
          </p:nvSpPr>
          <p:spPr>
            <a:xfrm>
              <a:off x="1807150" y="2149738"/>
              <a:ext cx="250" cy="1350"/>
            </a:xfrm>
            <a:custGeom>
              <a:avLst/>
              <a:gdLst/>
              <a:ahLst/>
              <a:cxnLst/>
              <a:rect l="l" t="t" r="r" b="b"/>
              <a:pathLst>
                <a:path w="10" h="54" extrusionOk="0">
                  <a:moveTo>
                    <a:pt x="0" y="1"/>
                  </a:moveTo>
                  <a:lnTo>
                    <a:pt x="0" y="1"/>
                  </a:lnTo>
                  <a:cubicBezTo>
                    <a:pt x="5" y="18"/>
                    <a:pt x="8" y="35"/>
                    <a:pt x="9" y="54"/>
                  </a:cubicBezTo>
                  <a:lnTo>
                    <a:pt x="9" y="54"/>
                  </a:lnTo>
                  <a:cubicBezTo>
                    <a:pt x="8" y="35"/>
                    <a:pt x="5" y="18"/>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2" name="Google Shape;662;p23"/>
            <p:cNvSpPr/>
            <p:nvPr/>
          </p:nvSpPr>
          <p:spPr>
            <a:xfrm>
              <a:off x="1806600" y="2147938"/>
              <a:ext cx="425" cy="775"/>
            </a:xfrm>
            <a:custGeom>
              <a:avLst/>
              <a:gdLst/>
              <a:ahLst/>
              <a:cxnLst/>
              <a:rect l="l" t="t" r="r" b="b"/>
              <a:pathLst>
                <a:path w="17" h="31" extrusionOk="0">
                  <a:moveTo>
                    <a:pt x="0" y="1"/>
                  </a:moveTo>
                  <a:cubicBezTo>
                    <a:pt x="6" y="11"/>
                    <a:pt x="11" y="20"/>
                    <a:pt x="16" y="30"/>
                  </a:cubicBezTo>
                  <a:lnTo>
                    <a:pt x="16" y="30"/>
                  </a:lnTo>
                  <a:cubicBezTo>
                    <a:pt x="11" y="20"/>
                    <a:pt x="6" y="11"/>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3" name="Google Shape;663;p23"/>
            <p:cNvSpPr/>
            <p:nvPr/>
          </p:nvSpPr>
          <p:spPr>
            <a:xfrm>
              <a:off x="1859075" y="2147038"/>
              <a:ext cx="500" cy="925"/>
            </a:xfrm>
            <a:custGeom>
              <a:avLst/>
              <a:gdLst/>
              <a:ahLst/>
              <a:cxnLst/>
              <a:rect l="l" t="t" r="r" b="b"/>
              <a:pathLst>
                <a:path w="20" h="37" extrusionOk="0">
                  <a:moveTo>
                    <a:pt x="19" y="1"/>
                  </a:moveTo>
                  <a:cubicBezTo>
                    <a:pt x="13" y="9"/>
                    <a:pt x="9" y="18"/>
                    <a:pt x="4" y="28"/>
                  </a:cubicBezTo>
                  <a:lnTo>
                    <a:pt x="4" y="28"/>
                  </a:lnTo>
                  <a:cubicBezTo>
                    <a:pt x="9" y="18"/>
                    <a:pt x="13" y="10"/>
                    <a:pt x="19" y="1"/>
                  </a:cubicBezTo>
                  <a:close/>
                  <a:moveTo>
                    <a:pt x="4" y="28"/>
                  </a:moveTo>
                  <a:cubicBezTo>
                    <a:pt x="3" y="30"/>
                    <a:pt x="2" y="33"/>
                    <a:pt x="1" y="35"/>
                  </a:cubicBezTo>
                  <a:cubicBezTo>
                    <a:pt x="1" y="35"/>
                    <a:pt x="1" y="37"/>
                    <a:pt x="1" y="37"/>
                  </a:cubicBezTo>
                  <a:cubicBezTo>
                    <a:pt x="2" y="34"/>
                    <a:pt x="3" y="31"/>
                    <a:pt x="4" y="28"/>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4" name="Google Shape;664;p23"/>
            <p:cNvSpPr/>
            <p:nvPr/>
          </p:nvSpPr>
          <p:spPr>
            <a:xfrm>
              <a:off x="1858200" y="2149363"/>
              <a:ext cx="200" cy="1025"/>
            </a:xfrm>
            <a:custGeom>
              <a:avLst/>
              <a:gdLst/>
              <a:ahLst/>
              <a:cxnLst/>
              <a:rect l="l" t="t" r="r" b="b"/>
              <a:pathLst>
                <a:path w="8" h="41" extrusionOk="0">
                  <a:moveTo>
                    <a:pt x="7" y="1"/>
                  </a:moveTo>
                  <a:cubicBezTo>
                    <a:pt x="5" y="13"/>
                    <a:pt x="2" y="27"/>
                    <a:pt x="1" y="40"/>
                  </a:cubicBezTo>
                  <a:cubicBezTo>
                    <a:pt x="2" y="27"/>
                    <a:pt x="5" y="14"/>
                    <a:pt x="7"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5" name="Google Shape;665;p23"/>
            <p:cNvSpPr/>
            <p:nvPr/>
          </p:nvSpPr>
          <p:spPr>
            <a:xfrm>
              <a:off x="1860800" y="2144888"/>
              <a:ext cx="750" cy="800"/>
            </a:xfrm>
            <a:custGeom>
              <a:avLst/>
              <a:gdLst/>
              <a:ahLst/>
              <a:cxnLst/>
              <a:rect l="l" t="t" r="r" b="b"/>
              <a:pathLst>
                <a:path w="30" h="32" extrusionOk="0">
                  <a:moveTo>
                    <a:pt x="29" y="0"/>
                  </a:moveTo>
                  <a:cubicBezTo>
                    <a:pt x="26" y="3"/>
                    <a:pt x="23" y="7"/>
                    <a:pt x="20" y="10"/>
                  </a:cubicBezTo>
                  <a:lnTo>
                    <a:pt x="20" y="10"/>
                  </a:lnTo>
                  <a:cubicBezTo>
                    <a:pt x="23" y="7"/>
                    <a:pt x="26" y="3"/>
                    <a:pt x="29" y="0"/>
                  </a:cubicBezTo>
                  <a:close/>
                  <a:moveTo>
                    <a:pt x="20" y="10"/>
                  </a:moveTo>
                  <a:cubicBezTo>
                    <a:pt x="16" y="14"/>
                    <a:pt x="13" y="18"/>
                    <a:pt x="9" y="22"/>
                  </a:cubicBezTo>
                  <a:lnTo>
                    <a:pt x="9" y="22"/>
                  </a:lnTo>
                  <a:cubicBezTo>
                    <a:pt x="13" y="18"/>
                    <a:pt x="16" y="14"/>
                    <a:pt x="20" y="10"/>
                  </a:cubicBezTo>
                  <a:close/>
                  <a:moveTo>
                    <a:pt x="9" y="22"/>
                  </a:moveTo>
                  <a:cubicBezTo>
                    <a:pt x="8" y="22"/>
                    <a:pt x="8" y="23"/>
                    <a:pt x="7" y="24"/>
                  </a:cubicBezTo>
                  <a:cubicBezTo>
                    <a:pt x="5" y="25"/>
                    <a:pt x="4" y="27"/>
                    <a:pt x="3" y="29"/>
                  </a:cubicBezTo>
                  <a:lnTo>
                    <a:pt x="3" y="29"/>
                  </a:lnTo>
                  <a:cubicBezTo>
                    <a:pt x="5" y="27"/>
                    <a:pt x="7" y="24"/>
                    <a:pt x="9" y="22"/>
                  </a:cubicBezTo>
                  <a:close/>
                  <a:moveTo>
                    <a:pt x="3" y="29"/>
                  </a:moveTo>
                  <a:cubicBezTo>
                    <a:pt x="2" y="30"/>
                    <a:pt x="1" y="30"/>
                    <a:pt x="1" y="31"/>
                  </a:cubicBezTo>
                  <a:cubicBezTo>
                    <a:pt x="2" y="30"/>
                    <a:pt x="2" y="30"/>
                    <a:pt x="3" y="29"/>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6" name="Google Shape;666;p23"/>
            <p:cNvSpPr/>
            <p:nvPr/>
          </p:nvSpPr>
          <p:spPr>
            <a:xfrm>
              <a:off x="1863925" y="2142938"/>
              <a:ext cx="375" cy="225"/>
            </a:xfrm>
            <a:custGeom>
              <a:avLst/>
              <a:gdLst/>
              <a:ahLst/>
              <a:cxnLst/>
              <a:rect l="l" t="t" r="r" b="b"/>
              <a:pathLst>
                <a:path w="15" h="9" extrusionOk="0">
                  <a:moveTo>
                    <a:pt x="15" y="0"/>
                  </a:moveTo>
                  <a:cubicBezTo>
                    <a:pt x="10" y="2"/>
                    <a:pt x="6" y="6"/>
                    <a:pt x="1" y="9"/>
                  </a:cubicBezTo>
                  <a:cubicBezTo>
                    <a:pt x="6" y="6"/>
                    <a:pt x="10" y="2"/>
                    <a:pt x="15"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7" name="Google Shape;667;p23"/>
            <p:cNvSpPr/>
            <p:nvPr/>
          </p:nvSpPr>
          <p:spPr>
            <a:xfrm>
              <a:off x="1929975" y="2122438"/>
              <a:ext cx="37850" cy="22275"/>
            </a:xfrm>
            <a:custGeom>
              <a:avLst/>
              <a:gdLst/>
              <a:ahLst/>
              <a:cxnLst/>
              <a:rect l="l" t="t" r="r" b="b"/>
              <a:pathLst>
                <a:path w="1514" h="891" extrusionOk="0">
                  <a:moveTo>
                    <a:pt x="1404" y="813"/>
                  </a:moveTo>
                  <a:lnTo>
                    <a:pt x="1" y="0"/>
                  </a:lnTo>
                  <a:lnTo>
                    <a:pt x="1404" y="813"/>
                  </a:lnTo>
                  <a:cubicBezTo>
                    <a:pt x="1443" y="835"/>
                    <a:pt x="1480" y="861"/>
                    <a:pt x="1513" y="891"/>
                  </a:cubicBezTo>
                  <a:lnTo>
                    <a:pt x="1513" y="891"/>
                  </a:lnTo>
                  <a:cubicBezTo>
                    <a:pt x="1480" y="861"/>
                    <a:pt x="1443" y="835"/>
                    <a:pt x="1404" y="813"/>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8" name="Google Shape;668;p23"/>
            <p:cNvSpPr/>
            <p:nvPr/>
          </p:nvSpPr>
          <p:spPr>
            <a:xfrm>
              <a:off x="1970250" y="2147788"/>
              <a:ext cx="700" cy="1375"/>
            </a:xfrm>
            <a:custGeom>
              <a:avLst/>
              <a:gdLst/>
              <a:ahLst/>
              <a:cxnLst/>
              <a:rect l="l" t="t" r="r" b="b"/>
              <a:pathLst>
                <a:path w="28" h="55" extrusionOk="0">
                  <a:moveTo>
                    <a:pt x="0" y="0"/>
                  </a:moveTo>
                  <a:cubicBezTo>
                    <a:pt x="0" y="2"/>
                    <a:pt x="0" y="2"/>
                    <a:pt x="0" y="2"/>
                  </a:cubicBezTo>
                  <a:cubicBezTo>
                    <a:pt x="11" y="19"/>
                    <a:pt x="20" y="36"/>
                    <a:pt x="27" y="55"/>
                  </a:cubicBezTo>
                  <a:cubicBezTo>
                    <a:pt x="20" y="36"/>
                    <a:pt x="11" y="18"/>
                    <a:pt x="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9" name="Google Shape;669;p23"/>
            <p:cNvSpPr/>
            <p:nvPr/>
          </p:nvSpPr>
          <p:spPr>
            <a:xfrm>
              <a:off x="1971100" y="2150163"/>
              <a:ext cx="250" cy="1375"/>
            </a:xfrm>
            <a:custGeom>
              <a:avLst/>
              <a:gdLst/>
              <a:ahLst/>
              <a:cxnLst/>
              <a:rect l="l" t="t" r="r" b="b"/>
              <a:pathLst>
                <a:path w="10" h="55" extrusionOk="0">
                  <a:moveTo>
                    <a:pt x="1" y="1"/>
                  </a:moveTo>
                  <a:lnTo>
                    <a:pt x="1" y="1"/>
                  </a:lnTo>
                  <a:cubicBezTo>
                    <a:pt x="6" y="18"/>
                    <a:pt x="8" y="37"/>
                    <a:pt x="10" y="54"/>
                  </a:cubicBezTo>
                  <a:lnTo>
                    <a:pt x="10" y="54"/>
                  </a:lnTo>
                  <a:cubicBezTo>
                    <a:pt x="8" y="37"/>
                    <a:pt x="6" y="18"/>
                    <a:pt x="1"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0" name="Google Shape;670;p23"/>
            <p:cNvSpPr/>
            <p:nvPr/>
          </p:nvSpPr>
          <p:spPr>
            <a:xfrm>
              <a:off x="1968425" y="2145363"/>
              <a:ext cx="1350" cy="1525"/>
            </a:xfrm>
            <a:custGeom>
              <a:avLst/>
              <a:gdLst/>
              <a:ahLst/>
              <a:cxnLst/>
              <a:rect l="l" t="t" r="r" b="b"/>
              <a:pathLst>
                <a:path w="54" h="61" extrusionOk="0">
                  <a:moveTo>
                    <a:pt x="0" y="1"/>
                  </a:moveTo>
                  <a:lnTo>
                    <a:pt x="0" y="1"/>
                  </a:lnTo>
                  <a:cubicBezTo>
                    <a:pt x="1" y="1"/>
                    <a:pt x="1" y="2"/>
                    <a:pt x="2" y="2"/>
                  </a:cubicBezTo>
                  <a:lnTo>
                    <a:pt x="2" y="2"/>
                  </a:lnTo>
                  <a:cubicBezTo>
                    <a:pt x="1" y="2"/>
                    <a:pt x="1" y="1"/>
                    <a:pt x="0" y="1"/>
                  </a:cubicBezTo>
                  <a:close/>
                  <a:moveTo>
                    <a:pt x="2" y="2"/>
                  </a:moveTo>
                  <a:cubicBezTo>
                    <a:pt x="21" y="20"/>
                    <a:pt x="38" y="40"/>
                    <a:pt x="53" y="60"/>
                  </a:cubicBezTo>
                  <a:cubicBezTo>
                    <a:pt x="39" y="41"/>
                    <a:pt x="21" y="21"/>
                    <a:pt x="4" y="3"/>
                  </a:cubicBezTo>
                  <a:cubicBezTo>
                    <a:pt x="3" y="3"/>
                    <a:pt x="2" y="3"/>
                    <a:pt x="2" y="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1" name="Google Shape;671;p23"/>
            <p:cNvSpPr/>
            <p:nvPr/>
          </p:nvSpPr>
          <p:spPr>
            <a:xfrm>
              <a:off x="1654125" y="2164663"/>
              <a:ext cx="23275" cy="4600"/>
            </a:xfrm>
            <a:custGeom>
              <a:avLst/>
              <a:gdLst/>
              <a:ahLst/>
              <a:cxnLst/>
              <a:rect l="l" t="t" r="r" b="b"/>
              <a:pathLst>
                <a:path w="931" h="184" extrusionOk="0">
                  <a:moveTo>
                    <a:pt x="0" y="184"/>
                  </a:moveTo>
                  <a:lnTo>
                    <a:pt x="0" y="184"/>
                  </a:lnTo>
                  <a:cubicBezTo>
                    <a:pt x="251" y="38"/>
                    <a:pt x="621" y="1"/>
                    <a:pt x="930" y="74"/>
                  </a:cubicBezTo>
                  <a:cubicBezTo>
                    <a:pt x="621" y="1"/>
                    <a:pt x="251" y="38"/>
                    <a:pt x="0" y="184"/>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2" name="Google Shape;672;p23"/>
            <p:cNvSpPr/>
            <p:nvPr/>
          </p:nvSpPr>
          <p:spPr>
            <a:xfrm>
              <a:off x="1487850" y="2167563"/>
              <a:ext cx="12675" cy="3075"/>
            </a:xfrm>
            <a:custGeom>
              <a:avLst/>
              <a:gdLst/>
              <a:ahLst/>
              <a:cxnLst/>
              <a:rect l="l" t="t" r="r" b="b"/>
              <a:pathLst>
                <a:path w="507" h="123" extrusionOk="0">
                  <a:moveTo>
                    <a:pt x="507" y="1"/>
                  </a:moveTo>
                  <a:cubicBezTo>
                    <a:pt x="324" y="1"/>
                    <a:pt x="139" y="42"/>
                    <a:pt x="1" y="122"/>
                  </a:cubicBezTo>
                  <a:cubicBezTo>
                    <a:pt x="141" y="42"/>
                    <a:pt x="324" y="1"/>
                    <a:pt x="507"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3" name="Google Shape;673;p23"/>
            <p:cNvSpPr/>
            <p:nvPr/>
          </p:nvSpPr>
          <p:spPr>
            <a:xfrm>
              <a:off x="1503925" y="2167763"/>
              <a:ext cx="6450" cy="1500"/>
            </a:xfrm>
            <a:custGeom>
              <a:avLst/>
              <a:gdLst/>
              <a:ahLst/>
              <a:cxnLst/>
              <a:rect l="l" t="t" r="r" b="b"/>
              <a:pathLst>
                <a:path w="258" h="60" extrusionOk="0">
                  <a:moveTo>
                    <a:pt x="1" y="0"/>
                  </a:moveTo>
                  <a:cubicBezTo>
                    <a:pt x="45" y="5"/>
                    <a:pt x="90" y="13"/>
                    <a:pt x="133" y="23"/>
                  </a:cubicBezTo>
                  <a:cubicBezTo>
                    <a:pt x="175" y="33"/>
                    <a:pt x="216" y="45"/>
                    <a:pt x="257" y="60"/>
                  </a:cubicBezTo>
                  <a:cubicBezTo>
                    <a:pt x="174" y="29"/>
                    <a:pt x="89" y="9"/>
                    <a:pt x="1"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4" name="Google Shape;674;p23"/>
            <p:cNvSpPr/>
            <p:nvPr/>
          </p:nvSpPr>
          <p:spPr>
            <a:xfrm>
              <a:off x="1818025" y="2166063"/>
              <a:ext cx="19100" cy="3675"/>
            </a:xfrm>
            <a:custGeom>
              <a:avLst/>
              <a:gdLst/>
              <a:ahLst/>
              <a:cxnLst/>
              <a:rect l="l" t="t" r="r" b="b"/>
              <a:pathLst>
                <a:path w="764" h="147" extrusionOk="0">
                  <a:moveTo>
                    <a:pt x="608" y="0"/>
                  </a:moveTo>
                  <a:cubicBezTo>
                    <a:pt x="388" y="0"/>
                    <a:pt x="169" y="49"/>
                    <a:pt x="0" y="146"/>
                  </a:cubicBezTo>
                  <a:cubicBezTo>
                    <a:pt x="168" y="49"/>
                    <a:pt x="388" y="1"/>
                    <a:pt x="607" y="1"/>
                  </a:cubicBezTo>
                  <a:cubicBezTo>
                    <a:pt x="659" y="1"/>
                    <a:pt x="712" y="3"/>
                    <a:pt x="763" y="9"/>
                  </a:cubicBezTo>
                  <a:cubicBezTo>
                    <a:pt x="711" y="3"/>
                    <a:pt x="659" y="0"/>
                    <a:pt x="608"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5" name="Google Shape;675;p23"/>
            <p:cNvSpPr/>
            <p:nvPr/>
          </p:nvSpPr>
          <p:spPr>
            <a:xfrm>
              <a:off x="1513125" y="2170588"/>
              <a:ext cx="20125" cy="11625"/>
            </a:xfrm>
            <a:custGeom>
              <a:avLst/>
              <a:gdLst/>
              <a:ahLst/>
              <a:cxnLst/>
              <a:rect l="l" t="t" r="r" b="b"/>
              <a:pathLst>
                <a:path w="805" h="465" extrusionOk="0">
                  <a:moveTo>
                    <a:pt x="1" y="0"/>
                  </a:moveTo>
                  <a:lnTo>
                    <a:pt x="804" y="465"/>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6" name="Google Shape;676;p23"/>
            <p:cNvSpPr/>
            <p:nvPr/>
          </p:nvSpPr>
          <p:spPr>
            <a:xfrm>
              <a:off x="1320925" y="1952463"/>
              <a:ext cx="402975" cy="232900"/>
            </a:xfrm>
            <a:custGeom>
              <a:avLst/>
              <a:gdLst/>
              <a:ahLst/>
              <a:cxnLst/>
              <a:rect l="l" t="t" r="r" b="b"/>
              <a:pathLst>
                <a:path w="16119" h="9316" extrusionOk="0">
                  <a:moveTo>
                    <a:pt x="12625" y="0"/>
                  </a:moveTo>
                  <a:lnTo>
                    <a:pt x="0" y="7318"/>
                  </a:lnTo>
                  <a:lnTo>
                    <a:pt x="3470" y="9316"/>
                  </a:lnTo>
                  <a:lnTo>
                    <a:pt x="16119" y="2024"/>
                  </a:lnTo>
                  <a:lnTo>
                    <a:pt x="12625"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7" name="Google Shape;677;p23"/>
            <p:cNvSpPr/>
            <p:nvPr/>
          </p:nvSpPr>
          <p:spPr>
            <a:xfrm>
              <a:off x="1407650" y="2002238"/>
              <a:ext cx="315475" cy="183125"/>
            </a:xfrm>
            <a:custGeom>
              <a:avLst/>
              <a:gdLst/>
              <a:ahLst/>
              <a:cxnLst/>
              <a:rect l="l" t="t" r="r" b="b"/>
              <a:pathLst>
                <a:path w="12619" h="7325" extrusionOk="0">
                  <a:moveTo>
                    <a:pt x="12594" y="1"/>
                  </a:moveTo>
                  <a:lnTo>
                    <a:pt x="12506" y="52"/>
                  </a:lnTo>
                  <a:lnTo>
                    <a:pt x="1" y="7325"/>
                  </a:lnTo>
                  <a:lnTo>
                    <a:pt x="12619" y="15"/>
                  </a:lnTo>
                  <a:lnTo>
                    <a:pt x="12594"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8" name="Google Shape;678;p23"/>
            <p:cNvSpPr/>
            <p:nvPr/>
          </p:nvSpPr>
          <p:spPr>
            <a:xfrm>
              <a:off x="1538250" y="2188363"/>
              <a:ext cx="200" cy="1150"/>
            </a:xfrm>
            <a:custGeom>
              <a:avLst/>
              <a:gdLst/>
              <a:ahLst/>
              <a:cxnLst/>
              <a:rect l="l" t="t" r="r" b="b"/>
              <a:pathLst>
                <a:path w="8" h="46" extrusionOk="0">
                  <a:moveTo>
                    <a:pt x="0" y="0"/>
                  </a:moveTo>
                  <a:lnTo>
                    <a:pt x="0" y="0"/>
                  </a:lnTo>
                  <a:cubicBezTo>
                    <a:pt x="4" y="15"/>
                    <a:pt x="6" y="30"/>
                    <a:pt x="8" y="46"/>
                  </a:cubicBezTo>
                  <a:lnTo>
                    <a:pt x="8" y="46"/>
                  </a:lnTo>
                  <a:cubicBezTo>
                    <a:pt x="6" y="30"/>
                    <a:pt x="4" y="15"/>
                    <a:pt x="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9" name="Google Shape;679;p23"/>
            <p:cNvSpPr/>
            <p:nvPr/>
          </p:nvSpPr>
          <p:spPr>
            <a:xfrm>
              <a:off x="1536000" y="2184388"/>
              <a:ext cx="1150" cy="1275"/>
            </a:xfrm>
            <a:custGeom>
              <a:avLst/>
              <a:gdLst/>
              <a:ahLst/>
              <a:cxnLst/>
              <a:rect l="l" t="t" r="r" b="b"/>
              <a:pathLst>
                <a:path w="46" h="51" extrusionOk="0">
                  <a:moveTo>
                    <a:pt x="1" y="1"/>
                  </a:moveTo>
                  <a:lnTo>
                    <a:pt x="2" y="2"/>
                  </a:lnTo>
                  <a:cubicBezTo>
                    <a:pt x="17" y="17"/>
                    <a:pt x="32" y="33"/>
                    <a:pt x="46" y="50"/>
                  </a:cubicBezTo>
                  <a:cubicBezTo>
                    <a:pt x="32" y="32"/>
                    <a:pt x="17" y="15"/>
                    <a:pt x="1"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0" name="Google Shape;680;p23"/>
            <p:cNvSpPr/>
            <p:nvPr/>
          </p:nvSpPr>
          <p:spPr>
            <a:xfrm>
              <a:off x="1537500" y="2186363"/>
              <a:ext cx="600" cy="1200"/>
            </a:xfrm>
            <a:custGeom>
              <a:avLst/>
              <a:gdLst/>
              <a:ahLst/>
              <a:cxnLst/>
              <a:rect l="l" t="t" r="r" b="b"/>
              <a:pathLst>
                <a:path w="24" h="48" extrusionOk="0">
                  <a:moveTo>
                    <a:pt x="0" y="1"/>
                  </a:moveTo>
                  <a:cubicBezTo>
                    <a:pt x="10" y="16"/>
                    <a:pt x="18" y="32"/>
                    <a:pt x="24" y="48"/>
                  </a:cubicBezTo>
                  <a:cubicBezTo>
                    <a:pt x="18" y="31"/>
                    <a:pt x="10" y="16"/>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1" name="Google Shape;681;p23"/>
            <p:cNvSpPr/>
            <p:nvPr/>
          </p:nvSpPr>
          <p:spPr>
            <a:xfrm>
              <a:off x="1618825" y="2169238"/>
              <a:ext cx="35325" cy="20475"/>
            </a:xfrm>
            <a:custGeom>
              <a:avLst/>
              <a:gdLst/>
              <a:ahLst/>
              <a:cxnLst/>
              <a:rect l="l" t="t" r="r" b="b"/>
              <a:pathLst>
                <a:path w="1413" h="819" extrusionOk="0">
                  <a:moveTo>
                    <a:pt x="0" y="818"/>
                  </a:moveTo>
                  <a:lnTo>
                    <a:pt x="1412" y="1"/>
                  </a:lnTo>
                  <a:lnTo>
                    <a:pt x="1412"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2" name="Google Shape;682;p23"/>
            <p:cNvSpPr/>
            <p:nvPr/>
          </p:nvSpPr>
          <p:spPr>
            <a:xfrm>
              <a:off x="1848400" y="2169688"/>
              <a:ext cx="35100" cy="20350"/>
            </a:xfrm>
            <a:custGeom>
              <a:avLst/>
              <a:gdLst/>
              <a:ahLst/>
              <a:cxnLst/>
              <a:rect l="l" t="t" r="r" b="b"/>
              <a:pathLst>
                <a:path w="1404" h="814" extrusionOk="0">
                  <a:moveTo>
                    <a:pt x="1404" y="814"/>
                  </a:moveTo>
                  <a:lnTo>
                    <a:pt x="0" y="0"/>
                  </a:lnTo>
                  <a:lnTo>
                    <a:pt x="0"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3" name="Google Shape;683;p23"/>
            <p:cNvSpPr/>
            <p:nvPr/>
          </p:nvSpPr>
          <p:spPr>
            <a:xfrm>
              <a:off x="1446925" y="2170613"/>
              <a:ext cx="40950" cy="23800"/>
            </a:xfrm>
            <a:custGeom>
              <a:avLst/>
              <a:gdLst/>
              <a:ahLst/>
              <a:cxnLst/>
              <a:rect l="l" t="t" r="r" b="b"/>
              <a:pathLst>
                <a:path w="1638" h="952" extrusionOk="0">
                  <a:moveTo>
                    <a:pt x="23" y="937"/>
                  </a:moveTo>
                  <a:cubicBezTo>
                    <a:pt x="14" y="942"/>
                    <a:pt x="9" y="947"/>
                    <a:pt x="0" y="952"/>
                  </a:cubicBezTo>
                  <a:cubicBezTo>
                    <a:pt x="9" y="947"/>
                    <a:pt x="14" y="942"/>
                    <a:pt x="23" y="937"/>
                  </a:cubicBezTo>
                  <a:lnTo>
                    <a:pt x="1638" y="0"/>
                  </a:lnTo>
                  <a:lnTo>
                    <a:pt x="1638"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4" name="Google Shape;684;p23"/>
            <p:cNvSpPr/>
            <p:nvPr/>
          </p:nvSpPr>
          <p:spPr>
            <a:xfrm>
              <a:off x="1612675" y="2196163"/>
              <a:ext cx="225" cy="1075"/>
            </a:xfrm>
            <a:custGeom>
              <a:avLst/>
              <a:gdLst/>
              <a:ahLst/>
              <a:cxnLst/>
              <a:rect l="l" t="t" r="r" b="b"/>
              <a:pathLst>
                <a:path w="9" h="43" extrusionOk="0">
                  <a:moveTo>
                    <a:pt x="1" y="42"/>
                  </a:moveTo>
                  <a:lnTo>
                    <a:pt x="1" y="42"/>
                  </a:lnTo>
                  <a:cubicBezTo>
                    <a:pt x="2" y="27"/>
                    <a:pt x="4" y="14"/>
                    <a:pt x="8" y="0"/>
                  </a:cubicBezTo>
                  <a:lnTo>
                    <a:pt x="8" y="0"/>
                  </a:lnTo>
                  <a:cubicBezTo>
                    <a:pt x="4" y="14"/>
                    <a:pt x="2" y="27"/>
                    <a:pt x="1" y="4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5" name="Google Shape;685;p23"/>
            <p:cNvSpPr/>
            <p:nvPr/>
          </p:nvSpPr>
          <p:spPr>
            <a:xfrm>
              <a:off x="1613550" y="2193838"/>
              <a:ext cx="475" cy="1000"/>
            </a:xfrm>
            <a:custGeom>
              <a:avLst/>
              <a:gdLst/>
              <a:ahLst/>
              <a:cxnLst/>
              <a:rect l="l" t="t" r="r" b="b"/>
              <a:pathLst>
                <a:path w="19" h="40" extrusionOk="0">
                  <a:moveTo>
                    <a:pt x="19" y="0"/>
                  </a:moveTo>
                  <a:lnTo>
                    <a:pt x="19" y="0"/>
                  </a:lnTo>
                  <a:cubicBezTo>
                    <a:pt x="12" y="13"/>
                    <a:pt x="5" y="25"/>
                    <a:pt x="0" y="39"/>
                  </a:cubicBezTo>
                  <a:lnTo>
                    <a:pt x="0" y="40"/>
                  </a:lnTo>
                  <a:cubicBezTo>
                    <a:pt x="5" y="26"/>
                    <a:pt x="12" y="13"/>
                    <a:pt x="19"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6" name="Google Shape;686;p23"/>
            <p:cNvSpPr/>
            <p:nvPr/>
          </p:nvSpPr>
          <p:spPr>
            <a:xfrm>
              <a:off x="1615350" y="2191663"/>
              <a:ext cx="700" cy="800"/>
            </a:xfrm>
            <a:custGeom>
              <a:avLst/>
              <a:gdLst/>
              <a:ahLst/>
              <a:cxnLst/>
              <a:rect l="l" t="t" r="r" b="b"/>
              <a:pathLst>
                <a:path w="28" h="32" extrusionOk="0">
                  <a:moveTo>
                    <a:pt x="28" y="1"/>
                  </a:moveTo>
                  <a:cubicBezTo>
                    <a:pt x="16" y="9"/>
                    <a:pt x="10" y="20"/>
                    <a:pt x="0" y="32"/>
                  </a:cubicBezTo>
                  <a:lnTo>
                    <a:pt x="4" y="28"/>
                  </a:lnTo>
                  <a:cubicBezTo>
                    <a:pt x="13" y="19"/>
                    <a:pt x="18" y="9"/>
                    <a:pt x="28"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7" name="Google Shape;687;p23"/>
            <p:cNvSpPr/>
            <p:nvPr/>
          </p:nvSpPr>
          <p:spPr>
            <a:xfrm>
              <a:off x="1777475" y="2194288"/>
              <a:ext cx="525" cy="1025"/>
            </a:xfrm>
            <a:custGeom>
              <a:avLst/>
              <a:gdLst/>
              <a:ahLst/>
              <a:cxnLst/>
              <a:rect l="l" t="t" r="r" b="b"/>
              <a:pathLst>
                <a:path w="21" h="41" extrusionOk="0">
                  <a:moveTo>
                    <a:pt x="21" y="1"/>
                  </a:moveTo>
                  <a:lnTo>
                    <a:pt x="21" y="1"/>
                  </a:lnTo>
                  <a:cubicBezTo>
                    <a:pt x="15" y="10"/>
                    <a:pt x="9" y="21"/>
                    <a:pt x="5" y="31"/>
                  </a:cubicBezTo>
                  <a:lnTo>
                    <a:pt x="5" y="31"/>
                  </a:lnTo>
                  <a:cubicBezTo>
                    <a:pt x="10" y="21"/>
                    <a:pt x="15" y="11"/>
                    <a:pt x="21" y="1"/>
                  </a:cubicBezTo>
                  <a:close/>
                  <a:moveTo>
                    <a:pt x="5" y="31"/>
                  </a:moveTo>
                  <a:lnTo>
                    <a:pt x="5" y="31"/>
                  </a:lnTo>
                  <a:cubicBezTo>
                    <a:pt x="3" y="34"/>
                    <a:pt x="2" y="37"/>
                    <a:pt x="1" y="39"/>
                  </a:cubicBezTo>
                  <a:cubicBezTo>
                    <a:pt x="1" y="39"/>
                    <a:pt x="1" y="41"/>
                    <a:pt x="1" y="41"/>
                  </a:cubicBezTo>
                  <a:cubicBezTo>
                    <a:pt x="2" y="37"/>
                    <a:pt x="3" y="34"/>
                    <a:pt x="5" y="3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8" name="Google Shape;688;p23"/>
            <p:cNvSpPr/>
            <p:nvPr/>
          </p:nvSpPr>
          <p:spPr>
            <a:xfrm>
              <a:off x="1777950" y="2203688"/>
              <a:ext cx="1375" cy="1475"/>
            </a:xfrm>
            <a:custGeom>
              <a:avLst/>
              <a:gdLst/>
              <a:ahLst/>
              <a:cxnLst/>
              <a:rect l="l" t="t" r="r" b="b"/>
              <a:pathLst>
                <a:path w="55" h="59" extrusionOk="0">
                  <a:moveTo>
                    <a:pt x="0" y="0"/>
                  </a:moveTo>
                  <a:cubicBezTo>
                    <a:pt x="4" y="4"/>
                    <a:pt x="7" y="8"/>
                    <a:pt x="10" y="12"/>
                  </a:cubicBezTo>
                  <a:lnTo>
                    <a:pt x="10" y="12"/>
                  </a:lnTo>
                  <a:cubicBezTo>
                    <a:pt x="7" y="8"/>
                    <a:pt x="4" y="4"/>
                    <a:pt x="0" y="0"/>
                  </a:cubicBezTo>
                  <a:close/>
                  <a:moveTo>
                    <a:pt x="10" y="12"/>
                  </a:moveTo>
                  <a:lnTo>
                    <a:pt x="10" y="12"/>
                  </a:lnTo>
                  <a:cubicBezTo>
                    <a:pt x="19" y="23"/>
                    <a:pt x="29" y="34"/>
                    <a:pt x="39" y="44"/>
                  </a:cubicBezTo>
                  <a:lnTo>
                    <a:pt x="39" y="44"/>
                  </a:lnTo>
                  <a:cubicBezTo>
                    <a:pt x="29" y="33"/>
                    <a:pt x="19" y="23"/>
                    <a:pt x="10" y="12"/>
                  </a:cubicBezTo>
                  <a:close/>
                  <a:moveTo>
                    <a:pt x="39" y="44"/>
                  </a:moveTo>
                  <a:cubicBezTo>
                    <a:pt x="43" y="48"/>
                    <a:pt x="48" y="53"/>
                    <a:pt x="52" y="57"/>
                  </a:cubicBezTo>
                  <a:lnTo>
                    <a:pt x="55" y="58"/>
                  </a:lnTo>
                  <a:cubicBezTo>
                    <a:pt x="49" y="54"/>
                    <a:pt x="44" y="49"/>
                    <a:pt x="39" y="44"/>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9" name="Google Shape;689;p23"/>
            <p:cNvSpPr/>
            <p:nvPr/>
          </p:nvSpPr>
          <p:spPr>
            <a:xfrm>
              <a:off x="1776625" y="2196613"/>
              <a:ext cx="200" cy="1050"/>
            </a:xfrm>
            <a:custGeom>
              <a:avLst/>
              <a:gdLst/>
              <a:ahLst/>
              <a:cxnLst/>
              <a:rect l="l" t="t" r="r" b="b"/>
              <a:pathLst>
                <a:path w="8" h="42" extrusionOk="0">
                  <a:moveTo>
                    <a:pt x="0" y="42"/>
                  </a:moveTo>
                  <a:lnTo>
                    <a:pt x="0" y="42"/>
                  </a:lnTo>
                  <a:cubicBezTo>
                    <a:pt x="1" y="28"/>
                    <a:pt x="4" y="14"/>
                    <a:pt x="7" y="1"/>
                  </a:cubicBezTo>
                  <a:lnTo>
                    <a:pt x="7" y="1"/>
                  </a:lnTo>
                  <a:cubicBezTo>
                    <a:pt x="4" y="14"/>
                    <a:pt x="1" y="28"/>
                    <a:pt x="0" y="4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0" name="Google Shape;690;p23"/>
            <p:cNvSpPr/>
            <p:nvPr/>
          </p:nvSpPr>
          <p:spPr>
            <a:xfrm>
              <a:off x="1779275" y="2192138"/>
              <a:ext cx="700" cy="750"/>
            </a:xfrm>
            <a:custGeom>
              <a:avLst/>
              <a:gdLst/>
              <a:ahLst/>
              <a:cxnLst/>
              <a:rect l="l" t="t" r="r" b="b"/>
              <a:pathLst>
                <a:path w="28" h="30" extrusionOk="0">
                  <a:moveTo>
                    <a:pt x="28" y="0"/>
                  </a:moveTo>
                  <a:cubicBezTo>
                    <a:pt x="18" y="9"/>
                    <a:pt x="10" y="18"/>
                    <a:pt x="3" y="27"/>
                  </a:cubicBezTo>
                  <a:lnTo>
                    <a:pt x="3" y="27"/>
                  </a:lnTo>
                  <a:cubicBezTo>
                    <a:pt x="3" y="27"/>
                    <a:pt x="3" y="27"/>
                    <a:pt x="3" y="27"/>
                  </a:cubicBezTo>
                  <a:cubicBezTo>
                    <a:pt x="12" y="18"/>
                    <a:pt x="19" y="9"/>
                    <a:pt x="28" y="0"/>
                  </a:cubicBezTo>
                  <a:close/>
                  <a:moveTo>
                    <a:pt x="3" y="27"/>
                  </a:moveTo>
                  <a:lnTo>
                    <a:pt x="3" y="27"/>
                  </a:lnTo>
                  <a:cubicBezTo>
                    <a:pt x="2" y="28"/>
                    <a:pt x="1" y="29"/>
                    <a:pt x="1" y="30"/>
                  </a:cubicBezTo>
                  <a:cubicBezTo>
                    <a:pt x="1" y="29"/>
                    <a:pt x="2" y="28"/>
                    <a:pt x="3" y="27"/>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1" name="Google Shape;691;p23"/>
            <p:cNvSpPr/>
            <p:nvPr/>
          </p:nvSpPr>
          <p:spPr>
            <a:xfrm>
              <a:off x="1779925" y="2205813"/>
              <a:ext cx="2750" cy="1975"/>
            </a:xfrm>
            <a:custGeom>
              <a:avLst/>
              <a:gdLst/>
              <a:ahLst/>
              <a:cxnLst/>
              <a:rect l="l" t="t" r="r" b="b"/>
              <a:pathLst>
                <a:path w="110" h="79" extrusionOk="0">
                  <a:moveTo>
                    <a:pt x="110" y="79"/>
                  </a:moveTo>
                  <a:cubicBezTo>
                    <a:pt x="71" y="56"/>
                    <a:pt x="34" y="30"/>
                    <a:pt x="1" y="1"/>
                  </a:cubicBezTo>
                  <a:lnTo>
                    <a:pt x="1" y="1"/>
                  </a:lnTo>
                  <a:cubicBezTo>
                    <a:pt x="34" y="30"/>
                    <a:pt x="71" y="56"/>
                    <a:pt x="110" y="79"/>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2" name="Google Shape;692;p23"/>
            <p:cNvSpPr/>
            <p:nvPr/>
          </p:nvSpPr>
          <p:spPr>
            <a:xfrm>
              <a:off x="1889525" y="2197438"/>
              <a:ext cx="225" cy="1350"/>
            </a:xfrm>
            <a:custGeom>
              <a:avLst/>
              <a:gdLst/>
              <a:ahLst/>
              <a:cxnLst/>
              <a:rect l="l" t="t" r="r" b="b"/>
              <a:pathLst>
                <a:path w="9" h="54" extrusionOk="0">
                  <a:moveTo>
                    <a:pt x="0" y="0"/>
                  </a:moveTo>
                  <a:lnTo>
                    <a:pt x="0" y="0"/>
                  </a:lnTo>
                  <a:cubicBezTo>
                    <a:pt x="5" y="17"/>
                    <a:pt x="8" y="36"/>
                    <a:pt x="9" y="53"/>
                  </a:cubicBezTo>
                  <a:lnTo>
                    <a:pt x="9" y="53"/>
                  </a:lnTo>
                  <a:cubicBezTo>
                    <a:pt x="8" y="36"/>
                    <a:pt x="5" y="17"/>
                    <a:pt x="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3" name="Google Shape;693;p23"/>
            <p:cNvSpPr/>
            <p:nvPr/>
          </p:nvSpPr>
          <p:spPr>
            <a:xfrm>
              <a:off x="1888625" y="2194988"/>
              <a:ext cx="750" cy="1450"/>
            </a:xfrm>
            <a:custGeom>
              <a:avLst/>
              <a:gdLst/>
              <a:ahLst/>
              <a:cxnLst/>
              <a:rect l="l" t="t" r="r" b="b"/>
              <a:pathLst>
                <a:path w="30" h="58" extrusionOk="0">
                  <a:moveTo>
                    <a:pt x="0" y="0"/>
                  </a:moveTo>
                  <a:lnTo>
                    <a:pt x="0" y="0"/>
                  </a:lnTo>
                  <a:cubicBezTo>
                    <a:pt x="11" y="19"/>
                    <a:pt x="21" y="37"/>
                    <a:pt x="30" y="57"/>
                  </a:cubicBezTo>
                  <a:lnTo>
                    <a:pt x="30" y="57"/>
                  </a:lnTo>
                  <a:cubicBezTo>
                    <a:pt x="21" y="37"/>
                    <a:pt x="11" y="19"/>
                    <a:pt x="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4" name="Google Shape;694;p23"/>
            <p:cNvSpPr/>
            <p:nvPr/>
          </p:nvSpPr>
          <p:spPr>
            <a:xfrm>
              <a:off x="1442400" y="2199388"/>
              <a:ext cx="150" cy="875"/>
            </a:xfrm>
            <a:custGeom>
              <a:avLst/>
              <a:gdLst/>
              <a:ahLst/>
              <a:cxnLst/>
              <a:rect l="l" t="t" r="r" b="b"/>
              <a:pathLst>
                <a:path w="6" h="35" extrusionOk="0">
                  <a:moveTo>
                    <a:pt x="5" y="0"/>
                  </a:moveTo>
                  <a:lnTo>
                    <a:pt x="5" y="0"/>
                  </a:lnTo>
                  <a:cubicBezTo>
                    <a:pt x="3" y="11"/>
                    <a:pt x="1" y="22"/>
                    <a:pt x="1" y="33"/>
                  </a:cubicBezTo>
                  <a:lnTo>
                    <a:pt x="1" y="35"/>
                  </a:lnTo>
                  <a:cubicBezTo>
                    <a:pt x="1" y="24"/>
                    <a:pt x="3" y="11"/>
                    <a:pt x="5"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5" name="Google Shape;695;p23"/>
            <p:cNvSpPr/>
            <p:nvPr/>
          </p:nvSpPr>
          <p:spPr>
            <a:xfrm>
              <a:off x="1444450" y="2195638"/>
              <a:ext cx="725" cy="825"/>
            </a:xfrm>
            <a:custGeom>
              <a:avLst/>
              <a:gdLst/>
              <a:ahLst/>
              <a:cxnLst/>
              <a:rect l="l" t="t" r="r" b="b"/>
              <a:pathLst>
                <a:path w="29" h="33" extrusionOk="0">
                  <a:moveTo>
                    <a:pt x="29" y="0"/>
                  </a:moveTo>
                  <a:cubicBezTo>
                    <a:pt x="25" y="3"/>
                    <a:pt x="22" y="6"/>
                    <a:pt x="20" y="10"/>
                  </a:cubicBezTo>
                  <a:lnTo>
                    <a:pt x="20" y="10"/>
                  </a:lnTo>
                  <a:cubicBezTo>
                    <a:pt x="23" y="6"/>
                    <a:pt x="26" y="3"/>
                    <a:pt x="29" y="0"/>
                  </a:cubicBezTo>
                  <a:close/>
                  <a:moveTo>
                    <a:pt x="20" y="10"/>
                  </a:moveTo>
                  <a:cubicBezTo>
                    <a:pt x="15" y="15"/>
                    <a:pt x="10" y="21"/>
                    <a:pt x="5" y="27"/>
                  </a:cubicBezTo>
                  <a:lnTo>
                    <a:pt x="5" y="27"/>
                  </a:lnTo>
                  <a:cubicBezTo>
                    <a:pt x="6" y="26"/>
                    <a:pt x="7" y="25"/>
                    <a:pt x="8" y="24"/>
                  </a:cubicBezTo>
                  <a:cubicBezTo>
                    <a:pt x="12" y="19"/>
                    <a:pt x="16" y="14"/>
                    <a:pt x="20" y="10"/>
                  </a:cubicBezTo>
                  <a:close/>
                  <a:moveTo>
                    <a:pt x="5" y="27"/>
                  </a:moveTo>
                  <a:cubicBezTo>
                    <a:pt x="3" y="28"/>
                    <a:pt x="2" y="30"/>
                    <a:pt x="0" y="32"/>
                  </a:cubicBezTo>
                  <a:cubicBezTo>
                    <a:pt x="2" y="30"/>
                    <a:pt x="3" y="29"/>
                    <a:pt x="5" y="27"/>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6" name="Google Shape;696;p23"/>
            <p:cNvSpPr/>
            <p:nvPr/>
          </p:nvSpPr>
          <p:spPr>
            <a:xfrm>
              <a:off x="1443075" y="2197463"/>
              <a:ext cx="500" cy="850"/>
            </a:xfrm>
            <a:custGeom>
              <a:avLst/>
              <a:gdLst/>
              <a:ahLst/>
              <a:cxnLst/>
              <a:rect l="l" t="t" r="r" b="b"/>
              <a:pathLst>
                <a:path w="20" h="34" extrusionOk="0">
                  <a:moveTo>
                    <a:pt x="19" y="0"/>
                  </a:moveTo>
                  <a:lnTo>
                    <a:pt x="19" y="0"/>
                  </a:lnTo>
                  <a:cubicBezTo>
                    <a:pt x="17" y="4"/>
                    <a:pt x="14" y="8"/>
                    <a:pt x="12" y="13"/>
                  </a:cubicBezTo>
                  <a:lnTo>
                    <a:pt x="12" y="13"/>
                  </a:lnTo>
                  <a:cubicBezTo>
                    <a:pt x="14" y="8"/>
                    <a:pt x="17" y="4"/>
                    <a:pt x="19" y="0"/>
                  </a:cubicBezTo>
                  <a:close/>
                  <a:moveTo>
                    <a:pt x="12" y="13"/>
                  </a:moveTo>
                  <a:cubicBezTo>
                    <a:pt x="8" y="20"/>
                    <a:pt x="4" y="27"/>
                    <a:pt x="1" y="34"/>
                  </a:cubicBezTo>
                  <a:cubicBezTo>
                    <a:pt x="2" y="32"/>
                    <a:pt x="2" y="31"/>
                    <a:pt x="3" y="29"/>
                  </a:cubicBezTo>
                  <a:cubicBezTo>
                    <a:pt x="6" y="23"/>
                    <a:pt x="9" y="18"/>
                    <a:pt x="12" y="13"/>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7" name="Google Shape;697;p23"/>
            <p:cNvSpPr/>
            <p:nvPr/>
          </p:nvSpPr>
          <p:spPr>
            <a:xfrm>
              <a:off x="1763550" y="2215338"/>
              <a:ext cx="3325" cy="1625"/>
            </a:xfrm>
            <a:custGeom>
              <a:avLst/>
              <a:gdLst/>
              <a:ahLst/>
              <a:cxnLst/>
              <a:rect l="l" t="t" r="r" b="b"/>
              <a:pathLst>
                <a:path w="133" h="65" extrusionOk="0">
                  <a:moveTo>
                    <a:pt x="0" y="1"/>
                  </a:moveTo>
                  <a:lnTo>
                    <a:pt x="0" y="1"/>
                  </a:lnTo>
                  <a:cubicBezTo>
                    <a:pt x="45" y="19"/>
                    <a:pt x="90" y="40"/>
                    <a:pt x="132" y="64"/>
                  </a:cubicBezTo>
                  <a:lnTo>
                    <a:pt x="133" y="64"/>
                  </a:lnTo>
                  <a:cubicBezTo>
                    <a:pt x="90" y="40"/>
                    <a:pt x="45" y="19"/>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8" name="Google Shape;698;p23"/>
            <p:cNvSpPr/>
            <p:nvPr/>
          </p:nvSpPr>
          <p:spPr>
            <a:xfrm>
              <a:off x="1755775" y="2213538"/>
              <a:ext cx="7725" cy="1800"/>
            </a:xfrm>
            <a:custGeom>
              <a:avLst/>
              <a:gdLst/>
              <a:ahLst/>
              <a:cxnLst/>
              <a:rect l="l" t="t" r="r" b="b"/>
              <a:pathLst>
                <a:path w="309" h="72" extrusionOk="0">
                  <a:moveTo>
                    <a:pt x="309" y="72"/>
                  </a:moveTo>
                  <a:cubicBezTo>
                    <a:pt x="210" y="35"/>
                    <a:pt x="106" y="11"/>
                    <a:pt x="0" y="0"/>
                  </a:cubicBezTo>
                  <a:cubicBezTo>
                    <a:pt x="106" y="11"/>
                    <a:pt x="210" y="35"/>
                    <a:pt x="309" y="7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9" name="Google Shape;699;p23"/>
            <p:cNvSpPr/>
            <p:nvPr/>
          </p:nvSpPr>
          <p:spPr>
            <a:xfrm>
              <a:off x="1597375" y="2219963"/>
              <a:ext cx="1075" cy="1200"/>
            </a:xfrm>
            <a:custGeom>
              <a:avLst/>
              <a:gdLst/>
              <a:ahLst/>
              <a:cxnLst/>
              <a:rect l="l" t="t" r="r" b="b"/>
              <a:pathLst>
                <a:path w="43" h="48" extrusionOk="0">
                  <a:moveTo>
                    <a:pt x="1" y="1"/>
                  </a:moveTo>
                  <a:cubicBezTo>
                    <a:pt x="1" y="1"/>
                    <a:pt x="2" y="2"/>
                    <a:pt x="3" y="2"/>
                  </a:cubicBezTo>
                  <a:lnTo>
                    <a:pt x="3" y="2"/>
                  </a:lnTo>
                  <a:cubicBezTo>
                    <a:pt x="2" y="1"/>
                    <a:pt x="2" y="1"/>
                    <a:pt x="1" y="1"/>
                  </a:cubicBezTo>
                  <a:close/>
                  <a:moveTo>
                    <a:pt x="3" y="2"/>
                  </a:moveTo>
                  <a:cubicBezTo>
                    <a:pt x="3" y="3"/>
                    <a:pt x="3" y="3"/>
                    <a:pt x="3" y="3"/>
                  </a:cubicBezTo>
                  <a:cubicBezTo>
                    <a:pt x="18" y="17"/>
                    <a:pt x="31" y="32"/>
                    <a:pt x="43" y="48"/>
                  </a:cubicBezTo>
                  <a:cubicBezTo>
                    <a:pt x="31" y="31"/>
                    <a:pt x="17" y="16"/>
                    <a:pt x="3" y="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0" name="Google Shape;700;p23"/>
            <p:cNvSpPr/>
            <p:nvPr/>
          </p:nvSpPr>
          <p:spPr>
            <a:xfrm>
              <a:off x="1594575" y="2217738"/>
              <a:ext cx="2275" cy="1625"/>
            </a:xfrm>
            <a:custGeom>
              <a:avLst/>
              <a:gdLst/>
              <a:ahLst/>
              <a:cxnLst/>
              <a:rect l="l" t="t" r="r" b="b"/>
              <a:pathLst>
                <a:path w="91" h="65" extrusionOk="0">
                  <a:moveTo>
                    <a:pt x="0" y="1"/>
                  </a:moveTo>
                  <a:cubicBezTo>
                    <a:pt x="32" y="19"/>
                    <a:pt x="63" y="40"/>
                    <a:pt x="91" y="65"/>
                  </a:cubicBezTo>
                  <a:lnTo>
                    <a:pt x="91" y="65"/>
                  </a:lnTo>
                  <a:cubicBezTo>
                    <a:pt x="63" y="40"/>
                    <a:pt x="32" y="19"/>
                    <a:pt x="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1" name="Google Shape;701;p23"/>
            <p:cNvSpPr/>
            <p:nvPr/>
          </p:nvSpPr>
          <p:spPr>
            <a:xfrm>
              <a:off x="1598875" y="2221963"/>
              <a:ext cx="550" cy="1100"/>
            </a:xfrm>
            <a:custGeom>
              <a:avLst/>
              <a:gdLst/>
              <a:ahLst/>
              <a:cxnLst/>
              <a:rect l="l" t="t" r="r" b="b"/>
              <a:pathLst>
                <a:path w="22" h="44" extrusionOk="0">
                  <a:moveTo>
                    <a:pt x="0" y="0"/>
                  </a:moveTo>
                  <a:lnTo>
                    <a:pt x="0" y="0"/>
                  </a:lnTo>
                  <a:cubicBezTo>
                    <a:pt x="9" y="14"/>
                    <a:pt x="16" y="28"/>
                    <a:pt x="21" y="43"/>
                  </a:cubicBezTo>
                  <a:lnTo>
                    <a:pt x="21" y="43"/>
                  </a:lnTo>
                  <a:cubicBezTo>
                    <a:pt x="16" y="28"/>
                    <a:pt x="9" y="14"/>
                    <a:pt x="0"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2" name="Google Shape;702;p23"/>
            <p:cNvSpPr/>
            <p:nvPr/>
          </p:nvSpPr>
          <p:spPr>
            <a:xfrm>
              <a:off x="1599575" y="2223938"/>
              <a:ext cx="200" cy="1100"/>
            </a:xfrm>
            <a:custGeom>
              <a:avLst/>
              <a:gdLst/>
              <a:ahLst/>
              <a:cxnLst/>
              <a:rect l="l" t="t" r="r" b="b"/>
              <a:pathLst>
                <a:path w="8" h="44" extrusionOk="0">
                  <a:moveTo>
                    <a:pt x="1" y="0"/>
                  </a:moveTo>
                  <a:cubicBezTo>
                    <a:pt x="3" y="14"/>
                    <a:pt x="6" y="29"/>
                    <a:pt x="7" y="44"/>
                  </a:cubicBezTo>
                  <a:cubicBezTo>
                    <a:pt x="6" y="29"/>
                    <a:pt x="5" y="14"/>
                    <a:pt x="1" y="0"/>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3" name="Google Shape;703;p23"/>
            <p:cNvSpPr/>
            <p:nvPr/>
          </p:nvSpPr>
          <p:spPr>
            <a:xfrm>
              <a:off x="1503725" y="2234913"/>
              <a:ext cx="175" cy="900"/>
            </a:xfrm>
            <a:custGeom>
              <a:avLst/>
              <a:gdLst/>
              <a:ahLst/>
              <a:cxnLst/>
              <a:rect l="l" t="t" r="r" b="b"/>
              <a:pathLst>
                <a:path w="7" h="36" extrusionOk="0">
                  <a:moveTo>
                    <a:pt x="0" y="36"/>
                  </a:moveTo>
                  <a:lnTo>
                    <a:pt x="0" y="36"/>
                  </a:lnTo>
                  <a:cubicBezTo>
                    <a:pt x="1" y="23"/>
                    <a:pt x="4" y="12"/>
                    <a:pt x="6" y="1"/>
                  </a:cubicBezTo>
                  <a:lnTo>
                    <a:pt x="6" y="1"/>
                  </a:lnTo>
                  <a:cubicBezTo>
                    <a:pt x="4" y="12"/>
                    <a:pt x="1" y="23"/>
                    <a:pt x="0" y="36"/>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4" name="Google Shape;704;p23"/>
            <p:cNvSpPr/>
            <p:nvPr/>
          </p:nvSpPr>
          <p:spPr>
            <a:xfrm>
              <a:off x="1766850" y="2216938"/>
              <a:ext cx="35125" cy="20325"/>
            </a:xfrm>
            <a:custGeom>
              <a:avLst/>
              <a:gdLst/>
              <a:ahLst/>
              <a:cxnLst/>
              <a:rect l="l" t="t" r="r" b="b"/>
              <a:pathLst>
                <a:path w="1405" h="813" extrusionOk="0">
                  <a:moveTo>
                    <a:pt x="1" y="0"/>
                  </a:moveTo>
                  <a:lnTo>
                    <a:pt x="1" y="0"/>
                  </a:lnTo>
                  <a:lnTo>
                    <a:pt x="1404" y="813"/>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5" name="Google Shape;705;p23"/>
            <p:cNvSpPr/>
            <p:nvPr/>
          </p:nvSpPr>
          <p:spPr>
            <a:xfrm>
              <a:off x="1700850" y="2216938"/>
              <a:ext cx="35650" cy="20725"/>
            </a:xfrm>
            <a:custGeom>
              <a:avLst/>
              <a:gdLst/>
              <a:ahLst/>
              <a:cxnLst/>
              <a:rect l="l" t="t" r="r" b="b"/>
              <a:pathLst>
                <a:path w="1426" h="829" extrusionOk="0">
                  <a:moveTo>
                    <a:pt x="14" y="819"/>
                  </a:moveTo>
                  <a:cubicBezTo>
                    <a:pt x="9" y="822"/>
                    <a:pt x="5" y="825"/>
                    <a:pt x="0" y="829"/>
                  </a:cubicBezTo>
                  <a:cubicBezTo>
                    <a:pt x="5" y="825"/>
                    <a:pt x="9" y="822"/>
                    <a:pt x="14" y="819"/>
                  </a:cubicBezTo>
                  <a:lnTo>
                    <a:pt x="1426"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6" name="Google Shape;706;p23"/>
            <p:cNvSpPr/>
            <p:nvPr/>
          </p:nvSpPr>
          <p:spPr>
            <a:xfrm>
              <a:off x="1695075" y="2243863"/>
              <a:ext cx="175" cy="1050"/>
            </a:xfrm>
            <a:custGeom>
              <a:avLst/>
              <a:gdLst/>
              <a:ahLst/>
              <a:cxnLst/>
              <a:rect l="l" t="t" r="r" b="b"/>
              <a:pathLst>
                <a:path w="7" h="42" extrusionOk="0">
                  <a:moveTo>
                    <a:pt x="1" y="42"/>
                  </a:moveTo>
                  <a:lnTo>
                    <a:pt x="1" y="42"/>
                  </a:lnTo>
                  <a:cubicBezTo>
                    <a:pt x="2" y="27"/>
                    <a:pt x="4" y="13"/>
                    <a:pt x="7" y="1"/>
                  </a:cubicBezTo>
                  <a:lnTo>
                    <a:pt x="7" y="1"/>
                  </a:lnTo>
                  <a:cubicBezTo>
                    <a:pt x="4" y="13"/>
                    <a:pt x="2" y="27"/>
                    <a:pt x="1" y="42"/>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7" name="Google Shape;707;p23"/>
            <p:cNvSpPr/>
            <p:nvPr/>
          </p:nvSpPr>
          <p:spPr>
            <a:xfrm>
              <a:off x="1562850" y="2235888"/>
              <a:ext cx="52525" cy="29625"/>
            </a:xfrm>
            <a:custGeom>
              <a:avLst/>
              <a:gdLst/>
              <a:ahLst/>
              <a:cxnLst/>
              <a:rect l="l" t="t" r="r" b="b"/>
              <a:pathLst>
                <a:path w="2101" h="1185" extrusionOk="0">
                  <a:moveTo>
                    <a:pt x="1938" y="62"/>
                  </a:moveTo>
                  <a:cubicBezTo>
                    <a:pt x="1989" y="34"/>
                    <a:pt x="2043" y="13"/>
                    <a:pt x="2100" y="0"/>
                  </a:cubicBezTo>
                  <a:cubicBezTo>
                    <a:pt x="2043" y="13"/>
                    <a:pt x="1989" y="34"/>
                    <a:pt x="1938" y="62"/>
                  </a:cubicBezTo>
                  <a:lnTo>
                    <a:pt x="1" y="1185"/>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8" name="Google Shape;708;p23"/>
            <p:cNvSpPr/>
            <p:nvPr/>
          </p:nvSpPr>
          <p:spPr>
            <a:xfrm>
              <a:off x="1628575" y="2237438"/>
              <a:ext cx="93100" cy="53925"/>
            </a:xfrm>
            <a:custGeom>
              <a:avLst/>
              <a:gdLst/>
              <a:ahLst/>
              <a:cxnLst/>
              <a:rect l="l" t="t" r="r" b="b"/>
              <a:pathLst>
                <a:path w="3724" h="2157" extrusionOk="0">
                  <a:moveTo>
                    <a:pt x="0" y="0"/>
                  </a:moveTo>
                  <a:lnTo>
                    <a:pt x="3723" y="2157"/>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9" name="Google Shape;709;p23"/>
            <p:cNvSpPr/>
            <p:nvPr/>
          </p:nvSpPr>
          <p:spPr>
            <a:xfrm>
              <a:off x="1252500" y="1910388"/>
              <a:ext cx="776325" cy="449325"/>
            </a:xfrm>
            <a:custGeom>
              <a:avLst/>
              <a:gdLst/>
              <a:ahLst/>
              <a:cxnLst/>
              <a:rect l="l" t="t" r="r" b="b"/>
              <a:pathLst>
                <a:path w="31053" h="17973" extrusionOk="0">
                  <a:moveTo>
                    <a:pt x="15362" y="1683"/>
                  </a:moveTo>
                  <a:lnTo>
                    <a:pt x="18800" y="3675"/>
                  </a:lnTo>
                  <a:lnTo>
                    <a:pt x="18825" y="3689"/>
                  </a:lnTo>
                  <a:lnTo>
                    <a:pt x="6207" y="10998"/>
                  </a:lnTo>
                  <a:lnTo>
                    <a:pt x="6197" y="11004"/>
                  </a:lnTo>
                  <a:lnTo>
                    <a:pt x="2737" y="9001"/>
                  </a:lnTo>
                  <a:lnTo>
                    <a:pt x="15362" y="1683"/>
                  </a:lnTo>
                  <a:close/>
                  <a:moveTo>
                    <a:pt x="14227" y="1"/>
                  </a:moveTo>
                  <a:cubicBezTo>
                    <a:pt x="13634" y="1"/>
                    <a:pt x="13040" y="133"/>
                    <a:pt x="12586" y="395"/>
                  </a:cubicBezTo>
                  <a:lnTo>
                    <a:pt x="707" y="7277"/>
                  </a:lnTo>
                  <a:cubicBezTo>
                    <a:pt x="224" y="7557"/>
                    <a:pt x="0" y="7930"/>
                    <a:pt x="32" y="8296"/>
                  </a:cubicBezTo>
                  <a:cubicBezTo>
                    <a:pt x="34" y="8315"/>
                    <a:pt x="34" y="8336"/>
                    <a:pt x="37" y="8354"/>
                  </a:cubicBezTo>
                  <a:cubicBezTo>
                    <a:pt x="41" y="8378"/>
                    <a:pt x="48" y="8400"/>
                    <a:pt x="53" y="8423"/>
                  </a:cubicBezTo>
                  <a:cubicBezTo>
                    <a:pt x="58" y="8442"/>
                    <a:pt x="62" y="8462"/>
                    <a:pt x="69" y="8482"/>
                  </a:cubicBezTo>
                  <a:cubicBezTo>
                    <a:pt x="77" y="8504"/>
                    <a:pt x="88" y="8527"/>
                    <a:pt x="98" y="8550"/>
                  </a:cubicBezTo>
                  <a:cubicBezTo>
                    <a:pt x="105" y="8569"/>
                    <a:pt x="113" y="8587"/>
                    <a:pt x="121" y="8606"/>
                  </a:cubicBezTo>
                  <a:cubicBezTo>
                    <a:pt x="134" y="8629"/>
                    <a:pt x="149" y="8652"/>
                    <a:pt x="162" y="8674"/>
                  </a:cubicBezTo>
                  <a:cubicBezTo>
                    <a:pt x="173" y="8693"/>
                    <a:pt x="182" y="8710"/>
                    <a:pt x="195" y="8729"/>
                  </a:cubicBezTo>
                  <a:cubicBezTo>
                    <a:pt x="211" y="8751"/>
                    <a:pt x="230" y="8773"/>
                    <a:pt x="249" y="8795"/>
                  </a:cubicBezTo>
                  <a:cubicBezTo>
                    <a:pt x="263" y="8813"/>
                    <a:pt x="275" y="8830"/>
                    <a:pt x="289" y="8846"/>
                  </a:cubicBezTo>
                  <a:cubicBezTo>
                    <a:pt x="311" y="8870"/>
                    <a:pt x="336" y="8892"/>
                    <a:pt x="361" y="8916"/>
                  </a:cubicBezTo>
                  <a:cubicBezTo>
                    <a:pt x="375" y="8930"/>
                    <a:pt x="389" y="8945"/>
                    <a:pt x="405" y="8959"/>
                  </a:cubicBezTo>
                  <a:cubicBezTo>
                    <a:pt x="434" y="8985"/>
                    <a:pt x="466" y="9008"/>
                    <a:pt x="498" y="9033"/>
                  </a:cubicBezTo>
                  <a:cubicBezTo>
                    <a:pt x="513" y="9044"/>
                    <a:pt x="525" y="9056"/>
                    <a:pt x="541" y="9067"/>
                  </a:cubicBezTo>
                  <a:cubicBezTo>
                    <a:pt x="590" y="9103"/>
                    <a:pt x="643" y="9136"/>
                    <a:pt x="699" y="9168"/>
                  </a:cubicBezTo>
                  <a:lnTo>
                    <a:pt x="15228" y="17583"/>
                  </a:lnTo>
                  <a:cubicBezTo>
                    <a:pt x="15676" y="17843"/>
                    <a:pt x="16265" y="17973"/>
                    <a:pt x="16854" y="17973"/>
                  </a:cubicBezTo>
                  <a:cubicBezTo>
                    <a:pt x="17448" y="17973"/>
                    <a:pt x="18042" y="17841"/>
                    <a:pt x="18495" y="17579"/>
                  </a:cubicBezTo>
                  <a:lnTo>
                    <a:pt x="30374" y="10698"/>
                  </a:lnTo>
                  <a:cubicBezTo>
                    <a:pt x="30431" y="10665"/>
                    <a:pt x="30484" y="10631"/>
                    <a:pt x="30533" y="10595"/>
                  </a:cubicBezTo>
                  <a:cubicBezTo>
                    <a:pt x="30551" y="10583"/>
                    <a:pt x="30564" y="10570"/>
                    <a:pt x="30582" y="10557"/>
                  </a:cubicBezTo>
                  <a:cubicBezTo>
                    <a:pt x="30613" y="10533"/>
                    <a:pt x="30644" y="10511"/>
                    <a:pt x="30671" y="10486"/>
                  </a:cubicBezTo>
                  <a:cubicBezTo>
                    <a:pt x="30687" y="10473"/>
                    <a:pt x="30701" y="10458"/>
                    <a:pt x="30716" y="10443"/>
                  </a:cubicBezTo>
                  <a:cubicBezTo>
                    <a:pt x="30740" y="10419"/>
                    <a:pt x="30766" y="10397"/>
                    <a:pt x="30787" y="10372"/>
                  </a:cubicBezTo>
                  <a:cubicBezTo>
                    <a:pt x="30803" y="10355"/>
                    <a:pt x="30815" y="10338"/>
                    <a:pt x="30829" y="10320"/>
                  </a:cubicBezTo>
                  <a:cubicBezTo>
                    <a:pt x="30848" y="10298"/>
                    <a:pt x="30867" y="10276"/>
                    <a:pt x="30884" y="10252"/>
                  </a:cubicBezTo>
                  <a:cubicBezTo>
                    <a:pt x="30896" y="10235"/>
                    <a:pt x="30905" y="10216"/>
                    <a:pt x="30916" y="10198"/>
                  </a:cubicBezTo>
                  <a:cubicBezTo>
                    <a:pt x="30931" y="10175"/>
                    <a:pt x="30946" y="10153"/>
                    <a:pt x="30958" y="10129"/>
                  </a:cubicBezTo>
                  <a:cubicBezTo>
                    <a:pt x="30967" y="10111"/>
                    <a:pt x="30973" y="10091"/>
                    <a:pt x="30982" y="10072"/>
                  </a:cubicBezTo>
                  <a:cubicBezTo>
                    <a:pt x="30992" y="10049"/>
                    <a:pt x="31003" y="10027"/>
                    <a:pt x="31012" y="10003"/>
                  </a:cubicBezTo>
                  <a:cubicBezTo>
                    <a:pt x="31018" y="9983"/>
                    <a:pt x="31021" y="9963"/>
                    <a:pt x="31026" y="9944"/>
                  </a:cubicBezTo>
                  <a:cubicBezTo>
                    <a:pt x="31033" y="9921"/>
                    <a:pt x="31040" y="9899"/>
                    <a:pt x="31044" y="9876"/>
                  </a:cubicBezTo>
                  <a:cubicBezTo>
                    <a:pt x="31046" y="9856"/>
                    <a:pt x="31046" y="9835"/>
                    <a:pt x="31049" y="9815"/>
                  </a:cubicBezTo>
                  <a:cubicBezTo>
                    <a:pt x="31050" y="9795"/>
                    <a:pt x="31052" y="9770"/>
                    <a:pt x="31052" y="9747"/>
                  </a:cubicBezTo>
                  <a:cubicBezTo>
                    <a:pt x="31052" y="9406"/>
                    <a:pt x="30829" y="9065"/>
                    <a:pt x="30381" y="8805"/>
                  </a:cubicBezTo>
                  <a:lnTo>
                    <a:pt x="15851" y="390"/>
                  </a:lnTo>
                  <a:cubicBezTo>
                    <a:pt x="15403" y="130"/>
                    <a:pt x="14816" y="1"/>
                    <a:pt x="14227"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0" name="Google Shape;710;p23"/>
            <p:cNvSpPr/>
            <p:nvPr/>
          </p:nvSpPr>
          <p:spPr>
            <a:xfrm>
              <a:off x="1692575" y="2023388"/>
              <a:ext cx="114000" cy="65675"/>
            </a:xfrm>
            <a:custGeom>
              <a:avLst/>
              <a:gdLst/>
              <a:ahLst/>
              <a:cxnLst/>
              <a:rect l="l" t="t" r="r" b="b"/>
              <a:pathLst>
                <a:path w="4560" h="2627" extrusionOk="0">
                  <a:moveTo>
                    <a:pt x="2303" y="1"/>
                  </a:moveTo>
                  <a:cubicBezTo>
                    <a:pt x="2081" y="1"/>
                    <a:pt x="1860" y="50"/>
                    <a:pt x="1691" y="147"/>
                  </a:cubicBezTo>
                  <a:lnTo>
                    <a:pt x="279" y="966"/>
                  </a:lnTo>
                  <a:cubicBezTo>
                    <a:pt x="239" y="987"/>
                    <a:pt x="202" y="1013"/>
                    <a:pt x="169" y="1043"/>
                  </a:cubicBezTo>
                  <a:cubicBezTo>
                    <a:pt x="43" y="1153"/>
                    <a:pt x="0" y="1287"/>
                    <a:pt x="43" y="1412"/>
                  </a:cubicBezTo>
                  <a:cubicBezTo>
                    <a:pt x="74" y="1506"/>
                    <a:pt x="152" y="1595"/>
                    <a:pt x="278" y="1668"/>
                  </a:cubicBezTo>
                  <a:lnTo>
                    <a:pt x="1681" y="2482"/>
                  </a:lnTo>
                  <a:cubicBezTo>
                    <a:pt x="1848" y="2578"/>
                    <a:pt x="2067" y="2627"/>
                    <a:pt x="2287" y="2627"/>
                  </a:cubicBezTo>
                  <a:cubicBezTo>
                    <a:pt x="2507" y="2627"/>
                    <a:pt x="2727" y="2578"/>
                    <a:pt x="2895" y="2481"/>
                  </a:cubicBezTo>
                  <a:lnTo>
                    <a:pt x="4307" y="1663"/>
                  </a:lnTo>
                  <a:cubicBezTo>
                    <a:pt x="4346" y="1640"/>
                    <a:pt x="4383" y="1614"/>
                    <a:pt x="4417" y="1584"/>
                  </a:cubicBezTo>
                  <a:cubicBezTo>
                    <a:pt x="4513" y="1501"/>
                    <a:pt x="4560" y="1404"/>
                    <a:pt x="4560" y="1309"/>
                  </a:cubicBezTo>
                  <a:cubicBezTo>
                    <a:pt x="4559" y="1290"/>
                    <a:pt x="4556" y="1272"/>
                    <a:pt x="4551" y="1254"/>
                  </a:cubicBezTo>
                  <a:cubicBezTo>
                    <a:pt x="4550" y="1241"/>
                    <a:pt x="4549" y="1228"/>
                    <a:pt x="4545" y="1215"/>
                  </a:cubicBezTo>
                  <a:cubicBezTo>
                    <a:pt x="4545" y="1215"/>
                    <a:pt x="4545" y="1215"/>
                    <a:pt x="4545" y="1214"/>
                  </a:cubicBezTo>
                  <a:cubicBezTo>
                    <a:pt x="4538" y="1195"/>
                    <a:pt x="4529" y="1176"/>
                    <a:pt x="4518" y="1159"/>
                  </a:cubicBezTo>
                  <a:cubicBezTo>
                    <a:pt x="4512" y="1147"/>
                    <a:pt x="4505" y="1134"/>
                    <a:pt x="4499" y="1122"/>
                  </a:cubicBezTo>
                  <a:cubicBezTo>
                    <a:pt x="4483" y="1102"/>
                    <a:pt x="4466" y="1082"/>
                    <a:pt x="4446" y="1065"/>
                  </a:cubicBezTo>
                  <a:cubicBezTo>
                    <a:pt x="4437" y="1055"/>
                    <a:pt x="4431" y="1045"/>
                    <a:pt x="4420" y="1036"/>
                  </a:cubicBezTo>
                  <a:cubicBezTo>
                    <a:pt x="4386" y="1008"/>
                    <a:pt x="4350" y="982"/>
                    <a:pt x="4312" y="960"/>
                  </a:cubicBezTo>
                  <a:lnTo>
                    <a:pt x="2906" y="146"/>
                  </a:lnTo>
                  <a:cubicBezTo>
                    <a:pt x="2863" y="121"/>
                    <a:pt x="2818" y="99"/>
                    <a:pt x="2772" y="81"/>
                  </a:cubicBezTo>
                  <a:cubicBezTo>
                    <a:pt x="2631" y="28"/>
                    <a:pt x="2467" y="1"/>
                    <a:pt x="2303" y="1"/>
                  </a:cubicBezTo>
                  <a:close/>
                </a:path>
              </a:pathLst>
            </a:custGeom>
            <a:solidFill>
              <a:srgbClr val="BA6B7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1" name="Google Shape;711;p23"/>
            <p:cNvSpPr/>
            <p:nvPr/>
          </p:nvSpPr>
          <p:spPr>
            <a:xfrm>
              <a:off x="1611650" y="2070613"/>
              <a:ext cx="115350" cy="65725"/>
            </a:xfrm>
            <a:custGeom>
              <a:avLst/>
              <a:gdLst/>
              <a:ahLst/>
              <a:cxnLst/>
              <a:rect l="l" t="t" r="r" b="b"/>
              <a:pathLst>
                <a:path w="4614" h="2629" extrusionOk="0">
                  <a:moveTo>
                    <a:pt x="2274" y="1"/>
                  </a:moveTo>
                  <a:cubicBezTo>
                    <a:pt x="2053" y="2"/>
                    <a:pt x="1834" y="50"/>
                    <a:pt x="1666" y="147"/>
                  </a:cubicBezTo>
                  <a:lnTo>
                    <a:pt x="1149" y="447"/>
                  </a:lnTo>
                  <a:lnTo>
                    <a:pt x="254" y="966"/>
                  </a:lnTo>
                  <a:cubicBezTo>
                    <a:pt x="249" y="968"/>
                    <a:pt x="245" y="972"/>
                    <a:pt x="240" y="976"/>
                  </a:cubicBezTo>
                  <a:cubicBezTo>
                    <a:pt x="207" y="995"/>
                    <a:pt x="174" y="1018"/>
                    <a:pt x="143" y="1044"/>
                  </a:cubicBezTo>
                  <a:cubicBezTo>
                    <a:pt x="48" y="1127"/>
                    <a:pt x="1" y="1222"/>
                    <a:pt x="1" y="1317"/>
                  </a:cubicBezTo>
                  <a:cubicBezTo>
                    <a:pt x="1" y="1386"/>
                    <a:pt x="23" y="1451"/>
                    <a:pt x="63" y="1506"/>
                  </a:cubicBezTo>
                  <a:cubicBezTo>
                    <a:pt x="112" y="1573"/>
                    <a:pt x="177" y="1630"/>
                    <a:pt x="251" y="1670"/>
                  </a:cubicBezTo>
                  <a:lnTo>
                    <a:pt x="1656" y="2484"/>
                  </a:lnTo>
                  <a:cubicBezTo>
                    <a:pt x="1781" y="2556"/>
                    <a:pt x="1936" y="2602"/>
                    <a:pt x="2098" y="2619"/>
                  </a:cubicBezTo>
                  <a:cubicBezTo>
                    <a:pt x="2151" y="2625"/>
                    <a:pt x="2205" y="2628"/>
                    <a:pt x="2259" y="2628"/>
                  </a:cubicBezTo>
                  <a:cubicBezTo>
                    <a:pt x="2480" y="2628"/>
                    <a:pt x="2702" y="2579"/>
                    <a:pt x="2871" y="2481"/>
                  </a:cubicBezTo>
                  <a:lnTo>
                    <a:pt x="4283" y="1663"/>
                  </a:lnTo>
                  <a:cubicBezTo>
                    <a:pt x="4594" y="1483"/>
                    <a:pt x="4614" y="1201"/>
                    <a:pt x="4350" y="1005"/>
                  </a:cubicBezTo>
                  <a:cubicBezTo>
                    <a:pt x="4329" y="989"/>
                    <a:pt x="4308" y="974"/>
                    <a:pt x="4285" y="961"/>
                  </a:cubicBezTo>
                  <a:lnTo>
                    <a:pt x="2881" y="147"/>
                  </a:lnTo>
                  <a:cubicBezTo>
                    <a:pt x="2712" y="49"/>
                    <a:pt x="2493" y="1"/>
                    <a:pt x="2274" y="1"/>
                  </a:cubicBezTo>
                  <a:close/>
                </a:path>
              </a:pathLst>
            </a:custGeom>
            <a:solidFill>
              <a:srgbClr val="BA6B7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2" name="Google Shape;712;p23"/>
            <p:cNvSpPr/>
            <p:nvPr/>
          </p:nvSpPr>
          <p:spPr>
            <a:xfrm>
              <a:off x="1775525" y="2071088"/>
              <a:ext cx="113450" cy="65675"/>
            </a:xfrm>
            <a:custGeom>
              <a:avLst/>
              <a:gdLst/>
              <a:ahLst/>
              <a:cxnLst/>
              <a:rect l="l" t="t" r="r" b="b"/>
              <a:pathLst>
                <a:path w="4538" h="2627" extrusionOk="0">
                  <a:moveTo>
                    <a:pt x="2280" y="1"/>
                  </a:moveTo>
                  <a:cubicBezTo>
                    <a:pt x="2224" y="1"/>
                    <a:pt x="2168" y="4"/>
                    <a:pt x="2113" y="10"/>
                  </a:cubicBezTo>
                  <a:cubicBezTo>
                    <a:pt x="1950" y="29"/>
                    <a:pt x="1794" y="75"/>
                    <a:pt x="1668" y="148"/>
                  </a:cubicBezTo>
                  <a:lnTo>
                    <a:pt x="256" y="965"/>
                  </a:lnTo>
                  <a:cubicBezTo>
                    <a:pt x="217" y="988"/>
                    <a:pt x="180" y="1014"/>
                    <a:pt x="146" y="1043"/>
                  </a:cubicBezTo>
                  <a:cubicBezTo>
                    <a:pt x="100" y="1083"/>
                    <a:pt x="61" y="1134"/>
                    <a:pt x="35" y="1189"/>
                  </a:cubicBezTo>
                  <a:cubicBezTo>
                    <a:pt x="32" y="1201"/>
                    <a:pt x="23" y="1212"/>
                    <a:pt x="19" y="1222"/>
                  </a:cubicBezTo>
                  <a:cubicBezTo>
                    <a:pt x="18" y="1227"/>
                    <a:pt x="19" y="1230"/>
                    <a:pt x="18" y="1235"/>
                  </a:cubicBezTo>
                  <a:cubicBezTo>
                    <a:pt x="1" y="1292"/>
                    <a:pt x="1" y="1354"/>
                    <a:pt x="19" y="1411"/>
                  </a:cubicBezTo>
                  <a:cubicBezTo>
                    <a:pt x="30" y="1445"/>
                    <a:pt x="47" y="1476"/>
                    <a:pt x="66" y="1504"/>
                  </a:cubicBezTo>
                  <a:cubicBezTo>
                    <a:pt x="116" y="1572"/>
                    <a:pt x="180" y="1628"/>
                    <a:pt x="255" y="1669"/>
                  </a:cubicBezTo>
                  <a:lnTo>
                    <a:pt x="1658" y="2481"/>
                  </a:lnTo>
                  <a:cubicBezTo>
                    <a:pt x="1825" y="2578"/>
                    <a:pt x="2044" y="2627"/>
                    <a:pt x="2264" y="2627"/>
                  </a:cubicBezTo>
                  <a:cubicBezTo>
                    <a:pt x="2319" y="2627"/>
                    <a:pt x="2375" y="2624"/>
                    <a:pt x="2430" y="2618"/>
                  </a:cubicBezTo>
                  <a:cubicBezTo>
                    <a:pt x="2592" y="2599"/>
                    <a:pt x="2747" y="2553"/>
                    <a:pt x="2873" y="2481"/>
                  </a:cubicBezTo>
                  <a:lnTo>
                    <a:pt x="4283" y="1663"/>
                  </a:lnTo>
                  <a:cubicBezTo>
                    <a:pt x="4358" y="1622"/>
                    <a:pt x="4423" y="1565"/>
                    <a:pt x="4473" y="1497"/>
                  </a:cubicBezTo>
                  <a:cubicBezTo>
                    <a:pt x="4481" y="1484"/>
                    <a:pt x="4487" y="1472"/>
                    <a:pt x="4493" y="1458"/>
                  </a:cubicBezTo>
                  <a:cubicBezTo>
                    <a:pt x="4493" y="1460"/>
                    <a:pt x="4493" y="1460"/>
                    <a:pt x="4493" y="1460"/>
                  </a:cubicBezTo>
                  <a:cubicBezTo>
                    <a:pt x="4504" y="1442"/>
                    <a:pt x="4513" y="1424"/>
                    <a:pt x="4522" y="1404"/>
                  </a:cubicBezTo>
                  <a:cubicBezTo>
                    <a:pt x="4524" y="1390"/>
                    <a:pt x="4527" y="1377"/>
                    <a:pt x="4528" y="1363"/>
                  </a:cubicBezTo>
                  <a:lnTo>
                    <a:pt x="4528" y="1364"/>
                  </a:lnTo>
                  <a:cubicBezTo>
                    <a:pt x="4533" y="1346"/>
                    <a:pt x="4537" y="1327"/>
                    <a:pt x="4538" y="1308"/>
                  </a:cubicBezTo>
                  <a:cubicBezTo>
                    <a:pt x="4537" y="1290"/>
                    <a:pt x="4533" y="1271"/>
                    <a:pt x="4528" y="1254"/>
                  </a:cubicBezTo>
                  <a:cubicBezTo>
                    <a:pt x="4527" y="1240"/>
                    <a:pt x="4525" y="1227"/>
                    <a:pt x="4522" y="1214"/>
                  </a:cubicBezTo>
                  <a:cubicBezTo>
                    <a:pt x="4514" y="1194"/>
                    <a:pt x="4504" y="1176"/>
                    <a:pt x="4493" y="1159"/>
                  </a:cubicBezTo>
                  <a:cubicBezTo>
                    <a:pt x="4488" y="1146"/>
                    <a:pt x="4482" y="1134"/>
                    <a:pt x="4475" y="1123"/>
                  </a:cubicBezTo>
                  <a:cubicBezTo>
                    <a:pt x="4459" y="1100"/>
                    <a:pt x="4441" y="1082"/>
                    <a:pt x="4421" y="1063"/>
                  </a:cubicBezTo>
                  <a:cubicBezTo>
                    <a:pt x="4411" y="1054"/>
                    <a:pt x="4407" y="1045"/>
                    <a:pt x="4397" y="1036"/>
                  </a:cubicBezTo>
                  <a:cubicBezTo>
                    <a:pt x="4363" y="1006"/>
                    <a:pt x="4326" y="980"/>
                    <a:pt x="4286" y="958"/>
                  </a:cubicBezTo>
                  <a:lnTo>
                    <a:pt x="2883" y="145"/>
                  </a:lnTo>
                  <a:cubicBezTo>
                    <a:pt x="2840" y="121"/>
                    <a:pt x="2795" y="99"/>
                    <a:pt x="2749" y="82"/>
                  </a:cubicBezTo>
                  <a:cubicBezTo>
                    <a:pt x="2607" y="28"/>
                    <a:pt x="2444" y="1"/>
                    <a:pt x="2280" y="1"/>
                  </a:cubicBezTo>
                  <a:close/>
                </a:path>
              </a:pathLst>
            </a:custGeom>
            <a:solidFill>
              <a:srgbClr val="BA6B7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3" name="Google Shape;713;p23"/>
            <p:cNvSpPr/>
            <p:nvPr/>
          </p:nvSpPr>
          <p:spPr>
            <a:xfrm>
              <a:off x="1530075" y="2117888"/>
              <a:ext cx="113400" cy="65650"/>
            </a:xfrm>
            <a:custGeom>
              <a:avLst/>
              <a:gdLst/>
              <a:ahLst/>
              <a:cxnLst/>
              <a:rect l="l" t="t" r="r" b="b"/>
              <a:pathLst>
                <a:path w="4536" h="2626" extrusionOk="0">
                  <a:moveTo>
                    <a:pt x="2276" y="0"/>
                  </a:moveTo>
                  <a:cubicBezTo>
                    <a:pt x="2056" y="0"/>
                    <a:pt x="1835" y="49"/>
                    <a:pt x="1667" y="146"/>
                  </a:cubicBezTo>
                  <a:lnTo>
                    <a:pt x="255" y="964"/>
                  </a:lnTo>
                  <a:cubicBezTo>
                    <a:pt x="216" y="987"/>
                    <a:pt x="178" y="1013"/>
                    <a:pt x="144" y="1043"/>
                  </a:cubicBezTo>
                  <a:cubicBezTo>
                    <a:pt x="133" y="1052"/>
                    <a:pt x="126" y="1063"/>
                    <a:pt x="118" y="1071"/>
                  </a:cubicBezTo>
                  <a:cubicBezTo>
                    <a:pt x="98" y="1090"/>
                    <a:pt x="81" y="1109"/>
                    <a:pt x="65" y="1130"/>
                  </a:cubicBezTo>
                  <a:cubicBezTo>
                    <a:pt x="57" y="1142"/>
                    <a:pt x="51" y="1154"/>
                    <a:pt x="46" y="1168"/>
                  </a:cubicBezTo>
                  <a:cubicBezTo>
                    <a:pt x="35" y="1185"/>
                    <a:pt x="25" y="1204"/>
                    <a:pt x="17" y="1222"/>
                  </a:cubicBezTo>
                  <a:cubicBezTo>
                    <a:pt x="14" y="1236"/>
                    <a:pt x="11" y="1250"/>
                    <a:pt x="10" y="1263"/>
                  </a:cubicBezTo>
                  <a:cubicBezTo>
                    <a:pt x="5" y="1281"/>
                    <a:pt x="3" y="1298"/>
                    <a:pt x="1" y="1315"/>
                  </a:cubicBezTo>
                  <a:cubicBezTo>
                    <a:pt x="0" y="1443"/>
                    <a:pt x="84" y="1571"/>
                    <a:pt x="252" y="1667"/>
                  </a:cubicBezTo>
                  <a:lnTo>
                    <a:pt x="1656" y="2481"/>
                  </a:lnTo>
                  <a:cubicBezTo>
                    <a:pt x="1823" y="2577"/>
                    <a:pt x="2042" y="2626"/>
                    <a:pt x="2261" y="2626"/>
                  </a:cubicBezTo>
                  <a:cubicBezTo>
                    <a:pt x="2481" y="2626"/>
                    <a:pt x="2702" y="2577"/>
                    <a:pt x="2871" y="2478"/>
                  </a:cubicBezTo>
                  <a:lnTo>
                    <a:pt x="4283" y="1661"/>
                  </a:lnTo>
                  <a:cubicBezTo>
                    <a:pt x="4452" y="1563"/>
                    <a:pt x="4536" y="1436"/>
                    <a:pt x="4536" y="1308"/>
                  </a:cubicBezTo>
                  <a:cubicBezTo>
                    <a:pt x="4533" y="1289"/>
                    <a:pt x="4531" y="1271"/>
                    <a:pt x="4526" y="1253"/>
                  </a:cubicBezTo>
                  <a:cubicBezTo>
                    <a:pt x="4525" y="1240"/>
                    <a:pt x="4524" y="1227"/>
                    <a:pt x="4520" y="1214"/>
                  </a:cubicBezTo>
                  <a:cubicBezTo>
                    <a:pt x="4512" y="1194"/>
                    <a:pt x="4503" y="1175"/>
                    <a:pt x="4493" y="1158"/>
                  </a:cubicBezTo>
                  <a:cubicBezTo>
                    <a:pt x="4486" y="1146"/>
                    <a:pt x="4480" y="1133"/>
                    <a:pt x="4474" y="1122"/>
                  </a:cubicBezTo>
                  <a:cubicBezTo>
                    <a:pt x="4458" y="1101"/>
                    <a:pt x="4441" y="1081"/>
                    <a:pt x="4422" y="1064"/>
                  </a:cubicBezTo>
                  <a:lnTo>
                    <a:pt x="4422" y="1065"/>
                  </a:lnTo>
                  <a:cubicBezTo>
                    <a:pt x="4413" y="1055"/>
                    <a:pt x="4407" y="1045"/>
                    <a:pt x="4396" y="1035"/>
                  </a:cubicBezTo>
                  <a:cubicBezTo>
                    <a:pt x="4363" y="1007"/>
                    <a:pt x="4325" y="981"/>
                    <a:pt x="4287" y="959"/>
                  </a:cubicBezTo>
                  <a:lnTo>
                    <a:pt x="2881" y="145"/>
                  </a:lnTo>
                  <a:cubicBezTo>
                    <a:pt x="2792" y="95"/>
                    <a:pt x="2697" y="58"/>
                    <a:pt x="2598" y="36"/>
                  </a:cubicBezTo>
                  <a:cubicBezTo>
                    <a:pt x="2495" y="12"/>
                    <a:pt x="2385" y="0"/>
                    <a:pt x="2276" y="0"/>
                  </a:cubicBezTo>
                  <a:close/>
                </a:path>
              </a:pathLst>
            </a:custGeom>
            <a:solidFill>
              <a:srgbClr val="BA6B7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4" name="Google Shape;714;p23"/>
            <p:cNvSpPr/>
            <p:nvPr/>
          </p:nvSpPr>
          <p:spPr>
            <a:xfrm>
              <a:off x="1691900" y="2118338"/>
              <a:ext cx="115500" cy="65700"/>
            </a:xfrm>
            <a:custGeom>
              <a:avLst/>
              <a:gdLst/>
              <a:ahLst/>
              <a:cxnLst/>
              <a:rect l="l" t="t" r="r" b="b"/>
              <a:pathLst>
                <a:path w="4620" h="2628" extrusionOk="0">
                  <a:moveTo>
                    <a:pt x="2357" y="1"/>
                  </a:moveTo>
                  <a:cubicBezTo>
                    <a:pt x="2257" y="1"/>
                    <a:pt x="2157" y="12"/>
                    <a:pt x="2058" y="34"/>
                  </a:cubicBezTo>
                  <a:cubicBezTo>
                    <a:pt x="1950" y="55"/>
                    <a:pt x="1847" y="93"/>
                    <a:pt x="1750" y="147"/>
                  </a:cubicBezTo>
                  <a:lnTo>
                    <a:pt x="338" y="964"/>
                  </a:lnTo>
                  <a:cubicBezTo>
                    <a:pt x="1" y="1160"/>
                    <a:pt x="0" y="1475"/>
                    <a:pt x="336" y="1669"/>
                  </a:cubicBezTo>
                  <a:lnTo>
                    <a:pt x="1739" y="2482"/>
                  </a:lnTo>
                  <a:cubicBezTo>
                    <a:pt x="1908" y="2579"/>
                    <a:pt x="2127" y="2628"/>
                    <a:pt x="2347" y="2628"/>
                  </a:cubicBezTo>
                  <a:cubicBezTo>
                    <a:pt x="2567" y="2626"/>
                    <a:pt x="2787" y="2578"/>
                    <a:pt x="2956" y="2480"/>
                  </a:cubicBezTo>
                  <a:lnTo>
                    <a:pt x="4368" y="1663"/>
                  </a:lnTo>
                  <a:cubicBezTo>
                    <a:pt x="4536" y="1565"/>
                    <a:pt x="4619" y="1437"/>
                    <a:pt x="4619" y="1310"/>
                  </a:cubicBezTo>
                  <a:cubicBezTo>
                    <a:pt x="4618" y="1291"/>
                    <a:pt x="4615" y="1274"/>
                    <a:pt x="4610" y="1257"/>
                  </a:cubicBezTo>
                  <a:cubicBezTo>
                    <a:pt x="4609" y="1242"/>
                    <a:pt x="4607" y="1228"/>
                    <a:pt x="4604" y="1214"/>
                  </a:cubicBezTo>
                  <a:cubicBezTo>
                    <a:pt x="4599" y="1204"/>
                    <a:pt x="4594" y="1195"/>
                    <a:pt x="4588" y="1185"/>
                  </a:cubicBezTo>
                  <a:cubicBezTo>
                    <a:pt x="4551" y="1102"/>
                    <a:pt x="4480" y="1024"/>
                    <a:pt x="4369" y="959"/>
                  </a:cubicBezTo>
                  <a:lnTo>
                    <a:pt x="2965" y="147"/>
                  </a:lnTo>
                  <a:cubicBezTo>
                    <a:pt x="2797" y="49"/>
                    <a:pt x="2578" y="1"/>
                    <a:pt x="2357" y="1"/>
                  </a:cubicBezTo>
                  <a:close/>
                </a:path>
              </a:pathLst>
            </a:custGeom>
            <a:solidFill>
              <a:srgbClr val="BA6B7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5" name="Google Shape;715;p23"/>
            <p:cNvSpPr/>
            <p:nvPr/>
          </p:nvSpPr>
          <p:spPr>
            <a:xfrm>
              <a:off x="1857950" y="2118788"/>
              <a:ext cx="113400" cy="65700"/>
            </a:xfrm>
            <a:custGeom>
              <a:avLst/>
              <a:gdLst/>
              <a:ahLst/>
              <a:cxnLst/>
              <a:rect l="l" t="t" r="r" b="b"/>
              <a:pathLst>
                <a:path w="4536" h="2628" extrusionOk="0">
                  <a:moveTo>
                    <a:pt x="2274" y="1"/>
                  </a:moveTo>
                  <a:cubicBezTo>
                    <a:pt x="2165" y="1"/>
                    <a:pt x="2057" y="13"/>
                    <a:pt x="1951" y="37"/>
                  </a:cubicBezTo>
                  <a:cubicBezTo>
                    <a:pt x="1850" y="61"/>
                    <a:pt x="1755" y="98"/>
                    <a:pt x="1666" y="147"/>
                  </a:cubicBezTo>
                  <a:lnTo>
                    <a:pt x="254" y="965"/>
                  </a:lnTo>
                  <a:cubicBezTo>
                    <a:pt x="249" y="968"/>
                    <a:pt x="245" y="972"/>
                    <a:pt x="240" y="975"/>
                  </a:cubicBezTo>
                  <a:cubicBezTo>
                    <a:pt x="207" y="995"/>
                    <a:pt x="173" y="1018"/>
                    <a:pt x="143" y="1044"/>
                  </a:cubicBezTo>
                  <a:cubicBezTo>
                    <a:pt x="132" y="1054"/>
                    <a:pt x="125" y="1065"/>
                    <a:pt x="115" y="1075"/>
                  </a:cubicBezTo>
                  <a:cubicBezTo>
                    <a:pt x="96" y="1092"/>
                    <a:pt x="80" y="1111"/>
                    <a:pt x="64" y="1131"/>
                  </a:cubicBezTo>
                  <a:cubicBezTo>
                    <a:pt x="58" y="1143"/>
                    <a:pt x="52" y="1154"/>
                    <a:pt x="46" y="1167"/>
                  </a:cubicBezTo>
                  <a:cubicBezTo>
                    <a:pt x="34" y="1185"/>
                    <a:pt x="24" y="1204"/>
                    <a:pt x="17" y="1224"/>
                  </a:cubicBezTo>
                  <a:cubicBezTo>
                    <a:pt x="15" y="1237"/>
                    <a:pt x="12" y="1250"/>
                    <a:pt x="11" y="1263"/>
                  </a:cubicBezTo>
                  <a:cubicBezTo>
                    <a:pt x="6" y="1281"/>
                    <a:pt x="2" y="1299"/>
                    <a:pt x="1" y="1318"/>
                  </a:cubicBezTo>
                  <a:cubicBezTo>
                    <a:pt x="1" y="1445"/>
                    <a:pt x="84" y="1573"/>
                    <a:pt x="252" y="1670"/>
                  </a:cubicBezTo>
                  <a:lnTo>
                    <a:pt x="1656" y="2482"/>
                  </a:lnTo>
                  <a:cubicBezTo>
                    <a:pt x="1823" y="2579"/>
                    <a:pt x="2043" y="2627"/>
                    <a:pt x="2262" y="2627"/>
                  </a:cubicBezTo>
                  <a:cubicBezTo>
                    <a:pt x="2482" y="2627"/>
                    <a:pt x="2703" y="2579"/>
                    <a:pt x="2871" y="2482"/>
                  </a:cubicBezTo>
                  <a:lnTo>
                    <a:pt x="4283" y="1663"/>
                  </a:lnTo>
                  <a:cubicBezTo>
                    <a:pt x="4409" y="1590"/>
                    <a:pt x="4488" y="1500"/>
                    <a:pt x="4519" y="1406"/>
                  </a:cubicBezTo>
                  <a:cubicBezTo>
                    <a:pt x="4531" y="1375"/>
                    <a:pt x="4536" y="1343"/>
                    <a:pt x="4536" y="1309"/>
                  </a:cubicBezTo>
                  <a:cubicBezTo>
                    <a:pt x="4534" y="1292"/>
                    <a:pt x="4532" y="1273"/>
                    <a:pt x="4527" y="1256"/>
                  </a:cubicBezTo>
                  <a:cubicBezTo>
                    <a:pt x="4526" y="1242"/>
                    <a:pt x="4523" y="1229"/>
                    <a:pt x="4519" y="1215"/>
                  </a:cubicBezTo>
                  <a:cubicBezTo>
                    <a:pt x="4512" y="1196"/>
                    <a:pt x="4503" y="1178"/>
                    <a:pt x="4492" y="1160"/>
                  </a:cubicBezTo>
                  <a:cubicBezTo>
                    <a:pt x="4487" y="1148"/>
                    <a:pt x="4480" y="1134"/>
                    <a:pt x="4472" y="1123"/>
                  </a:cubicBezTo>
                  <a:cubicBezTo>
                    <a:pt x="4456" y="1102"/>
                    <a:pt x="4439" y="1082"/>
                    <a:pt x="4419" y="1064"/>
                  </a:cubicBezTo>
                  <a:cubicBezTo>
                    <a:pt x="4410" y="1055"/>
                    <a:pt x="4404" y="1045"/>
                    <a:pt x="4394" y="1037"/>
                  </a:cubicBezTo>
                  <a:cubicBezTo>
                    <a:pt x="4361" y="1007"/>
                    <a:pt x="4324" y="981"/>
                    <a:pt x="4285" y="957"/>
                  </a:cubicBezTo>
                  <a:lnTo>
                    <a:pt x="2882" y="145"/>
                  </a:lnTo>
                  <a:cubicBezTo>
                    <a:pt x="2793" y="95"/>
                    <a:pt x="2697" y="58"/>
                    <a:pt x="2597" y="37"/>
                  </a:cubicBezTo>
                  <a:cubicBezTo>
                    <a:pt x="2491" y="13"/>
                    <a:pt x="2382" y="1"/>
                    <a:pt x="2274" y="1"/>
                  </a:cubicBezTo>
                  <a:close/>
                </a:path>
              </a:pathLst>
            </a:custGeom>
            <a:solidFill>
              <a:srgbClr val="BA6B7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6" name="Google Shape;716;p23"/>
            <p:cNvSpPr/>
            <p:nvPr/>
          </p:nvSpPr>
          <p:spPr>
            <a:xfrm>
              <a:off x="1442100" y="2167563"/>
              <a:ext cx="96350" cy="55750"/>
            </a:xfrm>
            <a:custGeom>
              <a:avLst/>
              <a:gdLst/>
              <a:ahLst/>
              <a:cxnLst/>
              <a:rect l="l" t="t" r="r" b="b"/>
              <a:pathLst>
                <a:path w="3854" h="2230" extrusionOk="0">
                  <a:moveTo>
                    <a:pt x="2337" y="1"/>
                  </a:moveTo>
                  <a:cubicBezTo>
                    <a:pt x="2154" y="1"/>
                    <a:pt x="1970" y="42"/>
                    <a:pt x="1831" y="122"/>
                  </a:cubicBezTo>
                  <a:lnTo>
                    <a:pt x="214" y="1059"/>
                  </a:lnTo>
                  <a:cubicBezTo>
                    <a:pt x="207" y="1064"/>
                    <a:pt x="201" y="1070"/>
                    <a:pt x="193" y="1075"/>
                  </a:cubicBezTo>
                  <a:cubicBezTo>
                    <a:pt x="169" y="1090"/>
                    <a:pt x="145" y="1106"/>
                    <a:pt x="123" y="1124"/>
                  </a:cubicBezTo>
                  <a:cubicBezTo>
                    <a:pt x="113" y="1134"/>
                    <a:pt x="103" y="1144"/>
                    <a:pt x="94" y="1155"/>
                  </a:cubicBezTo>
                  <a:cubicBezTo>
                    <a:pt x="81" y="1168"/>
                    <a:pt x="68" y="1181"/>
                    <a:pt x="57" y="1196"/>
                  </a:cubicBezTo>
                  <a:cubicBezTo>
                    <a:pt x="51" y="1207"/>
                    <a:pt x="45" y="1219"/>
                    <a:pt x="40" y="1230"/>
                  </a:cubicBezTo>
                  <a:cubicBezTo>
                    <a:pt x="31" y="1245"/>
                    <a:pt x="24" y="1258"/>
                    <a:pt x="18" y="1274"/>
                  </a:cubicBezTo>
                  <a:cubicBezTo>
                    <a:pt x="15" y="1285"/>
                    <a:pt x="14" y="1297"/>
                    <a:pt x="13" y="1308"/>
                  </a:cubicBezTo>
                  <a:cubicBezTo>
                    <a:pt x="0" y="1349"/>
                    <a:pt x="3" y="1392"/>
                    <a:pt x="18" y="1432"/>
                  </a:cubicBezTo>
                  <a:cubicBezTo>
                    <a:pt x="44" y="1510"/>
                    <a:pt x="109" y="1584"/>
                    <a:pt x="213" y="1645"/>
                  </a:cubicBezTo>
                  <a:lnTo>
                    <a:pt x="1016" y="2109"/>
                  </a:lnTo>
                  <a:cubicBezTo>
                    <a:pt x="1155" y="2189"/>
                    <a:pt x="1337" y="2230"/>
                    <a:pt x="1520" y="2230"/>
                  </a:cubicBezTo>
                  <a:cubicBezTo>
                    <a:pt x="1703" y="2230"/>
                    <a:pt x="1887" y="2189"/>
                    <a:pt x="2028" y="2108"/>
                  </a:cubicBezTo>
                  <a:lnTo>
                    <a:pt x="3642" y="1173"/>
                  </a:lnTo>
                  <a:cubicBezTo>
                    <a:pt x="3783" y="1091"/>
                    <a:pt x="3854" y="984"/>
                    <a:pt x="3854" y="878"/>
                  </a:cubicBezTo>
                  <a:cubicBezTo>
                    <a:pt x="3852" y="863"/>
                    <a:pt x="3850" y="848"/>
                    <a:pt x="3846" y="833"/>
                  </a:cubicBezTo>
                  <a:cubicBezTo>
                    <a:pt x="3845" y="822"/>
                    <a:pt x="3844" y="811"/>
                    <a:pt x="3840" y="800"/>
                  </a:cubicBezTo>
                  <a:lnTo>
                    <a:pt x="3840" y="799"/>
                  </a:lnTo>
                  <a:cubicBezTo>
                    <a:pt x="3834" y="783"/>
                    <a:pt x="3826" y="768"/>
                    <a:pt x="3816" y="753"/>
                  </a:cubicBezTo>
                  <a:cubicBezTo>
                    <a:pt x="3811" y="743"/>
                    <a:pt x="3808" y="733"/>
                    <a:pt x="3802" y="723"/>
                  </a:cubicBezTo>
                  <a:cubicBezTo>
                    <a:pt x="3788" y="706"/>
                    <a:pt x="3773" y="690"/>
                    <a:pt x="3757" y="675"/>
                  </a:cubicBezTo>
                  <a:cubicBezTo>
                    <a:pt x="3749" y="667"/>
                    <a:pt x="3745" y="659"/>
                    <a:pt x="3737" y="651"/>
                  </a:cubicBezTo>
                  <a:cubicBezTo>
                    <a:pt x="3709" y="626"/>
                    <a:pt x="3678" y="605"/>
                    <a:pt x="3645" y="587"/>
                  </a:cubicBezTo>
                  <a:lnTo>
                    <a:pt x="2842" y="121"/>
                  </a:lnTo>
                  <a:cubicBezTo>
                    <a:pt x="2806" y="101"/>
                    <a:pt x="2769" y="84"/>
                    <a:pt x="2730" y="69"/>
                  </a:cubicBezTo>
                  <a:cubicBezTo>
                    <a:pt x="2647" y="38"/>
                    <a:pt x="2562" y="18"/>
                    <a:pt x="2474" y="8"/>
                  </a:cubicBezTo>
                  <a:cubicBezTo>
                    <a:pt x="2429" y="3"/>
                    <a:pt x="2383" y="1"/>
                    <a:pt x="2337" y="1"/>
                  </a:cubicBezTo>
                  <a:close/>
                </a:path>
              </a:pathLst>
            </a:custGeom>
            <a:solidFill>
              <a:srgbClr val="03022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7" name="Google Shape;717;p23"/>
            <p:cNvSpPr/>
            <p:nvPr/>
          </p:nvSpPr>
          <p:spPr>
            <a:xfrm>
              <a:off x="1612475" y="2165588"/>
              <a:ext cx="115475" cy="65675"/>
            </a:xfrm>
            <a:custGeom>
              <a:avLst/>
              <a:gdLst/>
              <a:ahLst/>
              <a:cxnLst/>
              <a:rect l="l" t="t" r="r" b="b"/>
              <a:pathLst>
                <a:path w="4619" h="2627" extrusionOk="0">
                  <a:moveTo>
                    <a:pt x="2275" y="0"/>
                  </a:moveTo>
                  <a:cubicBezTo>
                    <a:pt x="2054" y="0"/>
                    <a:pt x="1834" y="49"/>
                    <a:pt x="1666" y="147"/>
                  </a:cubicBezTo>
                  <a:lnTo>
                    <a:pt x="254" y="964"/>
                  </a:lnTo>
                  <a:cubicBezTo>
                    <a:pt x="214" y="987"/>
                    <a:pt x="177" y="1014"/>
                    <a:pt x="143" y="1044"/>
                  </a:cubicBezTo>
                  <a:cubicBezTo>
                    <a:pt x="131" y="1052"/>
                    <a:pt x="125" y="1063"/>
                    <a:pt x="115" y="1073"/>
                  </a:cubicBezTo>
                  <a:cubicBezTo>
                    <a:pt x="97" y="1091"/>
                    <a:pt x="79" y="1111"/>
                    <a:pt x="63" y="1130"/>
                  </a:cubicBezTo>
                  <a:cubicBezTo>
                    <a:pt x="48" y="1161"/>
                    <a:pt x="32" y="1192"/>
                    <a:pt x="16" y="1223"/>
                  </a:cubicBezTo>
                  <a:cubicBezTo>
                    <a:pt x="12" y="1237"/>
                    <a:pt x="10" y="1250"/>
                    <a:pt x="9" y="1265"/>
                  </a:cubicBezTo>
                  <a:cubicBezTo>
                    <a:pt x="5" y="1283"/>
                    <a:pt x="1" y="1300"/>
                    <a:pt x="0" y="1317"/>
                  </a:cubicBezTo>
                  <a:cubicBezTo>
                    <a:pt x="0" y="1445"/>
                    <a:pt x="83" y="1573"/>
                    <a:pt x="250" y="1669"/>
                  </a:cubicBezTo>
                  <a:lnTo>
                    <a:pt x="1655" y="2482"/>
                  </a:lnTo>
                  <a:cubicBezTo>
                    <a:pt x="1822" y="2579"/>
                    <a:pt x="2040" y="2627"/>
                    <a:pt x="2260" y="2627"/>
                  </a:cubicBezTo>
                  <a:cubicBezTo>
                    <a:pt x="2480" y="2627"/>
                    <a:pt x="2702" y="2578"/>
                    <a:pt x="2871" y="2480"/>
                  </a:cubicBezTo>
                  <a:lnTo>
                    <a:pt x="4282" y="1663"/>
                  </a:lnTo>
                  <a:cubicBezTo>
                    <a:pt x="4618" y="1467"/>
                    <a:pt x="4619" y="1153"/>
                    <a:pt x="4283" y="958"/>
                  </a:cubicBezTo>
                  <a:lnTo>
                    <a:pt x="2880" y="146"/>
                  </a:lnTo>
                  <a:cubicBezTo>
                    <a:pt x="2792" y="96"/>
                    <a:pt x="2695" y="59"/>
                    <a:pt x="2596" y="37"/>
                  </a:cubicBezTo>
                  <a:cubicBezTo>
                    <a:pt x="2493" y="12"/>
                    <a:pt x="2384" y="0"/>
                    <a:pt x="2275" y="0"/>
                  </a:cubicBezTo>
                  <a:close/>
                </a:path>
              </a:pathLst>
            </a:custGeom>
            <a:solidFill>
              <a:srgbClr val="BA6B7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8" name="Google Shape;718;p23"/>
            <p:cNvSpPr/>
            <p:nvPr/>
          </p:nvSpPr>
          <p:spPr>
            <a:xfrm>
              <a:off x="1776400" y="2166063"/>
              <a:ext cx="113350" cy="65675"/>
            </a:xfrm>
            <a:custGeom>
              <a:avLst/>
              <a:gdLst/>
              <a:ahLst/>
              <a:cxnLst/>
              <a:rect l="l" t="t" r="r" b="b"/>
              <a:pathLst>
                <a:path w="4534" h="2627" extrusionOk="0">
                  <a:moveTo>
                    <a:pt x="2273" y="1"/>
                  </a:moveTo>
                  <a:cubicBezTo>
                    <a:pt x="2053" y="1"/>
                    <a:pt x="1834" y="50"/>
                    <a:pt x="1666" y="148"/>
                  </a:cubicBezTo>
                  <a:lnTo>
                    <a:pt x="254" y="965"/>
                  </a:lnTo>
                  <a:cubicBezTo>
                    <a:pt x="215" y="987"/>
                    <a:pt x="178" y="1013"/>
                    <a:pt x="143" y="1043"/>
                  </a:cubicBezTo>
                  <a:cubicBezTo>
                    <a:pt x="133" y="1054"/>
                    <a:pt x="125" y="1064"/>
                    <a:pt x="116" y="1074"/>
                  </a:cubicBezTo>
                  <a:cubicBezTo>
                    <a:pt x="97" y="1093"/>
                    <a:pt x="80" y="1111"/>
                    <a:pt x="65" y="1131"/>
                  </a:cubicBezTo>
                  <a:cubicBezTo>
                    <a:pt x="56" y="1145"/>
                    <a:pt x="50" y="1157"/>
                    <a:pt x="44" y="1171"/>
                  </a:cubicBezTo>
                  <a:cubicBezTo>
                    <a:pt x="34" y="1188"/>
                    <a:pt x="24" y="1205"/>
                    <a:pt x="16" y="1224"/>
                  </a:cubicBezTo>
                  <a:cubicBezTo>
                    <a:pt x="14" y="1238"/>
                    <a:pt x="12" y="1251"/>
                    <a:pt x="10" y="1265"/>
                  </a:cubicBezTo>
                  <a:cubicBezTo>
                    <a:pt x="5" y="1282"/>
                    <a:pt x="2" y="1301"/>
                    <a:pt x="0" y="1318"/>
                  </a:cubicBezTo>
                  <a:cubicBezTo>
                    <a:pt x="2" y="1385"/>
                    <a:pt x="23" y="1451"/>
                    <a:pt x="62" y="1505"/>
                  </a:cubicBezTo>
                  <a:cubicBezTo>
                    <a:pt x="78" y="1526"/>
                    <a:pt x="97" y="1546"/>
                    <a:pt x="116" y="1564"/>
                  </a:cubicBezTo>
                  <a:lnTo>
                    <a:pt x="116" y="1564"/>
                  </a:lnTo>
                  <a:cubicBezTo>
                    <a:pt x="125" y="1573"/>
                    <a:pt x="131" y="1583"/>
                    <a:pt x="142" y="1592"/>
                  </a:cubicBezTo>
                  <a:cubicBezTo>
                    <a:pt x="175" y="1622"/>
                    <a:pt x="212" y="1646"/>
                    <a:pt x="251" y="1669"/>
                  </a:cubicBezTo>
                  <a:lnTo>
                    <a:pt x="1654" y="2482"/>
                  </a:lnTo>
                  <a:cubicBezTo>
                    <a:pt x="1743" y="2532"/>
                    <a:pt x="1839" y="2568"/>
                    <a:pt x="1939" y="2590"/>
                  </a:cubicBezTo>
                  <a:cubicBezTo>
                    <a:pt x="2042" y="2615"/>
                    <a:pt x="2151" y="2627"/>
                    <a:pt x="2261" y="2627"/>
                  </a:cubicBezTo>
                  <a:cubicBezTo>
                    <a:pt x="2481" y="2627"/>
                    <a:pt x="2702" y="2578"/>
                    <a:pt x="2870" y="2480"/>
                  </a:cubicBezTo>
                  <a:lnTo>
                    <a:pt x="4282" y="1661"/>
                  </a:lnTo>
                  <a:cubicBezTo>
                    <a:pt x="4451" y="1565"/>
                    <a:pt x="4534" y="1437"/>
                    <a:pt x="4534" y="1310"/>
                  </a:cubicBezTo>
                  <a:cubicBezTo>
                    <a:pt x="4533" y="1291"/>
                    <a:pt x="4530" y="1272"/>
                    <a:pt x="4525" y="1255"/>
                  </a:cubicBezTo>
                  <a:cubicBezTo>
                    <a:pt x="4524" y="1241"/>
                    <a:pt x="4521" y="1228"/>
                    <a:pt x="4519" y="1214"/>
                  </a:cubicBezTo>
                  <a:cubicBezTo>
                    <a:pt x="4510" y="1194"/>
                    <a:pt x="4502" y="1176"/>
                    <a:pt x="4489" y="1157"/>
                  </a:cubicBezTo>
                  <a:cubicBezTo>
                    <a:pt x="4484" y="1146"/>
                    <a:pt x="4478" y="1134"/>
                    <a:pt x="4472" y="1122"/>
                  </a:cubicBezTo>
                  <a:cubicBezTo>
                    <a:pt x="4422" y="1054"/>
                    <a:pt x="4358" y="999"/>
                    <a:pt x="4284" y="959"/>
                  </a:cubicBezTo>
                  <a:lnTo>
                    <a:pt x="2880" y="145"/>
                  </a:lnTo>
                  <a:cubicBezTo>
                    <a:pt x="2753" y="71"/>
                    <a:pt x="2594" y="26"/>
                    <a:pt x="2428" y="9"/>
                  </a:cubicBezTo>
                  <a:cubicBezTo>
                    <a:pt x="2377" y="3"/>
                    <a:pt x="2325" y="1"/>
                    <a:pt x="2273" y="1"/>
                  </a:cubicBezTo>
                  <a:close/>
                </a:path>
              </a:pathLst>
            </a:custGeom>
            <a:solidFill>
              <a:srgbClr val="BA6B7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9" name="Google Shape;719;p23"/>
            <p:cNvSpPr/>
            <p:nvPr/>
          </p:nvSpPr>
          <p:spPr>
            <a:xfrm>
              <a:off x="1503525" y="2203088"/>
              <a:ext cx="96250" cy="55725"/>
            </a:xfrm>
            <a:custGeom>
              <a:avLst/>
              <a:gdLst/>
              <a:ahLst/>
              <a:cxnLst/>
              <a:rect l="l" t="t" r="r" b="b"/>
              <a:pathLst>
                <a:path w="3850" h="2229" extrusionOk="0">
                  <a:moveTo>
                    <a:pt x="2341" y="1"/>
                  </a:moveTo>
                  <a:cubicBezTo>
                    <a:pt x="2338" y="1"/>
                    <a:pt x="2336" y="1"/>
                    <a:pt x="2333" y="1"/>
                  </a:cubicBezTo>
                  <a:cubicBezTo>
                    <a:pt x="2151" y="1"/>
                    <a:pt x="1966" y="42"/>
                    <a:pt x="1828" y="122"/>
                  </a:cubicBezTo>
                  <a:lnTo>
                    <a:pt x="211" y="1058"/>
                  </a:lnTo>
                  <a:cubicBezTo>
                    <a:pt x="107" y="1119"/>
                    <a:pt x="40" y="1193"/>
                    <a:pt x="14" y="1273"/>
                  </a:cubicBezTo>
                  <a:cubicBezTo>
                    <a:pt x="11" y="1284"/>
                    <a:pt x="9" y="1296"/>
                    <a:pt x="8" y="1307"/>
                  </a:cubicBezTo>
                  <a:cubicBezTo>
                    <a:pt x="4" y="1322"/>
                    <a:pt x="2" y="1337"/>
                    <a:pt x="1" y="1352"/>
                  </a:cubicBezTo>
                  <a:cubicBezTo>
                    <a:pt x="1" y="1378"/>
                    <a:pt x="4" y="1405"/>
                    <a:pt x="13" y="1430"/>
                  </a:cubicBezTo>
                  <a:cubicBezTo>
                    <a:pt x="22" y="1457"/>
                    <a:pt x="35" y="1483"/>
                    <a:pt x="53" y="1507"/>
                  </a:cubicBezTo>
                  <a:cubicBezTo>
                    <a:pt x="94" y="1564"/>
                    <a:pt x="147" y="1611"/>
                    <a:pt x="209" y="1644"/>
                  </a:cubicBezTo>
                  <a:lnTo>
                    <a:pt x="1011" y="2109"/>
                  </a:lnTo>
                  <a:cubicBezTo>
                    <a:pt x="1150" y="2189"/>
                    <a:pt x="1333" y="2229"/>
                    <a:pt x="1517" y="2229"/>
                  </a:cubicBezTo>
                  <a:cubicBezTo>
                    <a:pt x="1562" y="2229"/>
                    <a:pt x="1608" y="2226"/>
                    <a:pt x="1653" y="2222"/>
                  </a:cubicBezTo>
                  <a:cubicBezTo>
                    <a:pt x="1789" y="2205"/>
                    <a:pt x="1918" y="2168"/>
                    <a:pt x="2023" y="2108"/>
                  </a:cubicBezTo>
                  <a:lnTo>
                    <a:pt x="3638" y="1171"/>
                  </a:lnTo>
                  <a:cubicBezTo>
                    <a:pt x="3778" y="1089"/>
                    <a:pt x="3849" y="983"/>
                    <a:pt x="3849" y="878"/>
                  </a:cubicBezTo>
                  <a:lnTo>
                    <a:pt x="3849" y="876"/>
                  </a:lnTo>
                  <a:cubicBezTo>
                    <a:pt x="3848" y="862"/>
                    <a:pt x="3845" y="847"/>
                    <a:pt x="3842" y="833"/>
                  </a:cubicBezTo>
                  <a:cubicBezTo>
                    <a:pt x="3840" y="821"/>
                    <a:pt x="3839" y="808"/>
                    <a:pt x="3835" y="797"/>
                  </a:cubicBezTo>
                  <a:cubicBezTo>
                    <a:pt x="3829" y="782"/>
                    <a:pt x="3823" y="767"/>
                    <a:pt x="3814" y="754"/>
                  </a:cubicBezTo>
                  <a:cubicBezTo>
                    <a:pt x="3809" y="743"/>
                    <a:pt x="3803" y="731"/>
                    <a:pt x="3797" y="722"/>
                  </a:cubicBezTo>
                  <a:cubicBezTo>
                    <a:pt x="3785" y="704"/>
                    <a:pt x="3770" y="689"/>
                    <a:pt x="3755" y="674"/>
                  </a:cubicBezTo>
                  <a:cubicBezTo>
                    <a:pt x="3747" y="667"/>
                    <a:pt x="3741" y="658"/>
                    <a:pt x="3733" y="650"/>
                  </a:cubicBezTo>
                  <a:cubicBezTo>
                    <a:pt x="3704" y="626"/>
                    <a:pt x="3674" y="604"/>
                    <a:pt x="3642" y="585"/>
                  </a:cubicBezTo>
                  <a:lnTo>
                    <a:pt x="2838" y="121"/>
                  </a:lnTo>
                  <a:cubicBezTo>
                    <a:pt x="2700" y="41"/>
                    <a:pt x="2522" y="1"/>
                    <a:pt x="2341" y="1"/>
                  </a:cubicBezTo>
                  <a:close/>
                </a:path>
              </a:pathLst>
            </a:custGeom>
            <a:solidFill>
              <a:srgbClr val="03022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0" name="Google Shape;720;p23"/>
            <p:cNvSpPr/>
            <p:nvPr/>
          </p:nvSpPr>
          <p:spPr>
            <a:xfrm>
              <a:off x="1694700" y="2213313"/>
              <a:ext cx="113550" cy="65675"/>
            </a:xfrm>
            <a:custGeom>
              <a:avLst/>
              <a:gdLst/>
              <a:ahLst/>
              <a:cxnLst/>
              <a:rect l="l" t="t" r="r" b="b"/>
              <a:pathLst>
                <a:path w="4542" h="2627" extrusionOk="0">
                  <a:moveTo>
                    <a:pt x="2282" y="0"/>
                  </a:moveTo>
                  <a:cubicBezTo>
                    <a:pt x="2061" y="0"/>
                    <a:pt x="1840" y="49"/>
                    <a:pt x="1672" y="147"/>
                  </a:cubicBezTo>
                  <a:lnTo>
                    <a:pt x="260" y="964"/>
                  </a:lnTo>
                  <a:cubicBezTo>
                    <a:pt x="255" y="968"/>
                    <a:pt x="251" y="972"/>
                    <a:pt x="246" y="974"/>
                  </a:cubicBezTo>
                  <a:cubicBezTo>
                    <a:pt x="211" y="994"/>
                    <a:pt x="179" y="1017"/>
                    <a:pt x="148" y="1043"/>
                  </a:cubicBezTo>
                  <a:cubicBezTo>
                    <a:pt x="91" y="1090"/>
                    <a:pt x="48" y="1152"/>
                    <a:pt x="22" y="1222"/>
                  </a:cubicBezTo>
                  <a:cubicBezTo>
                    <a:pt x="22" y="1222"/>
                    <a:pt x="22" y="1223"/>
                    <a:pt x="22" y="1223"/>
                  </a:cubicBezTo>
                  <a:cubicBezTo>
                    <a:pt x="19" y="1237"/>
                    <a:pt x="17" y="1250"/>
                    <a:pt x="16" y="1264"/>
                  </a:cubicBezTo>
                  <a:cubicBezTo>
                    <a:pt x="1" y="1312"/>
                    <a:pt x="3" y="1364"/>
                    <a:pt x="22" y="1412"/>
                  </a:cubicBezTo>
                  <a:cubicBezTo>
                    <a:pt x="47" y="1482"/>
                    <a:pt x="90" y="1544"/>
                    <a:pt x="147" y="1591"/>
                  </a:cubicBezTo>
                  <a:cubicBezTo>
                    <a:pt x="180" y="1621"/>
                    <a:pt x="218" y="1647"/>
                    <a:pt x="257" y="1669"/>
                  </a:cubicBezTo>
                  <a:lnTo>
                    <a:pt x="1661" y="2481"/>
                  </a:lnTo>
                  <a:cubicBezTo>
                    <a:pt x="1828" y="2578"/>
                    <a:pt x="2046" y="2626"/>
                    <a:pt x="2265" y="2626"/>
                  </a:cubicBezTo>
                  <a:cubicBezTo>
                    <a:pt x="2486" y="2626"/>
                    <a:pt x="2708" y="2577"/>
                    <a:pt x="2877" y="2479"/>
                  </a:cubicBezTo>
                  <a:lnTo>
                    <a:pt x="4289" y="1661"/>
                  </a:lnTo>
                  <a:cubicBezTo>
                    <a:pt x="4456" y="1565"/>
                    <a:pt x="4540" y="1437"/>
                    <a:pt x="4540" y="1310"/>
                  </a:cubicBezTo>
                  <a:cubicBezTo>
                    <a:pt x="4542" y="1182"/>
                    <a:pt x="4457" y="1054"/>
                    <a:pt x="4289" y="958"/>
                  </a:cubicBezTo>
                  <a:lnTo>
                    <a:pt x="2886" y="145"/>
                  </a:lnTo>
                  <a:cubicBezTo>
                    <a:pt x="2842" y="121"/>
                    <a:pt x="2798" y="100"/>
                    <a:pt x="2752" y="82"/>
                  </a:cubicBezTo>
                  <a:cubicBezTo>
                    <a:pt x="2652" y="45"/>
                    <a:pt x="2549" y="20"/>
                    <a:pt x="2443" y="9"/>
                  </a:cubicBezTo>
                  <a:cubicBezTo>
                    <a:pt x="2390" y="3"/>
                    <a:pt x="2336" y="0"/>
                    <a:pt x="2282" y="0"/>
                  </a:cubicBezTo>
                  <a:close/>
                </a:path>
              </a:pathLst>
            </a:custGeom>
            <a:solidFill>
              <a:srgbClr val="BA6B7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1" name="Google Shape;721;p23"/>
            <p:cNvSpPr/>
            <p:nvPr/>
          </p:nvSpPr>
          <p:spPr>
            <a:xfrm>
              <a:off x="1559225" y="2235363"/>
              <a:ext cx="166900" cy="96150"/>
            </a:xfrm>
            <a:custGeom>
              <a:avLst/>
              <a:gdLst/>
              <a:ahLst/>
              <a:cxnLst/>
              <a:rect l="l" t="t" r="r" b="b"/>
              <a:pathLst>
                <a:path w="6676" h="3846" extrusionOk="0">
                  <a:moveTo>
                    <a:pt x="2429" y="0"/>
                  </a:moveTo>
                  <a:cubicBezTo>
                    <a:pt x="2367" y="0"/>
                    <a:pt x="2305" y="8"/>
                    <a:pt x="2245" y="21"/>
                  </a:cubicBezTo>
                  <a:cubicBezTo>
                    <a:pt x="2188" y="34"/>
                    <a:pt x="2134" y="55"/>
                    <a:pt x="2083" y="83"/>
                  </a:cubicBezTo>
                  <a:lnTo>
                    <a:pt x="145" y="1206"/>
                  </a:lnTo>
                  <a:cubicBezTo>
                    <a:pt x="49" y="1261"/>
                    <a:pt x="1" y="1333"/>
                    <a:pt x="1" y="1406"/>
                  </a:cubicBezTo>
                  <a:cubicBezTo>
                    <a:pt x="2" y="1479"/>
                    <a:pt x="49" y="1551"/>
                    <a:pt x="145" y="1607"/>
                  </a:cubicBezTo>
                  <a:lnTo>
                    <a:pt x="3868" y="3763"/>
                  </a:lnTo>
                  <a:cubicBezTo>
                    <a:pt x="3963" y="3818"/>
                    <a:pt x="4087" y="3846"/>
                    <a:pt x="4212" y="3846"/>
                  </a:cubicBezTo>
                  <a:cubicBezTo>
                    <a:pt x="4337" y="3846"/>
                    <a:pt x="4462" y="3818"/>
                    <a:pt x="4558" y="3762"/>
                  </a:cubicBezTo>
                  <a:lnTo>
                    <a:pt x="6495" y="2640"/>
                  </a:lnTo>
                  <a:cubicBezTo>
                    <a:pt x="6538" y="2618"/>
                    <a:pt x="6576" y="2585"/>
                    <a:pt x="6604" y="2547"/>
                  </a:cubicBezTo>
                  <a:cubicBezTo>
                    <a:pt x="6676" y="2444"/>
                    <a:pt x="6641" y="2323"/>
                    <a:pt x="6497" y="2240"/>
                  </a:cubicBezTo>
                  <a:lnTo>
                    <a:pt x="2774" y="83"/>
                  </a:lnTo>
                  <a:cubicBezTo>
                    <a:pt x="2679" y="29"/>
                    <a:pt x="2554" y="0"/>
                    <a:pt x="2429" y="0"/>
                  </a:cubicBezTo>
                  <a:close/>
                </a:path>
              </a:pathLst>
            </a:custGeom>
            <a:solidFill>
              <a:srgbClr val="03022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2" name="Google Shape;722;p23"/>
            <p:cNvSpPr/>
            <p:nvPr/>
          </p:nvSpPr>
          <p:spPr>
            <a:xfrm>
              <a:off x="1692575" y="2022188"/>
              <a:ext cx="114050" cy="65650"/>
            </a:xfrm>
            <a:custGeom>
              <a:avLst/>
              <a:gdLst/>
              <a:ahLst/>
              <a:cxnLst/>
              <a:rect l="l" t="t" r="r" b="b"/>
              <a:pathLst>
                <a:path w="4562" h="2626" extrusionOk="0">
                  <a:moveTo>
                    <a:pt x="2303" y="0"/>
                  </a:moveTo>
                  <a:cubicBezTo>
                    <a:pt x="2081" y="0"/>
                    <a:pt x="1860" y="49"/>
                    <a:pt x="1691" y="147"/>
                  </a:cubicBezTo>
                  <a:lnTo>
                    <a:pt x="279" y="966"/>
                  </a:lnTo>
                  <a:cubicBezTo>
                    <a:pt x="239" y="987"/>
                    <a:pt x="202" y="1013"/>
                    <a:pt x="169" y="1042"/>
                  </a:cubicBezTo>
                  <a:cubicBezTo>
                    <a:pt x="43" y="1153"/>
                    <a:pt x="0" y="1285"/>
                    <a:pt x="43" y="1411"/>
                  </a:cubicBezTo>
                  <a:cubicBezTo>
                    <a:pt x="74" y="1506"/>
                    <a:pt x="152" y="1595"/>
                    <a:pt x="278" y="1668"/>
                  </a:cubicBezTo>
                  <a:lnTo>
                    <a:pt x="1682" y="2482"/>
                  </a:lnTo>
                  <a:cubicBezTo>
                    <a:pt x="1849" y="2578"/>
                    <a:pt x="2068" y="2626"/>
                    <a:pt x="2287" y="2626"/>
                  </a:cubicBezTo>
                  <a:cubicBezTo>
                    <a:pt x="2507" y="2626"/>
                    <a:pt x="2727" y="2577"/>
                    <a:pt x="2895" y="2480"/>
                  </a:cubicBezTo>
                  <a:lnTo>
                    <a:pt x="4307" y="1662"/>
                  </a:lnTo>
                  <a:cubicBezTo>
                    <a:pt x="4347" y="1639"/>
                    <a:pt x="4384" y="1613"/>
                    <a:pt x="4419" y="1584"/>
                  </a:cubicBezTo>
                  <a:cubicBezTo>
                    <a:pt x="4514" y="1501"/>
                    <a:pt x="4561" y="1404"/>
                    <a:pt x="4561" y="1307"/>
                  </a:cubicBezTo>
                  <a:cubicBezTo>
                    <a:pt x="4560" y="1290"/>
                    <a:pt x="4557" y="1271"/>
                    <a:pt x="4552" y="1254"/>
                  </a:cubicBezTo>
                  <a:cubicBezTo>
                    <a:pt x="4551" y="1240"/>
                    <a:pt x="4549" y="1228"/>
                    <a:pt x="4546" y="1214"/>
                  </a:cubicBezTo>
                  <a:cubicBezTo>
                    <a:pt x="4546" y="1214"/>
                    <a:pt x="4546" y="1213"/>
                    <a:pt x="4546" y="1213"/>
                  </a:cubicBezTo>
                  <a:cubicBezTo>
                    <a:pt x="4539" y="1195"/>
                    <a:pt x="4529" y="1176"/>
                    <a:pt x="4519" y="1159"/>
                  </a:cubicBezTo>
                  <a:cubicBezTo>
                    <a:pt x="4513" y="1146"/>
                    <a:pt x="4505" y="1134"/>
                    <a:pt x="4499" y="1123"/>
                  </a:cubicBezTo>
                  <a:cubicBezTo>
                    <a:pt x="4483" y="1102"/>
                    <a:pt x="4464" y="1082"/>
                    <a:pt x="4446" y="1065"/>
                  </a:cubicBezTo>
                  <a:cubicBezTo>
                    <a:pt x="4437" y="1055"/>
                    <a:pt x="4431" y="1045"/>
                    <a:pt x="4420" y="1036"/>
                  </a:cubicBezTo>
                  <a:cubicBezTo>
                    <a:pt x="4386" y="1008"/>
                    <a:pt x="4350" y="982"/>
                    <a:pt x="4312" y="959"/>
                  </a:cubicBezTo>
                  <a:lnTo>
                    <a:pt x="2907" y="146"/>
                  </a:lnTo>
                  <a:cubicBezTo>
                    <a:pt x="2864" y="121"/>
                    <a:pt x="2818" y="100"/>
                    <a:pt x="2772" y="81"/>
                  </a:cubicBezTo>
                  <a:cubicBezTo>
                    <a:pt x="2631" y="27"/>
                    <a:pt x="2467" y="0"/>
                    <a:pt x="2303" y="0"/>
                  </a:cubicBez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3" name="Google Shape;723;p23"/>
            <p:cNvSpPr/>
            <p:nvPr/>
          </p:nvSpPr>
          <p:spPr>
            <a:xfrm>
              <a:off x="1611650" y="2069413"/>
              <a:ext cx="115350" cy="65700"/>
            </a:xfrm>
            <a:custGeom>
              <a:avLst/>
              <a:gdLst/>
              <a:ahLst/>
              <a:cxnLst/>
              <a:rect l="l" t="t" r="r" b="b"/>
              <a:pathLst>
                <a:path w="4614" h="2628" extrusionOk="0">
                  <a:moveTo>
                    <a:pt x="2273" y="1"/>
                  </a:moveTo>
                  <a:cubicBezTo>
                    <a:pt x="2052" y="2"/>
                    <a:pt x="1833" y="50"/>
                    <a:pt x="1666" y="147"/>
                  </a:cubicBezTo>
                  <a:lnTo>
                    <a:pt x="1149" y="446"/>
                  </a:lnTo>
                  <a:lnTo>
                    <a:pt x="254" y="965"/>
                  </a:lnTo>
                  <a:cubicBezTo>
                    <a:pt x="249" y="968"/>
                    <a:pt x="245" y="972"/>
                    <a:pt x="240" y="975"/>
                  </a:cubicBezTo>
                  <a:cubicBezTo>
                    <a:pt x="207" y="995"/>
                    <a:pt x="173" y="1017"/>
                    <a:pt x="143" y="1043"/>
                  </a:cubicBezTo>
                  <a:cubicBezTo>
                    <a:pt x="48" y="1126"/>
                    <a:pt x="1" y="1222"/>
                    <a:pt x="1" y="1317"/>
                  </a:cubicBezTo>
                  <a:cubicBezTo>
                    <a:pt x="1" y="1385"/>
                    <a:pt x="23" y="1451"/>
                    <a:pt x="63" y="1505"/>
                  </a:cubicBezTo>
                  <a:cubicBezTo>
                    <a:pt x="112" y="1572"/>
                    <a:pt x="177" y="1629"/>
                    <a:pt x="251" y="1670"/>
                  </a:cubicBezTo>
                  <a:lnTo>
                    <a:pt x="1656" y="2484"/>
                  </a:lnTo>
                  <a:cubicBezTo>
                    <a:pt x="1781" y="2556"/>
                    <a:pt x="1936" y="2602"/>
                    <a:pt x="2098" y="2619"/>
                  </a:cubicBezTo>
                  <a:cubicBezTo>
                    <a:pt x="2151" y="2625"/>
                    <a:pt x="2205" y="2628"/>
                    <a:pt x="2259" y="2628"/>
                  </a:cubicBezTo>
                  <a:cubicBezTo>
                    <a:pt x="2480" y="2628"/>
                    <a:pt x="2702" y="2579"/>
                    <a:pt x="2871" y="2481"/>
                  </a:cubicBezTo>
                  <a:lnTo>
                    <a:pt x="4283" y="1663"/>
                  </a:lnTo>
                  <a:cubicBezTo>
                    <a:pt x="4594" y="1483"/>
                    <a:pt x="4614" y="1201"/>
                    <a:pt x="4350" y="1006"/>
                  </a:cubicBezTo>
                  <a:cubicBezTo>
                    <a:pt x="4329" y="989"/>
                    <a:pt x="4308" y="974"/>
                    <a:pt x="4285" y="960"/>
                  </a:cubicBezTo>
                  <a:lnTo>
                    <a:pt x="2879" y="147"/>
                  </a:lnTo>
                  <a:cubicBezTo>
                    <a:pt x="2712" y="49"/>
                    <a:pt x="2493" y="1"/>
                    <a:pt x="2273" y="1"/>
                  </a:cubicBez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4" name="Google Shape;724;p23"/>
            <p:cNvSpPr/>
            <p:nvPr/>
          </p:nvSpPr>
          <p:spPr>
            <a:xfrm>
              <a:off x="1775525" y="2069888"/>
              <a:ext cx="113450" cy="65675"/>
            </a:xfrm>
            <a:custGeom>
              <a:avLst/>
              <a:gdLst/>
              <a:ahLst/>
              <a:cxnLst/>
              <a:rect l="l" t="t" r="r" b="b"/>
              <a:pathLst>
                <a:path w="4538" h="2627" extrusionOk="0">
                  <a:moveTo>
                    <a:pt x="2277" y="1"/>
                  </a:moveTo>
                  <a:cubicBezTo>
                    <a:pt x="2222" y="1"/>
                    <a:pt x="2167" y="4"/>
                    <a:pt x="2113" y="10"/>
                  </a:cubicBezTo>
                  <a:cubicBezTo>
                    <a:pt x="1950" y="29"/>
                    <a:pt x="1794" y="74"/>
                    <a:pt x="1668" y="147"/>
                  </a:cubicBezTo>
                  <a:lnTo>
                    <a:pt x="256" y="966"/>
                  </a:lnTo>
                  <a:cubicBezTo>
                    <a:pt x="217" y="989"/>
                    <a:pt x="180" y="1013"/>
                    <a:pt x="146" y="1043"/>
                  </a:cubicBezTo>
                  <a:cubicBezTo>
                    <a:pt x="99" y="1084"/>
                    <a:pt x="61" y="1133"/>
                    <a:pt x="37" y="1190"/>
                  </a:cubicBezTo>
                  <a:cubicBezTo>
                    <a:pt x="32" y="1202"/>
                    <a:pt x="23" y="1211"/>
                    <a:pt x="19" y="1223"/>
                  </a:cubicBezTo>
                  <a:cubicBezTo>
                    <a:pt x="18" y="1228"/>
                    <a:pt x="19" y="1231"/>
                    <a:pt x="18" y="1236"/>
                  </a:cubicBezTo>
                  <a:cubicBezTo>
                    <a:pt x="1" y="1293"/>
                    <a:pt x="1" y="1355"/>
                    <a:pt x="19" y="1412"/>
                  </a:cubicBezTo>
                  <a:cubicBezTo>
                    <a:pt x="30" y="1444"/>
                    <a:pt x="47" y="1475"/>
                    <a:pt x="66" y="1504"/>
                  </a:cubicBezTo>
                  <a:cubicBezTo>
                    <a:pt x="116" y="1572"/>
                    <a:pt x="180" y="1628"/>
                    <a:pt x="255" y="1669"/>
                  </a:cubicBezTo>
                  <a:lnTo>
                    <a:pt x="1658" y="2482"/>
                  </a:lnTo>
                  <a:cubicBezTo>
                    <a:pt x="1825" y="2578"/>
                    <a:pt x="2044" y="2627"/>
                    <a:pt x="2263" y="2627"/>
                  </a:cubicBezTo>
                  <a:cubicBezTo>
                    <a:pt x="2319" y="2627"/>
                    <a:pt x="2375" y="2624"/>
                    <a:pt x="2430" y="2617"/>
                  </a:cubicBezTo>
                  <a:cubicBezTo>
                    <a:pt x="2592" y="2599"/>
                    <a:pt x="2747" y="2554"/>
                    <a:pt x="2873" y="2481"/>
                  </a:cubicBezTo>
                  <a:lnTo>
                    <a:pt x="4283" y="1662"/>
                  </a:lnTo>
                  <a:cubicBezTo>
                    <a:pt x="4358" y="1621"/>
                    <a:pt x="4423" y="1566"/>
                    <a:pt x="4473" y="1496"/>
                  </a:cubicBezTo>
                  <a:cubicBezTo>
                    <a:pt x="4481" y="1484"/>
                    <a:pt x="4487" y="1472"/>
                    <a:pt x="4493" y="1459"/>
                  </a:cubicBezTo>
                  <a:cubicBezTo>
                    <a:pt x="4493" y="1459"/>
                    <a:pt x="4493" y="1459"/>
                    <a:pt x="4493" y="1460"/>
                  </a:cubicBezTo>
                  <a:cubicBezTo>
                    <a:pt x="4504" y="1442"/>
                    <a:pt x="4513" y="1423"/>
                    <a:pt x="4522" y="1405"/>
                  </a:cubicBezTo>
                  <a:cubicBezTo>
                    <a:pt x="4525" y="1390"/>
                    <a:pt x="4527" y="1376"/>
                    <a:pt x="4528" y="1363"/>
                  </a:cubicBezTo>
                  <a:lnTo>
                    <a:pt x="4528" y="1364"/>
                  </a:lnTo>
                  <a:cubicBezTo>
                    <a:pt x="4533" y="1345"/>
                    <a:pt x="4537" y="1328"/>
                    <a:pt x="4538" y="1309"/>
                  </a:cubicBezTo>
                  <a:cubicBezTo>
                    <a:pt x="4537" y="1290"/>
                    <a:pt x="4533" y="1272"/>
                    <a:pt x="4528" y="1254"/>
                  </a:cubicBezTo>
                  <a:cubicBezTo>
                    <a:pt x="4527" y="1240"/>
                    <a:pt x="4525" y="1228"/>
                    <a:pt x="4522" y="1214"/>
                  </a:cubicBezTo>
                  <a:cubicBezTo>
                    <a:pt x="4514" y="1195"/>
                    <a:pt x="4504" y="1177"/>
                    <a:pt x="4493" y="1159"/>
                  </a:cubicBezTo>
                  <a:cubicBezTo>
                    <a:pt x="4488" y="1146"/>
                    <a:pt x="4482" y="1133"/>
                    <a:pt x="4475" y="1122"/>
                  </a:cubicBezTo>
                  <a:cubicBezTo>
                    <a:pt x="4459" y="1101"/>
                    <a:pt x="4441" y="1081"/>
                    <a:pt x="4421" y="1063"/>
                  </a:cubicBezTo>
                  <a:cubicBezTo>
                    <a:pt x="4411" y="1054"/>
                    <a:pt x="4407" y="1044"/>
                    <a:pt x="4397" y="1036"/>
                  </a:cubicBezTo>
                  <a:cubicBezTo>
                    <a:pt x="4363" y="1007"/>
                    <a:pt x="4326" y="981"/>
                    <a:pt x="4286" y="959"/>
                  </a:cubicBezTo>
                  <a:lnTo>
                    <a:pt x="2883" y="145"/>
                  </a:lnTo>
                  <a:cubicBezTo>
                    <a:pt x="2840" y="120"/>
                    <a:pt x="2795" y="99"/>
                    <a:pt x="2749" y="82"/>
                  </a:cubicBezTo>
                  <a:cubicBezTo>
                    <a:pt x="2606" y="28"/>
                    <a:pt x="2441" y="1"/>
                    <a:pt x="2277" y="1"/>
                  </a:cubicBez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5" name="Google Shape;725;p23"/>
            <p:cNvSpPr/>
            <p:nvPr/>
          </p:nvSpPr>
          <p:spPr>
            <a:xfrm>
              <a:off x="1530075" y="2115438"/>
              <a:ext cx="113375" cy="65675"/>
            </a:xfrm>
            <a:custGeom>
              <a:avLst/>
              <a:gdLst/>
              <a:ahLst/>
              <a:cxnLst/>
              <a:rect l="l" t="t" r="r" b="b"/>
              <a:pathLst>
                <a:path w="4535" h="2627" extrusionOk="0">
                  <a:moveTo>
                    <a:pt x="2275" y="1"/>
                  </a:moveTo>
                  <a:cubicBezTo>
                    <a:pt x="2055" y="1"/>
                    <a:pt x="1835" y="50"/>
                    <a:pt x="1667" y="148"/>
                  </a:cubicBezTo>
                  <a:lnTo>
                    <a:pt x="255" y="965"/>
                  </a:lnTo>
                  <a:cubicBezTo>
                    <a:pt x="216" y="987"/>
                    <a:pt x="178" y="1013"/>
                    <a:pt x="144" y="1043"/>
                  </a:cubicBezTo>
                  <a:cubicBezTo>
                    <a:pt x="133" y="1053"/>
                    <a:pt x="126" y="1063"/>
                    <a:pt x="118" y="1073"/>
                  </a:cubicBezTo>
                  <a:cubicBezTo>
                    <a:pt x="98" y="1090"/>
                    <a:pt x="81" y="1110"/>
                    <a:pt x="65" y="1131"/>
                  </a:cubicBezTo>
                  <a:cubicBezTo>
                    <a:pt x="57" y="1142"/>
                    <a:pt x="51" y="1156"/>
                    <a:pt x="45" y="1168"/>
                  </a:cubicBezTo>
                  <a:cubicBezTo>
                    <a:pt x="35" y="1185"/>
                    <a:pt x="25" y="1204"/>
                    <a:pt x="17" y="1223"/>
                  </a:cubicBezTo>
                  <a:cubicBezTo>
                    <a:pt x="14" y="1236"/>
                    <a:pt x="11" y="1250"/>
                    <a:pt x="10" y="1265"/>
                  </a:cubicBezTo>
                  <a:cubicBezTo>
                    <a:pt x="5" y="1282"/>
                    <a:pt x="3" y="1299"/>
                    <a:pt x="1" y="1317"/>
                  </a:cubicBezTo>
                  <a:cubicBezTo>
                    <a:pt x="0" y="1444"/>
                    <a:pt x="83" y="1572"/>
                    <a:pt x="252" y="1669"/>
                  </a:cubicBezTo>
                  <a:lnTo>
                    <a:pt x="1656" y="2482"/>
                  </a:lnTo>
                  <a:cubicBezTo>
                    <a:pt x="1823" y="2579"/>
                    <a:pt x="2042" y="2627"/>
                    <a:pt x="2261" y="2627"/>
                  </a:cubicBezTo>
                  <a:cubicBezTo>
                    <a:pt x="2481" y="2627"/>
                    <a:pt x="2702" y="2578"/>
                    <a:pt x="2871" y="2480"/>
                  </a:cubicBezTo>
                  <a:lnTo>
                    <a:pt x="4283" y="1662"/>
                  </a:lnTo>
                  <a:cubicBezTo>
                    <a:pt x="4451" y="1565"/>
                    <a:pt x="4535" y="1437"/>
                    <a:pt x="4535" y="1309"/>
                  </a:cubicBezTo>
                  <a:cubicBezTo>
                    <a:pt x="4533" y="1291"/>
                    <a:pt x="4531" y="1272"/>
                    <a:pt x="4526" y="1255"/>
                  </a:cubicBezTo>
                  <a:cubicBezTo>
                    <a:pt x="4525" y="1241"/>
                    <a:pt x="4522" y="1229"/>
                    <a:pt x="4520" y="1215"/>
                  </a:cubicBezTo>
                  <a:cubicBezTo>
                    <a:pt x="4505" y="1184"/>
                    <a:pt x="4489" y="1153"/>
                    <a:pt x="4474" y="1124"/>
                  </a:cubicBezTo>
                  <a:cubicBezTo>
                    <a:pt x="4458" y="1102"/>
                    <a:pt x="4441" y="1083"/>
                    <a:pt x="4422" y="1065"/>
                  </a:cubicBezTo>
                  <a:lnTo>
                    <a:pt x="4422" y="1067"/>
                  </a:lnTo>
                  <a:cubicBezTo>
                    <a:pt x="4413" y="1057"/>
                    <a:pt x="4407" y="1047"/>
                    <a:pt x="4396" y="1037"/>
                  </a:cubicBezTo>
                  <a:cubicBezTo>
                    <a:pt x="4363" y="1008"/>
                    <a:pt x="4325" y="982"/>
                    <a:pt x="4287" y="960"/>
                  </a:cubicBezTo>
                  <a:lnTo>
                    <a:pt x="2881" y="146"/>
                  </a:lnTo>
                  <a:cubicBezTo>
                    <a:pt x="2792" y="95"/>
                    <a:pt x="2697" y="60"/>
                    <a:pt x="2598" y="37"/>
                  </a:cubicBezTo>
                  <a:cubicBezTo>
                    <a:pt x="2494" y="13"/>
                    <a:pt x="2385" y="1"/>
                    <a:pt x="2275" y="1"/>
                  </a:cubicBez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6" name="Google Shape;726;p23"/>
            <p:cNvSpPr/>
            <p:nvPr/>
          </p:nvSpPr>
          <p:spPr>
            <a:xfrm>
              <a:off x="1691900" y="2117163"/>
              <a:ext cx="115500" cy="65675"/>
            </a:xfrm>
            <a:custGeom>
              <a:avLst/>
              <a:gdLst/>
              <a:ahLst/>
              <a:cxnLst/>
              <a:rect l="l" t="t" r="r" b="b"/>
              <a:pathLst>
                <a:path w="4620" h="2627" extrusionOk="0">
                  <a:moveTo>
                    <a:pt x="2366" y="0"/>
                  </a:moveTo>
                  <a:cubicBezTo>
                    <a:pt x="2363" y="0"/>
                    <a:pt x="2360" y="0"/>
                    <a:pt x="2357" y="0"/>
                  </a:cubicBezTo>
                  <a:cubicBezTo>
                    <a:pt x="2257" y="0"/>
                    <a:pt x="2157" y="12"/>
                    <a:pt x="2058" y="33"/>
                  </a:cubicBezTo>
                  <a:cubicBezTo>
                    <a:pt x="1950" y="55"/>
                    <a:pt x="1847" y="93"/>
                    <a:pt x="1750" y="147"/>
                  </a:cubicBezTo>
                  <a:lnTo>
                    <a:pt x="338" y="964"/>
                  </a:lnTo>
                  <a:cubicBezTo>
                    <a:pt x="1" y="1160"/>
                    <a:pt x="0" y="1474"/>
                    <a:pt x="336" y="1669"/>
                  </a:cubicBezTo>
                  <a:lnTo>
                    <a:pt x="1739" y="2481"/>
                  </a:lnTo>
                  <a:cubicBezTo>
                    <a:pt x="1904" y="2578"/>
                    <a:pt x="2121" y="2626"/>
                    <a:pt x="2338" y="2626"/>
                  </a:cubicBezTo>
                  <a:cubicBezTo>
                    <a:pt x="2341" y="2626"/>
                    <a:pt x="2343" y="2626"/>
                    <a:pt x="2346" y="2626"/>
                  </a:cubicBezTo>
                  <a:cubicBezTo>
                    <a:pt x="2567" y="2626"/>
                    <a:pt x="2787" y="2578"/>
                    <a:pt x="2956" y="2480"/>
                  </a:cubicBezTo>
                  <a:lnTo>
                    <a:pt x="4368" y="1661"/>
                  </a:lnTo>
                  <a:cubicBezTo>
                    <a:pt x="4536" y="1565"/>
                    <a:pt x="4619" y="1437"/>
                    <a:pt x="4619" y="1310"/>
                  </a:cubicBezTo>
                  <a:cubicBezTo>
                    <a:pt x="4618" y="1291"/>
                    <a:pt x="4615" y="1274"/>
                    <a:pt x="4610" y="1255"/>
                  </a:cubicBezTo>
                  <a:cubicBezTo>
                    <a:pt x="4609" y="1242"/>
                    <a:pt x="4607" y="1228"/>
                    <a:pt x="4604" y="1214"/>
                  </a:cubicBezTo>
                  <a:cubicBezTo>
                    <a:pt x="4600" y="1203"/>
                    <a:pt x="4593" y="1193"/>
                    <a:pt x="4588" y="1183"/>
                  </a:cubicBezTo>
                  <a:cubicBezTo>
                    <a:pt x="4551" y="1102"/>
                    <a:pt x="4480" y="1022"/>
                    <a:pt x="4369" y="958"/>
                  </a:cubicBezTo>
                  <a:lnTo>
                    <a:pt x="2965" y="145"/>
                  </a:lnTo>
                  <a:cubicBezTo>
                    <a:pt x="2799" y="49"/>
                    <a:pt x="2583" y="0"/>
                    <a:pt x="2366" y="0"/>
                  </a:cubicBez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7" name="Google Shape;727;p23"/>
            <p:cNvSpPr/>
            <p:nvPr/>
          </p:nvSpPr>
          <p:spPr>
            <a:xfrm>
              <a:off x="1857950" y="2117588"/>
              <a:ext cx="113400" cy="65700"/>
            </a:xfrm>
            <a:custGeom>
              <a:avLst/>
              <a:gdLst/>
              <a:ahLst/>
              <a:cxnLst/>
              <a:rect l="l" t="t" r="r" b="b"/>
              <a:pathLst>
                <a:path w="4536" h="2628" extrusionOk="0">
                  <a:moveTo>
                    <a:pt x="2274" y="1"/>
                  </a:moveTo>
                  <a:cubicBezTo>
                    <a:pt x="2166" y="1"/>
                    <a:pt x="2057" y="13"/>
                    <a:pt x="1951" y="37"/>
                  </a:cubicBezTo>
                  <a:cubicBezTo>
                    <a:pt x="1851" y="60"/>
                    <a:pt x="1755" y="97"/>
                    <a:pt x="1666" y="147"/>
                  </a:cubicBezTo>
                  <a:lnTo>
                    <a:pt x="254" y="966"/>
                  </a:lnTo>
                  <a:cubicBezTo>
                    <a:pt x="249" y="968"/>
                    <a:pt x="246" y="972"/>
                    <a:pt x="241" y="974"/>
                  </a:cubicBezTo>
                  <a:cubicBezTo>
                    <a:pt x="207" y="994"/>
                    <a:pt x="174" y="1018"/>
                    <a:pt x="143" y="1044"/>
                  </a:cubicBezTo>
                  <a:cubicBezTo>
                    <a:pt x="132" y="1054"/>
                    <a:pt x="126" y="1065"/>
                    <a:pt x="116" y="1075"/>
                  </a:cubicBezTo>
                  <a:cubicBezTo>
                    <a:pt x="98" y="1092"/>
                    <a:pt x="80" y="1111"/>
                    <a:pt x="65" y="1130"/>
                  </a:cubicBezTo>
                  <a:cubicBezTo>
                    <a:pt x="58" y="1143"/>
                    <a:pt x="52" y="1154"/>
                    <a:pt x="47" y="1166"/>
                  </a:cubicBezTo>
                  <a:cubicBezTo>
                    <a:pt x="36" y="1185"/>
                    <a:pt x="26" y="1204"/>
                    <a:pt x="17" y="1223"/>
                  </a:cubicBezTo>
                  <a:cubicBezTo>
                    <a:pt x="15" y="1236"/>
                    <a:pt x="12" y="1249"/>
                    <a:pt x="11" y="1263"/>
                  </a:cubicBezTo>
                  <a:cubicBezTo>
                    <a:pt x="6" y="1280"/>
                    <a:pt x="3" y="1299"/>
                    <a:pt x="2" y="1317"/>
                  </a:cubicBezTo>
                  <a:cubicBezTo>
                    <a:pt x="1" y="1445"/>
                    <a:pt x="85" y="1573"/>
                    <a:pt x="252" y="1669"/>
                  </a:cubicBezTo>
                  <a:lnTo>
                    <a:pt x="1656" y="2482"/>
                  </a:lnTo>
                  <a:cubicBezTo>
                    <a:pt x="1823" y="2579"/>
                    <a:pt x="2043" y="2627"/>
                    <a:pt x="2262" y="2627"/>
                  </a:cubicBezTo>
                  <a:cubicBezTo>
                    <a:pt x="2482" y="2627"/>
                    <a:pt x="2703" y="2579"/>
                    <a:pt x="2871" y="2482"/>
                  </a:cubicBezTo>
                  <a:lnTo>
                    <a:pt x="4283" y="1663"/>
                  </a:lnTo>
                  <a:cubicBezTo>
                    <a:pt x="4409" y="1590"/>
                    <a:pt x="4488" y="1500"/>
                    <a:pt x="4519" y="1405"/>
                  </a:cubicBezTo>
                  <a:cubicBezTo>
                    <a:pt x="4531" y="1374"/>
                    <a:pt x="4536" y="1342"/>
                    <a:pt x="4536" y="1310"/>
                  </a:cubicBezTo>
                  <a:cubicBezTo>
                    <a:pt x="4534" y="1291"/>
                    <a:pt x="4531" y="1274"/>
                    <a:pt x="4527" y="1257"/>
                  </a:cubicBezTo>
                  <a:cubicBezTo>
                    <a:pt x="4526" y="1242"/>
                    <a:pt x="4523" y="1228"/>
                    <a:pt x="4519" y="1215"/>
                  </a:cubicBezTo>
                  <a:cubicBezTo>
                    <a:pt x="4512" y="1196"/>
                    <a:pt x="4503" y="1178"/>
                    <a:pt x="4492" y="1160"/>
                  </a:cubicBezTo>
                  <a:cubicBezTo>
                    <a:pt x="4486" y="1148"/>
                    <a:pt x="4480" y="1135"/>
                    <a:pt x="4472" y="1123"/>
                  </a:cubicBezTo>
                  <a:cubicBezTo>
                    <a:pt x="4456" y="1102"/>
                    <a:pt x="4439" y="1082"/>
                    <a:pt x="4419" y="1064"/>
                  </a:cubicBezTo>
                  <a:cubicBezTo>
                    <a:pt x="4410" y="1055"/>
                    <a:pt x="4404" y="1045"/>
                    <a:pt x="4394" y="1036"/>
                  </a:cubicBezTo>
                  <a:cubicBezTo>
                    <a:pt x="4361" y="1007"/>
                    <a:pt x="4324" y="981"/>
                    <a:pt x="4285" y="958"/>
                  </a:cubicBezTo>
                  <a:lnTo>
                    <a:pt x="2882" y="146"/>
                  </a:lnTo>
                  <a:cubicBezTo>
                    <a:pt x="2793" y="95"/>
                    <a:pt x="2697" y="59"/>
                    <a:pt x="2598" y="37"/>
                  </a:cubicBezTo>
                  <a:cubicBezTo>
                    <a:pt x="2492" y="13"/>
                    <a:pt x="2383" y="1"/>
                    <a:pt x="2274" y="1"/>
                  </a:cubicBez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8" name="Google Shape;728;p23"/>
            <p:cNvSpPr/>
            <p:nvPr/>
          </p:nvSpPr>
          <p:spPr>
            <a:xfrm>
              <a:off x="1442225" y="2165138"/>
              <a:ext cx="96200" cy="55750"/>
            </a:xfrm>
            <a:custGeom>
              <a:avLst/>
              <a:gdLst/>
              <a:ahLst/>
              <a:cxnLst/>
              <a:rect l="l" t="t" r="r" b="b"/>
              <a:pathLst>
                <a:path w="3848" h="2230" extrusionOk="0">
                  <a:moveTo>
                    <a:pt x="2332" y="0"/>
                  </a:moveTo>
                  <a:cubicBezTo>
                    <a:pt x="2149" y="0"/>
                    <a:pt x="1965" y="41"/>
                    <a:pt x="1826" y="123"/>
                  </a:cubicBezTo>
                  <a:lnTo>
                    <a:pt x="209" y="1058"/>
                  </a:lnTo>
                  <a:cubicBezTo>
                    <a:pt x="202" y="1063"/>
                    <a:pt x="196" y="1069"/>
                    <a:pt x="188" y="1074"/>
                  </a:cubicBezTo>
                  <a:cubicBezTo>
                    <a:pt x="164" y="1089"/>
                    <a:pt x="140" y="1105"/>
                    <a:pt x="118" y="1124"/>
                  </a:cubicBezTo>
                  <a:cubicBezTo>
                    <a:pt x="107" y="1133"/>
                    <a:pt x="99" y="1145"/>
                    <a:pt x="89" y="1155"/>
                  </a:cubicBezTo>
                  <a:cubicBezTo>
                    <a:pt x="76" y="1167"/>
                    <a:pt x="63" y="1182"/>
                    <a:pt x="52" y="1195"/>
                  </a:cubicBezTo>
                  <a:cubicBezTo>
                    <a:pt x="46" y="1207"/>
                    <a:pt x="40" y="1218"/>
                    <a:pt x="35" y="1229"/>
                  </a:cubicBezTo>
                  <a:cubicBezTo>
                    <a:pt x="26" y="1244"/>
                    <a:pt x="19" y="1257"/>
                    <a:pt x="13" y="1273"/>
                  </a:cubicBezTo>
                  <a:cubicBezTo>
                    <a:pt x="10" y="1285"/>
                    <a:pt x="8" y="1297"/>
                    <a:pt x="8" y="1308"/>
                  </a:cubicBezTo>
                  <a:cubicBezTo>
                    <a:pt x="4" y="1323"/>
                    <a:pt x="1" y="1338"/>
                    <a:pt x="0" y="1353"/>
                  </a:cubicBezTo>
                  <a:cubicBezTo>
                    <a:pt x="0" y="1379"/>
                    <a:pt x="4" y="1406"/>
                    <a:pt x="13" y="1431"/>
                  </a:cubicBezTo>
                  <a:cubicBezTo>
                    <a:pt x="39" y="1510"/>
                    <a:pt x="104" y="1584"/>
                    <a:pt x="208" y="1645"/>
                  </a:cubicBezTo>
                  <a:lnTo>
                    <a:pt x="1011" y="2110"/>
                  </a:lnTo>
                  <a:cubicBezTo>
                    <a:pt x="1149" y="2190"/>
                    <a:pt x="1331" y="2230"/>
                    <a:pt x="1513" y="2230"/>
                  </a:cubicBezTo>
                  <a:cubicBezTo>
                    <a:pt x="1697" y="2230"/>
                    <a:pt x="1881" y="2189"/>
                    <a:pt x="2023" y="2107"/>
                  </a:cubicBezTo>
                  <a:lnTo>
                    <a:pt x="3637" y="1171"/>
                  </a:lnTo>
                  <a:cubicBezTo>
                    <a:pt x="3778" y="1090"/>
                    <a:pt x="3847" y="984"/>
                    <a:pt x="3847" y="877"/>
                  </a:cubicBezTo>
                  <a:lnTo>
                    <a:pt x="3835" y="799"/>
                  </a:lnTo>
                  <a:cubicBezTo>
                    <a:pt x="3829" y="783"/>
                    <a:pt x="3821" y="767"/>
                    <a:pt x="3811" y="752"/>
                  </a:cubicBezTo>
                  <a:cubicBezTo>
                    <a:pt x="3806" y="742"/>
                    <a:pt x="3803" y="732"/>
                    <a:pt x="3797" y="722"/>
                  </a:cubicBezTo>
                  <a:cubicBezTo>
                    <a:pt x="3783" y="705"/>
                    <a:pt x="3768" y="689"/>
                    <a:pt x="3752" y="674"/>
                  </a:cubicBezTo>
                  <a:cubicBezTo>
                    <a:pt x="3744" y="667"/>
                    <a:pt x="3740" y="658"/>
                    <a:pt x="3731" y="650"/>
                  </a:cubicBezTo>
                  <a:cubicBezTo>
                    <a:pt x="3704" y="627"/>
                    <a:pt x="3673" y="605"/>
                    <a:pt x="3639" y="586"/>
                  </a:cubicBezTo>
                  <a:lnTo>
                    <a:pt x="2837" y="120"/>
                  </a:lnTo>
                  <a:cubicBezTo>
                    <a:pt x="2801" y="100"/>
                    <a:pt x="2764" y="83"/>
                    <a:pt x="2725" y="68"/>
                  </a:cubicBezTo>
                  <a:cubicBezTo>
                    <a:pt x="2642" y="37"/>
                    <a:pt x="2557" y="17"/>
                    <a:pt x="2469" y="8"/>
                  </a:cubicBezTo>
                  <a:cubicBezTo>
                    <a:pt x="2423" y="3"/>
                    <a:pt x="2378" y="0"/>
                    <a:pt x="2332" y="0"/>
                  </a:cubicBezTo>
                  <a:close/>
                </a:path>
              </a:pathLst>
            </a:custGeom>
            <a:solidFill>
              <a:srgbClr val="0F0F6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9" name="Google Shape;729;p23"/>
            <p:cNvSpPr/>
            <p:nvPr/>
          </p:nvSpPr>
          <p:spPr>
            <a:xfrm>
              <a:off x="1612475" y="2163138"/>
              <a:ext cx="115475" cy="65700"/>
            </a:xfrm>
            <a:custGeom>
              <a:avLst/>
              <a:gdLst/>
              <a:ahLst/>
              <a:cxnLst/>
              <a:rect l="l" t="t" r="r" b="b"/>
              <a:pathLst>
                <a:path w="4619" h="2628" extrusionOk="0">
                  <a:moveTo>
                    <a:pt x="2275" y="0"/>
                  </a:moveTo>
                  <a:cubicBezTo>
                    <a:pt x="2054" y="0"/>
                    <a:pt x="1834" y="49"/>
                    <a:pt x="1666" y="147"/>
                  </a:cubicBezTo>
                  <a:lnTo>
                    <a:pt x="254" y="965"/>
                  </a:lnTo>
                  <a:cubicBezTo>
                    <a:pt x="214" y="987"/>
                    <a:pt x="177" y="1013"/>
                    <a:pt x="143" y="1043"/>
                  </a:cubicBezTo>
                  <a:cubicBezTo>
                    <a:pt x="131" y="1054"/>
                    <a:pt x="125" y="1064"/>
                    <a:pt x="115" y="1073"/>
                  </a:cubicBezTo>
                  <a:cubicBezTo>
                    <a:pt x="97" y="1092"/>
                    <a:pt x="79" y="1111"/>
                    <a:pt x="63" y="1130"/>
                  </a:cubicBezTo>
                  <a:cubicBezTo>
                    <a:pt x="56" y="1144"/>
                    <a:pt x="50" y="1156"/>
                    <a:pt x="43" y="1170"/>
                  </a:cubicBezTo>
                  <a:cubicBezTo>
                    <a:pt x="32" y="1187"/>
                    <a:pt x="24" y="1205"/>
                    <a:pt x="16" y="1223"/>
                  </a:cubicBezTo>
                  <a:cubicBezTo>
                    <a:pt x="12" y="1237"/>
                    <a:pt x="10" y="1252"/>
                    <a:pt x="9" y="1265"/>
                  </a:cubicBezTo>
                  <a:cubicBezTo>
                    <a:pt x="5" y="1283"/>
                    <a:pt x="1" y="1300"/>
                    <a:pt x="0" y="1318"/>
                  </a:cubicBezTo>
                  <a:cubicBezTo>
                    <a:pt x="0" y="1445"/>
                    <a:pt x="83" y="1573"/>
                    <a:pt x="250" y="1669"/>
                  </a:cubicBezTo>
                  <a:lnTo>
                    <a:pt x="1655" y="2482"/>
                  </a:lnTo>
                  <a:cubicBezTo>
                    <a:pt x="1822" y="2579"/>
                    <a:pt x="2041" y="2628"/>
                    <a:pt x="2260" y="2628"/>
                  </a:cubicBezTo>
                  <a:cubicBezTo>
                    <a:pt x="2481" y="2628"/>
                    <a:pt x="2701" y="2579"/>
                    <a:pt x="2870" y="2481"/>
                  </a:cubicBezTo>
                  <a:lnTo>
                    <a:pt x="4282" y="1663"/>
                  </a:lnTo>
                  <a:cubicBezTo>
                    <a:pt x="4618" y="1469"/>
                    <a:pt x="4619" y="1154"/>
                    <a:pt x="4283" y="958"/>
                  </a:cubicBezTo>
                  <a:lnTo>
                    <a:pt x="2880" y="146"/>
                  </a:lnTo>
                  <a:cubicBezTo>
                    <a:pt x="2791" y="96"/>
                    <a:pt x="2695" y="59"/>
                    <a:pt x="2596" y="37"/>
                  </a:cubicBezTo>
                  <a:cubicBezTo>
                    <a:pt x="2493" y="12"/>
                    <a:pt x="2384" y="0"/>
                    <a:pt x="2275" y="0"/>
                  </a:cubicBez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0" name="Google Shape;730;p23"/>
            <p:cNvSpPr/>
            <p:nvPr/>
          </p:nvSpPr>
          <p:spPr>
            <a:xfrm>
              <a:off x="1776400" y="2163638"/>
              <a:ext cx="113350" cy="65675"/>
            </a:xfrm>
            <a:custGeom>
              <a:avLst/>
              <a:gdLst/>
              <a:ahLst/>
              <a:cxnLst/>
              <a:rect l="l" t="t" r="r" b="b"/>
              <a:pathLst>
                <a:path w="4534" h="2627" extrusionOk="0">
                  <a:moveTo>
                    <a:pt x="2275" y="0"/>
                  </a:moveTo>
                  <a:cubicBezTo>
                    <a:pt x="2054" y="0"/>
                    <a:pt x="1834" y="48"/>
                    <a:pt x="1666" y="147"/>
                  </a:cubicBezTo>
                  <a:lnTo>
                    <a:pt x="254" y="964"/>
                  </a:lnTo>
                  <a:cubicBezTo>
                    <a:pt x="215" y="988"/>
                    <a:pt x="178" y="1014"/>
                    <a:pt x="143" y="1044"/>
                  </a:cubicBezTo>
                  <a:cubicBezTo>
                    <a:pt x="132" y="1053"/>
                    <a:pt x="125" y="1065"/>
                    <a:pt x="116" y="1075"/>
                  </a:cubicBezTo>
                  <a:cubicBezTo>
                    <a:pt x="97" y="1092"/>
                    <a:pt x="80" y="1110"/>
                    <a:pt x="64" y="1132"/>
                  </a:cubicBezTo>
                  <a:cubicBezTo>
                    <a:pt x="56" y="1144"/>
                    <a:pt x="50" y="1158"/>
                    <a:pt x="44" y="1171"/>
                  </a:cubicBezTo>
                  <a:cubicBezTo>
                    <a:pt x="33" y="1187"/>
                    <a:pt x="24" y="1206"/>
                    <a:pt x="16" y="1223"/>
                  </a:cubicBezTo>
                  <a:cubicBezTo>
                    <a:pt x="13" y="1237"/>
                    <a:pt x="12" y="1252"/>
                    <a:pt x="9" y="1265"/>
                  </a:cubicBezTo>
                  <a:cubicBezTo>
                    <a:pt x="5" y="1283"/>
                    <a:pt x="2" y="1300"/>
                    <a:pt x="0" y="1319"/>
                  </a:cubicBezTo>
                  <a:cubicBezTo>
                    <a:pt x="2" y="1385"/>
                    <a:pt x="23" y="1451"/>
                    <a:pt x="62" y="1506"/>
                  </a:cubicBezTo>
                  <a:cubicBezTo>
                    <a:pt x="78" y="1526"/>
                    <a:pt x="97" y="1546"/>
                    <a:pt x="116" y="1564"/>
                  </a:cubicBezTo>
                  <a:lnTo>
                    <a:pt x="116" y="1564"/>
                  </a:lnTo>
                  <a:cubicBezTo>
                    <a:pt x="124" y="1573"/>
                    <a:pt x="131" y="1583"/>
                    <a:pt x="140" y="1591"/>
                  </a:cubicBezTo>
                  <a:cubicBezTo>
                    <a:pt x="175" y="1621"/>
                    <a:pt x="212" y="1647"/>
                    <a:pt x="251" y="1669"/>
                  </a:cubicBezTo>
                  <a:lnTo>
                    <a:pt x="1654" y="2482"/>
                  </a:lnTo>
                  <a:cubicBezTo>
                    <a:pt x="1743" y="2531"/>
                    <a:pt x="1839" y="2568"/>
                    <a:pt x="1939" y="2591"/>
                  </a:cubicBezTo>
                  <a:cubicBezTo>
                    <a:pt x="2041" y="2614"/>
                    <a:pt x="2151" y="2626"/>
                    <a:pt x="2260" y="2626"/>
                  </a:cubicBezTo>
                  <a:cubicBezTo>
                    <a:pt x="2480" y="2626"/>
                    <a:pt x="2701" y="2578"/>
                    <a:pt x="2870" y="2479"/>
                  </a:cubicBezTo>
                  <a:lnTo>
                    <a:pt x="4282" y="1662"/>
                  </a:lnTo>
                  <a:cubicBezTo>
                    <a:pt x="4451" y="1564"/>
                    <a:pt x="4534" y="1436"/>
                    <a:pt x="4534" y="1309"/>
                  </a:cubicBezTo>
                  <a:cubicBezTo>
                    <a:pt x="4533" y="1290"/>
                    <a:pt x="4530" y="1273"/>
                    <a:pt x="4525" y="1254"/>
                  </a:cubicBezTo>
                  <a:cubicBezTo>
                    <a:pt x="4524" y="1241"/>
                    <a:pt x="4521" y="1227"/>
                    <a:pt x="4519" y="1215"/>
                  </a:cubicBezTo>
                  <a:cubicBezTo>
                    <a:pt x="4510" y="1195"/>
                    <a:pt x="4500" y="1175"/>
                    <a:pt x="4489" y="1158"/>
                  </a:cubicBezTo>
                  <a:cubicBezTo>
                    <a:pt x="4484" y="1145"/>
                    <a:pt x="4478" y="1134"/>
                    <a:pt x="4472" y="1123"/>
                  </a:cubicBezTo>
                  <a:cubicBezTo>
                    <a:pt x="4422" y="1055"/>
                    <a:pt x="4358" y="999"/>
                    <a:pt x="4284" y="958"/>
                  </a:cubicBezTo>
                  <a:lnTo>
                    <a:pt x="2880" y="146"/>
                  </a:lnTo>
                  <a:cubicBezTo>
                    <a:pt x="2753" y="70"/>
                    <a:pt x="2594" y="25"/>
                    <a:pt x="2428" y="8"/>
                  </a:cubicBezTo>
                  <a:cubicBezTo>
                    <a:pt x="2377" y="3"/>
                    <a:pt x="2326" y="0"/>
                    <a:pt x="2275" y="0"/>
                  </a:cubicBez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1" name="Google Shape;731;p23"/>
            <p:cNvSpPr/>
            <p:nvPr/>
          </p:nvSpPr>
          <p:spPr>
            <a:xfrm>
              <a:off x="1503400" y="2200638"/>
              <a:ext cx="96375" cy="55750"/>
            </a:xfrm>
            <a:custGeom>
              <a:avLst/>
              <a:gdLst/>
              <a:ahLst/>
              <a:cxnLst/>
              <a:rect l="l" t="t" r="r" b="b"/>
              <a:pathLst>
                <a:path w="3855" h="2230" extrusionOk="0">
                  <a:moveTo>
                    <a:pt x="2338" y="1"/>
                  </a:moveTo>
                  <a:cubicBezTo>
                    <a:pt x="2155" y="1"/>
                    <a:pt x="1971" y="42"/>
                    <a:pt x="1831" y="123"/>
                  </a:cubicBezTo>
                  <a:lnTo>
                    <a:pt x="216" y="1059"/>
                  </a:lnTo>
                  <a:cubicBezTo>
                    <a:pt x="112" y="1121"/>
                    <a:pt x="45" y="1195"/>
                    <a:pt x="19" y="1273"/>
                  </a:cubicBezTo>
                  <a:cubicBezTo>
                    <a:pt x="19" y="1273"/>
                    <a:pt x="19" y="1274"/>
                    <a:pt x="19" y="1274"/>
                  </a:cubicBezTo>
                  <a:cubicBezTo>
                    <a:pt x="16" y="1285"/>
                    <a:pt x="14" y="1296"/>
                    <a:pt x="12" y="1308"/>
                  </a:cubicBezTo>
                  <a:cubicBezTo>
                    <a:pt x="1" y="1348"/>
                    <a:pt x="2" y="1391"/>
                    <a:pt x="18" y="1430"/>
                  </a:cubicBezTo>
                  <a:cubicBezTo>
                    <a:pt x="27" y="1457"/>
                    <a:pt x="40" y="1485"/>
                    <a:pt x="56" y="1508"/>
                  </a:cubicBezTo>
                  <a:cubicBezTo>
                    <a:pt x="99" y="1564"/>
                    <a:pt x="152" y="1611"/>
                    <a:pt x="214" y="1644"/>
                  </a:cubicBezTo>
                  <a:lnTo>
                    <a:pt x="1016" y="2109"/>
                  </a:lnTo>
                  <a:cubicBezTo>
                    <a:pt x="1155" y="2189"/>
                    <a:pt x="1337" y="2230"/>
                    <a:pt x="1519" y="2230"/>
                  </a:cubicBezTo>
                  <a:cubicBezTo>
                    <a:pt x="1566" y="2230"/>
                    <a:pt x="1612" y="2227"/>
                    <a:pt x="1658" y="2222"/>
                  </a:cubicBezTo>
                  <a:cubicBezTo>
                    <a:pt x="1793" y="2207"/>
                    <a:pt x="1923" y="2168"/>
                    <a:pt x="2028" y="2108"/>
                  </a:cubicBezTo>
                  <a:lnTo>
                    <a:pt x="3643" y="1173"/>
                  </a:lnTo>
                  <a:cubicBezTo>
                    <a:pt x="3783" y="1090"/>
                    <a:pt x="3854" y="984"/>
                    <a:pt x="3854" y="878"/>
                  </a:cubicBezTo>
                  <a:cubicBezTo>
                    <a:pt x="3854" y="878"/>
                    <a:pt x="3854" y="878"/>
                    <a:pt x="3854" y="877"/>
                  </a:cubicBezTo>
                  <a:cubicBezTo>
                    <a:pt x="3853" y="862"/>
                    <a:pt x="3850" y="848"/>
                    <a:pt x="3847" y="833"/>
                  </a:cubicBezTo>
                  <a:cubicBezTo>
                    <a:pt x="3845" y="821"/>
                    <a:pt x="3843" y="810"/>
                    <a:pt x="3840" y="799"/>
                  </a:cubicBezTo>
                  <a:cubicBezTo>
                    <a:pt x="3834" y="784"/>
                    <a:pt x="3827" y="769"/>
                    <a:pt x="3818" y="755"/>
                  </a:cubicBezTo>
                  <a:cubicBezTo>
                    <a:pt x="3814" y="744"/>
                    <a:pt x="3808" y="733"/>
                    <a:pt x="3802" y="722"/>
                  </a:cubicBezTo>
                  <a:cubicBezTo>
                    <a:pt x="3790" y="706"/>
                    <a:pt x="3775" y="690"/>
                    <a:pt x="3760" y="676"/>
                  </a:cubicBezTo>
                  <a:cubicBezTo>
                    <a:pt x="3751" y="667"/>
                    <a:pt x="3746" y="659"/>
                    <a:pt x="3738" y="651"/>
                  </a:cubicBezTo>
                  <a:cubicBezTo>
                    <a:pt x="3709" y="626"/>
                    <a:pt x="3678" y="605"/>
                    <a:pt x="3646" y="587"/>
                  </a:cubicBezTo>
                  <a:lnTo>
                    <a:pt x="2843" y="122"/>
                  </a:lnTo>
                  <a:cubicBezTo>
                    <a:pt x="2703" y="40"/>
                    <a:pt x="2521" y="1"/>
                    <a:pt x="2338" y="1"/>
                  </a:cubicBezTo>
                  <a:close/>
                </a:path>
              </a:pathLst>
            </a:custGeom>
            <a:solidFill>
              <a:srgbClr val="0F0F6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2" name="Google Shape;732;p23"/>
            <p:cNvSpPr/>
            <p:nvPr/>
          </p:nvSpPr>
          <p:spPr>
            <a:xfrm>
              <a:off x="1694825" y="2210888"/>
              <a:ext cx="113400" cy="65650"/>
            </a:xfrm>
            <a:custGeom>
              <a:avLst/>
              <a:gdLst/>
              <a:ahLst/>
              <a:cxnLst/>
              <a:rect l="l" t="t" r="r" b="b"/>
              <a:pathLst>
                <a:path w="4536" h="2626" extrusionOk="0">
                  <a:moveTo>
                    <a:pt x="2272" y="0"/>
                  </a:moveTo>
                  <a:cubicBezTo>
                    <a:pt x="2053" y="0"/>
                    <a:pt x="1834" y="49"/>
                    <a:pt x="1666" y="146"/>
                  </a:cubicBezTo>
                  <a:lnTo>
                    <a:pt x="255" y="964"/>
                  </a:lnTo>
                  <a:cubicBezTo>
                    <a:pt x="249" y="967"/>
                    <a:pt x="246" y="971"/>
                    <a:pt x="240" y="974"/>
                  </a:cubicBezTo>
                  <a:cubicBezTo>
                    <a:pt x="206" y="994"/>
                    <a:pt x="174" y="1016"/>
                    <a:pt x="143" y="1042"/>
                  </a:cubicBezTo>
                  <a:cubicBezTo>
                    <a:pt x="86" y="1090"/>
                    <a:pt x="43" y="1151"/>
                    <a:pt x="17" y="1222"/>
                  </a:cubicBezTo>
                  <a:cubicBezTo>
                    <a:pt x="13" y="1236"/>
                    <a:pt x="11" y="1249"/>
                    <a:pt x="10" y="1263"/>
                  </a:cubicBezTo>
                  <a:cubicBezTo>
                    <a:pt x="6" y="1282"/>
                    <a:pt x="2" y="1299"/>
                    <a:pt x="1" y="1316"/>
                  </a:cubicBezTo>
                  <a:cubicBezTo>
                    <a:pt x="1" y="1348"/>
                    <a:pt x="6" y="1381"/>
                    <a:pt x="17" y="1412"/>
                  </a:cubicBezTo>
                  <a:cubicBezTo>
                    <a:pt x="42" y="1481"/>
                    <a:pt x="85" y="1543"/>
                    <a:pt x="142" y="1590"/>
                  </a:cubicBezTo>
                  <a:cubicBezTo>
                    <a:pt x="175" y="1620"/>
                    <a:pt x="213" y="1646"/>
                    <a:pt x="251" y="1668"/>
                  </a:cubicBezTo>
                  <a:lnTo>
                    <a:pt x="1656" y="2481"/>
                  </a:lnTo>
                  <a:cubicBezTo>
                    <a:pt x="1822" y="2577"/>
                    <a:pt x="2041" y="2626"/>
                    <a:pt x="2260" y="2626"/>
                  </a:cubicBezTo>
                  <a:cubicBezTo>
                    <a:pt x="2481" y="2626"/>
                    <a:pt x="2702" y="2577"/>
                    <a:pt x="2872" y="2479"/>
                  </a:cubicBezTo>
                  <a:lnTo>
                    <a:pt x="4283" y="1662"/>
                  </a:lnTo>
                  <a:cubicBezTo>
                    <a:pt x="4451" y="1564"/>
                    <a:pt x="4535" y="1436"/>
                    <a:pt x="4535" y="1310"/>
                  </a:cubicBezTo>
                  <a:cubicBezTo>
                    <a:pt x="4535" y="1182"/>
                    <a:pt x="4452" y="1055"/>
                    <a:pt x="4284" y="958"/>
                  </a:cubicBezTo>
                  <a:lnTo>
                    <a:pt x="2881" y="146"/>
                  </a:lnTo>
                  <a:cubicBezTo>
                    <a:pt x="2837" y="121"/>
                    <a:pt x="2793" y="100"/>
                    <a:pt x="2746" y="81"/>
                  </a:cubicBezTo>
                  <a:cubicBezTo>
                    <a:pt x="2647" y="44"/>
                    <a:pt x="2543" y="21"/>
                    <a:pt x="2437" y="9"/>
                  </a:cubicBezTo>
                  <a:cubicBezTo>
                    <a:pt x="2383" y="3"/>
                    <a:pt x="2327" y="0"/>
                    <a:pt x="2272" y="0"/>
                  </a:cubicBez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3" name="Google Shape;733;p23"/>
            <p:cNvSpPr/>
            <p:nvPr/>
          </p:nvSpPr>
          <p:spPr>
            <a:xfrm>
              <a:off x="1559225" y="2232938"/>
              <a:ext cx="166900" cy="96125"/>
            </a:xfrm>
            <a:custGeom>
              <a:avLst/>
              <a:gdLst/>
              <a:ahLst/>
              <a:cxnLst/>
              <a:rect l="l" t="t" r="r" b="b"/>
              <a:pathLst>
                <a:path w="6676" h="3845" extrusionOk="0">
                  <a:moveTo>
                    <a:pt x="2429" y="1"/>
                  </a:moveTo>
                  <a:cubicBezTo>
                    <a:pt x="2367" y="1"/>
                    <a:pt x="2305" y="7"/>
                    <a:pt x="2244" y="22"/>
                  </a:cubicBezTo>
                  <a:cubicBezTo>
                    <a:pt x="2188" y="34"/>
                    <a:pt x="2133" y="55"/>
                    <a:pt x="2083" y="84"/>
                  </a:cubicBezTo>
                  <a:lnTo>
                    <a:pt x="145" y="1205"/>
                  </a:lnTo>
                  <a:cubicBezTo>
                    <a:pt x="49" y="1260"/>
                    <a:pt x="1" y="1333"/>
                    <a:pt x="1" y="1407"/>
                  </a:cubicBezTo>
                  <a:cubicBezTo>
                    <a:pt x="2" y="1478"/>
                    <a:pt x="49" y="1551"/>
                    <a:pt x="145" y="1606"/>
                  </a:cubicBezTo>
                  <a:lnTo>
                    <a:pt x="3868" y="3762"/>
                  </a:lnTo>
                  <a:cubicBezTo>
                    <a:pt x="3963" y="3817"/>
                    <a:pt x="4087" y="3844"/>
                    <a:pt x="4211" y="3844"/>
                  </a:cubicBezTo>
                  <a:cubicBezTo>
                    <a:pt x="4336" y="3844"/>
                    <a:pt x="4462" y="3817"/>
                    <a:pt x="4558" y="3761"/>
                  </a:cubicBezTo>
                  <a:lnTo>
                    <a:pt x="6495" y="2639"/>
                  </a:lnTo>
                  <a:cubicBezTo>
                    <a:pt x="6537" y="2617"/>
                    <a:pt x="6574" y="2584"/>
                    <a:pt x="6604" y="2546"/>
                  </a:cubicBezTo>
                  <a:cubicBezTo>
                    <a:pt x="6676" y="2443"/>
                    <a:pt x="6641" y="2323"/>
                    <a:pt x="6497" y="2240"/>
                  </a:cubicBezTo>
                  <a:lnTo>
                    <a:pt x="2774" y="84"/>
                  </a:lnTo>
                  <a:cubicBezTo>
                    <a:pt x="2679" y="28"/>
                    <a:pt x="2554" y="1"/>
                    <a:pt x="2429" y="1"/>
                  </a:cubicBezTo>
                  <a:close/>
                </a:path>
              </a:pathLst>
            </a:custGeom>
            <a:solidFill>
              <a:srgbClr val="0F0F6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pic>
        <p:nvPicPr>
          <p:cNvPr id="736" name="Picture 735"/>
          <p:cNvPicPr>
            <a:picLocks noChangeAspect="1"/>
          </p:cNvPicPr>
          <p:nvPr/>
        </p:nvPicPr>
        <p:blipFill rotWithShape="1">
          <a:blip r:embed="rId3" cstate="print">
            <a:extLst>
              <a:ext uri="{28A0092B-C50C-407E-A947-70E740481C1C}">
                <a14:useLocalDpi xmlns:a14="http://schemas.microsoft.com/office/drawing/2010/main" val="0"/>
              </a:ext>
            </a:extLst>
          </a:blip>
          <a:srcRect l="18619" r="18751"/>
          <a:stretch/>
        </p:blipFill>
        <p:spPr>
          <a:xfrm>
            <a:off x="9457898" y="0"/>
            <a:ext cx="2524836" cy="2539763"/>
          </a:xfrm>
          <a:prstGeom prst="ellipse">
            <a:avLst/>
          </a:prstGeom>
        </p:spPr>
      </p:pic>
      <p:sp>
        <p:nvSpPr>
          <p:cNvPr id="4" name="Rectangle 3"/>
          <p:cNvSpPr/>
          <p:nvPr/>
        </p:nvSpPr>
        <p:spPr>
          <a:xfrm>
            <a:off x="2988860" y="2663477"/>
            <a:ext cx="9203140" cy="3539430"/>
          </a:xfrm>
          <a:prstGeom prst="rect">
            <a:avLst/>
          </a:prstGeom>
          <a:solidFill>
            <a:srgbClr val="FFC885"/>
          </a:solidFill>
          <a:ln w="38100">
            <a:solidFill>
              <a:srgbClr val="FF8C00"/>
            </a:solidFill>
          </a:ln>
        </p:spPr>
        <p:txBody>
          <a:bodyPr wrap="square">
            <a:spAutoFit/>
          </a:bodyPr>
          <a:lstStyle/>
          <a:p>
            <a:pPr lvl="1"/>
            <a:r>
              <a:rPr lang="en-US" sz="3200" b="1" dirty="0" err="1" smtClean="0">
                <a:solidFill>
                  <a:prstClr val="white"/>
                </a:solidFill>
                <a:effectLst>
                  <a:outerShdw blurRad="38100" dist="38100" dir="2700000" algn="tl">
                    <a:srgbClr val="000000">
                      <a:alpha val="43137"/>
                    </a:srgbClr>
                  </a:outerShdw>
                </a:effectLst>
              </a:rPr>
              <a:t>Fak</a:t>
            </a:r>
            <a:r>
              <a:rPr lang="az-Latn-AZ" sz="3200" b="1" dirty="0" smtClean="0">
                <a:solidFill>
                  <a:prstClr val="white"/>
                </a:solidFill>
                <a:effectLst>
                  <a:outerShdw blurRad="38100" dist="38100" dir="2700000" algn="tl">
                    <a:srgbClr val="000000">
                      <a:alpha val="43137"/>
                    </a:srgbClr>
                  </a:outerShdw>
                </a:effectLst>
              </a:rPr>
              <a:t>ültə</a:t>
            </a:r>
            <a:r>
              <a:rPr lang="en-US" sz="3200" b="1" dirty="0" smtClean="0">
                <a:solidFill>
                  <a:prstClr val="white"/>
                </a:solidFill>
                <a:effectLst>
                  <a:outerShdw blurRad="38100" dist="38100" dir="2700000" algn="tl">
                    <a:srgbClr val="000000">
                      <a:alpha val="43137"/>
                    </a:srgbClr>
                  </a:outerShdw>
                </a:effectLst>
              </a:rPr>
              <a:t>-</a:t>
            </a:r>
            <a:r>
              <a:rPr lang="az-Latn-AZ" sz="3200" b="1" dirty="0" smtClean="0">
                <a:solidFill>
                  <a:srgbClr val="002060"/>
                </a:solidFill>
                <a:effectLst>
                  <a:outerShdw blurRad="38100" dist="38100" dir="2700000" algn="tl">
                    <a:srgbClr val="000000">
                      <a:alpha val="43137"/>
                    </a:srgbClr>
                  </a:outerShdw>
                </a:effectLst>
              </a:rPr>
              <a:t>İnformasiya texnologiyaları və İdarəetmə</a:t>
            </a:r>
            <a:r>
              <a:rPr lang="az-Latn-AZ" sz="3200" b="1" dirty="0" smtClean="0">
                <a:solidFill>
                  <a:srgbClr val="5B9BD5">
                    <a:lumMod val="60000"/>
                    <a:lumOff val="40000"/>
                  </a:srgbClr>
                </a:solidFill>
                <a:effectLst>
                  <a:outerShdw blurRad="38100" dist="38100" dir="2700000" algn="tl">
                    <a:srgbClr val="000000">
                      <a:alpha val="43137"/>
                    </a:srgbClr>
                  </a:outerShdw>
                </a:effectLst>
              </a:rPr>
              <a:t/>
            </a:r>
            <a:br>
              <a:rPr lang="az-Latn-AZ" sz="3200" b="1" dirty="0" smtClean="0">
                <a:solidFill>
                  <a:srgbClr val="5B9BD5">
                    <a:lumMod val="60000"/>
                    <a:lumOff val="40000"/>
                  </a:srgbClr>
                </a:solidFill>
                <a:effectLst>
                  <a:outerShdw blurRad="38100" dist="38100" dir="2700000" algn="tl">
                    <a:srgbClr val="000000">
                      <a:alpha val="43137"/>
                    </a:srgbClr>
                  </a:outerShdw>
                </a:effectLst>
              </a:rPr>
            </a:br>
            <a:r>
              <a:rPr lang="az-Latn-AZ" sz="3200" b="1" dirty="0" smtClean="0">
                <a:solidFill>
                  <a:prstClr val="white"/>
                </a:solidFill>
                <a:effectLst>
                  <a:outerShdw blurRad="38100" dist="38100" dir="2700000" algn="tl">
                    <a:srgbClr val="000000">
                      <a:alpha val="43137"/>
                    </a:srgbClr>
                  </a:outerShdw>
                </a:effectLst>
              </a:rPr>
              <a:t>İxtisas</a:t>
            </a:r>
            <a:r>
              <a:rPr lang="en-US" sz="3200" b="1" dirty="0" smtClean="0">
                <a:solidFill>
                  <a:prstClr val="white"/>
                </a:solidFill>
                <a:effectLst>
                  <a:outerShdw blurRad="38100" dist="38100" dir="2700000" algn="tl">
                    <a:srgbClr val="000000">
                      <a:alpha val="43137"/>
                    </a:srgbClr>
                  </a:outerShdw>
                </a:effectLst>
              </a:rPr>
              <a:t>-</a:t>
            </a:r>
            <a:r>
              <a:rPr lang="az-Latn-AZ" sz="3200" b="1" dirty="0" smtClean="0">
                <a:solidFill>
                  <a:srgbClr val="002060"/>
                </a:solidFill>
                <a:effectLst>
                  <a:outerShdw blurRad="38100" dist="38100" dir="2700000" algn="tl">
                    <a:srgbClr val="000000">
                      <a:alpha val="43137"/>
                    </a:srgbClr>
                  </a:outerShdw>
                </a:effectLst>
              </a:rPr>
              <a:t>İnformasiya texnologiyaları</a:t>
            </a:r>
            <a:r>
              <a:rPr lang="az-Latn-AZ" sz="3200" b="1" dirty="0" smtClean="0">
                <a:solidFill>
                  <a:srgbClr val="5B9BD5">
                    <a:lumMod val="75000"/>
                  </a:srgbClr>
                </a:solidFill>
                <a:effectLst>
                  <a:outerShdw blurRad="38100" dist="38100" dir="2700000" algn="tl">
                    <a:srgbClr val="000000">
                      <a:alpha val="43137"/>
                    </a:srgbClr>
                  </a:outerShdw>
                </a:effectLst>
              </a:rPr>
              <a:t/>
            </a:r>
            <a:br>
              <a:rPr lang="az-Latn-AZ" sz="3200" b="1" dirty="0" smtClean="0">
                <a:solidFill>
                  <a:srgbClr val="5B9BD5">
                    <a:lumMod val="75000"/>
                  </a:srgbClr>
                </a:solidFill>
                <a:effectLst>
                  <a:outerShdw blurRad="38100" dist="38100" dir="2700000" algn="tl">
                    <a:srgbClr val="000000">
                      <a:alpha val="43137"/>
                    </a:srgbClr>
                  </a:outerShdw>
                </a:effectLst>
              </a:rPr>
            </a:br>
            <a:r>
              <a:rPr lang="az-Latn-AZ" sz="3200" b="1" dirty="0" smtClean="0">
                <a:solidFill>
                  <a:prstClr val="white"/>
                </a:solidFill>
                <a:effectLst>
                  <a:outerShdw blurRad="38100" dist="38100" dir="2700000" algn="tl">
                    <a:srgbClr val="000000">
                      <a:alpha val="43137"/>
                    </a:srgbClr>
                  </a:outerShdw>
                </a:effectLst>
              </a:rPr>
              <a:t>Qrup</a:t>
            </a:r>
            <a:r>
              <a:rPr lang="en-US" sz="3200" b="1" dirty="0" smtClean="0">
                <a:solidFill>
                  <a:prstClr val="white"/>
                </a:solidFill>
                <a:effectLst>
                  <a:outerShdw blurRad="38100" dist="38100" dir="2700000" algn="tl">
                    <a:srgbClr val="000000">
                      <a:alpha val="43137"/>
                    </a:srgbClr>
                  </a:outerShdw>
                </a:effectLst>
              </a:rPr>
              <a:t>-</a:t>
            </a:r>
            <a:r>
              <a:rPr lang="az-Latn-AZ" sz="3200" b="1" dirty="0" smtClean="0">
                <a:solidFill>
                  <a:srgbClr val="002060"/>
                </a:solidFill>
                <a:effectLst>
                  <a:outerShdw blurRad="38100" dist="38100" dir="2700000" algn="tl">
                    <a:srgbClr val="000000">
                      <a:alpha val="43137"/>
                    </a:srgbClr>
                  </a:outerShdw>
                </a:effectLst>
              </a:rPr>
              <a:t>№ 685</a:t>
            </a:r>
            <a:r>
              <a:rPr lang="en-US" sz="3200" b="1" dirty="0" smtClean="0">
                <a:solidFill>
                  <a:srgbClr val="002060"/>
                </a:solidFill>
                <a:effectLst>
                  <a:outerShdw blurRad="38100" dist="38100" dir="2700000" algn="tl">
                    <a:srgbClr val="000000">
                      <a:alpha val="43137"/>
                    </a:srgbClr>
                  </a:outerShdw>
                </a:effectLst>
              </a:rPr>
              <a:t>.18</a:t>
            </a:r>
            <a:r>
              <a:rPr lang="az-Latn-AZ" sz="3200" b="1" dirty="0" smtClean="0">
                <a:solidFill>
                  <a:srgbClr val="5B9BD5">
                    <a:lumMod val="75000"/>
                  </a:srgbClr>
                </a:solidFill>
                <a:effectLst>
                  <a:outerShdw blurRad="38100" dist="38100" dir="2700000" algn="tl">
                    <a:srgbClr val="000000">
                      <a:alpha val="43137"/>
                    </a:srgbClr>
                  </a:outerShdw>
                </a:effectLst>
              </a:rPr>
              <a:t/>
            </a:r>
            <a:br>
              <a:rPr lang="az-Latn-AZ" sz="3200" b="1" dirty="0" smtClean="0">
                <a:solidFill>
                  <a:srgbClr val="5B9BD5">
                    <a:lumMod val="75000"/>
                  </a:srgbClr>
                </a:solidFill>
                <a:effectLst>
                  <a:outerShdw blurRad="38100" dist="38100" dir="2700000" algn="tl">
                    <a:srgbClr val="000000">
                      <a:alpha val="43137"/>
                    </a:srgbClr>
                  </a:outerShdw>
                </a:effectLst>
              </a:rPr>
            </a:br>
            <a:r>
              <a:rPr lang="az-Latn-AZ" sz="3200" b="1" dirty="0" smtClean="0">
                <a:solidFill>
                  <a:prstClr val="white"/>
                </a:solidFill>
                <a:effectLst>
                  <a:outerShdw blurRad="38100" dist="38100" dir="2700000" algn="tl">
                    <a:srgbClr val="000000">
                      <a:alpha val="43137"/>
                    </a:srgbClr>
                  </a:outerShdw>
                </a:effectLst>
              </a:rPr>
              <a:t>Tələbə</a:t>
            </a:r>
            <a:r>
              <a:rPr lang="en-US" sz="3200" b="1" dirty="0" smtClean="0">
                <a:solidFill>
                  <a:prstClr val="white"/>
                </a:solidFill>
                <a:effectLst>
                  <a:outerShdw blurRad="38100" dist="38100" dir="2700000" algn="tl">
                    <a:srgbClr val="000000">
                      <a:alpha val="43137"/>
                    </a:srgbClr>
                  </a:outerShdw>
                </a:effectLst>
              </a:rPr>
              <a:t>-</a:t>
            </a:r>
            <a:r>
              <a:rPr lang="az-Latn-AZ" sz="3200" b="1" dirty="0" smtClean="0">
                <a:solidFill>
                  <a:srgbClr val="002060"/>
                </a:solidFill>
                <a:effectLst>
                  <a:outerShdw blurRad="38100" dist="38100" dir="2700000" algn="tl">
                    <a:srgbClr val="000000">
                      <a:alpha val="43137"/>
                    </a:srgbClr>
                  </a:outerShdw>
                </a:effectLst>
              </a:rPr>
              <a:t>İbrahimova Aytac</a:t>
            </a:r>
            <a:r>
              <a:rPr lang="az-Latn-AZ" sz="3200" b="1" dirty="0" smtClean="0">
                <a:solidFill>
                  <a:srgbClr val="5B9BD5">
                    <a:lumMod val="75000"/>
                  </a:srgbClr>
                </a:solidFill>
                <a:effectLst>
                  <a:outerShdw blurRad="38100" dist="38100" dir="2700000" algn="tl">
                    <a:srgbClr val="000000">
                      <a:alpha val="43137"/>
                    </a:srgbClr>
                  </a:outerShdw>
                </a:effectLst>
              </a:rPr>
              <a:t/>
            </a:r>
            <a:br>
              <a:rPr lang="az-Latn-AZ" sz="3200" b="1" dirty="0" smtClean="0">
                <a:solidFill>
                  <a:srgbClr val="5B9BD5">
                    <a:lumMod val="75000"/>
                  </a:srgbClr>
                </a:solidFill>
                <a:effectLst>
                  <a:outerShdw blurRad="38100" dist="38100" dir="2700000" algn="tl">
                    <a:srgbClr val="000000">
                      <a:alpha val="43137"/>
                    </a:srgbClr>
                  </a:outerShdw>
                </a:effectLst>
              </a:rPr>
            </a:br>
            <a:r>
              <a:rPr lang="az-Latn-AZ" sz="3200" b="1" dirty="0" smtClean="0">
                <a:solidFill>
                  <a:prstClr val="white"/>
                </a:solidFill>
                <a:effectLst>
                  <a:outerShdw blurRad="38100" dist="38100" dir="2700000" algn="tl">
                    <a:srgbClr val="000000">
                      <a:alpha val="43137"/>
                    </a:srgbClr>
                  </a:outerShdw>
                </a:effectLst>
              </a:rPr>
              <a:t>Müəllim</a:t>
            </a:r>
            <a:r>
              <a:rPr lang="en-US" sz="3200" b="1" dirty="0" smtClean="0">
                <a:solidFill>
                  <a:prstClr val="white"/>
                </a:solidFill>
                <a:effectLst>
                  <a:outerShdw blurRad="38100" dist="38100" dir="2700000" algn="tl">
                    <a:srgbClr val="000000">
                      <a:alpha val="43137"/>
                    </a:srgbClr>
                  </a:outerShdw>
                </a:effectLst>
              </a:rPr>
              <a:t>-</a:t>
            </a:r>
            <a:r>
              <a:rPr lang="az-Latn-AZ" sz="3200" b="1" dirty="0" smtClean="0">
                <a:solidFill>
                  <a:srgbClr val="002060"/>
                </a:solidFill>
                <a:effectLst>
                  <a:outerShdw blurRad="38100" dist="38100" dir="2700000" algn="tl">
                    <a:srgbClr val="000000">
                      <a:alpha val="43137"/>
                    </a:srgbClr>
                  </a:outerShdw>
                </a:effectLst>
              </a:rPr>
              <a:t>Məmmədov</a:t>
            </a:r>
            <a:r>
              <a:rPr lang="en-US" sz="3200" b="1" dirty="0" smtClean="0">
                <a:solidFill>
                  <a:srgbClr val="002060"/>
                </a:solidFill>
                <a:effectLst>
                  <a:outerShdw blurRad="38100" dist="38100" dir="2700000" algn="tl">
                    <a:srgbClr val="000000">
                      <a:alpha val="43137"/>
                    </a:srgbClr>
                  </a:outerShdw>
                </a:effectLst>
              </a:rPr>
              <a:t> </a:t>
            </a:r>
            <a:r>
              <a:rPr lang="en-US" sz="3200" b="1" dirty="0" err="1" smtClean="0">
                <a:solidFill>
                  <a:srgbClr val="002060"/>
                </a:solidFill>
                <a:effectLst>
                  <a:outerShdw blurRad="38100" dist="38100" dir="2700000" algn="tl">
                    <a:srgbClr val="000000">
                      <a:alpha val="43137"/>
                    </a:srgbClr>
                  </a:outerShdw>
                </a:effectLst>
              </a:rPr>
              <a:t>Ibad</a:t>
            </a:r>
            <a:r>
              <a:rPr lang="az-Latn-AZ" sz="3200" b="1" dirty="0" smtClean="0">
                <a:solidFill>
                  <a:srgbClr val="002060"/>
                </a:solidFill>
                <a:effectLst>
                  <a:outerShdw blurRad="38100" dist="38100" dir="2700000" algn="tl">
                    <a:srgbClr val="000000">
                      <a:alpha val="43137"/>
                    </a:srgbClr>
                  </a:outerShdw>
                </a:effectLst>
              </a:rPr>
              <a:t>ət</a:t>
            </a:r>
            <a:r>
              <a:rPr lang="az-Latn-AZ" sz="3200" b="1" dirty="0" smtClean="0">
                <a:solidFill>
                  <a:srgbClr val="5B9BD5">
                    <a:lumMod val="75000"/>
                  </a:srgbClr>
                </a:solidFill>
                <a:effectLst>
                  <a:outerShdw blurRad="38100" dist="38100" dir="2700000" algn="tl">
                    <a:srgbClr val="000000">
                      <a:alpha val="43137"/>
                    </a:srgbClr>
                  </a:outerShdw>
                </a:effectLst>
              </a:rPr>
              <a:t/>
            </a:r>
            <a:br>
              <a:rPr lang="az-Latn-AZ" sz="3200" b="1" dirty="0" smtClean="0">
                <a:solidFill>
                  <a:srgbClr val="5B9BD5">
                    <a:lumMod val="75000"/>
                  </a:srgbClr>
                </a:solidFill>
                <a:effectLst>
                  <a:outerShdw blurRad="38100" dist="38100" dir="2700000" algn="tl">
                    <a:srgbClr val="000000">
                      <a:alpha val="43137"/>
                    </a:srgbClr>
                  </a:outerShdw>
                </a:effectLst>
              </a:rPr>
            </a:br>
            <a:r>
              <a:rPr lang="az-Latn-AZ" sz="3200" b="1" dirty="0" smtClean="0">
                <a:solidFill>
                  <a:prstClr val="white"/>
                </a:solidFill>
                <a:effectLst>
                  <a:outerShdw blurRad="38100" dist="38100" dir="2700000" algn="tl">
                    <a:srgbClr val="000000">
                      <a:alpha val="43137"/>
                    </a:srgbClr>
                  </a:outerShdw>
                </a:effectLst>
              </a:rPr>
              <a:t>Mövzu</a:t>
            </a:r>
            <a:r>
              <a:rPr lang="en-US" sz="3200" b="1" dirty="0" smtClean="0">
                <a:solidFill>
                  <a:prstClr val="white"/>
                </a:solidFill>
                <a:effectLst>
                  <a:outerShdw blurRad="38100" dist="38100" dir="2700000" algn="tl">
                    <a:srgbClr val="000000">
                      <a:alpha val="43137"/>
                    </a:srgbClr>
                  </a:outerShdw>
                </a:effectLst>
              </a:rPr>
              <a:t>-</a:t>
            </a:r>
            <a:r>
              <a:rPr lang="az-Latn-AZ" sz="3200" b="1" dirty="0" smtClean="0">
                <a:solidFill>
                  <a:srgbClr val="002060"/>
                </a:solidFill>
                <a:effectLst>
                  <a:outerShdw blurRad="38100" dist="38100" dir="2700000" algn="tl">
                    <a:srgbClr val="000000">
                      <a:alpha val="43137"/>
                    </a:srgbClr>
                  </a:outerShdw>
                </a:effectLst>
              </a:rPr>
              <a:t>Birölçülü massivlər</a:t>
            </a:r>
            <a:endParaRPr lang="en-US" sz="32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66809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grpSp>
        <p:nvGrpSpPr>
          <p:cNvPr id="1091" name="Google Shape;1091;p29"/>
          <p:cNvGrpSpPr/>
          <p:nvPr/>
        </p:nvGrpSpPr>
        <p:grpSpPr>
          <a:xfrm>
            <a:off x="9279113" y="2554109"/>
            <a:ext cx="2912887" cy="4303891"/>
            <a:chOff x="3250375" y="2580575"/>
            <a:chExt cx="1722650" cy="2545275"/>
          </a:xfrm>
        </p:grpSpPr>
        <p:sp>
          <p:nvSpPr>
            <p:cNvPr id="1092" name="Google Shape;1092;p29"/>
            <p:cNvSpPr/>
            <p:nvPr/>
          </p:nvSpPr>
          <p:spPr>
            <a:xfrm>
              <a:off x="3250375" y="3752325"/>
              <a:ext cx="820400" cy="1372450"/>
            </a:xfrm>
            <a:custGeom>
              <a:avLst/>
              <a:gdLst/>
              <a:ahLst/>
              <a:cxnLst/>
              <a:rect l="l" t="t" r="r" b="b"/>
              <a:pathLst>
                <a:path w="32816" h="54898" extrusionOk="0">
                  <a:moveTo>
                    <a:pt x="0" y="0"/>
                  </a:moveTo>
                  <a:lnTo>
                    <a:pt x="0" y="35809"/>
                  </a:lnTo>
                  <a:lnTo>
                    <a:pt x="32617" y="54898"/>
                  </a:lnTo>
                  <a:lnTo>
                    <a:pt x="32816" y="19330"/>
                  </a:lnTo>
                  <a:lnTo>
                    <a:pt x="0" y="0"/>
                  </a:lnTo>
                  <a:close/>
                </a:path>
              </a:pathLst>
            </a:custGeom>
            <a:solidFill>
              <a:srgbClr val="0047A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93" name="Google Shape;1093;p29"/>
            <p:cNvSpPr/>
            <p:nvPr/>
          </p:nvSpPr>
          <p:spPr>
            <a:xfrm>
              <a:off x="4065775" y="3723650"/>
              <a:ext cx="907250" cy="1402200"/>
            </a:xfrm>
            <a:custGeom>
              <a:avLst/>
              <a:gdLst/>
              <a:ahLst/>
              <a:cxnLst/>
              <a:rect l="l" t="t" r="r" b="b"/>
              <a:pathLst>
                <a:path w="36290" h="56088" extrusionOk="0">
                  <a:moveTo>
                    <a:pt x="36289" y="1"/>
                  </a:moveTo>
                  <a:lnTo>
                    <a:pt x="200" y="20520"/>
                  </a:lnTo>
                  <a:lnTo>
                    <a:pt x="1" y="56088"/>
                  </a:lnTo>
                  <a:lnTo>
                    <a:pt x="1" y="56088"/>
                  </a:lnTo>
                  <a:lnTo>
                    <a:pt x="36090" y="35567"/>
                  </a:lnTo>
                  <a:lnTo>
                    <a:pt x="36289" y="1"/>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94" name="Google Shape;1094;p29"/>
            <p:cNvSpPr/>
            <p:nvPr/>
          </p:nvSpPr>
          <p:spPr>
            <a:xfrm>
              <a:off x="3250375" y="3247475"/>
              <a:ext cx="1722650" cy="989175"/>
            </a:xfrm>
            <a:custGeom>
              <a:avLst/>
              <a:gdLst/>
              <a:ahLst/>
              <a:cxnLst/>
              <a:rect l="l" t="t" r="r" b="b"/>
              <a:pathLst>
                <a:path w="68906" h="39567" extrusionOk="0">
                  <a:moveTo>
                    <a:pt x="36810" y="1"/>
                  </a:moveTo>
                  <a:lnTo>
                    <a:pt x="0" y="20237"/>
                  </a:lnTo>
                  <a:lnTo>
                    <a:pt x="32816" y="39567"/>
                  </a:lnTo>
                  <a:lnTo>
                    <a:pt x="68905" y="19048"/>
                  </a:lnTo>
                  <a:lnTo>
                    <a:pt x="36810" y="1"/>
                  </a:lnTo>
                  <a:close/>
                </a:path>
              </a:pathLst>
            </a:custGeom>
            <a:solidFill>
              <a:srgbClr val="DBE5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95" name="Google Shape;1095;p29"/>
            <p:cNvSpPr/>
            <p:nvPr/>
          </p:nvSpPr>
          <p:spPr>
            <a:xfrm>
              <a:off x="3504650" y="4145150"/>
              <a:ext cx="271100" cy="586750"/>
            </a:xfrm>
            <a:custGeom>
              <a:avLst/>
              <a:gdLst/>
              <a:ahLst/>
              <a:cxnLst/>
              <a:rect l="l" t="t" r="r" b="b"/>
              <a:pathLst>
                <a:path w="10844" h="23470" extrusionOk="0">
                  <a:moveTo>
                    <a:pt x="5216" y="1"/>
                  </a:moveTo>
                  <a:lnTo>
                    <a:pt x="320" y="582"/>
                  </a:lnTo>
                  <a:lnTo>
                    <a:pt x="310" y="3844"/>
                  </a:lnTo>
                  <a:lnTo>
                    <a:pt x="310" y="3844"/>
                  </a:lnTo>
                  <a:lnTo>
                    <a:pt x="3897" y="3443"/>
                  </a:lnTo>
                  <a:lnTo>
                    <a:pt x="3859" y="16460"/>
                  </a:lnTo>
                  <a:lnTo>
                    <a:pt x="9" y="14237"/>
                  </a:lnTo>
                  <a:lnTo>
                    <a:pt x="1" y="17214"/>
                  </a:lnTo>
                  <a:lnTo>
                    <a:pt x="10835" y="23470"/>
                  </a:lnTo>
                  <a:lnTo>
                    <a:pt x="10844" y="20492"/>
                  </a:lnTo>
                  <a:lnTo>
                    <a:pt x="7019" y="18284"/>
                  </a:lnTo>
                  <a:lnTo>
                    <a:pt x="7068" y="1069"/>
                  </a:lnTo>
                  <a:lnTo>
                    <a:pt x="5216"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96" name="Google Shape;1096;p29"/>
            <p:cNvSpPr/>
            <p:nvPr/>
          </p:nvSpPr>
          <p:spPr>
            <a:xfrm>
              <a:off x="3603125" y="2580575"/>
              <a:ext cx="553850" cy="1485375"/>
            </a:xfrm>
            <a:custGeom>
              <a:avLst/>
              <a:gdLst/>
              <a:ahLst/>
              <a:cxnLst/>
              <a:rect l="l" t="t" r="r" b="b"/>
              <a:pathLst>
                <a:path w="22154" h="59415" extrusionOk="0">
                  <a:moveTo>
                    <a:pt x="22076" y="1"/>
                  </a:moveTo>
                  <a:lnTo>
                    <a:pt x="1" y="46616"/>
                  </a:lnTo>
                  <a:lnTo>
                    <a:pt x="22153" y="59414"/>
                  </a:lnTo>
                  <a:lnTo>
                    <a:pt x="22076" y="1"/>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97" name="Google Shape;1097;p29"/>
            <p:cNvSpPr/>
            <p:nvPr/>
          </p:nvSpPr>
          <p:spPr>
            <a:xfrm>
              <a:off x="4153675" y="2580575"/>
              <a:ext cx="553875" cy="1485375"/>
            </a:xfrm>
            <a:custGeom>
              <a:avLst/>
              <a:gdLst/>
              <a:ahLst/>
              <a:cxnLst/>
              <a:rect l="l" t="t" r="r" b="b"/>
              <a:pathLst>
                <a:path w="22155" h="59415" extrusionOk="0">
                  <a:moveTo>
                    <a:pt x="80" y="1"/>
                  </a:moveTo>
                  <a:lnTo>
                    <a:pt x="1" y="59414"/>
                  </a:lnTo>
                  <a:lnTo>
                    <a:pt x="22155" y="46616"/>
                  </a:lnTo>
                  <a:lnTo>
                    <a:pt x="80"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098" name="Google Shape;1098;p29"/>
          <p:cNvGrpSpPr/>
          <p:nvPr/>
        </p:nvGrpSpPr>
        <p:grpSpPr>
          <a:xfrm>
            <a:off x="8070240" y="2488333"/>
            <a:ext cx="1497383" cy="1845012"/>
            <a:chOff x="4489000" y="5014375"/>
            <a:chExt cx="152425" cy="187850"/>
          </a:xfrm>
        </p:grpSpPr>
        <p:sp>
          <p:nvSpPr>
            <p:cNvPr id="1099" name="Google Shape;1099;p29"/>
            <p:cNvSpPr/>
            <p:nvPr/>
          </p:nvSpPr>
          <p:spPr>
            <a:xfrm>
              <a:off x="4489000" y="5080375"/>
              <a:ext cx="61325" cy="35100"/>
            </a:xfrm>
            <a:custGeom>
              <a:avLst/>
              <a:gdLst/>
              <a:ahLst/>
              <a:cxnLst/>
              <a:rect l="l" t="t" r="r" b="b"/>
              <a:pathLst>
                <a:path w="2453" h="1404" extrusionOk="0">
                  <a:moveTo>
                    <a:pt x="2453" y="1"/>
                  </a:moveTo>
                  <a:lnTo>
                    <a:pt x="1336" y="634"/>
                  </a:lnTo>
                  <a:lnTo>
                    <a:pt x="1" y="1404"/>
                  </a:lnTo>
                  <a:lnTo>
                    <a:pt x="1117" y="778"/>
                  </a:lnTo>
                  <a:lnTo>
                    <a:pt x="2453"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0" name="Google Shape;1100;p29"/>
            <p:cNvSpPr/>
            <p:nvPr/>
          </p:nvSpPr>
          <p:spPr>
            <a:xfrm>
              <a:off x="4580300" y="5116975"/>
              <a:ext cx="60925" cy="67150"/>
            </a:xfrm>
            <a:custGeom>
              <a:avLst/>
              <a:gdLst/>
              <a:ahLst/>
              <a:cxnLst/>
              <a:rect l="l" t="t" r="r" b="b"/>
              <a:pathLst>
                <a:path w="2437" h="2686" extrusionOk="0">
                  <a:moveTo>
                    <a:pt x="1335" y="0"/>
                  </a:moveTo>
                  <a:lnTo>
                    <a:pt x="0" y="777"/>
                  </a:lnTo>
                  <a:lnTo>
                    <a:pt x="1101" y="2686"/>
                  </a:lnTo>
                  <a:lnTo>
                    <a:pt x="2437" y="1909"/>
                  </a:lnTo>
                  <a:lnTo>
                    <a:pt x="1335"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1" name="Google Shape;1101;p29"/>
            <p:cNvSpPr/>
            <p:nvPr/>
          </p:nvSpPr>
          <p:spPr>
            <a:xfrm>
              <a:off x="4489200" y="5014375"/>
              <a:ext cx="65275" cy="37550"/>
            </a:xfrm>
            <a:custGeom>
              <a:avLst/>
              <a:gdLst/>
              <a:ahLst/>
              <a:cxnLst/>
              <a:rect l="l" t="t" r="r" b="b"/>
              <a:pathLst>
                <a:path w="2611" h="1502" extrusionOk="0">
                  <a:moveTo>
                    <a:pt x="2611" y="0"/>
                  </a:moveTo>
                  <a:lnTo>
                    <a:pt x="1336" y="724"/>
                  </a:lnTo>
                  <a:lnTo>
                    <a:pt x="0" y="1501"/>
                  </a:lnTo>
                  <a:lnTo>
                    <a:pt x="1275" y="777"/>
                  </a:lnTo>
                  <a:lnTo>
                    <a:pt x="2611"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2" name="Google Shape;1102;p29"/>
            <p:cNvSpPr/>
            <p:nvPr/>
          </p:nvSpPr>
          <p:spPr>
            <a:xfrm>
              <a:off x="4521075" y="5014375"/>
              <a:ext cx="60925" cy="67350"/>
            </a:xfrm>
            <a:custGeom>
              <a:avLst/>
              <a:gdLst/>
              <a:ahLst/>
              <a:cxnLst/>
              <a:rect l="l" t="t" r="r" b="b"/>
              <a:pathLst>
                <a:path w="2437" h="2694" extrusionOk="0">
                  <a:moveTo>
                    <a:pt x="1336" y="0"/>
                  </a:moveTo>
                  <a:lnTo>
                    <a:pt x="0" y="777"/>
                  </a:lnTo>
                  <a:lnTo>
                    <a:pt x="1102" y="2693"/>
                  </a:lnTo>
                  <a:lnTo>
                    <a:pt x="2437" y="1916"/>
                  </a:lnTo>
                  <a:lnTo>
                    <a:pt x="1336"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3" name="Google Shape;1103;p29"/>
            <p:cNvSpPr/>
            <p:nvPr/>
          </p:nvSpPr>
          <p:spPr>
            <a:xfrm>
              <a:off x="4576325" y="5046425"/>
              <a:ext cx="65100" cy="74150"/>
            </a:xfrm>
            <a:custGeom>
              <a:avLst/>
              <a:gdLst/>
              <a:ahLst/>
              <a:cxnLst/>
              <a:rect l="l" t="t" r="r" b="b"/>
              <a:pathLst>
                <a:path w="2604" h="2966" extrusionOk="0">
                  <a:moveTo>
                    <a:pt x="1336" y="1"/>
                  </a:moveTo>
                  <a:lnTo>
                    <a:pt x="1" y="770"/>
                  </a:lnTo>
                  <a:lnTo>
                    <a:pt x="1268" y="2965"/>
                  </a:lnTo>
                  <a:lnTo>
                    <a:pt x="2603" y="2188"/>
                  </a:lnTo>
                  <a:lnTo>
                    <a:pt x="1336"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4" name="Google Shape;1104;p29"/>
            <p:cNvSpPr/>
            <p:nvPr/>
          </p:nvSpPr>
          <p:spPr>
            <a:xfrm>
              <a:off x="4548600" y="5046425"/>
              <a:ext cx="61125" cy="35300"/>
            </a:xfrm>
            <a:custGeom>
              <a:avLst/>
              <a:gdLst/>
              <a:ahLst/>
              <a:cxnLst/>
              <a:rect l="l" t="t" r="r" b="b"/>
              <a:pathLst>
                <a:path w="2445" h="1412" extrusionOk="0">
                  <a:moveTo>
                    <a:pt x="2445" y="1"/>
                  </a:moveTo>
                  <a:lnTo>
                    <a:pt x="1336" y="634"/>
                  </a:lnTo>
                  <a:lnTo>
                    <a:pt x="1" y="1411"/>
                  </a:lnTo>
                  <a:lnTo>
                    <a:pt x="1" y="1411"/>
                  </a:lnTo>
                  <a:lnTo>
                    <a:pt x="1110" y="770"/>
                  </a:lnTo>
                  <a:lnTo>
                    <a:pt x="2445"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5" name="Google Shape;1105;p29"/>
            <p:cNvSpPr/>
            <p:nvPr/>
          </p:nvSpPr>
          <p:spPr>
            <a:xfrm>
              <a:off x="4489000" y="5033800"/>
              <a:ext cx="119025" cy="168425"/>
            </a:xfrm>
            <a:custGeom>
              <a:avLst/>
              <a:gdLst/>
              <a:ahLst/>
              <a:cxnLst/>
              <a:rect l="l" t="t" r="r" b="b"/>
              <a:pathLst>
                <a:path w="4761" h="6737" extrusionOk="0">
                  <a:moveTo>
                    <a:pt x="1283" y="0"/>
                  </a:moveTo>
                  <a:lnTo>
                    <a:pt x="8" y="724"/>
                  </a:lnTo>
                  <a:lnTo>
                    <a:pt x="1117" y="2641"/>
                  </a:lnTo>
                  <a:lnTo>
                    <a:pt x="1" y="3267"/>
                  </a:lnTo>
                  <a:lnTo>
                    <a:pt x="1268" y="5454"/>
                  </a:lnTo>
                  <a:lnTo>
                    <a:pt x="2377" y="4828"/>
                  </a:lnTo>
                  <a:lnTo>
                    <a:pt x="3479" y="6737"/>
                  </a:lnTo>
                  <a:lnTo>
                    <a:pt x="4753" y="6013"/>
                  </a:lnTo>
                  <a:lnTo>
                    <a:pt x="3652" y="4104"/>
                  </a:lnTo>
                  <a:lnTo>
                    <a:pt x="4761" y="3470"/>
                  </a:lnTo>
                  <a:lnTo>
                    <a:pt x="3494" y="1275"/>
                  </a:lnTo>
                  <a:lnTo>
                    <a:pt x="2385" y="1916"/>
                  </a:lnTo>
                  <a:lnTo>
                    <a:pt x="1283" y="0"/>
                  </a:lnTo>
                  <a:close/>
                </a:path>
              </a:pathLst>
            </a:custGeom>
            <a:solidFill>
              <a:srgbClr val="FF65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106" name="Google Shape;1106;p29"/>
          <p:cNvGrpSpPr/>
          <p:nvPr/>
        </p:nvGrpSpPr>
        <p:grpSpPr>
          <a:xfrm>
            <a:off x="6919651" y="4432998"/>
            <a:ext cx="1439812" cy="1831644"/>
            <a:chOff x="4090500" y="4414300"/>
            <a:chExt cx="118100" cy="150225"/>
          </a:xfrm>
        </p:grpSpPr>
        <p:sp>
          <p:nvSpPr>
            <p:cNvPr id="1107" name="Google Shape;1107;p29"/>
            <p:cNvSpPr/>
            <p:nvPr/>
          </p:nvSpPr>
          <p:spPr>
            <a:xfrm>
              <a:off x="4123700" y="4505400"/>
              <a:ext cx="39625" cy="18450"/>
            </a:xfrm>
            <a:custGeom>
              <a:avLst/>
              <a:gdLst/>
              <a:ahLst/>
              <a:cxnLst/>
              <a:rect l="l" t="t" r="r" b="b"/>
              <a:pathLst>
                <a:path w="1585" h="738" extrusionOk="0">
                  <a:moveTo>
                    <a:pt x="16" y="684"/>
                  </a:moveTo>
                  <a:lnTo>
                    <a:pt x="16" y="684"/>
                  </a:lnTo>
                  <a:cubicBezTo>
                    <a:pt x="11" y="687"/>
                    <a:pt x="6" y="690"/>
                    <a:pt x="1" y="693"/>
                  </a:cubicBezTo>
                  <a:lnTo>
                    <a:pt x="16" y="684"/>
                  </a:lnTo>
                  <a:close/>
                  <a:moveTo>
                    <a:pt x="1282" y="1"/>
                  </a:moveTo>
                  <a:cubicBezTo>
                    <a:pt x="1218" y="1"/>
                    <a:pt x="1160" y="16"/>
                    <a:pt x="1110" y="44"/>
                  </a:cubicBezTo>
                  <a:lnTo>
                    <a:pt x="16" y="684"/>
                  </a:lnTo>
                  <a:lnTo>
                    <a:pt x="16" y="684"/>
                  </a:lnTo>
                  <a:cubicBezTo>
                    <a:pt x="63" y="658"/>
                    <a:pt x="115" y="646"/>
                    <a:pt x="173" y="646"/>
                  </a:cubicBezTo>
                  <a:cubicBezTo>
                    <a:pt x="264" y="646"/>
                    <a:pt x="366" y="676"/>
                    <a:pt x="476" y="738"/>
                  </a:cubicBezTo>
                  <a:lnTo>
                    <a:pt x="1585" y="97"/>
                  </a:lnTo>
                  <a:cubicBezTo>
                    <a:pt x="1475" y="31"/>
                    <a:pt x="1372" y="1"/>
                    <a:pt x="1282"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8" name="Google Shape;1108;p29"/>
            <p:cNvSpPr/>
            <p:nvPr/>
          </p:nvSpPr>
          <p:spPr>
            <a:xfrm>
              <a:off x="4135575" y="4507800"/>
              <a:ext cx="44350" cy="55675"/>
            </a:xfrm>
            <a:custGeom>
              <a:avLst/>
              <a:gdLst/>
              <a:ahLst/>
              <a:cxnLst/>
              <a:rect l="l" t="t" r="r" b="b"/>
              <a:pathLst>
                <a:path w="1774" h="2227" extrusionOk="0">
                  <a:moveTo>
                    <a:pt x="1110" y="1"/>
                  </a:moveTo>
                  <a:lnTo>
                    <a:pt x="1" y="642"/>
                  </a:lnTo>
                  <a:cubicBezTo>
                    <a:pt x="393" y="898"/>
                    <a:pt x="642" y="1321"/>
                    <a:pt x="665" y="1796"/>
                  </a:cubicBezTo>
                  <a:cubicBezTo>
                    <a:pt x="665" y="2007"/>
                    <a:pt x="589" y="2151"/>
                    <a:pt x="469" y="2226"/>
                  </a:cubicBezTo>
                  <a:lnTo>
                    <a:pt x="1578" y="1577"/>
                  </a:lnTo>
                  <a:cubicBezTo>
                    <a:pt x="1698" y="1509"/>
                    <a:pt x="1774" y="1359"/>
                    <a:pt x="1774" y="1147"/>
                  </a:cubicBezTo>
                  <a:cubicBezTo>
                    <a:pt x="1751" y="680"/>
                    <a:pt x="1502" y="250"/>
                    <a:pt x="1110"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9" name="Google Shape;1109;p29"/>
            <p:cNvSpPr/>
            <p:nvPr/>
          </p:nvSpPr>
          <p:spPr>
            <a:xfrm>
              <a:off x="4118800" y="4521550"/>
              <a:ext cx="33400" cy="42975"/>
            </a:xfrm>
            <a:custGeom>
              <a:avLst/>
              <a:gdLst/>
              <a:ahLst/>
              <a:cxnLst/>
              <a:rect l="l" t="t" r="r" b="b"/>
              <a:pathLst>
                <a:path w="1336" h="1719" extrusionOk="0">
                  <a:moveTo>
                    <a:pt x="370" y="0"/>
                  </a:moveTo>
                  <a:cubicBezTo>
                    <a:pt x="151" y="0"/>
                    <a:pt x="1" y="171"/>
                    <a:pt x="1" y="469"/>
                  </a:cubicBezTo>
                  <a:cubicBezTo>
                    <a:pt x="23" y="944"/>
                    <a:pt x="272" y="1367"/>
                    <a:pt x="664" y="1623"/>
                  </a:cubicBezTo>
                  <a:cubicBezTo>
                    <a:pt x="773" y="1688"/>
                    <a:pt x="876" y="1718"/>
                    <a:pt x="968" y="1718"/>
                  </a:cubicBezTo>
                  <a:cubicBezTo>
                    <a:pt x="1186" y="1718"/>
                    <a:pt x="1336" y="1544"/>
                    <a:pt x="1336" y="1246"/>
                  </a:cubicBezTo>
                  <a:cubicBezTo>
                    <a:pt x="1313" y="771"/>
                    <a:pt x="1064" y="348"/>
                    <a:pt x="672" y="92"/>
                  </a:cubicBezTo>
                  <a:cubicBezTo>
                    <a:pt x="563" y="30"/>
                    <a:pt x="461" y="0"/>
                    <a:pt x="370" y="0"/>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0" name="Google Shape;1110;p29"/>
            <p:cNvSpPr/>
            <p:nvPr/>
          </p:nvSpPr>
          <p:spPr>
            <a:xfrm>
              <a:off x="4180850" y="4492150"/>
              <a:ext cx="27750" cy="46800"/>
            </a:xfrm>
            <a:custGeom>
              <a:avLst/>
              <a:gdLst/>
              <a:ahLst/>
              <a:cxnLst/>
              <a:rect l="l" t="t" r="r" b="b"/>
              <a:pathLst>
                <a:path w="1110" h="1872" extrusionOk="0">
                  <a:moveTo>
                    <a:pt x="1109" y="1"/>
                  </a:moveTo>
                  <a:lnTo>
                    <a:pt x="0" y="642"/>
                  </a:lnTo>
                  <a:lnTo>
                    <a:pt x="0" y="1871"/>
                  </a:lnTo>
                  <a:lnTo>
                    <a:pt x="1102" y="1223"/>
                  </a:lnTo>
                  <a:lnTo>
                    <a:pt x="1109"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1" name="Google Shape;1111;p29"/>
            <p:cNvSpPr/>
            <p:nvPr/>
          </p:nvSpPr>
          <p:spPr>
            <a:xfrm>
              <a:off x="4090500" y="4439925"/>
              <a:ext cx="118100" cy="68275"/>
            </a:xfrm>
            <a:custGeom>
              <a:avLst/>
              <a:gdLst/>
              <a:ahLst/>
              <a:cxnLst/>
              <a:rect l="l" t="t" r="r" b="b"/>
              <a:pathLst>
                <a:path w="4724" h="2731" extrusionOk="0">
                  <a:moveTo>
                    <a:pt x="1110" y="0"/>
                  </a:moveTo>
                  <a:lnTo>
                    <a:pt x="1" y="641"/>
                  </a:lnTo>
                  <a:lnTo>
                    <a:pt x="3614" y="2731"/>
                  </a:lnTo>
                  <a:lnTo>
                    <a:pt x="4723" y="2090"/>
                  </a:lnTo>
                  <a:lnTo>
                    <a:pt x="1110"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2" name="Google Shape;1112;p29"/>
            <p:cNvSpPr/>
            <p:nvPr/>
          </p:nvSpPr>
          <p:spPr>
            <a:xfrm>
              <a:off x="4090500" y="4455950"/>
              <a:ext cx="90375" cy="83000"/>
            </a:xfrm>
            <a:custGeom>
              <a:avLst/>
              <a:gdLst/>
              <a:ahLst/>
              <a:cxnLst/>
              <a:rect l="l" t="t" r="r" b="b"/>
              <a:pathLst>
                <a:path w="3615" h="3320" extrusionOk="0">
                  <a:moveTo>
                    <a:pt x="1" y="0"/>
                  </a:moveTo>
                  <a:lnTo>
                    <a:pt x="1" y="1230"/>
                  </a:lnTo>
                  <a:lnTo>
                    <a:pt x="3614" y="3319"/>
                  </a:lnTo>
                  <a:lnTo>
                    <a:pt x="3614" y="2090"/>
                  </a:lnTo>
                  <a:lnTo>
                    <a:pt x="1" y="0"/>
                  </a:ln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3" name="Google Shape;1113;p29"/>
            <p:cNvSpPr/>
            <p:nvPr/>
          </p:nvSpPr>
          <p:spPr>
            <a:xfrm>
              <a:off x="4123900" y="4414300"/>
              <a:ext cx="39425" cy="18475"/>
            </a:xfrm>
            <a:custGeom>
              <a:avLst/>
              <a:gdLst/>
              <a:ahLst/>
              <a:cxnLst/>
              <a:rect l="l" t="t" r="r" b="b"/>
              <a:pathLst>
                <a:path w="1577" h="739" extrusionOk="0">
                  <a:moveTo>
                    <a:pt x="1284" y="0"/>
                  </a:moveTo>
                  <a:cubicBezTo>
                    <a:pt x="1219" y="0"/>
                    <a:pt x="1160" y="16"/>
                    <a:pt x="1109" y="44"/>
                  </a:cubicBezTo>
                  <a:lnTo>
                    <a:pt x="0" y="686"/>
                  </a:lnTo>
                  <a:cubicBezTo>
                    <a:pt x="50" y="657"/>
                    <a:pt x="110" y="642"/>
                    <a:pt x="175" y="642"/>
                  </a:cubicBezTo>
                  <a:cubicBezTo>
                    <a:pt x="266" y="642"/>
                    <a:pt x="370" y="672"/>
                    <a:pt x="475" y="738"/>
                  </a:cubicBezTo>
                  <a:lnTo>
                    <a:pt x="1577" y="90"/>
                  </a:lnTo>
                  <a:cubicBezTo>
                    <a:pt x="1472" y="29"/>
                    <a:pt x="1373" y="0"/>
                    <a:pt x="1284"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4" name="Google Shape;1114;p29"/>
            <p:cNvSpPr/>
            <p:nvPr/>
          </p:nvSpPr>
          <p:spPr>
            <a:xfrm>
              <a:off x="4135775" y="4416525"/>
              <a:ext cx="44350" cy="55650"/>
            </a:xfrm>
            <a:custGeom>
              <a:avLst/>
              <a:gdLst/>
              <a:ahLst/>
              <a:cxnLst/>
              <a:rect l="l" t="t" r="r" b="b"/>
              <a:pathLst>
                <a:path w="1774" h="2226" extrusionOk="0">
                  <a:moveTo>
                    <a:pt x="1109" y="1"/>
                  </a:moveTo>
                  <a:lnTo>
                    <a:pt x="0" y="649"/>
                  </a:lnTo>
                  <a:cubicBezTo>
                    <a:pt x="393" y="898"/>
                    <a:pt x="642" y="1328"/>
                    <a:pt x="672" y="1804"/>
                  </a:cubicBezTo>
                  <a:cubicBezTo>
                    <a:pt x="664" y="2010"/>
                    <a:pt x="599" y="2152"/>
                    <a:pt x="484" y="2221"/>
                  </a:cubicBezTo>
                  <a:lnTo>
                    <a:pt x="484" y="2221"/>
                  </a:lnTo>
                  <a:lnTo>
                    <a:pt x="1577" y="1585"/>
                  </a:lnTo>
                  <a:cubicBezTo>
                    <a:pt x="1698" y="1517"/>
                    <a:pt x="1773" y="1366"/>
                    <a:pt x="1773" y="1155"/>
                  </a:cubicBezTo>
                  <a:cubicBezTo>
                    <a:pt x="1751" y="687"/>
                    <a:pt x="1502" y="257"/>
                    <a:pt x="1109" y="1"/>
                  </a:cubicBezTo>
                  <a:close/>
                  <a:moveTo>
                    <a:pt x="484" y="2221"/>
                  </a:moveTo>
                  <a:lnTo>
                    <a:pt x="476" y="2226"/>
                  </a:lnTo>
                  <a:cubicBezTo>
                    <a:pt x="478" y="2224"/>
                    <a:pt x="481" y="2223"/>
                    <a:pt x="484" y="222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5" name="Google Shape;1115;p29"/>
            <p:cNvSpPr/>
            <p:nvPr/>
          </p:nvSpPr>
          <p:spPr>
            <a:xfrm>
              <a:off x="4119000" y="4430375"/>
              <a:ext cx="33575" cy="43050"/>
            </a:xfrm>
            <a:custGeom>
              <a:avLst/>
              <a:gdLst/>
              <a:ahLst/>
              <a:cxnLst/>
              <a:rect l="l" t="t" r="r" b="b"/>
              <a:pathLst>
                <a:path w="1343" h="1722" extrusionOk="0">
                  <a:moveTo>
                    <a:pt x="370" y="0"/>
                  </a:moveTo>
                  <a:cubicBezTo>
                    <a:pt x="153" y="0"/>
                    <a:pt x="5" y="175"/>
                    <a:pt x="0" y="473"/>
                  </a:cubicBezTo>
                  <a:cubicBezTo>
                    <a:pt x="30" y="940"/>
                    <a:pt x="272" y="1370"/>
                    <a:pt x="671" y="1627"/>
                  </a:cubicBezTo>
                  <a:cubicBezTo>
                    <a:pt x="780" y="1691"/>
                    <a:pt x="883" y="1722"/>
                    <a:pt x="975" y="1722"/>
                  </a:cubicBezTo>
                  <a:cubicBezTo>
                    <a:pt x="1193" y="1722"/>
                    <a:pt x="1343" y="1547"/>
                    <a:pt x="1343" y="1250"/>
                  </a:cubicBezTo>
                  <a:cubicBezTo>
                    <a:pt x="1313" y="774"/>
                    <a:pt x="1064" y="344"/>
                    <a:pt x="671" y="95"/>
                  </a:cubicBezTo>
                  <a:cubicBezTo>
                    <a:pt x="563" y="31"/>
                    <a:pt x="460" y="0"/>
                    <a:pt x="370" y="0"/>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6" name="Rectangle 5"/>
          <p:cNvSpPr/>
          <p:nvPr/>
        </p:nvSpPr>
        <p:spPr>
          <a:xfrm>
            <a:off x="3448050" y="0"/>
            <a:ext cx="8743950" cy="1791260"/>
          </a:xfrm>
          <a:prstGeom prst="rect">
            <a:avLst/>
          </a:prstGeom>
          <a:solidFill>
            <a:srgbClr val="FFC885"/>
          </a:solidFill>
          <a:ln>
            <a:noFill/>
          </a:ln>
        </p:spPr>
        <p:txBody>
          <a:bodyPr wrap="square">
            <a:spAutoFit/>
          </a:bodyPr>
          <a:lstStyle/>
          <a:p>
            <a:pPr>
              <a:lnSpc>
                <a:spcPct val="115000"/>
              </a:lnSpc>
            </a:pPr>
            <a:r>
              <a:rPr lang="az-Latn-AZ" sz="24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Massivin elementlərinin cəminin tapılması nümunəsinə baxaq</a:t>
            </a:r>
            <a:r>
              <a:rPr lang="en-US" sz="24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p>
          <a:p>
            <a:pPr>
              <a:lnSpc>
                <a:spcPct val="115000"/>
              </a:lnSpc>
            </a:pPr>
            <a:r>
              <a:rPr lang="az-Latn-AZ" sz="2400" b="1" dirty="0" smtClean="0">
                <a:solidFill>
                  <a:schemeClr val="bg1">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Misal</a:t>
            </a:r>
            <a:r>
              <a:rPr lang="en-US" sz="2400" b="1" dirty="0" smtClean="0">
                <a:solidFill>
                  <a:schemeClr val="bg1">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r>
              <a:rPr lang="en-US" sz="24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4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Massivin elementləri cəmini tapmaq</a:t>
            </a:r>
            <a:r>
              <a:rPr lang="en-US" sz="24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Massivin</a:t>
            </a:r>
            <a:r>
              <a:rPr lang="en-US" sz="24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elementlərini</a:t>
            </a:r>
            <a:r>
              <a:rPr lang="en-US" sz="24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klaviaturadan</a:t>
            </a:r>
            <a:r>
              <a:rPr lang="en-US" sz="24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daxil</a:t>
            </a:r>
            <a:r>
              <a:rPr lang="en-US" sz="24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etməli</a:t>
            </a:r>
            <a:r>
              <a:rPr lang="en-US"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endParaRPr lang="en-US" sz="2000" b="1"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
        <p:nvSpPr>
          <p:cNvPr id="7" name="Rectangle 6"/>
          <p:cNvSpPr/>
          <p:nvPr/>
        </p:nvSpPr>
        <p:spPr>
          <a:xfrm>
            <a:off x="0" y="285750"/>
            <a:ext cx="6343650" cy="6781857"/>
          </a:xfrm>
          <a:prstGeom prst="rect">
            <a:avLst/>
          </a:prstGeom>
        </p:spPr>
        <p:txBody>
          <a:bodyPr wrap="square">
            <a:spAutoFit/>
          </a:bodyPr>
          <a:lstStyle/>
          <a:p>
            <a:pPr marL="285750" indent="-285750">
              <a:lnSpc>
                <a:spcPct val="115000"/>
              </a:lnSpc>
              <a:buFont typeface="Wingdings" panose="05000000000000000000" pitchFamily="2" charset="2"/>
              <a:buChar char="q"/>
            </a:pPr>
            <a:r>
              <a:rPr lang="en-US" b="1" dirty="0" smtClean="0">
                <a:effectLst/>
                <a:highlight>
                  <a:srgbClr val="FFFFFF"/>
                </a:highlight>
                <a:ea typeface="Calibri" panose="020F0502020204030204" pitchFamily="34" charset="0"/>
                <a:cs typeface="Times New Roman" panose="02020603050405020304" pitchFamily="18" charset="0"/>
              </a:rPr>
              <a:t>#</a:t>
            </a:r>
            <a:r>
              <a:rPr lang="en-US" sz="2000" b="1" dirty="0" smtClean="0">
                <a:effectLst/>
                <a:highlight>
                  <a:srgbClr val="FFFFFF"/>
                </a:highlight>
                <a:ea typeface="Calibri" panose="020F0502020204030204" pitchFamily="34" charset="0"/>
                <a:cs typeface="Times New Roman" panose="02020603050405020304" pitchFamily="18" charset="0"/>
              </a:rPr>
              <a:t>include "</a:t>
            </a:r>
            <a:r>
              <a:rPr lang="en-US" sz="2000" b="1" dirty="0" err="1" smtClean="0">
                <a:effectLst/>
                <a:highlight>
                  <a:srgbClr val="FFFFFF"/>
                </a:highlight>
                <a:ea typeface="Calibri" panose="020F0502020204030204" pitchFamily="34" charset="0"/>
                <a:cs typeface="Times New Roman" panose="02020603050405020304" pitchFamily="18" charset="0"/>
              </a:rPr>
              <a:t>stdafx.h</a:t>
            </a:r>
            <a:r>
              <a:rPr lang="en-US" sz="2000" b="1" dirty="0" smtClean="0">
                <a:effectLst/>
                <a:highlight>
                  <a:srgbClr val="FFFFFF"/>
                </a:highlight>
                <a:ea typeface="Calibri" panose="020F0502020204030204" pitchFamily="34" charset="0"/>
                <a:cs typeface="Times New Roman" panose="02020603050405020304" pitchFamily="18" charset="0"/>
              </a:rPr>
              <a:t>" </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#include &lt;</a:t>
            </a:r>
            <a:r>
              <a:rPr lang="en-US" sz="2000" b="1" dirty="0" err="1" smtClean="0">
                <a:effectLst/>
                <a:highlight>
                  <a:srgbClr val="FFFFFF"/>
                </a:highlight>
                <a:ea typeface="Calibri" panose="020F0502020204030204" pitchFamily="34" charset="0"/>
                <a:cs typeface="Times New Roman" panose="02020603050405020304" pitchFamily="18" charset="0"/>
              </a:rPr>
              <a:t>iostream</a:t>
            </a:r>
            <a:r>
              <a:rPr lang="en-US" sz="2000" b="1" dirty="0" smtClean="0">
                <a:effectLst/>
                <a:highlight>
                  <a:srgbClr val="FFFFFF"/>
                </a:highlight>
                <a:ea typeface="Calibri" panose="020F0502020204030204" pitchFamily="34" charset="0"/>
                <a:cs typeface="Times New Roman" panose="02020603050405020304" pitchFamily="18" charset="0"/>
              </a:rPr>
              <a:t>&gt; </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using namespace </a:t>
            </a:r>
            <a:r>
              <a:rPr lang="en-US" sz="2000" b="1" dirty="0" err="1" smtClean="0">
                <a:effectLst/>
                <a:highlight>
                  <a:srgbClr val="FFFFFF"/>
                </a:highlight>
                <a:ea typeface="Calibri" panose="020F0502020204030204" pitchFamily="34" charset="0"/>
                <a:cs typeface="Times New Roman" panose="02020603050405020304" pitchFamily="18" charset="0"/>
              </a:rPr>
              <a:t>std</a:t>
            </a:r>
            <a:r>
              <a:rPr lang="en-US" sz="2000" b="1" dirty="0" smtClean="0">
                <a:effectLst/>
                <a:highlight>
                  <a:srgbClr val="FFFFFF"/>
                </a:highlight>
                <a:ea typeface="Calibri" panose="020F0502020204030204" pitchFamily="34" charset="0"/>
                <a:cs typeface="Times New Roman" panose="02020603050405020304" pitchFamily="18" charset="0"/>
              </a:rPr>
              <a:t>;</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void main()</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 //</a:t>
            </a:r>
            <a:r>
              <a:rPr lang="az-Latn-AZ" sz="2000" b="1" dirty="0" smtClean="0">
                <a:effectLst/>
                <a:highlight>
                  <a:srgbClr val="FFFFFF"/>
                </a:highlight>
                <a:ea typeface="Calibri" panose="020F0502020204030204" pitchFamily="34" charset="0"/>
                <a:cs typeface="Times New Roman" panose="02020603050405020304" pitchFamily="18" charset="0"/>
              </a:rPr>
              <a:t>Statik massivin elan edilməsi </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err="1" smtClean="0">
                <a:effectLst/>
                <a:highlight>
                  <a:srgbClr val="FFFFFF"/>
                </a:highlight>
                <a:ea typeface="Calibri" panose="020F0502020204030204" pitchFamily="34" charset="0"/>
                <a:cs typeface="Times New Roman" panose="02020603050405020304" pitchFamily="18" charset="0"/>
              </a:rPr>
              <a:t>int</a:t>
            </a:r>
            <a:r>
              <a:rPr lang="en-US" sz="2000" b="1" dirty="0" smtClean="0">
                <a:effectLst/>
                <a:highlight>
                  <a:srgbClr val="FFFFFF"/>
                </a:highlight>
                <a:ea typeface="Calibri" panose="020F0502020204030204" pitchFamily="34" charset="0"/>
                <a:cs typeface="Times New Roman" panose="02020603050405020304" pitchFamily="18" charset="0"/>
              </a:rPr>
              <a:t> a[10];</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 //</a:t>
            </a:r>
            <a:r>
              <a:rPr lang="az-Latn-AZ" sz="2000" b="1" dirty="0" smtClean="0">
                <a:effectLst/>
                <a:highlight>
                  <a:srgbClr val="FFFFFF"/>
                </a:highlight>
                <a:ea typeface="Calibri" panose="020F0502020204030204" pitchFamily="34" charset="0"/>
                <a:cs typeface="Times New Roman" panose="02020603050405020304" pitchFamily="18" charset="0"/>
              </a:rPr>
              <a:t>Elementlər cəminin saxlanması üçün dəyişənin elan edilməsi </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err="1" smtClean="0">
                <a:effectLst/>
                <a:highlight>
                  <a:srgbClr val="FFFFFF"/>
                </a:highlight>
                <a:ea typeface="Calibri" panose="020F0502020204030204" pitchFamily="34" charset="0"/>
                <a:cs typeface="Times New Roman" panose="02020603050405020304" pitchFamily="18" charset="0"/>
              </a:rPr>
              <a:t>int</a:t>
            </a:r>
            <a:r>
              <a:rPr lang="en-US" sz="2000" b="1" dirty="0" smtClean="0">
                <a:effectLst/>
                <a:highlight>
                  <a:srgbClr val="FFFFFF"/>
                </a:highlight>
                <a:ea typeface="Calibri" panose="020F0502020204030204" pitchFamily="34" charset="0"/>
                <a:cs typeface="Times New Roman" panose="02020603050405020304" pitchFamily="18" charset="0"/>
              </a:rPr>
              <a:t> s = 0;</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 //</a:t>
            </a:r>
            <a:r>
              <a:rPr lang="az-Latn-AZ" sz="2000" b="1" dirty="0" smtClean="0">
                <a:effectLst/>
                <a:highlight>
                  <a:srgbClr val="FFFFFF"/>
                </a:highlight>
                <a:ea typeface="Calibri" panose="020F0502020204030204" pitchFamily="34" charset="0"/>
                <a:cs typeface="Times New Roman" panose="02020603050405020304" pitchFamily="18" charset="0"/>
              </a:rPr>
              <a:t>Klaviaturadan massivin elementlərinin daxil edilməsi </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for (</a:t>
            </a:r>
            <a:r>
              <a:rPr lang="en-US" sz="2000" b="1" dirty="0" err="1" smtClean="0">
                <a:effectLst/>
                <a:highlight>
                  <a:srgbClr val="FFFFFF"/>
                </a:highlight>
                <a:ea typeface="Calibri" panose="020F0502020204030204" pitchFamily="34" charset="0"/>
                <a:cs typeface="Times New Roman" panose="02020603050405020304" pitchFamily="18" charset="0"/>
              </a:rPr>
              <a:t>int</a:t>
            </a:r>
            <a:r>
              <a:rPr lang="en-US" sz="2000" b="1" dirty="0" smtClean="0">
                <a:effectLst/>
                <a:highlight>
                  <a:srgbClr val="FFFFFF"/>
                </a:highlight>
                <a:ea typeface="Calibri" panose="020F0502020204030204" pitchFamily="34" charset="0"/>
                <a:cs typeface="Times New Roman" panose="02020603050405020304" pitchFamily="18" charset="0"/>
              </a:rPr>
              <a:t> </a:t>
            </a:r>
            <a:r>
              <a:rPr lang="en-US" sz="2000" b="1" dirty="0" err="1" smtClean="0">
                <a:effectLst/>
                <a:highlight>
                  <a:srgbClr val="FFFFFF"/>
                </a:highlight>
                <a:ea typeface="Calibri" panose="020F0502020204030204" pitchFamily="34" charset="0"/>
                <a:cs typeface="Times New Roman" panose="02020603050405020304" pitchFamily="18" charset="0"/>
              </a:rPr>
              <a:t>i</a:t>
            </a:r>
            <a:r>
              <a:rPr lang="en-US" sz="2000" b="1" dirty="0" smtClean="0">
                <a:effectLst/>
                <a:highlight>
                  <a:srgbClr val="FFFFFF"/>
                </a:highlight>
                <a:ea typeface="Calibri" panose="020F0502020204030204" pitchFamily="34" charset="0"/>
                <a:cs typeface="Times New Roman" panose="02020603050405020304" pitchFamily="18" charset="0"/>
              </a:rPr>
              <a:t>=0; </a:t>
            </a:r>
            <a:r>
              <a:rPr lang="en-US" sz="2000" b="1" dirty="0" err="1" smtClean="0">
                <a:effectLst/>
                <a:highlight>
                  <a:srgbClr val="FFFFFF"/>
                </a:highlight>
                <a:ea typeface="Calibri" panose="020F0502020204030204" pitchFamily="34" charset="0"/>
                <a:cs typeface="Times New Roman" panose="02020603050405020304" pitchFamily="18" charset="0"/>
              </a:rPr>
              <a:t>i</a:t>
            </a:r>
            <a:r>
              <a:rPr lang="en-US" sz="2000" b="1" dirty="0" smtClean="0">
                <a:effectLst/>
                <a:highlight>
                  <a:srgbClr val="FFFFFF"/>
                </a:highlight>
                <a:ea typeface="Calibri" panose="020F0502020204030204" pitchFamily="34" charset="0"/>
                <a:cs typeface="Times New Roman" panose="02020603050405020304" pitchFamily="18" charset="0"/>
              </a:rPr>
              <a:t>&lt;10; </a:t>
            </a:r>
            <a:r>
              <a:rPr lang="en-US" sz="2000" b="1" dirty="0" err="1" smtClean="0">
                <a:effectLst/>
                <a:highlight>
                  <a:srgbClr val="FFFFFF"/>
                </a:highlight>
                <a:ea typeface="Calibri" panose="020F0502020204030204" pitchFamily="34" charset="0"/>
                <a:cs typeface="Times New Roman" panose="02020603050405020304" pitchFamily="18" charset="0"/>
              </a:rPr>
              <a:t>i</a:t>
            </a:r>
            <a:r>
              <a:rPr lang="en-US" sz="2000" b="1" dirty="0" smtClean="0">
                <a:effectLst/>
                <a:highlight>
                  <a:srgbClr val="FFFFFF"/>
                </a:highlight>
                <a:ea typeface="Calibri" panose="020F0502020204030204" pitchFamily="34" charset="0"/>
                <a:cs typeface="Times New Roman" panose="02020603050405020304" pitchFamily="18" charset="0"/>
              </a:rPr>
              <a:t>++)</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 </a:t>
            </a:r>
            <a:r>
              <a:rPr lang="en-US" sz="2000" b="1" dirty="0" err="1" smtClean="0">
                <a:effectLst/>
                <a:highlight>
                  <a:srgbClr val="FFFFFF"/>
                </a:highlight>
                <a:ea typeface="Calibri" panose="020F0502020204030204" pitchFamily="34" charset="0"/>
                <a:cs typeface="Times New Roman" panose="02020603050405020304" pitchFamily="18" charset="0"/>
              </a:rPr>
              <a:t>cout</a:t>
            </a:r>
            <a:r>
              <a:rPr lang="en-US" sz="2000" b="1" dirty="0" smtClean="0">
                <a:effectLst/>
                <a:highlight>
                  <a:srgbClr val="FFFFFF"/>
                </a:highlight>
                <a:ea typeface="Calibri" panose="020F0502020204030204" pitchFamily="34" charset="0"/>
                <a:cs typeface="Times New Roman" panose="02020603050405020304" pitchFamily="18" charset="0"/>
              </a:rPr>
              <a:t> &lt;&lt; "</a:t>
            </a:r>
            <a:r>
              <a:rPr lang="az-Latn-AZ" sz="2000" b="1" dirty="0" smtClean="0">
                <a:effectLst/>
                <a:highlight>
                  <a:srgbClr val="FFFFFF"/>
                </a:highlight>
                <a:ea typeface="Calibri" panose="020F0502020204030204" pitchFamily="34" charset="0"/>
                <a:cs typeface="Times New Roman" panose="02020603050405020304" pitchFamily="18" charset="0"/>
              </a:rPr>
              <a:t>Massivin </a:t>
            </a:r>
            <a:r>
              <a:rPr lang="en-US" sz="2000" b="1" dirty="0" smtClean="0">
                <a:effectLst/>
                <a:highlight>
                  <a:srgbClr val="FFFFFF"/>
                </a:highlight>
                <a:ea typeface="Calibri" panose="020F0502020204030204" pitchFamily="34" charset="0"/>
                <a:cs typeface="Times New Roman" panose="02020603050405020304" pitchFamily="18" charset="0"/>
              </a:rPr>
              <a:t>" &lt;&lt; </a:t>
            </a:r>
            <a:r>
              <a:rPr lang="en-US" sz="2000" b="1" dirty="0" err="1" smtClean="0">
                <a:effectLst/>
                <a:highlight>
                  <a:srgbClr val="FFFFFF"/>
                </a:highlight>
                <a:ea typeface="Calibri" panose="020F0502020204030204" pitchFamily="34" charset="0"/>
                <a:cs typeface="Times New Roman" panose="02020603050405020304" pitchFamily="18" charset="0"/>
              </a:rPr>
              <a:t>i</a:t>
            </a:r>
            <a:r>
              <a:rPr lang="en-US" sz="2000" b="1" dirty="0" smtClean="0">
                <a:effectLst/>
                <a:highlight>
                  <a:srgbClr val="FFFFFF"/>
                </a:highlight>
                <a:ea typeface="Calibri" panose="020F0502020204030204" pitchFamily="34" charset="0"/>
                <a:cs typeface="Times New Roman" panose="02020603050405020304" pitchFamily="18" charset="0"/>
              </a:rPr>
              <a:t> &lt;&lt;"-ci </a:t>
            </a:r>
            <a:r>
              <a:rPr lang="en-US" sz="2000" b="1" dirty="0" err="1" smtClean="0">
                <a:effectLst/>
                <a:highlight>
                  <a:srgbClr val="FFFFFF"/>
                </a:highlight>
                <a:ea typeface="Calibri" panose="020F0502020204030204" pitchFamily="34" charset="0"/>
                <a:cs typeface="Times New Roman" panose="02020603050405020304" pitchFamily="18" charset="0"/>
              </a:rPr>
              <a:t>elementinin</a:t>
            </a:r>
            <a:r>
              <a:rPr lang="en-US" sz="2000" b="1" dirty="0" smtClean="0">
                <a:effectLst/>
                <a:highlight>
                  <a:srgbClr val="FFFFFF"/>
                </a:highlight>
                <a:ea typeface="Calibri" panose="020F0502020204030204" pitchFamily="34" charset="0"/>
                <a:cs typeface="Times New Roman" panose="02020603050405020304" pitchFamily="18" charset="0"/>
              </a:rPr>
              <a:t> </a:t>
            </a:r>
            <a:r>
              <a:rPr lang="en-US" sz="2000" b="1" dirty="0" err="1" smtClean="0">
                <a:effectLst/>
                <a:highlight>
                  <a:srgbClr val="FFFFFF"/>
                </a:highlight>
                <a:ea typeface="Calibri" panose="020F0502020204030204" pitchFamily="34" charset="0"/>
                <a:cs typeface="Times New Roman" panose="02020603050405020304" pitchFamily="18" charset="0"/>
              </a:rPr>
              <a:t>daxil</a:t>
            </a:r>
            <a:r>
              <a:rPr lang="en-US" sz="2000" b="1" dirty="0" smtClean="0">
                <a:effectLst/>
                <a:highlight>
                  <a:srgbClr val="FFFFFF"/>
                </a:highlight>
                <a:ea typeface="Calibri" panose="020F0502020204030204" pitchFamily="34" charset="0"/>
                <a:cs typeface="Times New Roman" panose="02020603050405020304" pitchFamily="18" charset="0"/>
              </a:rPr>
              <a:t> </a:t>
            </a:r>
            <a:r>
              <a:rPr lang="en-US" sz="2000" b="1" dirty="0" err="1" smtClean="0">
                <a:effectLst/>
                <a:highlight>
                  <a:srgbClr val="FFFFFF"/>
                </a:highlight>
                <a:ea typeface="Calibri" panose="020F0502020204030204" pitchFamily="34" charset="0"/>
                <a:cs typeface="Times New Roman" panose="02020603050405020304" pitchFamily="18" charset="0"/>
              </a:rPr>
              <a:t>edilməsi</a:t>
            </a:r>
            <a:r>
              <a:rPr lang="en-US" sz="2000" b="1" dirty="0" smtClean="0">
                <a:effectLst/>
                <a:highlight>
                  <a:srgbClr val="FFFFFF"/>
                </a:highlight>
                <a:ea typeface="Calibri" panose="020F0502020204030204" pitchFamily="34" charset="0"/>
                <a:cs typeface="Times New Roman" panose="02020603050405020304" pitchFamily="18" charset="0"/>
              </a:rPr>
              <a:t>: "; </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err="1" smtClean="0">
                <a:effectLst/>
                <a:highlight>
                  <a:srgbClr val="FFFFFF"/>
                </a:highlight>
                <a:ea typeface="Calibri" panose="020F0502020204030204" pitchFamily="34" charset="0"/>
                <a:cs typeface="Times New Roman" panose="02020603050405020304" pitchFamily="18" charset="0"/>
              </a:rPr>
              <a:t>cin</a:t>
            </a:r>
            <a:r>
              <a:rPr lang="en-US" sz="2000" b="1" dirty="0" smtClean="0">
                <a:effectLst/>
                <a:highlight>
                  <a:srgbClr val="FFFFFF"/>
                </a:highlight>
                <a:ea typeface="Calibri" panose="020F0502020204030204" pitchFamily="34" charset="0"/>
                <a:cs typeface="Times New Roman" panose="02020603050405020304" pitchFamily="18" charset="0"/>
              </a:rPr>
              <a:t> &gt;&gt; a[</a:t>
            </a:r>
            <a:r>
              <a:rPr lang="en-US" sz="2000" b="1" dirty="0" err="1" smtClean="0">
                <a:effectLst/>
                <a:highlight>
                  <a:srgbClr val="FFFFFF"/>
                </a:highlight>
                <a:ea typeface="Calibri" panose="020F0502020204030204" pitchFamily="34" charset="0"/>
                <a:cs typeface="Times New Roman" panose="02020603050405020304" pitchFamily="18" charset="0"/>
              </a:rPr>
              <a:t>i</a:t>
            </a:r>
            <a:r>
              <a:rPr lang="en-US" sz="2000" b="1" dirty="0" smtClean="0">
                <a:effectLst/>
                <a:highlight>
                  <a:srgbClr val="FFFFFF"/>
                </a:highlight>
                <a:ea typeface="Calibri" panose="020F0502020204030204" pitchFamily="34" charset="0"/>
                <a:cs typeface="Times New Roman" panose="02020603050405020304" pitchFamily="18" charset="0"/>
              </a:rPr>
              <a:t>];</a:t>
            </a:r>
            <a:endParaRPr lang="en-US" sz="2000" b="1" dirty="0" smtClean="0">
              <a:effectLst/>
              <a:ea typeface="Calibri" panose="020F0502020204030204" pitchFamily="34" charset="0"/>
              <a:cs typeface="Times New Roman" panose="02020603050405020304" pitchFamily="18" charset="0"/>
            </a:endParaRPr>
          </a:p>
          <a:p>
            <a:pPr marL="285750" indent="-285750">
              <a:lnSpc>
                <a:spcPct val="115000"/>
              </a:lnSpc>
              <a:buFont typeface="Wingdings" panose="05000000000000000000" pitchFamily="2" charset="2"/>
              <a:buChar char="q"/>
            </a:pPr>
            <a:r>
              <a:rPr lang="en-US" sz="2000" b="1" dirty="0" smtClean="0">
                <a:effectLst/>
                <a:highlight>
                  <a:srgbClr val="FFFFFF"/>
                </a:highlight>
                <a:ea typeface="Calibri" panose="020F0502020204030204" pitchFamily="34" charset="0"/>
                <a:cs typeface="Times New Roman" panose="02020603050405020304" pitchFamily="18" charset="0"/>
              </a:rPr>
              <a:t>}</a:t>
            </a:r>
            <a:endParaRPr lang="en-US" sz="2000" b="1" dirty="0" smtClean="0">
              <a:effectLst/>
              <a:ea typeface="Calibri" panose="020F0502020204030204" pitchFamily="34" charset="0"/>
              <a:cs typeface="Times New Roman" panose="02020603050405020304" pitchFamily="18" charset="0"/>
            </a:endParaRPr>
          </a:p>
          <a:p>
            <a:pPr>
              <a:lnSpc>
                <a:spcPct val="115000"/>
              </a:lnSpc>
            </a:pPr>
            <a:endParaRPr lang="en-US" b="1" dirty="0" smtClean="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4948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grpSp>
        <p:nvGrpSpPr>
          <p:cNvPr id="1319" name="Google Shape;1319;p34"/>
          <p:cNvGrpSpPr/>
          <p:nvPr/>
        </p:nvGrpSpPr>
        <p:grpSpPr>
          <a:xfrm>
            <a:off x="2857213" y="375081"/>
            <a:ext cx="1695832" cy="2095456"/>
            <a:chOff x="1947722" y="483923"/>
            <a:chExt cx="1271874" cy="1571592"/>
          </a:xfrm>
        </p:grpSpPr>
        <p:sp>
          <p:nvSpPr>
            <p:cNvPr id="1320" name="Google Shape;1320;p34"/>
            <p:cNvSpPr/>
            <p:nvPr/>
          </p:nvSpPr>
          <p:spPr>
            <a:xfrm>
              <a:off x="2577431" y="563035"/>
              <a:ext cx="8315" cy="1192104"/>
            </a:xfrm>
            <a:custGeom>
              <a:avLst/>
              <a:gdLst/>
              <a:ahLst/>
              <a:cxnLst/>
              <a:rect l="l" t="t" r="r" b="b"/>
              <a:pathLst>
                <a:path w="253" h="36270" extrusionOk="0">
                  <a:moveTo>
                    <a:pt x="126" y="1"/>
                  </a:moveTo>
                  <a:cubicBezTo>
                    <a:pt x="56" y="1"/>
                    <a:pt x="0" y="57"/>
                    <a:pt x="0" y="127"/>
                  </a:cubicBezTo>
                  <a:lnTo>
                    <a:pt x="0" y="36143"/>
                  </a:lnTo>
                  <a:cubicBezTo>
                    <a:pt x="0" y="36213"/>
                    <a:pt x="56" y="36269"/>
                    <a:pt x="126" y="36269"/>
                  </a:cubicBezTo>
                  <a:cubicBezTo>
                    <a:pt x="195" y="36269"/>
                    <a:pt x="253" y="36213"/>
                    <a:pt x="253" y="36143"/>
                  </a:cubicBezTo>
                  <a:lnTo>
                    <a:pt x="253" y="127"/>
                  </a:lnTo>
                  <a:cubicBezTo>
                    <a:pt x="253" y="57"/>
                    <a:pt x="195" y="1"/>
                    <a:pt x="126"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21" name="Google Shape;1321;p34"/>
            <p:cNvSpPr/>
            <p:nvPr/>
          </p:nvSpPr>
          <p:spPr>
            <a:xfrm>
              <a:off x="2521688" y="483923"/>
              <a:ext cx="124239" cy="113722"/>
            </a:xfrm>
            <a:custGeom>
              <a:avLst/>
              <a:gdLst/>
              <a:ahLst/>
              <a:cxnLst/>
              <a:rect l="l" t="t" r="r" b="b"/>
              <a:pathLst>
                <a:path w="3780" h="3460" extrusionOk="0">
                  <a:moveTo>
                    <a:pt x="1920" y="0"/>
                  </a:moveTo>
                  <a:cubicBezTo>
                    <a:pt x="1876" y="0"/>
                    <a:pt x="1833" y="23"/>
                    <a:pt x="1809" y="66"/>
                  </a:cubicBezTo>
                  <a:lnTo>
                    <a:pt x="48" y="3272"/>
                  </a:lnTo>
                  <a:cubicBezTo>
                    <a:pt x="1" y="3357"/>
                    <a:pt x="62" y="3460"/>
                    <a:pt x="158" y="3460"/>
                  </a:cubicBezTo>
                  <a:cubicBezTo>
                    <a:pt x="204" y="3460"/>
                    <a:pt x="247" y="3434"/>
                    <a:pt x="269" y="3394"/>
                  </a:cubicBezTo>
                  <a:lnTo>
                    <a:pt x="1963" y="311"/>
                  </a:lnTo>
                  <a:lnTo>
                    <a:pt x="3560" y="1432"/>
                  </a:lnTo>
                  <a:cubicBezTo>
                    <a:pt x="3583" y="1449"/>
                    <a:pt x="3610" y="1457"/>
                    <a:pt x="3636" y="1457"/>
                  </a:cubicBezTo>
                  <a:cubicBezTo>
                    <a:pt x="3676" y="1457"/>
                    <a:pt x="3714" y="1438"/>
                    <a:pt x="3739" y="1403"/>
                  </a:cubicBezTo>
                  <a:cubicBezTo>
                    <a:pt x="3779" y="1344"/>
                    <a:pt x="3765" y="1264"/>
                    <a:pt x="3705" y="1225"/>
                  </a:cubicBezTo>
                  <a:lnTo>
                    <a:pt x="1993" y="23"/>
                  </a:lnTo>
                  <a:cubicBezTo>
                    <a:pt x="1970" y="7"/>
                    <a:pt x="1945" y="0"/>
                    <a:pt x="1920" y="0"/>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22" name="Google Shape;1322;p34"/>
            <p:cNvSpPr/>
            <p:nvPr/>
          </p:nvSpPr>
          <p:spPr>
            <a:xfrm>
              <a:off x="1947722" y="1339070"/>
              <a:ext cx="1194306" cy="716446"/>
            </a:xfrm>
            <a:custGeom>
              <a:avLst/>
              <a:gdLst/>
              <a:ahLst/>
              <a:cxnLst/>
              <a:rect l="l" t="t" r="r" b="b"/>
              <a:pathLst>
                <a:path w="36337" h="21798" extrusionOk="0">
                  <a:moveTo>
                    <a:pt x="36191" y="1"/>
                  </a:moveTo>
                  <a:cubicBezTo>
                    <a:pt x="36169" y="1"/>
                    <a:pt x="36148" y="6"/>
                    <a:pt x="36128" y="18"/>
                  </a:cubicBezTo>
                  <a:lnTo>
                    <a:pt x="111" y="21563"/>
                  </a:lnTo>
                  <a:cubicBezTo>
                    <a:pt x="0" y="21628"/>
                    <a:pt x="47" y="21797"/>
                    <a:pt x="176" y="21797"/>
                  </a:cubicBezTo>
                  <a:cubicBezTo>
                    <a:pt x="198" y="21797"/>
                    <a:pt x="222" y="21791"/>
                    <a:pt x="241" y="21779"/>
                  </a:cubicBezTo>
                  <a:lnTo>
                    <a:pt x="36258" y="235"/>
                  </a:lnTo>
                  <a:cubicBezTo>
                    <a:pt x="36317" y="199"/>
                    <a:pt x="36336" y="121"/>
                    <a:pt x="36301" y="62"/>
                  </a:cubicBezTo>
                  <a:cubicBezTo>
                    <a:pt x="36277" y="23"/>
                    <a:pt x="36234" y="1"/>
                    <a:pt x="36191"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23" name="Google Shape;1323;p34"/>
            <p:cNvSpPr/>
            <p:nvPr/>
          </p:nvSpPr>
          <p:spPr>
            <a:xfrm>
              <a:off x="3135915" y="1280533"/>
              <a:ext cx="83681" cy="123976"/>
            </a:xfrm>
            <a:custGeom>
              <a:avLst/>
              <a:gdLst/>
              <a:ahLst/>
              <a:cxnLst/>
              <a:rect l="l" t="t" r="r" b="b"/>
              <a:pathLst>
                <a:path w="2546" h="3772" extrusionOk="0">
                  <a:moveTo>
                    <a:pt x="236" y="1"/>
                  </a:moveTo>
                  <a:cubicBezTo>
                    <a:pt x="178" y="1"/>
                    <a:pt x="126" y="41"/>
                    <a:pt x="114" y="100"/>
                  </a:cubicBezTo>
                  <a:cubicBezTo>
                    <a:pt x="98" y="168"/>
                    <a:pt x="142" y="235"/>
                    <a:pt x="210" y="250"/>
                  </a:cubicBezTo>
                  <a:lnTo>
                    <a:pt x="2173" y="682"/>
                  </a:lnTo>
                  <a:lnTo>
                    <a:pt x="61" y="3571"/>
                  </a:lnTo>
                  <a:cubicBezTo>
                    <a:pt x="0" y="3654"/>
                    <a:pt x="60" y="3771"/>
                    <a:pt x="163" y="3771"/>
                  </a:cubicBezTo>
                  <a:cubicBezTo>
                    <a:pt x="203" y="3771"/>
                    <a:pt x="241" y="3752"/>
                    <a:pt x="266" y="3719"/>
                  </a:cubicBezTo>
                  <a:lnTo>
                    <a:pt x="2492" y="675"/>
                  </a:lnTo>
                  <a:cubicBezTo>
                    <a:pt x="2546" y="601"/>
                    <a:pt x="2506" y="497"/>
                    <a:pt x="2417" y="478"/>
                  </a:cubicBezTo>
                  <a:lnTo>
                    <a:pt x="265" y="4"/>
                  </a:lnTo>
                  <a:cubicBezTo>
                    <a:pt x="255" y="2"/>
                    <a:pt x="245" y="1"/>
                    <a:pt x="236"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24" name="Google Shape;1324;p34"/>
            <p:cNvSpPr/>
            <p:nvPr/>
          </p:nvSpPr>
          <p:spPr>
            <a:xfrm>
              <a:off x="2214705" y="726945"/>
              <a:ext cx="377253" cy="1089755"/>
            </a:xfrm>
            <a:custGeom>
              <a:avLst/>
              <a:gdLst/>
              <a:ahLst/>
              <a:cxnLst/>
              <a:rect l="l" t="t" r="r" b="b"/>
              <a:pathLst>
                <a:path w="11478" h="33156" extrusionOk="0">
                  <a:moveTo>
                    <a:pt x="11333" y="1"/>
                  </a:moveTo>
                  <a:cubicBezTo>
                    <a:pt x="11311" y="1"/>
                    <a:pt x="11288" y="6"/>
                    <a:pt x="11268" y="18"/>
                  </a:cubicBezTo>
                  <a:cubicBezTo>
                    <a:pt x="6672" y="2767"/>
                    <a:pt x="6218" y="7313"/>
                    <a:pt x="5529" y="14193"/>
                  </a:cubicBezTo>
                  <a:cubicBezTo>
                    <a:pt x="5172" y="17766"/>
                    <a:pt x="4727" y="22213"/>
                    <a:pt x="3576" y="27371"/>
                  </a:cubicBezTo>
                  <a:cubicBezTo>
                    <a:pt x="2626" y="31628"/>
                    <a:pt x="146" y="32904"/>
                    <a:pt x="120" y="32916"/>
                  </a:cubicBezTo>
                  <a:cubicBezTo>
                    <a:pt x="0" y="32976"/>
                    <a:pt x="43" y="33156"/>
                    <a:pt x="176" y="33156"/>
                  </a:cubicBezTo>
                  <a:cubicBezTo>
                    <a:pt x="176" y="33156"/>
                    <a:pt x="176" y="33156"/>
                    <a:pt x="177" y="33156"/>
                  </a:cubicBezTo>
                  <a:cubicBezTo>
                    <a:pt x="195" y="33156"/>
                    <a:pt x="215" y="33152"/>
                    <a:pt x="232" y="33143"/>
                  </a:cubicBezTo>
                  <a:cubicBezTo>
                    <a:pt x="338" y="33090"/>
                    <a:pt x="2845" y="31809"/>
                    <a:pt x="3822" y="27426"/>
                  </a:cubicBezTo>
                  <a:cubicBezTo>
                    <a:pt x="4977" y="22252"/>
                    <a:pt x="5424" y="17798"/>
                    <a:pt x="5782" y="14218"/>
                  </a:cubicBezTo>
                  <a:cubicBezTo>
                    <a:pt x="6462" y="7415"/>
                    <a:pt x="6912" y="2919"/>
                    <a:pt x="11398" y="236"/>
                  </a:cubicBezTo>
                  <a:cubicBezTo>
                    <a:pt x="11458" y="199"/>
                    <a:pt x="11477" y="121"/>
                    <a:pt x="11441" y="61"/>
                  </a:cubicBezTo>
                  <a:cubicBezTo>
                    <a:pt x="11418" y="22"/>
                    <a:pt x="11376" y="1"/>
                    <a:pt x="11333"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25" name="Google Shape;1325;p34"/>
            <p:cNvSpPr/>
            <p:nvPr/>
          </p:nvSpPr>
          <p:spPr>
            <a:xfrm>
              <a:off x="2576018" y="701999"/>
              <a:ext cx="376300" cy="696265"/>
            </a:xfrm>
            <a:custGeom>
              <a:avLst/>
              <a:gdLst/>
              <a:ahLst/>
              <a:cxnLst/>
              <a:rect l="l" t="t" r="r" b="b"/>
              <a:pathLst>
                <a:path w="11449" h="21184" extrusionOk="0">
                  <a:moveTo>
                    <a:pt x="2608" y="1"/>
                  </a:moveTo>
                  <a:cubicBezTo>
                    <a:pt x="1914" y="1"/>
                    <a:pt x="1078" y="297"/>
                    <a:pt x="79" y="895"/>
                  </a:cubicBezTo>
                  <a:cubicBezTo>
                    <a:pt x="20" y="930"/>
                    <a:pt x="0" y="1008"/>
                    <a:pt x="37" y="1068"/>
                  </a:cubicBezTo>
                  <a:cubicBezTo>
                    <a:pt x="60" y="1107"/>
                    <a:pt x="101" y="1129"/>
                    <a:pt x="144" y="1129"/>
                  </a:cubicBezTo>
                  <a:cubicBezTo>
                    <a:pt x="167" y="1129"/>
                    <a:pt x="189" y="1123"/>
                    <a:pt x="210" y="1111"/>
                  </a:cubicBezTo>
                  <a:cubicBezTo>
                    <a:pt x="1169" y="538"/>
                    <a:pt x="1961" y="253"/>
                    <a:pt x="2605" y="253"/>
                  </a:cubicBezTo>
                  <a:cubicBezTo>
                    <a:pt x="2894" y="253"/>
                    <a:pt x="3153" y="310"/>
                    <a:pt x="3385" y="425"/>
                  </a:cubicBezTo>
                  <a:cubicBezTo>
                    <a:pt x="4886" y="1167"/>
                    <a:pt x="5244" y="4316"/>
                    <a:pt x="5697" y="8304"/>
                  </a:cubicBezTo>
                  <a:cubicBezTo>
                    <a:pt x="6055" y="11457"/>
                    <a:pt x="6502" y="15382"/>
                    <a:pt x="7658" y="19180"/>
                  </a:cubicBezTo>
                  <a:cubicBezTo>
                    <a:pt x="7970" y="20207"/>
                    <a:pt x="8477" y="20847"/>
                    <a:pt x="9163" y="21083"/>
                  </a:cubicBezTo>
                  <a:cubicBezTo>
                    <a:pt x="9358" y="21150"/>
                    <a:pt x="9564" y="21183"/>
                    <a:pt x="9771" y="21183"/>
                  </a:cubicBezTo>
                  <a:cubicBezTo>
                    <a:pt x="9775" y="21183"/>
                    <a:pt x="9779" y="21183"/>
                    <a:pt x="9782" y="21183"/>
                  </a:cubicBezTo>
                  <a:cubicBezTo>
                    <a:pt x="10621" y="21183"/>
                    <a:pt x="11337" y="20687"/>
                    <a:pt x="11373" y="20661"/>
                  </a:cubicBezTo>
                  <a:cubicBezTo>
                    <a:pt x="11433" y="20622"/>
                    <a:pt x="11449" y="20541"/>
                    <a:pt x="11409" y="20483"/>
                  </a:cubicBezTo>
                  <a:cubicBezTo>
                    <a:pt x="11383" y="20448"/>
                    <a:pt x="11344" y="20429"/>
                    <a:pt x="11305" y="20429"/>
                  </a:cubicBezTo>
                  <a:cubicBezTo>
                    <a:pt x="11278" y="20429"/>
                    <a:pt x="11252" y="20437"/>
                    <a:pt x="11229" y="20454"/>
                  </a:cubicBezTo>
                  <a:cubicBezTo>
                    <a:pt x="11220" y="20461"/>
                    <a:pt x="10540" y="20930"/>
                    <a:pt x="9777" y="20930"/>
                  </a:cubicBezTo>
                  <a:cubicBezTo>
                    <a:pt x="9601" y="20930"/>
                    <a:pt x="9421" y="20905"/>
                    <a:pt x="9243" y="20844"/>
                  </a:cubicBezTo>
                  <a:cubicBezTo>
                    <a:pt x="8639" y="20635"/>
                    <a:pt x="8186" y="20051"/>
                    <a:pt x="7899" y="19105"/>
                  </a:cubicBezTo>
                  <a:cubicBezTo>
                    <a:pt x="6749" y="15330"/>
                    <a:pt x="6305" y="11418"/>
                    <a:pt x="5947" y="8275"/>
                  </a:cubicBezTo>
                  <a:cubicBezTo>
                    <a:pt x="5468" y="4052"/>
                    <a:pt x="5120" y="1001"/>
                    <a:pt x="3497" y="198"/>
                  </a:cubicBezTo>
                  <a:cubicBezTo>
                    <a:pt x="3231" y="67"/>
                    <a:pt x="2935" y="1"/>
                    <a:pt x="2608"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326" name="Google Shape;1326;p34"/>
          <p:cNvGrpSpPr/>
          <p:nvPr/>
        </p:nvGrpSpPr>
        <p:grpSpPr>
          <a:xfrm>
            <a:off x="-654032" y="672995"/>
            <a:ext cx="1210269" cy="1627731"/>
            <a:chOff x="2650101" y="1080896"/>
            <a:chExt cx="907702" cy="1220798"/>
          </a:xfrm>
        </p:grpSpPr>
        <p:sp>
          <p:nvSpPr>
            <p:cNvPr id="1327" name="Google Shape;1327;p34"/>
            <p:cNvSpPr/>
            <p:nvPr/>
          </p:nvSpPr>
          <p:spPr>
            <a:xfrm>
              <a:off x="2650101" y="1080896"/>
              <a:ext cx="455248" cy="1220798"/>
            </a:xfrm>
            <a:custGeom>
              <a:avLst/>
              <a:gdLst/>
              <a:ahLst/>
              <a:cxnLst/>
              <a:rect l="l" t="t" r="r" b="b"/>
              <a:pathLst>
                <a:path w="13851" h="37143" extrusionOk="0">
                  <a:moveTo>
                    <a:pt x="13801" y="0"/>
                  </a:moveTo>
                  <a:lnTo>
                    <a:pt x="1" y="29141"/>
                  </a:lnTo>
                  <a:lnTo>
                    <a:pt x="13850" y="37142"/>
                  </a:lnTo>
                  <a:lnTo>
                    <a:pt x="13801" y="0"/>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28" name="Google Shape;1328;p34"/>
            <p:cNvSpPr/>
            <p:nvPr/>
          </p:nvSpPr>
          <p:spPr>
            <a:xfrm>
              <a:off x="3102621" y="1080896"/>
              <a:ext cx="455182" cy="1220798"/>
            </a:xfrm>
            <a:custGeom>
              <a:avLst/>
              <a:gdLst/>
              <a:ahLst/>
              <a:cxnLst/>
              <a:rect l="l" t="t" r="r" b="b"/>
              <a:pathLst>
                <a:path w="13849" h="37143" extrusionOk="0">
                  <a:moveTo>
                    <a:pt x="50" y="0"/>
                  </a:moveTo>
                  <a:lnTo>
                    <a:pt x="0" y="37142"/>
                  </a:lnTo>
                  <a:lnTo>
                    <a:pt x="13849" y="29141"/>
                  </a:lnTo>
                  <a:lnTo>
                    <a:pt x="50"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329" name="Google Shape;1329;p34"/>
          <p:cNvGrpSpPr/>
          <p:nvPr/>
        </p:nvGrpSpPr>
        <p:grpSpPr>
          <a:xfrm>
            <a:off x="1048773" y="2339003"/>
            <a:ext cx="5107087" cy="3241437"/>
            <a:chOff x="786579" y="1754252"/>
            <a:chExt cx="3830315" cy="2431078"/>
          </a:xfrm>
        </p:grpSpPr>
        <p:sp>
          <p:nvSpPr>
            <p:cNvPr id="1330" name="Google Shape;1330;p34"/>
            <p:cNvSpPr/>
            <p:nvPr/>
          </p:nvSpPr>
          <p:spPr>
            <a:xfrm>
              <a:off x="850704" y="1754252"/>
              <a:ext cx="3250924" cy="1860366"/>
            </a:xfrm>
            <a:custGeom>
              <a:avLst/>
              <a:gdLst/>
              <a:ahLst/>
              <a:cxnLst/>
              <a:rect l="l" t="t" r="r" b="b"/>
              <a:pathLst>
                <a:path w="98910" h="56602" extrusionOk="0">
                  <a:moveTo>
                    <a:pt x="55835" y="0"/>
                  </a:moveTo>
                  <a:lnTo>
                    <a:pt x="1" y="32046"/>
                  </a:lnTo>
                  <a:lnTo>
                    <a:pt x="44097" y="56601"/>
                  </a:lnTo>
                  <a:lnTo>
                    <a:pt x="98909" y="24866"/>
                  </a:lnTo>
                  <a:lnTo>
                    <a:pt x="55835" y="0"/>
                  </a:lnTo>
                  <a:close/>
                </a:path>
              </a:pathLst>
            </a:custGeom>
            <a:solidFill>
              <a:srgbClr val="F2F2F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1" name="Google Shape;1331;p34"/>
            <p:cNvSpPr/>
            <p:nvPr/>
          </p:nvSpPr>
          <p:spPr>
            <a:xfrm>
              <a:off x="928863" y="1796257"/>
              <a:ext cx="1839824" cy="1060273"/>
            </a:xfrm>
            <a:custGeom>
              <a:avLst/>
              <a:gdLst/>
              <a:ahLst/>
              <a:cxnLst/>
              <a:rect l="l" t="t" r="r" b="b"/>
              <a:pathLst>
                <a:path w="55977" h="32259" extrusionOk="0">
                  <a:moveTo>
                    <a:pt x="55672" y="1"/>
                  </a:moveTo>
                  <a:lnTo>
                    <a:pt x="0" y="32091"/>
                  </a:lnTo>
                  <a:lnTo>
                    <a:pt x="320" y="32259"/>
                  </a:lnTo>
                  <a:lnTo>
                    <a:pt x="55976" y="168"/>
                  </a:lnTo>
                  <a:lnTo>
                    <a:pt x="55672"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2" name="Google Shape;1332;p34"/>
            <p:cNvSpPr/>
            <p:nvPr/>
          </p:nvSpPr>
          <p:spPr>
            <a:xfrm>
              <a:off x="1016455" y="1845295"/>
              <a:ext cx="1839758" cy="1060273"/>
            </a:xfrm>
            <a:custGeom>
              <a:avLst/>
              <a:gdLst/>
              <a:ahLst/>
              <a:cxnLst/>
              <a:rect l="l" t="t" r="r" b="b"/>
              <a:pathLst>
                <a:path w="55975" h="32259" extrusionOk="0">
                  <a:moveTo>
                    <a:pt x="55670" y="0"/>
                  </a:moveTo>
                  <a:lnTo>
                    <a:pt x="0" y="32091"/>
                  </a:lnTo>
                  <a:lnTo>
                    <a:pt x="319" y="32259"/>
                  </a:lnTo>
                  <a:lnTo>
                    <a:pt x="55975" y="168"/>
                  </a:lnTo>
                  <a:lnTo>
                    <a:pt x="55670"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3" name="Google Shape;1333;p34"/>
            <p:cNvSpPr/>
            <p:nvPr/>
          </p:nvSpPr>
          <p:spPr>
            <a:xfrm>
              <a:off x="1103981" y="1893807"/>
              <a:ext cx="1839824" cy="1060306"/>
            </a:xfrm>
            <a:custGeom>
              <a:avLst/>
              <a:gdLst/>
              <a:ahLst/>
              <a:cxnLst/>
              <a:rect l="l" t="t" r="r" b="b"/>
              <a:pathLst>
                <a:path w="55977" h="32260" extrusionOk="0">
                  <a:moveTo>
                    <a:pt x="55672" y="1"/>
                  </a:moveTo>
                  <a:lnTo>
                    <a:pt x="1" y="32092"/>
                  </a:lnTo>
                  <a:lnTo>
                    <a:pt x="321" y="32259"/>
                  </a:lnTo>
                  <a:lnTo>
                    <a:pt x="55977" y="169"/>
                  </a:lnTo>
                  <a:lnTo>
                    <a:pt x="55672"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4" name="Google Shape;1334;p34"/>
            <p:cNvSpPr/>
            <p:nvPr/>
          </p:nvSpPr>
          <p:spPr>
            <a:xfrm>
              <a:off x="1191540" y="1942386"/>
              <a:ext cx="1839824" cy="1060240"/>
            </a:xfrm>
            <a:custGeom>
              <a:avLst/>
              <a:gdLst/>
              <a:ahLst/>
              <a:cxnLst/>
              <a:rect l="l" t="t" r="r" b="b"/>
              <a:pathLst>
                <a:path w="55977" h="32258" extrusionOk="0">
                  <a:moveTo>
                    <a:pt x="55672" y="0"/>
                  </a:moveTo>
                  <a:lnTo>
                    <a:pt x="0" y="32091"/>
                  </a:lnTo>
                  <a:lnTo>
                    <a:pt x="321" y="32257"/>
                  </a:lnTo>
                  <a:lnTo>
                    <a:pt x="55976" y="167"/>
                  </a:lnTo>
                  <a:lnTo>
                    <a:pt x="55672"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5" name="Google Shape;1335;p34"/>
            <p:cNvSpPr/>
            <p:nvPr/>
          </p:nvSpPr>
          <p:spPr>
            <a:xfrm>
              <a:off x="1279132" y="1990898"/>
              <a:ext cx="1839791" cy="1060306"/>
            </a:xfrm>
            <a:custGeom>
              <a:avLst/>
              <a:gdLst/>
              <a:ahLst/>
              <a:cxnLst/>
              <a:rect l="l" t="t" r="r" b="b"/>
              <a:pathLst>
                <a:path w="55976" h="32260" extrusionOk="0">
                  <a:moveTo>
                    <a:pt x="55671" y="1"/>
                  </a:moveTo>
                  <a:lnTo>
                    <a:pt x="0" y="32091"/>
                  </a:lnTo>
                  <a:lnTo>
                    <a:pt x="319" y="32259"/>
                  </a:lnTo>
                  <a:lnTo>
                    <a:pt x="55975" y="169"/>
                  </a:lnTo>
                  <a:lnTo>
                    <a:pt x="55671"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6" name="Google Shape;1336;p34"/>
            <p:cNvSpPr/>
            <p:nvPr/>
          </p:nvSpPr>
          <p:spPr>
            <a:xfrm>
              <a:off x="1366691" y="2039936"/>
              <a:ext cx="1839824" cy="1060306"/>
            </a:xfrm>
            <a:custGeom>
              <a:avLst/>
              <a:gdLst/>
              <a:ahLst/>
              <a:cxnLst/>
              <a:rect l="l" t="t" r="r" b="b"/>
              <a:pathLst>
                <a:path w="55977" h="32260" extrusionOk="0">
                  <a:moveTo>
                    <a:pt x="55671" y="1"/>
                  </a:moveTo>
                  <a:lnTo>
                    <a:pt x="0" y="32091"/>
                  </a:lnTo>
                  <a:lnTo>
                    <a:pt x="319" y="32259"/>
                  </a:lnTo>
                  <a:lnTo>
                    <a:pt x="55976" y="167"/>
                  </a:lnTo>
                  <a:lnTo>
                    <a:pt x="55671"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7" name="Google Shape;1337;p34"/>
            <p:cNvSpPr/>
            <p:nvPr/>
          </p:nvSpPr>
          <p:spPr>
            <a:xfrm>
              <a:off x="1454217" y="2088975"/>
              <a:ext cx="1839824" cy="1060306"/>
            </a:xfrm>
            <a:custGeom>
              <a:avLst/>
              <a:gdLst/>
              <a:ahLst/>
              <a:cxnLst/>
              <a:rect l="l" t="t" r="r" b="b"/>
              <a:pathLst>
                <a:path w="55977" h="32260" extrusionOk="0">
                  <a:moveTo>
                    <a:pt x="55672" y="1"/>
                  </a:moveTo>
                  <a:lnTo>
                    <a:pt x="1" y="32091"/>
                  </a:lnTo>
                  <a:lnTo>
                    <a:pt x="321" y="32259"/>
                  </a:lnTo>
                  <a:lnTo>
                    <a:pt x="55977" y="167"/>
                  </a:lnTo>
                  <a:lnTo>
                    <a:pt x="55672"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8" name="Google Shape;1338;p34"/>
            <p:cNvSpPr/>
            <p:nvPr/>
          </p:nvSpPr>
          <p:spPr>
            <a:xfrm>
              <a:off x="1541776" y="2138013"/>
              <a:ext cx="1839824" cy="1060240"/>
            </a:xfrm>
            <a:custGeom>
              <a:avLst/>
              <a:gdLst/>
              <a:ahLst/>
              <a:cxnLst/>
              <a:rect l="l" t="t" r="r" b="b"/>
              <a:pathLst>
                <a:path w="55977" h="32258" extrusionOk="0">
                  <a:moveTo>
                    <a:pt x="55672" y="1"/>
                  </a:moveTo>
                  <a:lnTo>
                    <a:pt x="0" y="32091"/>
                  </a:lnTo>
                  <a:lnTo>
                    <a:pt x="321" y="32258"/>
                  </a:lnTo>
                  <a:lnTo>
                    <a:pt x="55976" y="167"/>
                  </a:lnTo>
                  <a:lnTo>
                    <a:pt x="55672"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9" name="Google Shape;1339;p34"/>
            <p:cNvSpPr/>
            <p:nvPr/>
          </p:nvSpPr>
          <p:spPr>
            <a:xfrm>
              <a:off x="1629368" y="2187051"/>
              <a:ext cx="1839791" cy="1060240"/>
            </a:xfrm>
            <a:custGeom>
              <a:avLst/>
              <a:gdLst/>
              <a:ahLst/>
              <a:cxnLst/>
              <a:rect l="l" t="t" r="r" b="b"/>
              <a:pathLst>
                <a:path w="55976" h="32258" extrusionOk="0">
                  <a:moveTo>
                    <a:pt x="55672" y="1"/>
                  </a:moveTo>
                  <a:lnTo>
                    <a:pt x="0" y="32091"/>
                  </a:lnTo>
                  <a:lnTo>
                    <a:pt x="319" y="32258"/>
                  </a:lnTo>
                  <a:lnTo>
                    <a:pt x="55975" y="167"/>
                  </a:lnTo>
                  <a:lnTo>
                    <a:pt x="55672"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0" name="Google Shape;1340;p34"/>
            <p:cNvSpPr/>
            <p:nvPr/>
          </p:nvSpPr>
          <p:spPr>
            <a:xfrm>
              <a:off x="1716894" y="2236090"/>
              <a:ext cx="1839857" cy="1060240"/>
            </a:xfrm>
            <a:custGeom>
              <a:avLst/>
              <a:gdLst/>
              <a:ahLst/>
              <a:cxnLst/>
              <a:rect l="l" t="t" r="r" b="b"/>
              <a:pathLst>
                <a:path w="55978" h="32258" extrusionOk="0">
                  <a:moveTo>
                    <a:pt x="55672" y="1"/>
                  </a:moveTo>
                  <a:lnTo>
                    <a:pt x="1" y="32091"/>
                  </a:lnTo>
                  <a:lnTo>
                    <a:pt x="321" y="32258"/>
                  </a:lnTo>
                  <a:lnTo>
                    <a:pt x="55977" y="167"/>
                  </a:lnTo>
                  <a:lnTo>
                    <a:pt x="55672"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1" name="Google Shape;1341;p34"/>
            <p:cNvSpPr/>
            <p:nvPr/>
          </p:nvSpPr>
          <p:spPr>
            <a:xfrm>
              <a:off x="1803993" y="2284635"/>
              <a:ext cx="1839791" cy="1060207"/>
            </a:xfrm>
            <a:custGeom>
              <a:avLst/>
              <a:gdLst/>
              <a:ahLst/>
              <a:cxnLst/>
              <a:rect l="l" t="t" r="r" b="b"/>
              <a:pathLst>
                <a:path w="55976" h="32257" extrusionOk="0">
                  <a:moveTo>
                    <a:pt x="55671" y="0"/>
                  </a:moveTo>
                  <a:lnTo>
                    <a:pt x="0" y="32090"/>
                  </a:lnTo>
                  <a:lnTo>
                    <a:pt x="319" y="32257"/>
                  </a:lnTo>
                  <a:lnTo>
                    <a:pt x="55975" y="167"/>
                  </a:lnTo>
                  <a:lnTo>
                    <a:pt x="55671"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2" name="Google Shape;1342;p34"/>
            <p:cNvSpPr/>
            <p:nvPr/>
          </p:nvSpPr>
          <p:spPr>
            <a:xfrm>
              <a:off x="1891552" y="2333147"/>
              <a:ext cx="1839824" cy="1060273"/>
            </a:xfrm>
            <a:custGeom>
              <a:avLst/>
              <a:gdLst/>
              <a:ahLst/>
              <a:cxnLst/>
              <a:rect l="l" t="t" r="r" b="b"/>
              <a:pathLst>
                <a:path w="55977" h="32259" extrusionOk="0">
                  <a:moveTo>
                    <a:pt x="55671" y="0"/>
                  </a:moveTo>
                  <a:lnTo>
                    <a:pt x="0" y="32091"/>
                  </a:lnTo>
                  <a:lnTo>
                    <a:pt x="320" y="32259"/>
                  </a:lnTo>
                  <a:lnTo>
                    <a:pt x="55976" y="168"/>
                  </a:lnTo>
                  <a:lnTo>
                    <a:pt x="55671"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3" name="Google Shape;1343;p34"/>
            <p:cNvSpPr/>
            <p:nvPr/>
          </p:nvSpPr>
          <p:spPr>
            <a:xfrm>
              <a:off x="1978618" y="2381200"/>
              <a:ext cx="1839791" cy="1060240"/>
            </a:xfrm>
            <a:custGeom>
              <a:avLst/>
              <a:gdLst/>
              <a:ahLst/>
              <a:cxnLst/>
              <a:rect l="l" t="t" r="r" b="b"/>
              <a:pathLst>
                <a:path w="55976" h="32258" extrusionOk="0">
                  <a:moveTo>
                    <a:pt x="55671" y="0"/>
                  </a:moveTo>
                  <a:lnTo>
                    <a:pt x="0" y="32091"/>
                  </a:lnTo>
                  <a:lnTo>
                    <a:pt x="319" y="32257"/>
                  </a:lnTo>
                  <a:lnTo>
                    <a:pt x="55975" y="167"/>
                  </a:lnTo>
                  <a:lnTo>
                    <a:pt x="55671"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4" name="Google Shape;1344;p34"/>
            <p:cNvSpPr/>
            <p:nvPr/>
          </p:nvSpPr>
          <p:spPr>
            <a:xfrm>
              <a:off x="2067656" y="2430205"/>
              <a:ext cx="1839824" cy="1060273"/>
            </a:xfrm>
            <a:custGeom>
              <a:avLst/>
              <a:gdLst/>
              <a:ahLst/>
              <a:cxnLst/>
              <a:rect l="l" t="t" r="r" b="b"/>
              <a:pathLst>
                <a:path w="55977" h="32259" extrusionOk="0">
                  <a:moveTo>
                    <a:pt x="55672" y="0"/>
                  </a:moveTo>
                  <a:lnTo>
                    <a:pt x="1" y="32090"/>
                  </a:lnTo>
                  <a:lnTo>
                    <a:pt x="321" y="32258"/>
                  </a:lnTo>
                  <a:lnTo>
                    <a:pt x="55977" y="168"/>
                  </a:lnTo>
                  <a:lnTo>
                    <a:pt x="55672"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5" name="Google Shape;1345;p34"/>
            <p:cNvSpPr/>
            <p:nvPr/>
          </p:nvSpPr>
          <p:spPr>
            <a:xfrm>
              <a:off x="2242281" y="2527296"/>
              <a:ext cx="1839791" cy="1060273"/>
            </a:xfrm>
            <a:custGeom>
              <a:avLst/>
              <a:gdLst/>
              <a:ahLst/>
              <a:cxnLst/>
              <a:rect l="l" t="t" r="r" b="b"/>
              <a:pathLst>
                <a:path w="55976" h="32259" extrusionOk="0">
                  <a:moveTo>
                    <a:pt x="55672" y="0"/>
                  </a:moveTo>
                  <a:lnTo>
                    <a:pt x="1" y="32090"/>
                  </a:lnTo>
                  <a:lnTo>
                    <a:pt x="320" y="32258"/>
                  </a:lnTo>
                  <a:lnTo>
                    <a:pt x="55975" y="168"/>
                  </a:lnTo>
                  <a:lnTo>
                    <a:pt x="55672"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6" name="Google Shape;1346;p34"/>
            <p:cNvSpPr/>
            <p:nvPr/>
          </p:nvSpPr>
          <p:spPr>
            <a:xfrm>
              <a:off x="2154722" y="2479243"/>
              <a:ext cx="1839791" cy="1060273"/>
            </a:xfrm>
            <a:custGeom>
              <a:avLst/>
              <a:gdLst/>
              <a:ahLst/>
              <a:cxnLst/>
              <a:rect l="l" t="t" r="r" b="b"/>
              <a:pathLst>
                <a:path w="55976" h="32259" extrusionOk="0">
                  <a:moveTo>
                    <a:pt x="55671" y="0"/>
                  </a:moveTo>
                  <a:lnTo>
                    <a:pt x="1" y="32092"/>
                  </a:lnTo>
                  <a:lnTo>
                    <a:pt x="320" y="32258"/>
                  </a:lnTo>
                  <a:lnTo>
                    <a:pt x="55976" y="168"/>
                  </a:lnTo>
                  <a:lnTo>
                    <a:pt x="55671"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7" name="Google Shape;1347;p34"/>
            <p:cNvSpPr/>
            <p:nvPr/>
          </p:nvSpPr>
          <p:spPr>
            <a:xfrm>
              <a:off x="2567702" y="1816109"/>
              <a:ext cx="1430854" cy="821293"/>
            </a:xfrm>
            <a:custGeom>
              <a:avLst/>
              <a:gdLst/>
              <a:ahLst/>
              <a:cxnLst/>
              <a:rect l="l" t="t" r="r" b="b"/>
              <a:pathLst>
                <a:path w="43534" h="24988" extrusionOk="0">
                  <a:moveTo>
                    <a:pt x="314" y="1"/>
                  </a:moveTo>
                  <a:lnTo>
                    <a:pt x="0" y="182"/>
                  </a:lnTo>
                  <a:lnTo>
                    <a:pt x="43206" y="24988"/>
                  </a:lnTo>
                  <a:lnTo>
                    <a:pt x="43533" y="24789"/>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8" name="Google Shape;1348;p34"/>
            <p:cNvSpPr/>
            <p:nvPr/>
          </p:nvSpPr>
          <p:spPr>
            <a:xfrm>
              <a:off x="2470612" y="1874186"/>
              <a:ext cx="1430854" cy="821293"/>
            </a:xfrm>
            <a:custGeom>
              <a:avLst/>
              <a:gdLst/>
              <a:ahLst/>
              <a:cxnLst/>
              <a:rect l="l" t="t" r="r" b="b"/>
              <a:pathLst>
                <a:path w="43534" h="24988" extrusionOk="0">
                  <a:moveTo>
                    <a:pt x="314" y="0"/>
                  </a:moveTo>
                  <a:lnTo>
                    <a:pt x="1" y="180"/>
                  </a:lnTo>
                  <a:lnTo>
                    <a:pt x="43208" y="24987"/>
                  </a:lnTo>
                  <a:lnTo>
                    <a:pt x="43533" y="24788"/>
                  </a:lnTo>
                  <a:lnTo>
                    <a:pt x="314"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9" name="Google Shape;1349;p34"/>
            <p:cNvSpPr/>
            <p:nvPr/>
          </p:nvSpPr>
          <p:spPr>
            <a:xfrm>
              <a:off x="2370070" y="1930718"/>
              <a:ext cx="1430821" cy="821293"/>
            </a:xfrm>
            <a:custGeom>
              <a:avLst/>
              <a:gdLst/>
              <a:ahLst/>
              <a:cxnLst/>
              <a:rect l="l" t="t" r="r" b="b"/>
              <a:pathLst>
                <a:path w="43533" h="24988" extrusionOk="0">
                  <a:moveTo>
                    <a:pt x="314" y="0"/>
                  </a:moveTo>
                  <a:lnTo>
                    <a:pt x="0" y="180"/>
                  </a:lnTo>
                  <a:lnTo>
                    <a:pt x="43206" y="24987"/>
                  </a:lnTo>
                  <a:lnTo>
                    <a:pt x="43533" y="24788"/>
                  </a:lnTo>
                  <a:lnTo>
                    <a:pt x="314"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0" name="Google Shape;1350;p34"/>
            <p:cNvSpPr/>
            <p:nvPr/>
          </p:nvSpPr>
          <p:spPr>
            <a:xfrm>
              <a:off x="2269495" y="1987217"/>
              <a:ext cx="1430854" cy="821359"/>
            </a:xfrm>
            <a:custGeom>
              <a:avLst/>
              <a:gdLst/>
              <a:ahLst/>
              <a:cxnLst/>
              <a:rect l="l" t="t" r="r" b="b"/>
              <a:pathLst>
                <a:path w="43534" h="24990" extrusionOk="0">
                  <a:moveTo>
                    <a:pt x="314" y="1"/>
                  </a:moveTo>
                  <a:lnTo>
                    <a:pt x="1" y="182"/>
                  </a:lnTo>
                  <a:lnTo>
                    <a:pt x="43206" y="24989"/>
                  </a:lnTo>
                  <a:lnTo>
                    <a:pt x="43533" y="24789"/>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1" name="Google Shape;1351;p34"/>
            <p:cNvSpPr/>
            <p:nvPr/>
          </p:nvSpPr>
          <p:spPr>
            <a:xfrm>
              <a:off x="2172405" y="2045294"/>
              <a:ext cx="1430854" cy="821293"/>
            </a:xfrm>
            <a:custGeom>
              <a:avLst/>
              <a:gdLst/>
              <a:ahLst/>
              <a:cxnLst/>
              <a:rect l="l" t="t" r="r" b="b"/>
              <a:pathLst>
                <a:path w="43534" h="24988" extrusionOk="0">
                  <a:moveTo>
                    <a:pt x="314" y="1"/>
                  </a:moveTo>
                  <a:lnTo>
                    <a:pt x="1" y="180"/>
                  </a:lnTo>
                  <a:lnTo>
                    <a:pt x="43208" y="24988"/>
                  </a:lnTo>
                  <a:lnTo>
                    <a:pt x="43533" y="24789"/>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2" name="Google Shape;1352;p34"/>
            <p:cNvSpPr/>
            <p:nvPr/>
          </p:nvSpPr>
          <p:spPr>
            <a:xfrm>
              <a:off x="2072849" y="2101300"/>
              <a:ext cx="1430821" cy="821359"/>
            </a:xfrm>
            <a:custGeom>
              <a:avLst/>
              <a:gdLst/>
              <a:ahLst/>
              <a:cxnLst/>
              <a:rect l="l" t="t" r="r" b="b"/>
              <a:pathLst>
                <a:path w="43533" h="24990" extrusionOk="0">
                  <a:moveTo>
                    <a:pt x="314" y="1"/>
                  </a:moveTo>
                  <a:lnTo>
                    <a:pt x="0" y="182"/>
                  </a:lnTo>
                  <a:lnTo>
                    <a:pt x="43207" y="24989"/>
                  </a:lnTo>
                  <a:lnTo>
                    <a:pt x="43533" y="24790"/>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3" name="Google Shape;1353;p34"/>
            <p:cNvSpPr/>
            <p:nvPr/>
          </p:nvSpPr>
          <p:spPr>
            <a:xfrm>
              <a:off x="1973786" y="2159837"/>
              <a:ext cx="1430821" cy="821359"/>
            </a:xfrm>
            <a:custGeom>
              <a:avLst/>
              <a:gdLst/>
              <a:ahLst/>
              <a:cxnLst/>
              <a:rect l="l" t="t" r="r" b="b"/>
              <a:pathLst>
                <a:path w="43533" h="24990" extrusionOk="0">
                  <a:moveTo>
                    <a:pt x="314" y="1"/>
                  </a:moveTo>
                  <a:lnTo>
                    <a:pt x="0" y="182"/>
                  </a:lnTo>
                  <a:lnTo>
                    <a:pt x="43206" y="24989"/>
                  </a:lnTo>
                  <a:lnTo>
                    <a:pt x="43533" y="24790"/>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4" name="Google Shape;1354;p34"/>
            <p:cNvSpPr/>
            <p:nvPr/>
          </p:nvSpPr>
          <p:spPr>
            <a:xfrm>
              <a:off x="1875710" y="2217388"/>
              <a:ext cx="1430821" cy="821293"/>
            </a:xfrm>
            <a:custGeom>
              <a:avLst/>
              <a:gdLst/>
              <a:ahLst/>
              <a:cxnLst/>
              <a:rect l="l" t="t" r="r" b="b"/>
              <a:pathLst>
                <a:path w="43533" h="24988" extrusionOk="0">
                  <a:moveTo>
                    <a:pt x="314" y="1"/>
                  </a:moveTo>
                  <a:lnTo>
                    <a:pt x="0" y="180"/>
                  </a:lnTo>
                  <a:lnTo>
                    <a:pt x="43207" y="24988"/>
                  </a:lnTo>
                  <a:lnTo>
                    <a:pt x="43533" y="24789"/>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5" name="Google Shape;1355;p34"/>
            <p:cNvSpPr/>
            <p:nvPr/>
          </p:nvSpPr>
          <p:spPr>
            <a:xfrm>
              <a:off x="1775661" y="2273953"/>
              <a:ext cx="1430854" cy="821326"/>
            </a:xfrm>
            <a:custGeom>
              <a:avLst/>
              <a:gdLst/>
              <a:ahLst/>
              <a:cxnLst/>
              <a:rect l="l" t="t" r="r" b="b"/>
              <a:pathLst>
                <a:path w="43534" h="24989" extrusionOk="0">
                  <a:moveTo>
                    <a:pt x="314" y="1"/>
                  </a:moveTo>
                  <a:lnTo>
                    <a:pt x="0" y="181"/>
                  </a:lnTo>
                  <a:lnTo>
                    <a:pt x="43206" y="24988"/>
                  </a:lnTo>
                  <a:lnTo>
                    <a:pt x="43533" y="24789"/>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6" name="Google Shape;1356;p34"/>
            <p:cNvSpPr/>
            <p:nvPr/>
          </p:nvSpPr>
          <p:spPr>
            <a:xfrm>
              <a:off x="1678110" y="2331471"/>
              <a:ext cx="1430788" cy="821293"/>
            </a:xfrm>
            <a:custGeom>
              <a:avLst/>
              <a:gdLst/>
              <a:ahLst/>
              <a:cxnLst/>
              <a:rect l="l" t="t" r="r" b="b"/>
              <a:pathLst>
                <a:path w="43532" h="24988" extrusionOk="0">
                  <a:moveTo>
                    <a:pt x="313" y="1"/>
                  </a:moveTo>
                  <a:lnTo>
                    <a:pt x="0" y="180"/>
                  </a:lnTo>
                  <a:lnTo>
                    <a:pt x="43206" y="24988"/>
                  </a:lnTo>
                  <a:lnTo>
                    <a:pt x="43532" y="24789"/>
                  </a:lnTo>
                  <a:lnTo>
                    <a:pt x="313"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7" name="Google Shape;1357;p34"/>
            <p:cNvSpPr/>
            <p:nvPr/>
          </p:nvSpPr>
          <p:spPr>
            <a:xfrm>
              <a:off x="1578029" y="2388529"/>
              <a:ext cx="1430821" cy="821293"/>
            </a:xfrm>
            <a:custGeom>
              <a:avLst/>
              <a:gdLst/>
              <a:ahLst/>
              <a:cxnLst/>
              <a:rect l="l" t="t" r="r" b="b"/>
              <a:pathLst>
                <a:path w="43533" h="24988" extrusionOk="0">
                  <a:moveTo>
                    <a:pt x="314" y="0"/>
                  </a:moveTo>
                  <a:lnTo>
                    <a:pt x="0" y="181"/>
                  </a:lnTo>
                  <a:lnTo>
                    <a:pt x="43206" y="24987"/>
                  </a:lnTo>
                  <a:lnTo>
                    <a:pt x="43533" y="24788"/>
                  </a:lnTo>
                  <a:lnTo>
                    <a:pt x="314"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8" name="Google Shape;1358;p34"/>
            <p:cNvSpPr/>
            <p:nvPr/>
          </p:nvSpPr>
          <p:spPr>
            <a:xfrm>
              <a:off x="1479952" y="2446080"/>
              <a:ext cx="1430821" cy="821293"/>
            </a:xfrm>
            <a:custGeom>
              <a:avLst/>
              <a:gdLst/>
              <a:ahLst/>
              <a:cxnLst/>
              <a:rect l="l" t="t" r="r" b="b"/>
              <a:pathLst>
                <a:path w="43533" h="24988" extrusionOk="0">
                  <a:moveTo>
                    <a:pt x="314" y="0"/>
                  </a:moveTo>
                  <a:lnTo>
                    <a:pt x="0" y="180"/>
                  </a:lnTo>
                  <a:lnTo>
                    <a:pt x="43206" y="24987"/>
                  </a:lnTo>
                  <a:lnTo>
                    <a:pt x="43533" y="24788"/>
                  </a:lnTo>
                  <a:lnTo>
                    <a:pt x="314"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9" name="Google Shape;1359;p34"/>
            <p:cNvSpPr/>
            <p:nvPr/>
          </p:nvSpPr>
          <p:spPr>
            <a:xfrm>
              <a:off x="1381350" y="2503105"/>
              <a:ext cx="1430854" cy="821293"/>
            </a:xfrm>
            <a:custGeom>
              <a:avLst/>
              <a:gdLst/>
              <a:ahLst/>
              <a:cxnLst/>
              <a:rect l="l" t="t" r="r" b="b"/>
              <a:pathLst>
                <a:path w="43534" h="24988" extrusionOk="0">
                  <a:moveTo>
                    <a:pt x="314" y="0"/>
                  </a:moveTo>
                  <a:lnTo>
                    <a:pt x="1" y="180"/>
                  </a:lnTo>
                  <a:lnTo>
                    <a:pt x="43208" y="24988"/>
                  </a:lnTo>
                  <a:lnTo>
                    <a:pt x="43533" y="24789"/>
                  </a:lnTo>
                  <a:lnTo>
                    <a:pt x="314"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0" name="Google Shape;1360;p34"/>
            <p:cNvSpPr/>
            <p:nvPr/>
          </p:nvSpPr>
          <p:spPr>
            <a:xfrm>
              <a:off x="1282287" y="2560656"/>
              <a:ext cx="1430854" cy="821293"/>
            </a:xfrm>
            <a:custGeom>
              <a:avLst/>
              <a:gdLst/>
              <a:ahLst/>
              <a:cxnLst/>
              <a:rect l="l" t="t" r="r" b="b"/>
              <a:pathLst>
                <a:path w="43534" h="24988" extrusionOk="0">
                  <a:moveTo>
                    <a:pt x="314" y="1"/>
                  </a:moveTo>
                  <a:lnTo>
                    <a:pt x="1" y="180"/>
                  </a:lnTo>
                  <a:lnTo>
                    <a:pt x="43208" y="24988"/>
                  </a:lnTo>
                  <a:lnTo>
                    <a:pt x="43533" y="24789"/>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1" name="Google Shape;1361;p34"/>
            <p:cNvSpPr/>
            <p:nvPr/>
          </p:nvSpPr>
          <p:spPr>
            <a:xfrm>
              <a:off x="1183224" y="2617681"/>
              <a:ext cx="1430854" cy="821326"/>
            </a:xfrm>
            <a:custGeom>
              <a:avLst/>
              <a:gdLst/>
              <a:ahLst/>
              <a:cxnLst/>
              <a:rect l="l" t="t" r="r" b="b"/>
              <a:pathLst>
                <a:path w="43534" h="24989" extrusionOk="0">
                  <a:moveTo>
                    <a:pt x="315" y="1"/>
                  </a:moveTo>
                  <a:lnTo>
                    <a:pt x="1" y="181"/>
                  </a:lnTo>
                  <a:lnTo>
                    <a:pt x="43207" y="24988"/>
                  </a:lnTo>
                  <a:lnTo>
                    <a:pt x="43533" y="24789"/>
                  </a:lnTo>
                  <a:lnTo>
                    <a:pt x="315"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2" name="Google Shape;1362;p34"/>
            <p:cNvSpPr/>
            <p:nvPr/>
          </p:nvSpPr>
          <p:spPr>
            <a:xfrm>
              <a:off x="1084655" y="2675199"/>
              <a:ext cx="1430821" cy="821359"/>
            </a:xfrm>
            <a:custGeom>
              <a:avLst/>
              <a:gdLst/>
              <a:ahLst/>
              <a:cxnLst/>
              <a:rect l="l" t="t" r="r" b="b"/>
              <a:pathLst>
                <a:path w="43533" h="24990" extrusionOk="0">
                  <a:moveTo>
                    <a:pt x="314" y="1"/>
                  </a:moveTo>
                  <a:lnTo>
                    <a:pt x="0" y="182"/>
                  </a:lnTo>
                  <a:lnTo>
                    <a:pt x="43207" y="24989"/>
                  </a:lnTo>
                  <a:lnTo>
                    <a:pt x="43533" y="24790"/>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3" name="Google Shape;1363;p34"/>
            <p:cNvSpPr/>
            <p:nvPr/>
          </p:nvSpPr>
          <p:spPr>
            <a:xfrm>
              <a:off x="986118" y="2732257"/>
              <a:ext cx="1430821" cy="821293"/>
            </a:xfrm>
            <a:custGeom>
              <a:avLst/>
              <a:gdLst/>
              <a:ahLst/>
              <a:cxnLst/>
              <a:rect l="l" t="t" r="r" b="b"/>
              <a:pathLst>
                <a:path w="43533" h="24988" extrusionOk="0">
                  <a:moveTo>
                    <a:pt x="314" y="0"/>
                  </a:moveTo>
                  <a:lnTo>
                    <a:pt x="0" y="181"/>
                  </a:lnTo>
                  <a:lnTo>
                    <a:pt x="43206" y="24987"/>
                  </a:lnTo>
                  <a:lnTo>
                    <a:pt x="43533" y="24788"/>
                  </a:lnTo>
                  <a:lnTo>
                    <a:pt x="314" y="0"/>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4" name="Google Shape;1364;p34"/>
            <p:cNvSpPr/>
            <p:nvPr/>
          </p:nvSpPr>
          <p:spPr>
            <a:xfrm>
              <a:off x="886530" y="2789282"/>
              <a:ext cx="1430854" cy="821359"/>
            </a:xfrm>
            <a:custGeom>
              <a:avLst/>
              <a:gdLst/>
              <a:ahLst/>
              <a:cxnLst/>
              <a:rect l="l" t="t" r="r" b="b"/>
              <a:pathLst>
                <a:path w="43534" h="24990" extrusionOk="0">
                  <a:moveTo>
                    <a:pt x="314" y="1"/>
                  </a:moveTo>
                  <a:lnTo>
                    <a:pt x="1" y="181"/>
                  </a:lnTo>
                  <a:lnTo>
                    <a:pt x="43206" y="24989"/>
                  </a:lnTo>
                  <a:lnTo>
                    <a:pt x="43533" y="24790"/>
                  </a:lnTo>
                  <a:lnTo>
                    <a:pt x="314" y="1"/>
                  </a:ln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5" name="Google Shape;1365;p34"/>
            <p:cNvSpPr/>
            <p:nvPr/>
          </p:nvSpPr>
          <p:spPr>
            <a:xfrm>
              <a:off x="808601" y="3053241"/>
              <a:ext cx="1120453" cy="1022968"/>
            </a:xfrm>
            <a:custGeom>
              <a:avLst/>
              <a:gdLst/>
              <a:ahLst/>
              <a:cxnLst/>
              <a:rect l="l" t="t" r="r" b="b"/>
              <a:pathLst>
                <a:path w="34090" h="31124" extrusionOk="0">
                  <a:moveTo>
                    <a:pt x="1" y="1"/>
                  </a:moveTo>
                  <a:lnTo>
                    <a:pt x="1" y="11451"/>
                  </a:lnTo>
                  <a:lnTo>
                    <a:pt x="34089" y="31124"/>
                  </a:lnTo>
                  <a:lnTo>
                    <a:pt x="34089" y="19673"/>
                  </a:lnTo>
                  <a:lnTo>
                    <a:pt x="1" y="1"/>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6" name="Google Shape;1366;p34"/>
            <p:cNvSpPr/>
            <p:nvPr/>
          </p:nvSpPr>
          <p:spPr>
            <a:xfrm>
              <a:off x="1929021" y="2716744"/>
              <a:ext cx="1699644" cy="1359466"/>
            </a:xfrm>
            <a:custGeom>
              <a:avLst/>
              <a:gdLst/>
              <a:ahLst/>
              <a:cxnLst/>
              <a:rect l="l" t="t" r="r" b="b"/>
              <a:pathLst>
                <a:path w="51712" h="41362" extrusionOk="0">
                  <a:moveTo>
                    <a:pt x="51712" y="1"/>
                  </a:moveTo>
                  <a:lnTo>
                    <a:pt x="0" y="29911"/>
                  </a:lnTo>
                  <a:lnTo>
                    <a:pt x="0" y="41362"/>
                  </a:lnTo>
                  <a:lnTo>
                    <a:pt x="51712" y="11870"/>
                  </a:lnTo>
                  <a:lnTo>
                    <a:pt x="51712" y="1"/>
                  </a:ln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7" name="Google Shape;1367;p34"/>
            <p:cNvSpPr/>
            <p:nvPr/>
          </p:nvSpPr>
          <p:spPr>
            <a:xfrm>
              <a:off x="786579" y="2072935"/>
              <a:ext cx="2845077" cy="1626908"/>
            </a:xfrm>
            <a:custGeom>
              <a:avLst/>
              <a:gdLst/>
              <a:ahLst/>
              <a:cxnLst/>
              <a:rect l="l" t="t" r="r" b="b"/>
              <a:pathLst>
                <a:path w="86562" h="49499" extrusionOk="0">
                  <a:moveTo>
                    <a:pt x="51803" y="1"/>
                  </a:moveTo>
                  <a:lnTo>
                    <a:pt x="0" y="29719"/>
                  </a:lnTo>
                  <a:lnTo>
                    <a:pt x="34759" y="49499"/>
                  </a:lnTo>
                  <a:lnTo>
                    <a:pt x="86562" y="19589"/>
                  </a:lnTo>
                  <a:lnTo>
                    <a:pt x="51803" y="1"/>
                  </a:lnTo>
                  <a:close/>
                </a:path>
              </a:pathLst>
            </a:custGeom>
            <a:solidFill>
              <a:srgbClr val="105EC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8" name="Google Shape;1368;p34"/>
            <p:cNvSpPr/>
            <p:nvPr/>
          </p:nvSpPr>
          <p:spPr>
            <a:xfrm>
              <a:off x="795224" y="3385170"/>
              <a:ext cx="1133830" cy="691039"/>
            </a:xfrm>
            <a:custGeom>
              <a:avLst/>
              <a:gdLst/>
              <a:ahLst/>
              <a:cxnLst/>
              <a:rect l="l" t="t" r="r" b="b"/>
              <a:pathLst>
                <a:path w="34497" h="21025" extrusionOk="0">
                  <a:moveTo>
                    <a:pt x="0" y="1"/>
                  </a:moveTo>
                  <a:lnTo>
                    <a:pt x="0" y="1029"/>
                  </a:lnTo>
                  <a:lnTo>
                    <a:pt x="34496" y="21025"/>
                  </a:lnTo>
                  <a:lnTo>
                    <a:pt x="34496" y="19948"/>
                  </a:lnTo>
                  <a:lnTo>
                    <a:pt x="0" y="1"/>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9" name="Google Shape;1369;p34"/>
            <p:cNvSpPr/>
            <p:nvPr/>
          </p:nvSpPr>
          <p:spPr>
            <a:xfrm>
              <a:off x="1687971" y="2647525"/>
              <a:ext cx="944941" cy="541229"/>
            </a:xfrm>
            <a:custGeom>
              <a:avLst/>
              <a:gdLst/>
              <a:ahLst/>
              <a:cxnLst/>
              <a:rect l="l" t="t" r="r" b="b"/>
              <a:pathLst>
                <a:path w="28750" h="16467" extrusionOk="0">
                  <a:moveTo>
                    <a:pt x="4525" y="0"/>
                  </a:moveTo>
                  <a:lnTo>
                    <a:pt x="1" y="2573"/>
                  </a:lnTo>
                  <a:lnTo>
                    <a:pt x="24225" y="16467"/>
                  </a:lnTo>
                  <a:lnTo>
                    <a:pt x="28749" y="13894"/>
                  </a:lnTo>
                  <a:lnTo>
                    <a:pt x="4525" y="0"/>
                  </a:ln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0" name="Google Shape;1370;p34"/>
            <p:cNvSpPr/>
            <p:nvPr/>
          </p:nvSpPr>
          <p:spPr>
            <a:xfrm>
              <a:off x="1900262" y="2534954"/>
              <a:ext cx="944908" cy="541196"/>
            </a:xfrm>
            <a:custGeom>
              <a:avLst/>
              <a:gdLst/>
              <a:ahLst/>
              <a:cxnLst/>
              <a:rect l="l" t="t" r="r" b="b"/>
              <a:pathLst>
                <a:path w="28749" h="16466" extrusionOk="0">
                  <a:moveTo>
                    <a:pt x="4525" y="0"/>
                  </a:moveTo>
                  <a:lnTo>
                    <a:pt x="1" y="2573"/>
                  </a:lnTo>
                  <a:lnTo>
                    <a:pt x="24225" y="16465"/>
                  </a:lnTo>
                  <a:lnTo>
                    <a:pt x="28749" y="13893"/>
                  </a:lnTo>
                  <a:lnTo>
                    <a:pt x="4525" y="0"/>
                  </a:ln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1" name="Google Shape;1371;p34"/>
            <p:cNvSpPr/>
            <p:nvPr/>
          </p:nvSpPr>
          <p:spPr>
            <a:xfrm>
              <a:off x="2334277" y="2424913"/>
              <a:ext cx="251009" cy="142941"/>
            </a:xfrm>
            <a:custGeom>
              <a:avLst/>
              <a:gdLst/>
              <a:ahLst/>
              <a:cxnLst/>
              <a:rect l="l" t="t" r="r" b="b"/>
              <a:pathLst>
                <a:path w="7637" h="4349" extrusionOk="0">
                  <a:moveTo>
                    <a:pt x="4180" y="0"/>
                  </a:moveTo>
                  <a:cubicBezTo>
                    <a:pt x="4059" y="0"/>
                    <a:pt x="3937" y="26"/>
                    <a:pt x="3844" y="79"/>
                  </a:cubicBezTo>
                  <a:lnTo>
                    <a:pt x="192" y="2148"/>
                  </a:lnTo>
                  <a:cubicBezTo>
                    <a:pt x="6" y="2253"/>
                    <a:pt x="1" y="2429"/>
                    <a:pt x="182" y="2534"/>
                  </a:cubicBezTo>
                  <a:cubicBezTo>
                    <a:pt x="275" y="2590"/>
                    <a:pt x="400" y="2618"/>
                    <a:pt x="525" y="2618"/>
                  </a:cubicBezTo>
                  <a:cubicBezTo>
                    <a:pt x="645" y="2618"/>
                    <a:pt x="766" y="2592"/>
                    <a:pt x="857" y="2540"/>
                  </a:cubicBezTo>
                  <a:lnTo>
                    <a:pt x="3462" y="1063"/>
                  </a:lnTo>
                  <a:lnTo>
                    <a:pt x="3462" y="1063"/>
                  </a:lnTo>
                  <a:lnTo>
                    <a:pt x="3082" y="2269"/>
                  </a:lnTo>
                  <a:cubicBezTo>
                    <a:pt x="3055" y="2360"/>
                    <a:pt x="3107" y="2447"/>
                    <a:pt x="3215" y="2512"/>
                  </a:cubicBezTo>
                  <a:lnTo>
                    <a:pt x="3222" y="2515"/>
                  </a:lnTo>
                  <a:lnTo>
                    <a:pt x="3227" y="2519"/>
                  </a:lnTo>
                  <a:cubicBezTo>
                    <a:pt x="3317" y="2572"/>
                    <a:pt x="3432" y="2601"/>
                    <a:pt x="3560" y="2601"/>
                  </a:cubicBezTo>
                  <a:cubicBezTo>
                    <a:pt x="3586" y="2601"/>
                    <a:pt x="3613" y="2599"/>
                    <a:pt x="3639" y="2597"/>
                  </a:cubicBezTo>
                  <a:lnTo>
                    <a:pt x="5739" y="2404"/>
                  </a:lnTo>
                  <a:lnTo>
                    <a:pt x="3134" y="3881"/>
                  </a:lnTo>
                  <a:cubicBezTo>
                    <a:pt x="2948" y="3985"/>
                    <a:pt x="2936" y="4158"/>
                    <a:pt x="3123" y="4267"/>
                  </a:cubicBezTo>
                  <a:cubicBezTo>
                    <a:pt x="3214" y="4321"/>
                    <a:pt x="3339" y="4348"/>
                    <a:pt x="3465" y="4348"/>
                  </a:cubicBezTo>
                  <a:cubicBezTo>
                    <a:pt x="3586" y="4348"/>
                    <a:pt x="3707" y="4323"/>
                    <a:pt x="3798" y="4271"/>
                  </a:cubicBezTo>
                  <a:lnTo>
                    <a:pt x="7450" y="2202"/>
                  </a:lnTo>
                  <a:cubicBezTo>
                    <a:pt x="7636" y="2097"/>
                    <a:pt x="7630" y="1921"/>
                    <a:pt x="7457" y="1812"/>
                  </a:cubicBezTo>
                  <a:lnTo>
                    <a:pt x="7450" y="1809"/>
                  </a:lnTo>
                  <a:cubicBezTo>
                    <a:pt x="7359" y="1756"/>
                    <a:pt x="7241" y="1727"/>
                    <a:pt x="7112" y="1727"/>
                  </a:cubicBezTo>
                  <a:cubicBezTo>
                    <a:pt x="7088" y="1727"/>
                    <a:pt x="7064" y="1728"/>
                    <a:pt x="7039" y="1730"/>
                  </a:cubicBezTo>
                  <a:lnTo>
                    <a:pt x="4137" y="1997"/>
                  </a:lnTo>
                  <a:lnTo>
                    <a:pt x="4654" y="326"/>
                  </a:lnTo>
                  <a:cubicBezTo>
                    <a:pt x="4686" y="238"/>
                    <a:pt x="4628" y="147"/>
                    <a:pt x="4533" y="91"/>
                  </a:cubicBezTo>
                  <a:lnTo>
                    <a:pt x="4514" y="80"/>
                  </a:lnTo>
                  <a:cubicBezTo>
                    <a:pt x="4424" y="27"/>
                    <a:pt x="4303" y="0"/>
                    <a:pt x="4180"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2" name="Google Shape;1372;p34"/>
            <p:cNvSpPr/>
            <p:nvPr/>
          </p:nvSpPr>
          <p:spPr>
            <a:xfrm>
              <a:off x="2334507" y="2423500"/>
              <a:ext cx="250648" cy="145702"/>
            </a:xfrm>
            <a:custGeom>
              <a:avLst/>
              <a:gdLst/>
              <a:ahLst/>
              <a:cxnLst/>
              <a:rect l="l" t="t" r="r" b="b"/>
              <a:pathLst>
                <a:path w="7626" h="4433" extrusionOk="0">
                  <a:moveTo>
                    <a:pt x="4173" y="86"/>
                  </a:moveTo>
                  <a:cubicBezTo>
                    <a:pt x="4288" y="86"/>
                    <a:pt x="4402" y="111"/>
                    <a:pt x="4485" y="160"/>
                  </a:cubicBezTo>
                  <a:lnTo>
                    <a:pt x="4503" y="170"/>
                  </a:lnTo>
                  <a:cubicBezTo>
                    <a:pt x="4569" y="209"/>
                    <a:pt x="4635" y="281"/>
                    <a:pt x="4606" y="358"/>
                  </a:cubicBezTo>
                  <a:lnTo>
                    <a:pt x="4071" y="2088"/>
                  </a:lnTo>
                  <a:lnTo>
                    <a:pt x="7034" y="1816"/>
                  </a:lnTo>
                  <a:cubicBezTo>
                    <a:pt x="7059" y="1814"/>
                    <a:pt x="7084" y="1813"/>
                    <a:pt x="7108" y="1813"/>
                  </a:cubicBezTo>
                  <a:cubicBezTo>
                    <a:pt x="7228" y="1813"/>
                    <a:pt x="7338" y="1839"/>
                    <a:pt x="7422" y="1889"/>
                  </a:cubicBezTo>
                  <a:lnTo>
                    <a:pt x="7427" y="1891"/>
                  </a:lnTo>
                  <a:cubicBezTo>
                    <a:pt x="7499" y="1938"/>
                    <a:pt x="7541" y="1998"/>
                    <a:pt x="7539" y="2055"/>
                  </a:cubicBezTo>
                  <a:cubicBezTo>
                    <a:pt x="7538" y="2114"/>
                    <a:pt x="7496" y="2169"/>
                    <a:pt x="7424" y="2210"/>
                  </a:cubicBezTo>
                  <a:lnTo>
                    <a:pt x="3772" y="4278"/>
                  </a:lnTo>
                  <a:cubicBezTo>
                    <a:pt x="3688" y="4325"/>
                    <a:pt x="3573" y="4349"/>
                    <a:pt x="3458" y="4349"/>
                  </a:cubicBezTo>
                  <a:cubicBezTo>
                    <a:pt x="3341" y="4349"/>
                    <a:pt x="3223" y="4324"/>
                    <a:pt x="3138" y="4274"/>
                  </a:cubicBezTo>
                  <a:cubicBezTo>
                    <a:pt x="3064" y="4231"/>
                    <a:pt x="3023" y="4177"/>
                    <a:pt x="3024" y="4120"/>
                  </a:cubicBezTo>
                  <a:cubicBezTo>
                    <a:pt x="3024" y="4063"/>
                    <a:pt x="3070" y="4004"/>
                    <a:pt x="3148" y="3960"/>
                  </a:cubicBezTo>
                  <a:lnTo>
                    <a:pt x="5924" y="2387"/>
                  </a:lnTo>
                  <a:lnTo>
                    <a:pt x="3629" y="2600"/>
                  </a:lnTo>
                  <a:cubicBezTo>
                    <a:pt x="3604" y="2601"/>
                    <a:pt x="3581" y="2602"/>
                    <a:pt x="3557" y="2602"/>
                  </a:cubicBezTo>
                  <a:cubicBezTo>
                    <a:pt x="3436" y="2602"/>
                    <a:pt x="3326" y="2577"/>
                    <a:pt x="3241" y="2527"/>
                  </a:cubicBezTo>
                  <a:lnTo>
                    <a:pt x="3229" y="2519"/>
                  </a:lnTo>
                  <a:cubicBezTo>
                    <a:pt x="3174" y="2488"/>
                    <a:pt x="3087" y="2420"/>
                    <a:pt x="3116" y="2325"/>
                  </a:cubicBezTo>
                  <a:lnTo>
                    <a:pt x="3528" y="1018"/>
                  </a:lnTo>
                  <a:lnTo>
                    <a:pt x="829" y="2547"/>
                  </a:lnTo>
                  <a:cubicBezTo>
                    <a:pt x="744" y="2596"/>
                    <a:pt x="630" y="2620"/>
                    <a:pt x="516" y="2620"/>
                  </a:cubicBezTo>
                  <a:cubicBezTo>
                    <a:pt x="399" y="2620"/>
                    <a:pt x="282" y="2594"/>
                    <a:pt x="195" y="2544"/>
                  </a:cubicBezTo>
                  <a:cubicBezTo>
                    <a:pt x="124" y="2501"/>
                    <a:pt x="85" y="2449"/>
                    <a:pt x="85" y="2390"/>
                  </a:cubicBezTo>
                  <a:cubicBezTo>
                    <a:pt x="85" y="2331"/>
                    <a:pt x="129" y="2273"/>
                    <a:pt x="206" y="2228"/>
                  </a:cubicBezTo>
                  <a:lnTo>
                    <a:pt x="3858" y="160"/>
                  </a:lnTo>
                  <a:cubicBezTo>
                    <a:pt x="3944" y="110"/>
                    <a:pt x="4059" y="86"/>
                    <a:pt x="4173" y="86"/>
                  </a:cubicBezTo>
                  <a:close/>
                  <a:moveTo>
                    <a:pt x="4172" y="1"/>
                  </a:moveTo>
                  <a:cubicBezTo>
                    <a:pt x="4044" y="1"/>
                    <a:pt x="3915" y="29"/>
                    <a:pt x="3816" y="84"/>
                  </a:cubicBezTo>
                  <a:lnTo>
                    <a:pt x="164" y="2154"/>
                  </a:lnTo>
                  <a:cubicBezTo>
                    <a:pt x="60" y="2213"/>
                    <a:pt x="0" y="2299"/>
                    <a:pt x="0" y="2387"/>
                  </a:cubicBezTo>
                  <a:cubicBezTo>
                    <a:pt x="0" y="2475"/>
                    <a:pt x="54" y="2555"/>
                    <a:pt x="153" y="2614"/>
                  </a:cubicBezTo>
                  <a:cubicBezTo>
                    <a:pt x="253" y="2673"/>
                    <a:pt x="385" y="2702"/>
                    <a:pt x="517" y="2702"/>
                  </a:cubicBezTo>
                  <a:cubicBezTo>
                    <a:pt x="645" y="2702"/>
                    <a:pt x="773" y="2674"/>
                    <a:pt x="871" y="2619"/>
                  </a:cubicBezTo>
                  <a:lnTo>
                    <a:pt x="3384" y="1195"/>
                  </a:lnTo>
                  <a:lnTo>
                    <a:pt x="3035" y="2300"/>
                  </a:lnTo>
                  <a:cubicBezTo>
                    <a:pt x="3002" y="2409"/>
                    <a:pt x="3058" y="2515"/>
                    <a:pt x="3187" y="2590"/>
                  </a:cubicBezTo>
                  <a:lnTo>
                    <a:pt x="3208" y="2554"/>
                  </a:lnTo>
                  <a:lnTo>
                    <a:pt x="3199" y="2598"/>
                  </a:lnTo>
                  <a:cubicBezTo>
                    <a:pt x="3296" y="2655"/>
                    <a:pt x="3420" y="2685"/>
                    <a:pt x="3556" y="2685"/>
                  </a:cubicBezTo>
                  <a:cubicBezTo>
                    <a:pt x="3582" y="2685"/>
                    <a:pt x="3609" y="2684"/>
                    <a:pt x="3636" y="2682"/>
                  </a:cubicBezTo>
                  <a:lnTo>
                    <a:pt x="5542" y="2507"/>
                  </a:lnTo>
                  <a:lnTo>
                    <a:pt x="5542" y="2507"/>
                  </a:lnTo>
                  <a:lnTo>
                    <a:pt x="3107" y="3886"/>
                  </a:lnTo>
                  <a:cubicBezTo>
                    <a:pt x="3000" y="3947"/>
                    <a:pt x="2941" y="4029"/>
                    <a:pt x="2940" y="4120"/>
                  </a:cubicBezTo>
                  <a:cubicBezTo>
                    <a:pt x="2939" y="4206"/>
                    <a:pt x="2995" y="4287"/>
                    <a:pt x="3095" y="4347"/>
                  </a:cubicBezTo>
                  <a:cubicBezTo>
                    <a:pt x="3192" y="4404"/>
                    <a:pt x="3327" y="4433"/>
                    <a:pt x="3459" y="4433"/>
                  </a:cubicBezTo>
                  <a:cubicBezTo>
                    <a:pt x="3588" y="4433"/>
                    <a:pt x="3716" y="4407"/>
                    <a:pt x="3812" y="4351"/>
                  </a:cubicBezTo>
                  <a:lnTo>
                    <a:pt x="7464" y="2282"/>
                  </a:lnTo>
                  <a:cubicBezTo>
                    <a:pt x="7564" y="2225"/>
                    <a:pt x="7621" y="2145"/>
                    <a:pt x="7624" y="2057"/>
                  </a:cubicBezTo>
                  <a:cubicBezTo>
                    <a:pt x="7625" y="1967"/>
                    <a:pt x="7571" y="1881"/>
                    <a:pt x="7472" y="1818"/>
                  </a:cubicBezTo>
                  <a:lnTo>
                    <a:pt x="7465" y="1814"/>
                  </a:lnTo>
                  <a:cubicBezTo>
                    <a:pt x="7367" y="1758"/>
                    <a:pt x="7243" y="1728"/>
                    <a:pt x="7108" y="1728"/>
                  </a:cubicBezTo>
                  <a:cubicBezTo>
                    <a:pt x="7082" y="1728"/>
                    <a:pt x="7055" y="1729"/>
                    <a:pt x="7028" y="1731"/>
                  </a:cubicBezTo>
                  <a:lnTo>
                    <a:pt x="4190" y="1992"/>
                  </a:lnTo>
                  <a:lnTo>
                    <a:pt x="4686" y="384"/>
                  </a:lnTo>
                  <a:cubicBezTo>
                    <a:pt x="4723" y="282"/>
                    <a:pt x="4669" y="169"/>
                    <a:pt x="4546" y="96"/>
                  </a:cubicBezTo>
                  <a:lnTo>
                    <a:pt x="4528" y="87"/>
                  </a:lnTo>
                  <a:cubicBezTo>
                    <a:pt x="4431" y="29"/>
                    <a:pt x="4302" y="1"/>
                    <a:pt x="4172"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3" name="Google Shape;1373;p34"/>
            <p:cNvSpPr/>
            <p:nvPr/>
          </p:nvSpPr>
          <p:spPr>
            <a:xfrm>
              <a:off x="2478796" y="2536038"/>
              <a:ext cx="198553" cy="111848"/>
            </a:xfrm>
            <a:custGeom>
              <a:avLst/>
              <a:gdLst/>
              <a:ahLst/>
              <a:cxnLst/>
              <a:rect l="l" t="t" r="r" b="b"/>
              <a:pathLst>
                <a:path w="6041" h="3403" extrusionOk="0">
                  <a:moveTo>
                    <a:pt x="4565" y="820"/>
                  </a:moveTo>
                  <a:lnTo>
                    <a:pt x="3720" y="1859"/>
                  </a:lnTo>
                  <a:lnTo>
                    <a:pt x="2748" y="1287"/>
                  </a:lnTo>
                  <a:lnTo>
                    <a:pt x="4565" y="820"/>
                  </a:lnTo>
                  <a:close/>
                  <a:moveTo>
                    <a:pt x="5512" y="0"/>
                  </a:moveTo>
                  <a:cubicBezTo>
                    <a:pt x="5449" y="0"/>
                    <a:pt x="5386" y="7"/>
                    <a:pt x="5325" y="22"/>
                  </a:cubicBezTo>
                  <a:lnTo>
                    <a:pt x="354" y="1308"/>
                  </a:lnTo>
                  <a:cubicBezTo>
                    <a:pt x="115" y="1374"/>
                    <a:pt x="0" y="1536"/>
                    <a:pt x="106" y="1676"/>
                  </a:cubicBezTo>
                  <a:cubicBezTo>
                    <a:pt x="133" y="1708"/>
                    <a:pt x="166" y="1734"/>
                    <a:pt x="202" y="1755"/>
                  </a:cubicBezTo>
                  <a:cubicBezTo>
                    <a:pt x="291" y="1807"/>
                    <a:pt x="414" y="1837"/>
                    <a:pt x="542" y="1837"/>
                  </a:cubicBezTo>
                  <a:cubicBezTo>
                    <a:pt x="604" y="1837"/>
                    <a:pt x="668" y="1830"/>
                    <a:pt x="729" y="1816"/>
                  </a:cubicBezTo>
                  <a:lnTo>
                    <a:pt x="1828" y="1532"/>
                  </a:lnTo>
                  <a:lnTo>
                    <a:pt x="3284" y="2390"/>
                  </a:lnTo>
                  <a:lnTo>
                    <a:pt x="2773" y="3019"/>
                  </a:lnTo>
                  <a:cubicBezTo>
                    <a:pt x="2685" y="3124"/>
                    <a:pt x="2730" y="3243"/>
                    <a:pt x="2862" y="3321"/>
                  </a:cubicBezTo>
                  <a:cubicBezTo>
                    <a:pt x="2903" y="3345"/>
                    <a:pt x="2948" y="3365"/>
                    <a:pt x="2995" y="3378"/>
                  </a:cubicBezTo>
                  <a:cubicBezTo>
                    <a:pt x="3058" y="3395"/>
                    <a:pt x="3125" y="3402"/>
                    <a:pt x="3191" y="3402"/>
                  </a:cubicBezTo>
                  <a:cubicBezTo>
                    <a:pt x="3374" y="3402"/>
                    <a:pt x="3550" y="3342"/>
                    <a:pt x="3638" y="3241"/>
                  </a:cubicBezTo>
                  <a:lnTo>
                    <a:pt x="5959" y="397"/>
                  </a:lnTo>
                  <a:cubicBezTo>
                    <a:pt x="6041" y="287"/>
                    <a:pt x="6002" y="164"/>
                    <a:pt x="5859" y="87"/>
                  </a:cubicBezTo>
                  <a:cubicBezTo>
                    <a:pt x="5773" y="31"/>
                    <a:pt x="5645" y="0"/>
                    <a:pt x="5512"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4" name="Google Shape;1374;p34"/>
            <p:cNvSpPr/>
            <p:nvPr/>
          </p:nvSpPr>
          <p:spPr>
            <a:xfrm>
              <a:off x="2479223" y="2534691"/>
              <a:ext cx="198520" cy="114576"/>
            </a:xfrm>
            <a:custGeom>
              <a:avLst/>
              <a:gdLst/>
              <a:ahLst/>
              <a:cxnLst/>
              <a:rect l="l" t="t" r="r" b="b"/>
              <a:pathLst>
                <a:path w="6040" h="3486" extrusionOk="0">
                  <a:moveTo>
                    <a:pt x="4438" y="934"/>
                  </a:moveTo>
                  <a:lnTo>
                    <a:pt x="3696" y="1846"/>
                  </a:lnTo>
                  <a:lnTo>
                    <a:pt x="2845" y="1344"/>
                  </a:lnTo>
                  <a:lnTo>
                    <a:pt x="4438" y="934"/>
                  </a:lnTo>
                  <a:close/>
                  <a:moveTo>
                    <a:pt x="4665" y="788"/>
                  </a:moveTo>
                  <a:lnTo>
                    <a:pt x="2626" y="1313"/>
                  </a:lnTo>
                  <a:lnTo>
                    <a:pt x="3716" y="1954"/>
                  </a:lnTo>
                  <a:lnTo>
                    <a:pt x="4665" y="788"/>
                  </a:lnTo>
                  <a:close/>
                  <a:moveTo>
                    <a:pt x="5501" y="85"/>
                  </a:moveTo>
                  <a:cubicBezTo>
                    <a:pt x="5624" y="85"/>
                    <a:pt x="5743" y="113"/>
                    <a:pt x="5824" y="164"/>
                  </a:cubicBezTo>
                  <a:lnTo>
                    <a:pt x="5826" y="166"/>
                  </a:lnTo>
                  <a:cubicBezTo>
                    <a:pt x="5891" y="201"/>
                    <a:pt x="5934" y="248"/>
                    <a:pt x="5945" y="296"/>
                  </a:cubicBezTo>
                  <a:cubicBezTo>
                    <a:pt x="5952" y="337"/>
                    <a:pt x="5941" y="379"/>
                    <a:pt x="5913" y="412"/>
                  </a:cubicBezTo>
                  <a:lnTo>
                    <a:pt x="3593" y="3255"/>
                  </a:lnTo>
                  <a:cubicBezTo>
                    <a:pt x="3512" y="3347"/>
                    <a:pt x="3347" y="3401"/>
                    <a:pt x="3177" y="3401"/>
                  </a:cubicBezTo>
                  <a:cubicBezTo>
                    <a:pt x="3114" y="3401"/>
                    <a:pt x="3051" y="3394"/>
                    <a:pt x="2992" y="3379"/>
                  </a:cubicBezTo>
                  <a:cubicBezTo>
                    <a:pt x="2949" y="3367"/>
                    <a:pt x="2909" y="3349"/>
                    <a:pt x="2871" y="3327"/>
                  </a:cubicBezTo>
                  <a:cubicBezTo>
                    <a:pt x="2807" y="3289"/>
                    <a:pt x="2767" y="3242"/>
                    <a:pt x="2759" y="3193"/>
                  </a:cubicBezTo>
                  <a:cubicBezTo>
                    <a:pt x="2754" y="3153"/>
                    <a:pt x="2765" y="3114"/>
                    <a:pt x="2793" y="3087"/>
                  </a:cubicBezTo>
                  <a:lnTo>
                    <a:pt x="3334" y="2419"/>
                  </a:lnTo>
                  <a:lnTo>
                    <a:pt x="1822" y="1529"/>
                  </a:lnTo>
                  <a:lnTo>
                    <a:pt x="707" y="1818"/>
                  </a:lnTo>
                  <a:cubicBezTo>
                    <a:pt x="649" y="1832"/>
                    <a:pt x="589" y="1838"/>
                    <a:pt x="530" y="1838"/>
                  </a:cubicBezTo>
                  <a:cubicBezTo>
                    <a:pt x="410" y="1838"/>
                    <a:pt x="295" y="1811"/>
                    <a:pt x="210" y="1762"/>
                  </a:cubicBezTo>
                  <a:cubicBezTo>
                    <a:pt x="179" y="1744"/>
                    <a:pt x="151" y="1721"/>
                    <a:pt x="126" y="1694"/>
                  </a:cubicBezTo>
                  <a:cubicBezTo>
                    <a:pt x="98" y="1660"/>
                    <a:pt x="89" y="1613"/>
                    <a:pt x="103" y="1570"/>
                  </a:cubicBezTo>
                  <a:cubicBezTo>
                    <a:pt x="128" y="1494"/>
                    <a:pt x="222" y="1427"/>
                    <a:pt x="352" y="1391"/>
                  </a:cubicBezTo>
                  <a:lnTo>
                    <a:pt x="5321" y="106"/>
                  </a:lnTo>
                  <a:cubicBezTo>
                    <a:pt x="5379" y="92"/>
                    <a:pt x="5441" y="85"/>
                    <a:pt x="5501" y="85"/>
                  </a:cubicBezTo>
                  <a:close/>
                  <a:moveTo>
                    <a:pt x="5497" y="0"/>
                  </a:moveTo>
                  <a:cubicBezTo>
                    <a:pt x="5431" y="0"/>
                    <a:pt x="5363" y="7"/>
                    <a:pt x="5300" y="22"/>
                  </a:cubicBezTo>
                  <a:lnTo>
                    <a:pt x="330" y="1309"/>
                  </a:lnTo>
                  <a:cubicBezTo>
                    <a:pt x="169" y="1353"/>
                    <a:pt x="57" y="1438"/>
                    <a:pt x="22" y="1542"/>
                  </a:cubicBezTo>
                  <a:cubicBezTo>
                    <a:pt x="0" y="1609"/>
                    <a:pt x="12" y="1680"/>
                    <a:pt x="61" y="1745"/>
                  </a:cubicBezTo>
                  <a:cubicBezTo>
                    <a:pt x="91" y="1780"/>
                    <a:pt x="126" y="1809"/>
                    <a:pt x="167" y="1832"/>
                  </a:cubicBezTo>
                  <a:cubicBezTo>
                    <a:pt x="264" y="1890"/>
                    <a:pt x="395" y="1920"/>
                    <a:pt x="529" y="1920"/>
                  </a:cubicBezTo>
                  <a:cubicBezTo>
                    <a:pt x="596" y="1920"/>
                    <a:pt x="663" y="1912"/>
                    <a:pt x="728" y="1897"/>
                  </a:cubicBezTo>
                  <a:lnTo>
                    <a:pt x="1809" y="1619"/>
                  </a:lnTo>
                  <a:lnTo>
                    <a:pt x="3207" y="2443"/>
                  </a:lnTo>
                  <a:lnTo>
                    <a:pt x="2728" y="3032"/>
                  </a:lnTo>
                  <a:cubicBezTo>
                    <a:pt x="2685" y="3079"/>
                    <a:pt x="2665" y="3143"/>
                    <a:pt x="2676" y="3207"/>
                  </a:cubicBezTo>
                  <a:cubicBezTo>
                    <a:pt x="2687" y="3280"/>
                    <a:pt x="2742" y="3347"/>
                    <a:pt x="2828" y="3398"/>
                  </a:cubicBezTo>
                  <a:cubicBezTo>
                    <a:pt x="2872" y="3424"/>
                    <a:pt x="2920" y="3445"/>
                    <a:pt x="2971" y="3459"/>
                  </a:cubicBezTo>
                  <a:cubicBezTo>
                    <a:pt x="3039" y="3476"/>
                    <a:pt x="3108" y="3485"/>
                    <a:pt x="3177" y="3485"/>
                  </a:cubicBezTo>
                  <a:cubicBezTo>
                    <a:pt x="3371" y="3485"/>
                    <a:pt x="3560" y="3420"/>
                    <a:pt x="3657" y="3310"/>
                  </a:cubicBezTo>
                  <a:lnTo>
                    <a:pt x="5980" y="462"/>
                  </a:lnTo>
                  <a:cubicBezTo>
                    <a:pt x="6023" y="412"/>
                    <a:pt x="6040" y="344"/>
                    <a:pt x="6027" y="278"/>
                  </a:cubicBezTo>
                  <a:cubicBezTo>
                    <a:pt x="6010" y="203"/>
                    <a:pt x="5955" y="140"/>
                    <a:pt x="5868" y="91"/>
                  </a:cubicBezTo>
                  <a:cubicBezTo>
                    <a:pt x="5774" y="32"/>
                    <a:pt x="5637" y="0"/>
                    <a:pt x="5497"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5" name="Google Shape;1375;p34"/>
            <p:cNvSpPr/>
            <p:nvPr/>
          </p:nvSpPr>
          <p:spPr>
            <a:xfrm>
              <a:off x="2626568" y="2572225"/>
              <a:ext cx="196482" cy="110829"/>
            </a:xfrm>
            <a:custGeom>
              <a:avLst/>
              <a:gdLst/>
              <a:ahLst/>
              <a:cxnLst/>
              <a:rect l="l" t="t" r="r" b="b"/>
              <a:pathLst>
                <a:path w="5978" h="3372" extrusionOk="0">
                  <a:moveTo>
                    <a:pt x="2904" y="1"/>
                  </a:moveTo>
                  <a:cubicBezTo>
                    <a:pt x="2785" y="1"/>
                    <a:pt x="2664" y="28"/>
                    <a:pt x="2568" y="82"/>
                  </a:cubicBezTo>
                  <a:cubicBezTo>
                    <a:pt x="2383" y="188"/>
                    <a:pt x="2366" y="363"/>
                    <a:pt x="2553" y="473"/>
                  </a:cubicBezTo>
                  <a:lnTo>
                    <a:pt x="3499" y="1030"/>
                  </a:lnTo>
                  <a:lnTo>
                    <a:pt x="194" y="2902"/>
                  </a:lnTo>
                  <a:cubicBezTo>
                    <a:pt x="1" y="3011"/>
                    <a:pt x="2" y="3183"/>
                    <a:pt x="182" y="3290"/>
                  </a:cubicBezTo>
                  <a:cubicBezTo>
                    <a:pt x="275" y="3344"/>
                    <a:pt x="395" y="3371"/>
                    <a:pt x="516" y="3371"/>
                  </a:cubicBezTo>
                  <a:cubicBezTo>
                    <a:pt x="636" y="3371"/>
                    <a:pt x="756" y="3344"/>
                    <a:pt x="852" y="3290"/>
                  </a:cubicBezTo>
                  <a:lnTo>
                    <a:pt x="4158" y="1418"/>
                  </a:lnTo>
                  <a:lnTo>
                    <a:pt x="5111" y="1979"/>
                  </a:lnTo>
                  <a:cubicBezTo>
                    <a:pt x="5199" y="2031"/>
                    <a:pt x="5320" y="2057"/>
                    <a:pt x="5442" y="2057"/>
                  </a:cubicBezTo>
                  <a:cubicBezTo>
                    <a:pt x="5567" y="2057"/>
                    <a:pt x="5693" y="2030"/>
                    <a:pt x="5787" y="1976"/>
                  </a:cubicBezTo>
                  <a:cubicBezTo>
                    <a:pt x="5978" y="1868"/>
                    <a:pt x="5977" y="1695"/>
                    <a:pt x="5797" y="1590"/>
                  </a:cubicBezTo>
                  <a:lnTo>
                    <a:pt x="3239" y="83"/>
                  </a:lnTo>
                  <a:cubicBezTo>
                    <a:pt x="3146" y="28"/>
                    <a:pt x="3025" y="1"/>
                    <a:pt x="2904"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6" name="Google Shape;1376;p34"/>
            <p:cNvSpPr/>
            <p:nvPr/>
          </p:nvSpPr>
          <p:spPr>
            <a:xfrm>
              <a:off x="2626699" y="2570812"/>
              <a:ext cx="196219" cy="113656"/>
            </a:xfrm>
            <a:custGeom>
              <a:avLst/>
              <a:gdLst/>
              <a:ahLst/>
              <a:cxnLst/>
              <a:rect l="l" t="t" r="r" b="b"/>
              <a:pathLst>
                <a:path w="5970" h="3458" extrusionOk="0">
                  <a:moveTo>
                    <a:pt x="2885" y="86"/>
                  </a:moveTo>
                  <a:cubicBezTo>
                    <a:pt x="2890" y="86"/>
                    <a:pt x="2895" y="86"/>
                    <a:pt x="2900" y="86"/>
                  </a:cubicBezTo>
                  <a:cubicBezTo>
                    <a:pt x="3013" y="86"/>
                    <a:pt x="3127" y="111"/>
                    <a:pt x="3214" y="162"/>
                  </a:cubicBezTo>
                  <a:lnTo>
                    <a:pt x="5772" y="1668"/>
                  </a:lnTo>
                  <a:cubicBezTo>
                    <a:pt x="5846" y="1712"/>
                    <a:pt x="5887" y="1765"/>
                    <a:pt x="5885" y="1823"/>
                  </a:cubicBezTo>
                  <a:cubicBezTo>
                    <a:pt x="5885" y="1881"/>
                    <a:pt x="5841" y="1937"/>
                    <a:pt x="5762" y="1983"/>
                  </a:cubicBezTo>
                  <a:cubicBezTo>
                    <a:pt x="5674" y="2032"/>
                    <a:pt x="5556" y="2057"/>
                    <a:pt x="5438" y="2057"/>
                  </a:cubicBezTo>
                  <a:cubicBezTo>
                    <a:pt x="5324" y="2057"/>
                    <a:pt x="5210" y="2033"/>
                    <a:pt x="5129" y="1985"/>
                  </a:cubicBezTo>
                  <a:lnTo>
                    <a:pt x="4155" y="1411"/>
                  </a:lnTo>
                  <a:lnTo>
                    <a:pt x="828" y="3296"/>
                  </a:lnTo>
                  <a:cubicBezTo>
                    <a:pt x="738" y="3347"/>
                    <a:pt x="625" y="3373"/>
                    <a:pt x="512" y="3373"/>
                  </a:cubicBezTo>
                  <a:cubicBezTo>
                    <a:pt x="399" y="3373"/>
                    <a:pt x="287" y="3347"/>
                    <a:pt x="200" y="3296"/>
                  </a:cubicBezTo>
                  <a:cubicBezTo>
                    <a:pt x="126" y="3254"/>
                    <a:pt x="85" y="3200"/>
                    <a:pt x="87" y="3142"/>
                  </a:cubicBezTo>
                  <a:cubicBezTo>
                    <a:pt x="87" y="3084"/>
                    <a:pt x="131" y="3027"/>
                    <a:pt x="210" y="2981"/>
                  </a:cubicBezTo>
                  <a:lnTo>
                    <a:pt x="3578" y="1073"/>
                  </a:lnTo>
                  <a:lnTo>
                    <a:pt x="2569" y="479"/>
                  </a:lnTo>
                  <a:cubicBezTo>
                    <a:pt x="2498" y="436"/>
                    <a:pt x="2459" y="383"/>
                    <a:pt x="2459" y="327"/>
                  </a:cubicBezTo>
                  <a:cubicBezTo>
                    <a:pt x="2459" y="267"/>
                    <a:pt x="2506" y="207"/>
                    <a:pt x="2585" y="162"/>
                  </a:cubicBezTo>
                  <a:cubicBezTo>
                    <a:pt x="2678" y="112"/>
                    <a:pt x="2781" y="86"/>
                    <a:pt x="2885" y="86"/>
                  </a:cubicBezTo>
                  <a:close/>
                  <a:moveTo>
                    <a:pt x="2900" y="0"/>
                  </a:moveTo>
                  <a:cubicBezTo>
                    <a:pt x="2774" y="0"/>
                    <a:pt x="2646" y="29"/>
                    <a:pt x="2543" y="87"/>
                  </a:cubicBezTo>
                  <a:cubicBezTo>
                    <a:pt x="2437" y="148"/>
                    <a:pt x="2374" y="234"/>
                    <a:pt x="2374" y="326"/>
                  </a:cubicBezTo>
                  <a:cubicBezTo>
                    <a:pt x="2374" y="413"/>
                    <a:pt x="2428" y="492"/>
                    <a:pt x="2526" y="551"/>
                  </a:cubicBezTo>
                  <a:lnTo>
                    <a:pt x="3410" y="1072"/>
                  </a:lnTo>
                  <a:lnTo>
                    <a:pt x="167" y="2909"/>
                  </a:lnTo>
                  <a:cubicBezTo>
                    <a:pt x="62" y="2968"/>
                    <a:pt x="2" y="3053"/>
                    <a:pt x="2" y="3142"/>
                  </a:cubicBezTo>
                  <a:cubicBezTo>
                    <a:pt x="1" y="3229"/>
                    <a:pt x="57" y="3309"/>
                    <a:pt x="157" y="3369"/>
                  </a:cubicBezTo>
                  <a:cubicBezTo>
                    <a:pt x="257" y="3428"/>
                    <a:pt x="384" y="3458"/>
                    <a:pt x="512" y="3458"/>
                  </a:cubicBezTo>
                  <a:cubicBezTo>
                    <a:pt x="515" y="3458"/>
                    <a:pt x="517" y="3458"/>
                    <a:pt x="520" y="3458"/>
                  </a:cubicBezTo>
                  <a:cubicBezTo>
                    <a:pt x="641" y="3458"/>
                    <a:pt x="761" y="3427"/>
                    <a:pt x="869" y="3369"/>
                  </a:cubicBezTo>
                  <a:lnTo>
                    <a:pt x="4154" y="1509"/>
                  </a:lnTo>
                  <a:lnTo>
                    <a:pt x="5085" y="2057"/>
                  </a:lnTo>
                  <a:cubicBezTo>
                    <a:pt x="5179" y="2113"/>
                    <a:pt x="5308" y="2140"/>
                    <a:pt x="5438" y="2140"/>
                  </a:cubicBezTo>
                  <a:cubicBezTo>
                    <a:pt x="5570" y="2140"/>
                    <a:pt x="5703" y="2112"/>
                    <a:pt x="5803" y="2056"/>
                  </a:cubicBezTo>
                  <a:cubicBezTo>
                    <a:pt x="5910" y="1995"/>
                    <a:pt x="5969" y="1911"/>
                    <a:pt x="5969" y="1823"/>
                  </a:cubicBezTo>
                  <a:cubicBezTo>
                    <a:pt x="5970" y="1735"/>
                    <a:pt x="5915" y="1655"/>
                    <a:pt x="5815" y="1595"/>
                  </a:cubicBezTo>
                  <a:lnTo>
                    <a:pt x="3257" y="89"/>
                  </a:lnTo>
                  <a:cubicBezTo>
                    <a:pt x="3156" y="30"/>
                    <a:pt x="3029" y="0"/>
                    <a:pt x="2900"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7" name="Google Shape;1377;p34"/>
            <p:cNvSpPr/>
            <p:nvPr/>
          </p:nvSpPr>
          <p:spPr>
            <a:xfrm>
              <a:off x="2722771" y="2653638"/>
              <a:ext cx="227542" cy="129104"/>
            </a:xfrm>
            <a:custGeom>
              <a:avLst/>
              <a:gdLst/>
              <a:ahLst/>
              <a:cxnLst/>
              <a:rect l="l" t="t" r="r" b="b"/>
              <a:pathLst>
                <a:path w="6923" h="3928" extrusionOk="0">
                  <a:moveTo>
                    <a:pt x="4186" y="1"/>
                  </a:moveTo>
                  <a:cubicBezTo>
                    <a:pt x="4066" y="1"/>
                    <a:pt x="3945" y="28"/>
                    <a:pt x="3849" y="83"/>
                  </a:cubicBezTo>
                  <a:lnTo>
                    <a:pt x="197" y="2151"/>
                  </a:lnTo>
                  <a:cubicBezTo>
                    <a:pt x="6" y="2259"/>
                    <a:pt x="1" y="2429"/>
                    <a:pt x="187" y="2538"/>
                  </a:cubicBezTo>
                  <a:cubicBezTo>
                    <a:pt x="281" y="2594"/>
                    <a:pt x="405" y="2622"/>
                    <a:pt x="529" y="2622"/>
                  </a:cubicBezTo>
                  <a:cubicBezTo>
                    <a:pt x="648" y="2622"/>
                    <a:pt x="768" y="2596"/>
                    <a:pt x="862" y="2543"/>
                  </a:cubicBezTo>
                  <a:lnTo>
                    <a:pt x="2348" y="1701"/>
                  </a:lnTo>
                  <a:lnTo>
                    <a:pt x="3900" y="2615"/>
                  </a:lnTo>
                  <a:lnTo>
                    <a:pt x="2414" y="3456"/>
                  </a:lnTo>
                  <a:cubicBezTo>
                    <a:pt x="2222" y="3565"/>
                    <a:pt x="2216" y="3734"/>
                    <a:pt x="2403" y="3844"/>
                  </a:cubicBezTo>
                  <a:cubicBezTo>
                    <a:pt x="2497" y="3899"/>
                    <a:pt x="2621" y="3928"/>
                    <a:pt x="2745" y="3928"/>
                  </a:cubicBezTo>
                  <a:cubicBezTo>
                    <a:pt x="2865" y="3928"/>
                    <a:pt x="2985" y="3901"/>
                    <a:pt x="3080" y="3848"/>
                  </a:cubicBezTo>
                  <a:lnTo>
                    <a:pt x="6730" y="1779"/>
                  </a:lnTo>
                  <a:cubicBezTo>
                    <a:pt x="6923" y="1671"/>
                    <a:pt x="6921" y="1498"/>
                    <a:pt x="6737" y="1388"/>
                  </a:cubicBezTo>
                  <a:cubicBezTo>
                    <a:pt x="6643" y="1334"/>
                    <a:pt x="6523" y="1306"/>
                    <a:pt x="6403" y="1306"/>
                  </a:cubicBezTo>
                  <a:cubicBezTo>
                    <a:pt x="6283" y="1306"/>
                    <a:pt x="6162" y="1333"/>
                    <a:pt x="6066" y="1387"/>
                  </a:cubicBezTo>
                  <a:lnTo>
                    <a:pt x="4581" y="2229"/>
                  </a:lnTo>
                  <a:lnTo>
                    <a:pt x="3029" y="1315"/>
                  </a:lnTo>
                  <a:lnTo>
                    <a:pt x="4514" y="474"/>
                  </a:lnTo>
                  <a:cubicBezTo>
                    <a:pt x="4706" y="365"/>
                    <a:pt x="4706" y="193"/>
                    <a:pt x="4519" y="84"/>
                  </a:cubicBezTo>
                  <a:cubicBezTo>
                    <a:pt x="4426" y="28"/>
                    <a:pt x="4306" y="1"/>
                    <a:pt x="4186"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8" name="Google Shape;1378;p34"/>
            <p:cNvSpPr/>
            <p:nvPr/>
          </p:nvSpPr>
          <p:spPr>
            <a:xfrm>
              <a:off x="2723001" y="2652258"/>
              <a:ext cx="227147" cy="131864"/>
            </a:xfrm>
            <a:custGeom>
              <a:avLst/>
              <a:gdLst/>
              <a:ahLst/>
              <a:cxnLst/>
              <a:rect l="l" t="t" r="r" b="b"/>
              <a:pathLst>
                <a:path w="6911" h="4012" extrusionOk="0">
                  <a:moveTo>
                    <a:pt x="4180" y="85"/>
                  </a:moveTo>
                  <a:cubicBezTo>
                    <a:pt x="4293" y="85"/>
                    <a:pt x="4405" y="110"/>
                    <a:pt x="4492" y="161"/>
                  </a:cubicBezTo>
                  <a:cubicBezTo>
                    <a:pt x="4567" y="207"/>
                    <a:pt x="4610" y="263"/>
                    <a:pt x="4609" y="320"/>
                  </a:cubicBezTo>
                  <a:cubicBezTo>
                    <a:pt x="4609" y="378"/>
                    <a:pt x="4566" y="434"/>
                    <a:pt x="4486" y="479"/>
                  </a:cubicBezTo>
                  <a:lnTo>
                    <a:pt x="2937" y="1356"/>
                  </a:lnTo>
                  <a:lnTo>
                    <a:pt x="4574" y="2320"/>
                  </a:lnTo>
                  <a:lnTo>
                    <a:pt x="6080" y="1466"/>
                  </a:lnTo>
                  <a:cubicBezTo>
                    <a:pt x="6168" y="1415"/>
                    <a:pt x="6281" y="1390"/>
                    <a:pt x="6393" y="1390"/>
                  </a:cubicBezTo>
                  <a:cubicBezTo>
                    <a:pt x="6507" y="1390"/>
                    <a:pt x="6620" y="1416"/>
                    <a:pt x="6707" y="1467"/>
                  </a:cubicBezTo>
                  <a:cubicBezTo>
                    <a:pt x="6784" y="1512"/>
                    <a:pt x="6827" y="1568"/>
                    <a:pt x="6826" y="1626"/>
                  </a:cubicBezTo>
                  <a:cubicBezTo>
                    <a:pt x="6826" y="1683"/>
                    <a:pt x="6782" y="1739"/>
                    <a:pt x="6703" y="1784"/>
                  </a:cubicBezTo>
                  <a:lnTo>
                    <a:pt x="3052" y="3853"/>
                  </a:lnTo>
                  <a:cubicBezTo>
                    <a:pt x="2965" y="3902"/>
                    <a:pt x="2852" y="3927"/>
                    <a:pt x="2739" y="3927"/>
                  </a:cubicBezTo>
                  <a:cubicBezTo>
                    <a:pt x="2622" y="3927"/>
                    <a:pt x="2505" y="3901"/>
                    <a:pt x="2416" y="3849"/>
                  </a:cubicBezTo>
                  <a:cubicBezTo>
                    <a:pt x="2342" y="3805"/>
                    <a:pt x="2302" y="3750"/>
                    <a:pt x="2302" y="3694"/>
                  </a:cubicBezTo>
                  <a:cubicBezTo>
                    <a:pt x="2302" y="3637"/>
                    <a:pt x="2346" y="3581"/>
                    <a:pt x="2427" y="3536"/>
                  </a:cubicBezTo>
                  <a:lnTo>
                    <a:pt x="3976" y="2657"/>
                  </a:lnTo>
                  <a:lnTo>
                    <a:pt x="2341" y="1695"/>
                  </a:lnTo>
                  <a:lnTo>
                    <a:pt x="835" y="2547"/>
                  </a:lnTo>
                  <a:cubicBezTo>
                    <a:pt x="747" y="2597"/>
                    <a:pt x="634" y="2622"/>
                    <a:pt x="521" y="2622"/>
                  </a:cubicBezTo>
                  <a:cubicBezTo>
                    <a:pt x="404" y="2622"/>
                    <a:pt x="288" y="2596"/>
                    <a:pt x="201" y="2543"/>
                  </a:cubicBezTo>
                  <a:cubicBezTo>
                    <a:pt x="126" y="2499"/>
                    <a:pt x="85" y="2445"/>
                    <a:pt x="85" y="2390"/>
                  </a:cubicBezTo>
                  <a:cubicBezTo>
                    <a:pt x="86" y="2333"/>
                    <a:pt x="130" y="2275"/>
                    <a:pt x="211" y="2230"/>
                  </a:cubicBezTo>
                  <a:lnTo>
                    <a:pt x="3863" y="161"/>
                  </a:lnTo>
                  <a:cubicBezTo>
                    <a:pt x="3953" y="110"/>
                    <a:pt x="4067" y="85"/>
                    <a:pt x="4180" y="85"/>
                  </a:cubicBezTo>
                  <a:close/>
                  <a:moveTo>
                    <a:pt x="4178" y="0"/>
                  </a:moveTo>
                  <a:cubicBezTo>
                    <a:pt x="4051" y="0"/>
                    <a:pt x="3924" y="30"/>
                    <a:pt x="3821" y="88"/>
                  </a:cubicBezTo>
                  <a:lnTo>
                    <a:pt x="169" y="2157"/>
                  </a:lnTo>
                  <a:cubicBezTo>
                    <a:pt x="61" y="2218"/>
                    <a:pt x="1" y="2301"/>
                    <a:pt x="1" y="2389"/>
                  </a:cubicBezTo>
                  <a:cubicBezTo>
                    <a:pt x="0" y="2476"/>
                    <a:pt x="56" y="2556"/>
                    <a:pt x="158" y="2616"/>
                  </a:cubicBezTo>
                  <a:cubicBezTo>
                    <a:pt x="260" y="2676"/>
                    <a:pt x="391" y="2706"/>
                    <a:pt x="522" y="2706"/>
                  </a:cubicBezTo>
                  <a:cubicBezTo>
                    <a:pt x="650" y="2706"/>
                    <a:pt x="776" y="2678"/>
                    <a:pt x="876" y="2622"/>
                  </a:cubicBezTo>
                  <a:lnTo>
                    <a:pt x="2341" y="1792"/>
                  </a:lnTo>
                  <a:lnTo>
                    <a:pt x="3808" y="2655"/>
                  </a:lnTo>
                  <a:lnTo>
                    <a:pt x="2386" y="3461"/>
                  </a:lnTo>
                  <a:cubicBezTo>
                    <a:pt x="2278" y="3522"/>
                    <a:pt x="2218" y="3607"/>
                    <a:pt x="2217" y="3694"/>
                  </a:cubicBezTo>
                  <a:cubicBezTo>
                    <a:pt x="2217" y="3782"/>
                    <a:pt x="2273" y="3862"/>
                    <a:pt x="2375" y="3922"/>
                  </a:cubicBezTo>
                  <a:cubicBezTo>
                    <a:pt x="2476" y="3982"/>
                    <a:pt x="2608" y="4012"/>
                    <a:pt x="2739" y="4012"/>
                  </a:cubicBezTo>
                  <a:cubicBezTo>
                    <a:pt x="2866" y="4012"/>
                    <a:pt x="2993" y="3983"/>
                    <a:pt x="3092" y="3926"/>
                  </a:cubicBezTo>
                  <a:lnTo>
                    <a:pt x="6744" y="1857"/>
                  </a:lnTo>
                  <a:cubicBezTo>
                    <a:pt x="6851" y="1797"/>
                    <a:pt x="6909" y="1714"/>
                    <a:pt x="6909" y="1626"/>
                  </a:cubicBezTo>
                  <a:cubicBezTo>
                    <a:pt x="6910" y="1537"/>
                    <a:pt x="6853" y="1455"/>
                    <a:pt x="6750" y="1394"/>
                  </a:cubicBezTo>
                  <a:cubicBezTo>
                    <a:pt x="6650" y="1335"/>
                    <a:pt x="6522" y="1305"/>
                    <a:pt x="6394" y="1305"/>
                  </a:cubicBezTo>
                  <a:cubicBezTo>
                    <a:pt x="6268" y="1305"/>
                    <a:pt x="6141" y="1334"/>
                    <a:pt x="6038" y="1393"/>
                  </a:cubicBezTo>
                  <a:lnTo>
                    <a:pt x="4574" y="2222"/>
                  </a:lnTo>
                  <a:lnTo>
                    <a:pt x="3105" y="1357"/>
                  </a:lnTo>
                  <a:lnTo>
                    <a:pt x="4528" y="553"/>
                  </a:lnTo>
                  <a:cubicBezTo>
                    <a:pt x="4633" y="492"/>
                    <a:pt x="4692" y="410"/>
                    <a:pt x="4693" y="321"/>
                  </a:cubicBezTo>
                  <a:cubicBezTo>
                    <a:pt x="4693" y="233"/>
                    <a:pt x="4637" y="151"/>
                    <a:pt x="4533" y="89"/>
                  </a:cubicBezTo>
                  <a:cubicBezTo>
                    <a:pt x="4433" y="30"/>
                    <a:pt x="4306" y="0"/>
                    <a:pt x="4178"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9" name="Google Shape;1379;p34"/>
            <p:cNvSpPr/>
            <p:nvPr/>
          </p:nvSpPr>
          <p:spPr>
            <a:xfrm>
              <a:off x="1087810" y="3278449"/>
              <a:ext cx="851696" cy="497975"/>
            </a:xfrm>
            <a:custGeom>
              <a:avLst/>
              <a:gdLst/>
              <a:ahLst/>
              <a:cxnLst/>
              <a:rect l="l" t="t" r="r" b="b"/>
              <a:pathLst>
                <a:path w="25913" h="15151" extrusionOk="0">
                  <a:moveTo>
                    <a:pt x="1" y="1"/>
                  </a:moveTo>
                  <a:lnTo>
                    <a:pt x="1095" y="683"/>
                  </a:lnTo>
                  <a:lnTo>
                    <a:pt x="3996" y="2457"/>
                  </a:lnTo>
                  <a:cubicBezTo>
                    <a:pt x="5203" y="3181"/>
                    <a:pt x="6602" y="4039"/>
                    <a:pt x="8118" y="4934"/>
                  </a:cubicBezTo>
                  <a:lnTo>
                    <a:pt x="12862" y="7737"/>
                  </a:lnTo>
                  <a:lnTo>
                    <a:pt x="17632" y="10497"/>
                  </a:lnTo>
                  <a:cubicBezTo>
                    <a:pt x="19154" y="11379"/>
                    <a:pt x="20587" y="12179"/>
                    <a:pt x="21810" y="12874"/>
                  </a:cubicBezTo>
                  <a:cubicBezTo>
                    <a:pt x="23034" y="13570"/>
                    <a:pt x="24063" y="14130"/>
                    <a:pt x="24779" y="14531"/>
                  </a:cubicBezTo>
                  <a:lnTo>
                    <a:pt x="25912" y="15151"/>
                  </a:lnTo>
                  <a:lnTo>
                    <a:pt x="25912" y="15151"/>
                  </a:lnTo>
                  <a:lnTo>
                    <a:pt x="24816" y="14469"/>
                  </a:lnTo>
                  <a:cubicBezTo>
                    <a:pt x="24116" y="14042"/>
                    <a:pt x="23122" y="13417"/>
                    <a:pt x="21915" y="12694"/>
                  </a:cubicBezTo>
                  <a:cubicBezTo>
                    <a:pt x="20708" y="11970"/>
                    <a:pt x="19309" y="11111"/>
                    <a:pt x="17795" y="10218"/>
                  </a:cubicBezTo>
                  <a:lnTo>
                    <a:pt x="13049" y="7416"/>
                  </a:lnTo>
                  <a:lnTo>
                    <a:pt x="8279" y="4655"/>
                  </a:lnTo>
                  <a:cubicBezTo>
                    <a:pt x="6757" y="3774"/>
                    <a:pt x="5324" y="2974"/>
                    <a:pt x="4102" y="2278"/>
                  </a:cubicBezTo>
                  <a:lnTo>
                    <a:pt x="1132" y="620"/>
                  </a:lnTo>
                  <a:lnTo>
                    <a:pt x="1" y="1"/>
                  </a:lnTo>
                  <a:close/>
                </a:path>
              </a:pathLst>
            </a:custGeom>
            <a:solidFill>
              <a:srgbClr val="DCDCD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0" name="Google Shape;1380;p34"/>
            <p:cNvSpPr/>
            <p:nvPr/>
          </p:nvSpPr>
          <p:spPr>
            <a:xfrm>
              <a:off x="876373" y="3241868"/>
              <a:ext cx="707440" cy="420803"/>
            </a:xfrm>
            <a:custGeom>
              <a:avLst/>
              <a:gdLst/>
              <a:ahLst/>
              <a:cxnLst/>
              <a:rect l="l" t="t" r="r" b="b"/>
              <a:pathLst>
                <a:path w="21524" h="12803" extrusionOk="0">
                  <a:moveTo>
                    <a:pt x="1" y="1"/>
                  </a:moveTo>
                  <a:lnTo>
                    <a:pt x="908" y="581"/>
                  </a:lnTo>
                  <a:cubicBezTo>
                    <a:pt x="1489" y="945"/>
                    <a:pt x="2311" y="1476"/>
                    <a:pt x="3312" y="2090"/>
                  </a:cubicBezTo>
                  <a:cubicBezTo>
                    <a:pt x="4312" y="2703"/>
                    <a:pt x="5471" y="3432"/>
                    <a:pt x="6729" y="4189"/>
                  </a:cubicBezTo>
                  <a:lnTo>
                    <a:pt x="10667" y="6561"/>
                  </a:lnTo>
                  <a:lnTo>
                    <a:pt x="14630" y="8890"/>
                  </a:lnTo>
                  <a:cubicBezTo>
                    <a:pt x="15894" y="9635"/>
                    <a:pt x="17088" y="10305"/>
                    <a:pt x="18106" y="10891"/>
                  </a:cubicBezTo>
                  <a:cubicBezTo>
                    <a:pt x="19123" y="11477"/>
                    <a:pt x="19984" y="11946"/>
                    <a:pt x="20580" y="12283"/>
                  </a:cubicBezTo>
                  <a:lnTo>
                    <a:pt x="21524" y="12802"/>
                  </a:lnTo>
                  <a:lnTo>
                    <a:pt x="20618" y="12220"/>
                  </a:lnTo>
                  <a:cubicBezTo>
                    <a:pt x="20037" y="11858"/>
                    <a:pt x="19214" y="11326"/>
                    <a:pt x="18214" y="10713"/>
                  </a:cubicBezTo>
                  <a:cubicBezTo>
                    <a:pt x="17213" y="10098"/>
                    <a:pt x="16055" y="9368"/>
                    <a:pt x="14797" y="8613"/>
                  </a:cubicBezTo>
                  <a:lnTo>
                    <a:pt x="10859" y="6242"/>
                  </a:lnTo>
                  <a:lnTo>
                    <a:pt x="6894" y="3913"/>
                  </a:lnTo>
                  <a:cubicBezTo>
                    <a:pt x="5630" y="3168"/>
                    <a:pt x="4438" y="2496"/>
                    <a:pt x="3420" y="1911"/>
                  </a:cubicBezTo>
                  <a:cubicBezTo>
                    <a:pt x="2400" y="1325"/>
                    <a:pt x="1541" y="856"/>
                    <a:pt x="945" y="519"/>
                  </a:cubicBezTo>
                  <a:lnTo>
                    <a:pt x="1" y="1"/>
                  </a:lnTo>
                  <a:close/>
                </a:path>
              </a:pathLst>
            </a:custGeom>
            <a:solidFill>
              <a:srgbClr val="DCDCD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1" name="Google Shape;1381;p34"/>
            <p:cNvSpPr/>
            <p:nvPr/>
          </p:nvSpPr>
          <p:spPr>
            <a:xfrm>
              <a:off x="1132543" y="3481702"/>
              <a:ext cx="707341" cy="420803"/>
            </a:xfrm>
            <a:custGeom>
              <a:avLst/>
              <a:gdLst/>
              <a:ahLst/>
              <a:cxnLst/>
              <a:rect l="l" t="t" r="r" b="b"/>
              <a:pathLst>
                <a:path w="21521" h="12803" extrusionOk="0">
                  <a:moveTo>
                    <a:pt x="0" y="1"/>
                  </a:moveTo>
                  <a:lnTo>
                    <a:pt x="906" y="580"/>
                  </a:lnTo>
                  <a:cubicBezTo>
                    <a:pt x="1487" y="943"/>
                    <a:pt x="2308" y="1476"/>
                    <a:pt x="3309" y="2089"/>
                  </a:cubicBezTo>
                  <a:cubicBezTo>
                    <a:pt x="4309" y="2702"/>
                    <a:pt x="5469" y="3433"/>
                    <a:pt x="6727" y="4189"/>
                  </a:cubicBezTo>
                  <a:lnTo>
                    <a:pt x="10664" y="6561"/>
                  </a:lnTo>
                  <a:lnTo>
                    <a:pt x="14628" y="8890"/>
                  </a:lnTo>
                  <a:cubicBezTo>
                    <a:pt x="15892" y="9635"/>
                    <a:pt x="17085" y="10307"/>
                    <a:pt x="18103" y="10892"/>
                  </a:cubicBezTo>
                  <a:cubicBezTo>
                    <a:pt x="19121" y="11478"/>
                    <a:pt x="19980" y="11946"/>
                    <a:pt x="20576" y="12283"/>
                  </a:cubicBezTo>
                  <a:lnTo>
                    <a:pt x="21520" y="12802"/>
                  </a:lnTo>
                  <a:lnTo>
                    <a:pt x="21520" y="12802"/>
                  </a:lnTo>
                  <a:lnTo>
                    <a:pt x="20614" y="12222"/>
                  </a:lnTo>
                  <a:cubicBezTo>
                    <a:pt x="20034" y="11858"/>
                    <a:pt x="19212" y="11326"/>
                    <a:pt x="18211" y="10713"/>
                  </a:cubicBezTo>
                  <a:cubicBezTo>
                    <a:pt x="17211" y="10098"/>
                    <a:pt x="16051" y="9368"/>
                    <a:pt x="14793" y="8613"/>
                  </a:cubicBezTo>
                  <a:lnTo>
                    <a:pt x="10855" y="6242"/>
                  </a:lnTo>
                  <a:lnTo>
                    <a:pt x="6892" y="3913"/>
                  </a:lnTo>
                  <a:cubicBezTo>
                    <a:pt x="5627" y="3168"/>
                    <a:pt x="4434" y="2496"/>
                    <a:pt x="3416" y="1911"/>
                  </a:cubicBezTo>
                  <a:cubicBezTo>
                    <a:pt x="2398" y="1326"/>
                    <a:pt x="1539" y="856"/>
                    <a:pt x="943" y="519"/>
                  </a:cubicBezTo>
                  <a:lnTo>
                    <a:pt x="0" y="1"/>
                  </a:lnTo>
                  <a:close/>
                </a:path>
              </a:pathLst>
            </a:custGeom>
            <a:solidFill>
              <a:srgbClr val="DCDCD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2" name="Google Shape;1382;p34"/>
            <p:cNvSpPr/>
            <p:nvPr/>
          </p:nvSpPr>
          <p:spPr>
            <a:xfrm>
              <a:off x="1628283" y="3715390"/>
              <a:ext cx="234871" cy="468066"/>
            </a:xfrm>
            <a:custGeom>
              <a:avLst/>
              <a:gdLst/>
              <a:ahLst/>
              <a:cxnLst/>
              <a:rect l="l" t="t" r="r" b="b"/>
              <a:pathLst>
                <a:path w="7146" h="14241" extrusionOk="0">
                  <a:moveTo>
                    <a:pt x="1" y="0"/>
                  </a:moveTo>
                  <a:lnTo>
                    <a:pt x="49" y="10228"/>
                  </a:lnTo>
                  <a:lnTo>
                    <a:pt x="2986" y="10228"/>
                  </a:lnTo>
                  <a:lnTo>
                    <a:pt x="7146" y="14240"/>
                  </a:lnTo>
                  <a:lnTo>
                    <a:pt x="7146" y="4160"/>
                  </a:lnTo>
                  <a:lnTo>
                    <a:pt x="1" y="0"/>
                  </a:lnTo>
                  <a:close/>
                </a:path>
              </a:pathLst>
            </a:custGeom>
            <a:solidFill>
              <a:srgbClr val="D1002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383" name="Google Shape;1383;p34"/>
            <p:cNvGrpSpPr/>
            <p:nvPr/>
          </p:nvGrpSpPr>
          <p:grpSpPr>
            <a:xfrm>
              <a:off x="3352547" y="2765843"/>
              <a:ext cx="1264347" cy="754112"/>
              <a:chOff x="3051347" y="3170118"/>
              <a:chExt cx="1264347" cy="754112"/>
            </a:xfrm>
          </p:grpSpPr>
          <p:sp>
            <p:nvSpPr>
              <p:cNvPr id="1384" name="Google Shape;1384;p34"/>
              <p:cNvSpPr/>
              <p:nvPr/>
            </p:nvSpPr>
            <p:spPr>
              <a:xfrm>
                <a:off x="3739461" y="3170118"/>
                <a:ext cx="576233" cy="412947"/>
              </a:xfrm>
              <a:custGeom>
                <a:avLst/>
                <a:gdLst/>
                <a:ahLst/>
                <a:cxnLst/>
                <a:rect l="l" t="t" r="r" b="b"/>
                <a:pathLst>
                  <a:path w="17532" h="12564" extrusionOk="0">
                    <a:moveTo>
                      <a:pt x="14159" y="1"/>
                    </a:moveTo>
                    <a:cubicBezTo>
                      <a:pt x="13664" y="1"/>
                      <a:pt x="13162" y="126"/>
                      <a:pt x="12702" y="388"/>
                    </a:cubicBezTo>
                    <a:lnTo>
                      <a:pt x="0" y="7628"/>
                    </a:lnTo>
                    <a:cubicBezTo>
                      <a:pt x="845" y="8944"/>
                      <a:pt x="1659" y="10279"/>
                      <a:pt x="2539" y="11573"/>
                    </a:cubicBezTo>
                    <a:cubicBezTo>
                      <a:pt x="2763" y="11902"/>
                      <a:pt x="2987" y="12233"/>
                      <a:pt x="3210" y="12564"/>
                    </a:cubicBezTo>
                    <a:lnTo>
                      <a:pt x="15618" y="5518"/>
                    </a:lnTo>
                    <a:cubicBezTo>
                      <a:pt x="17037" y="4713"/>
                      <a:pt x="17532" y="2909"/>
                      <a:pt x="16725" y="1491"/>
                    </a:cubicBezTo>
                    <a:cubicBezTo>
                      <a:pt x="16180" y="537"/>
                      <a:pt x="15184" y="1"/>
                      <a:pt x="14159" y="1"/>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5" name="Google Shape;1385;p34"/>
              <p:cNvSpPr/>
              <p:nvPr/>
            </p:nvSpPr>
            <p:spPr>
              <a:xfrm>
                <a:off x="3085661" y="3757690"/>
                <a:ext cx="161675" cy="166540"/>
              </a:xfrm>
              <a:custGeom>
                <a:avLst/>
                <a:gdLst/>
                <a:ahLst/>
                <a:cxnLst/>
                <a:rect l="l" t="t" r="r" b="b"/>
                <a:pathLst>
                  <a:path w="4919" h="5067" extrusionOk="0">
                    <a:moveTo>
                      <a:pt x="1912" y="1"/>
                    </a:moveTo>
                    <a:lnTo>
                      <a:pt x="1" y="3256"/>
                    </a:lnTo>
                    <a:cubicBezTo>
                      <a:pt x="459" y="3779"/>
                      <a:pt x="812" y="4387"/>
                      <a:pt x="1038" y="5046"/>
                    </a:cubicBezTo>
                    <a:lnTo>
                      <a:pt x="4835" y="5067"/>
                    </a:lnTo>
                    <a:lnTo>
                      <a:pt x="4839" y="4981"/>
                    </a:lnTo>
                    <a:cubicBezTo>
                      <a:pt x="4918" y="2892"/>
                      <a:pt x="3776" y="947"/>
                      <a:pt x="1912" y="1"/>
                    </a:cubicBez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6" name="Google Shape;1386;p34"/>
              <p:cNvSpPr/>
              <p:nvPr/>
            </p:nvSpPr>
            <p:spPr>
              <a:xfrm>
                <a:off x="3051347" y="3864674"/>
                <a:ext cx="68463" cy="58866"/>
              </a:xfrm>
              <a:custGeom>
                <a:avLst/>
                <a:gdLst/>
                <a:ahLst/>
                <a:cxnLst/>
                <a:rect l="l" t="t" r="r" b="b"/>
                <a:pathLst>
                  <a:path w="2083" h="1791" extrusionOk="0">
                    <a:moveTo>
                      <a:pt x="1045" y="1"/>
                    </a:moveTo>
                    <a:lnTo>
                      <a:pt x="1" y="1779"/>
                    </a:lnTo>
                    <a:lnTo>
                      <a:pt x="2082" y="1791"/>
                    </a:lnTo>
                    <a:cubicBezTo>
                      <a:pt x="1856" y="1132"/>
                      <a:pt x="1504" y="524"/>
                      <a:pt x="1045" y="1"/>
                    </a:cubicBez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7" name="Google Shape;1387;p34"/>
              <p:cNvSpPr/>
              <p:nvPr/>
            </p:nvSpPr>
            <p:spPr>
              <a:xfrm>
                <a:off x="4111127" y="3304513"/>
                <a:ext cx="92621" cy="120361"/>
              </a:xfrm>
              <a:custGeom>
                <a:avLst/>
                <a:gdLst/>
                <a:ahLst/>
                <a:cxnLst/>
                <a:rect l="l" t="t" r="r" b="b"/>
                <a:pathLst>
                  <a:path w="2818" h="3662" extrusionOk="0">
                    <a:moveTo>
                      <a:pt x="2263" y="1"/>
                    </a:moveTo>
                    <a:lnTo>
                      <a:pt x="1" y="1291"/>
                    </a:lnTo>
                    <a:cubicBezTo>
                      <a:pt x="290" y="1996"/>
                      <a:pt x="424" y="2757"/>
                      <a:pt x="395" y="3520"/>
                    </a:cubicBezTo>
                    <a:lnTo>
                      <a:pt x="390" y="3662"/>
                    </a:lnTo>
                    <a:lnTo>
                      <a:pt x="390" y="3662"/>
                    </a:lnTo>
                    <a:lnTo>
                      <a:pt x="2818" y="2285"/>
                    </a:lnTo>
                    <a:lnTo>
                      <a:pt x="2808" y="2145"/>
                    </a:lnTo>
                    <a:cubicBezTo>
                      <a:pt x="2757" y="1413"/>
                      <a:pt x="2565" y="684"/>
                      <a:pt x="2263" y="1"/>
                    </a:cubicBezTo>
                    <a:close/>
                  </a:path>
                </a:pathLst>
              </a:custGeom>
              <a:solidFill>
                <a:srgbClr val="E8F1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8" name="Google Shape;1388;p34"/>
              <p:cNvSpPr/>
              <p:nvPr/>
            </p:nvSpPr>
            <p:spPr>
              <a:xfrm>
                <a:off x="4027808" y="3210940"/>
                <a:ext cx="157731" cy="136006"/>
              </a:xfrm>
              <a:custGeom>
                <a:avLst/>
                <a:gdLst/>
                <a:ahLst/>
                <a:cxnLst/>
                <a:rect l="l" t="t" r="r" b="b"/>
                <a:pathLst>
                  <a:path w="4799" h="4138" extrusionOk="0">
                    <a:moveTo>
                      <a:pt x="2428" y="0"/>
                    </a:moveTo>
                    <a:lnTo>
                      <a:pt x="1" y="1384"/>
                    </a:lnTo>
                    <a:cubicBezTo>
                      <a:pt x="1149" y="1968"/>
                      <a:pt x="2050" y="2944"/>
                      <a:pt x="2536" y="4138"/>
                    </a:cubicBezTo>
                    <a:lnTo>
                      <a:pt x="4798" y="2849"/>
                    </a:lnTo>
                    <a:cubicBezTo>
                      <a:pt x="4288" y="1697"/>
                      <a:pt x="3457" y="676"/>
                      <a:pt x="2428" y="0"/>
                    </a:cubicBezTo>
                    <a:close/>
                  </a:path>
                </a:pathLst>
              </a:custGeom>
              <a:solidFill>
                <a:srgbClr val="FFADC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9" name="Google Shape;1389;p34"/>
              <p:cNvSpPr/>
              <p:nvPr/>
            </p:nvSpPr>
            <p:spPr>
              <a:xfrm>
                <a:off x="3231757" y="3346912"/>
                <a:ext cx="893306" cy="577318"/>
              </a:xfrm>
              <a:custGeom>
                <a:avLst/>
                <a:gdLst/>
                <a:ahLst/>
                <a:cxnLst/>
                <a:rect l="l" t="t" r="r" b="b"/>
                <a:pathLst>
                  <a:path w="27179" h="17565" extrusionOk="0">
                    <a:moveTo>
                      <a:pt x="26756" y="1"/>
                    </a:moveTo>
                    <a:lnTo>
                      <a:pt x="5505" y="12111"/>
                    </a:lnTo>
                    <a:lnTo>
                      <a:pt x="1" y="15249"/>
                    </a:lnTo>
                    <a:cubicBezTo>
                      <a:pt x="290" y="15955"/>
                      <a:pt x="424" y="16716"/>
                      <a:pt x="394" y="17479"/>
                    </a:cubicBezTo>
                    <a:lnTo>
                      <a:pt x="391" y="17565"/>
                    </a:lnTo>
                    <a:lnTo>
                      <a:pt x="27145" y="2379"/>
                    </a:lnTo>
                    <a:lnTo>
                      <a:pt x="27145" y="2372"/>
                    </a:lnTo>
                    <a:lnTo>
                      <a:pt x="27150" y="2230"/>
                    </a:lnTo>
                    <a:cubicBezTo>
                      <a:pt x="27179" y="1467"/>
                      <a:pt x="27045" y="706"/>
                      <a:pt x="26756" y="1"/>
                    </a:cubicBez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0" name="Google Shape;1390;p34"/>
              <p:cNvSpPr/>
              <p:nvPr/>
            </p:nvSpPr>
            <p:spPr>
              <a:xfrm>
                <a:off x="4111127" y="3304513"/>
                <a:ext cx="92621" cy="120361"/>
              </a:xfrm>
              <a:custGeom>
                <a:avLst/>
                <a:gdLst/>
                <a:ahLst/>
                <a:cxnLst/>
                <a:rect l="l" t="t" r="r" b="b"/>
                <a:pathLst>
                  <a:path w="2818" h="3662" extrusionOk="0">
                    <a:moveTo>
                      <a:pt x="2263" y="1"/>
                    </a:moveTo>
                    <a:lnTo>
                      <a:pt x="1" y="1291"/>
                    </a:lnTo>
                    <a:cubicBezTo>
                      <a:pt x="290" y="1996"/>
                      <a:pt x="424" y="2757"/>
                      <a:pt x="395" y="3520"/>
                    </a:cubicBezTo>
                    <a:lnTo>
                      <a:pt x="390" y="3662"/>
                    </a:lnTo>
                    <a:lnTo>
                      <a:pt x="390" y="3662"/>
                    </a:lnTo>
                    <a:lnTo>
                      <a:pt x="2818" y="2285"/>
                    </a:lnTo>
                    <a:lnTo>
                      <a:pt x="2808" y="2145"/>
                    </a:lnTo>
                    <a:cubicBezTo>
                      <a:pt x="2757" y="1413"/>
                      <a:pt x="2565" y="684"/>
                      <a:pt x="2263" y="1"/>
                    </a:cubicBez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1" name="Google Shape;1391;p34"/>
              <p:cNvSpPr/>
              <p:nvPr/>
            </p:nvSpPr>
            <p:spPr>
              <a:xfrm>
                <a:off x="3231757" y="3346912"/>
                <a:ext cx="893306" cy="577318"/>
              </a:xfrm>
              <a:custGeom>
                <a:avLst/>
                <a:gdLst/>
                <a:ahLst/>
                <a:cxnLst/>
                <a:rect l="l" t="t" r="r" b="b"/>
                <a:pathLst>
                  <a:path w="27179" h="17565" extrusionOk="0">
                    <a:moveTo>
                      <a:pt x="26756" y="1"/>
                    </a:moveTo>
                    <a:lnTo>
                      <a:pt x="5505" y="12111"/>
                    </a:lnTo>
                    <a:lnTo>
                      <a:pt x="1" y="15249"/>
                    </a:lnTo>
                    <a:cubicBezTo>
                      <a:pt x="290" y="15955"/>
                      <a:pt x="424" y="16716"/>
                      <a:pt x="394" y="17479"/>
                    </a:cubicBezTo>
                    <a:lnTo>
                      <a:pt x="391" y="17565"/>
                    </a:lnTo>
                    <a:lnTo>
                      <a:pt x="27145" y="2379"/>
                    </a:lnTo>
                    <a:lnTo>
                      <a:pt x="27145" y="2372"/>
                    </a:lnTo>
                    <a:lnTo>
                      <a:pt x="27150" y="2230"/>
                    </a:lnTo>
                    <a:cubicBezTo>
                      <a:pt x="27179" y="1467"/>
                      <a:pt x="27045" y="706"/>
                      <a:pt x="26756" y="1"/>
                    </a:cubicBez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2" name="Google Shape;1392;p34"/>
              <p:cNvSpPr/>
              <p:nvPr/>
            </p:nvSpPr>
            <p:spPr>
              <a:xfrm>
                <a:off x="3148537" y="3256461"/>
                <a:ext cx="962623" cy="591648"/>
              </a:xfrm>
              <a:custGeom>
                <a:avLst/>
                <a:gdLst/>
                <a:ahLst/>
                <a:cxnLst/>
                <a:rect l="l" t="t" r="r" b="b"/>
                <a:pathLst>
                  <a:path w="29288" h="18001" extrusionOk="0">
                    <a:moveTo>
                      <a:pt x="26753" y="1"/>
                    </a:moveTo>
                    <a:lnTo>
                      <a:pt x="0" y="15251"/>
                    </a:lnTo>
                    <a:cubicBezTo>
                      <a:pt x="1147" y="15833"/>
                      <a:pt x="2046" y="16809"/>
                      <a:pt x="2533" y="18001"/>
                    </a:cubicBezTo>
                    <a:lnTo>
                      <a:pt x="8037" y="14863"/>
                    </a:lnTo>
                    <a:lnTo>
                      <a:pt x="29288" y="2753"/>
                    </a:lnTo>
                    <a:cubicBezTo>
                      <a:pt x="28802" y="1559"/>
                      <a:pt x="27901" y="583"/>
                      <a:pt x="26753" y="1"/>
                    </a:cubicBez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393" name="Google Shape;1393;p34"/>
            <p:cNvSpPr/>
            <p:nvPr/>
          </p:nvSpPr>
          <p:spPr>
            <a:xfrm>
              <a:off x="873448" y="3807090"/>
              <a:ext cx="226128" cy="378239"/>
            </a:xfrm>
            <a:custGeom>
              <a:avLst/>
              <a:gdLst/>
              <a:ahLst/>
              <a:cxnLst/>
              <a:rect l="l" t="t" r="r" b="b"/>
              <a:pathLst>
                <a:path w="6880" h="11508" extrusionOk="0">
                  <a:moveTo>
                    <a:pt x="0" y="0"/>
                  </a:moveTo>
                  <a:lnTo>
                    <a:pt x="0" y="7507"/>
                  </a:lnTo>
                  <a:lnTo>
                    <a:pt x="6838" y="11508"/>
                  </a:lnTo>
                  <a:lnTo>
                    <a:pt x="6879" y="4052"/>
                  </a:lnTo>
                  <a:lnTo>
                    <a:pt x="0" y="0"/>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4" name="Google Shape;1394;p34"/>
            <p:cNvSpPr/>
            <p:nvPr/>
          </p:nvSpPr>
          <p:spPr>
            <a:xfrm>
              <a:off x="1098163" y="3798873"/>
              <a:ext cx="250056" cy="386456"/>
            </a:xfrm>
            <a:custGeom>
              <a:avLst/>
              <a:gdLst/>
              <a:ahLst/>
              <a:cxnLst/>
              <a:rect l="l" t="t" r="r" b="b"/>
              <a:pathLst>
                <a:path w="7608" h="11758" extrusionOk="0">
                  <a:moveTo>
                    <a:pt x="7608" y="0"/>
                  </a:moveTo>
                  <a:lnTo>
                    <a:pt x="42" y="4302"/>
                  </a:lnTo>
                  <a:lnTo>
                    <a:pt x="1" y="11758"/>
                  </a:lnTo>
                  <a:lnTo>
                    <a:pt x="7566" y="7456"/>
                  </a:lnTo>
                  <a:lnTo>
                    <a:pt x="7608"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5" name="Google Shape;1395;p34"/>
            <p:cNvSpPr/>
            <p:nvPr/>
          </p:nvSpPr>
          <p:spPr>
            <a:xfrm>
              <a:off x="873448" y="3667634"/>
              <a:ext cx="474771" cy="272636"/>
            </a:xfrm>
            <a:custGeom>
              <a:avLst/>
              <a:gdLst/>
              <a:ahLst/>
              <a:cxnLst/>
              <a:rect l="l" t="t" r="r" b="b"/>
              <a:pathLst>
                <a:path w="14445" h="8295" extrusionOk="0">
                  <a:moveTo>
                    <a:pt x="7716" y="0"/>
                  </a:moveTo>
                  <a:lnTo>
                    <a:pt x="0" y="4243"/>
                  </a:lnTo>
                  <a:lnTo>
                    <a:pt x="6879" y="8295"/>
                  </a:lnTo>
                  <a:lnTo>
                    <a:pt x="14445" y="3993"/>
                  </a:lnTo>
                  <a:lnTo>
                    <a:pt x="7716" y="0"/>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6" name="Google Shape;1396;p34"/>
            <p:cNvSpPr/>
            <p:nvPr/>
          </p:nvSpPr>
          <p:spPr>
            <a:xfrm>
              <a:off x="1184046" y="3928010"/>
              <a:ext cx="78356" cy="128118"/>
            </a:xfrm>
            <a:custGeom>
              <a:avLst/>
              <a:gdLst/>
              <a:ahLst/>
              <a:cxnLst/>
              <a:rect l="l" t="t" r="r" b="b"/>
              <a:pathLst>
                <a:path w="2384" h="3898" extrusionOk="0">
                  <a:moveTo>
                    <a:pt x="2204" y="1"/>
                  </a:moveTo>
                  <a:cubicBezTo>
                    <a:pt x="2062" y="1"/>
                    <a:pt x="1887" y="132"/>
                    <a:pt x="1780" y="319"/>
                  </a:cubicBezTo>
                  <a:lnTo>
                    <a:pt x="1189" y="1427"/>
                  </a:lnTo>
                  <a:lnTo>
                    <a:pt x="607" y="986"/>
                  </a:lnTo>
                  <a:cubicBezTo>
                    <a:pt x="580" y="967"/>
                    <a:pt x="548" y="958"/>
                    <a:pt x="513" y="958"/>
                  </a:cubicBezTo>
                  <a:cubicBezTo>
                    <a:pt x="411" y="958"/>
                    <a:pt x="283" y="1033"/>
                    <a:pt x="179" y="1166"/>
                  </a:cubicBezTo>
                  <a:cubicBezTo>
                    <a:pt x="44" y="1335"/>
                    <a:pt x="12" y="1548"/>
                    <a:pt x="113" y="1614"/>
                  </a:cubicBezTo>
                  <a:lnTo>
                    <a:pt x="810" y="2162"/>
                  </a:lnTo>
                  <a:lnTo>
                    <a:pt x="101" y="3516"/>
                  </a:lnTo>
                  <a:cubicBezTo>
                    <a:pt x="1" y="3699"/>
                    <a:pt x="29" y="3885"/>
                    <a:pt x="163" y="3894"/>
                  </a:cubicBezTo>
                  <a:cubicBezTo>
                    <a:pt x="173" y="3897"/>
                    <a:pt x="184" y="3897"/>
                    <a:pt x="196" y="3897"/>
                  </a:cubicBezTo>
                  <a:cubicBezTo>
                    <a:pt x="243" y="3897"/>
                    <a:pt x="298" y="3881"/>
                    <a:pt x="351" y="3851"/>
                  </a:cubicBezTo>
                  <a:cubicBezTo>
                    <a:pt x="446" y="3798"/>
                    <a:pt x="527" y="3699"/>
                    <a:pt x="592" y="3589"/>
                  </a:cubicBezTo>
                  <a:lnTo>
                    <a:pt x="1183" y="2462"/>
                  </a:lnTo>
                  <a:lnTo>
                    <a:pt x="1766" y="2921"/>
                  </a:lnTo>
                  <a:cubicBezTo>
                    <a:pt x="1800" y="2935"/>
                    <a:pt x="1836" y="2943"/>
                    <a:pt x="1874" y="2943"/>
                  </a:cubicBezTo>
                  <a:cubicBezTo>
                    <a:pt x="1921" y="2943"/>
                    <a:pt x="1971" y="2931"/>
                    <a:pt x="2022" y="2901"/>
                  </a:cubicBezTo>
                  <a:cubicBezTo>
                    <a:pt x="2095" y="2857"/>
                    <a:pt x="2159" y="2798"/>
                    <a:pt x="2211" y="2731"/>
                  </a:cubicBezTo>
                  <a:cubicBezTo>
                    <a:pt x="2335" y="2574"/>
                    <a:pt x="2371" y="2352"/>
                    <a:pt x="2272" y="2281"/>
                  </a:cubicBezTo>
                  <a:lnTo>
                    <a:pt x="1580" y="1724"/>
                  </a:lnTo>
                  <a:lnTo>
                    <a:pt x="2283" y="379"/>
                  </a:lnTo>
                  <a:cubicBezTo>
                    <a:pt x="2383" y="202"/>
                    <a:pt x="2349" y="25"/>
                    <a:pt x="2225" y="2"/>
                  </a:cubicBezTo>
                  <a:cubicBezTo>
                    <a:pt x="2218" y="1"/>
                    <a:pt x="2211" y="1"/>
                    <a:pt x="2204"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397" name="Google Shape;1397;p34"/>
          <p:cNvGrpSpPr/>
          <p:nvPr/>
        </p:nvGrpSpPr>
        <p:grpSpPr>
          <a:xfrm>
            <a:off x="556222" y="2419797"/>
            <a:ext cx="562121" cy="967619"/>
            <a:chOff x="221291" y="3151285"/>
            <a:chExt cx="421591" cy="725714"/>
          </a:xfrm>
        </p:grpSpPr>
        <p:sp>
          <p:nvSpPr>
            <p:cNvPr id="1398" name="Google Shape;1398;p34"/>
            <p:cNvSpPr/>
            <p:nvPr/>
          </p:nvSpPr>
          <p:spPr>
            <a:xfrm>
              <a:off x="221291" y="3744971"/>
              <a:ext cx="213737" cy="128118"/>
            </a:xfrm>
            <a:custGeom>
              <a:avLst/>
              <a:gdLst/>
              <a:ahLst/>
              <a:cxnLst/>
              <a:rect l="l" t="t" r="r" b="b"/>
              <a:pathLst>
                <a:path w="6503" h="3898" extrusionOk="0">
                  <a:moveTo>
                    <a:pt x="2491" y="1"/>
                  </a:moveTo>
                  <a:cubicBezTo>
                    <a:pt x="2382" y="1"/>
                    <a:pt x="2287" y="6"/>
                    <a:pt x="2207" y="17"/>
                  </a:cubicBezTo>
                  <a:cubicBezTo>
                    <a:pt x="1889" y="60"/>
                    <a:pt x="1578" y="165"/>
                    <a:pt x="1272" y="332"/>
                  </a:cubicBezTo>
                  <a:cubicBezTo>
                    <a:pt x="927" y="519"/>
                    <a:pt x="625" y="816"/>
                    <a:pt x="368" y="1222"/>
                  </a:cubicBezTo>
                  <a:cubicBezTo>
                    <a:pt x="111" y="1629"/>
                    <a:pt x="5" y="2037"/>
                    <a:pt x="0" y="2550"/>
                  </a:cubicBezTo>
                  <a:lnTo>
                    <a:pt x="2855" y="3898"/>
                  </a:lnTo>
                  <a:lnTo>
                    <a:pt x="3524" y="3100"/>
                  </a:lnTo>
                  <a:lnTo>
                    <a:pt x="3561" y="3080"/>
                  </a:lnTo>
                  <a:cubicBezTo>
                    <a:pt x="4193" y="2738"/>
                    <a:pt x="5370" y="2371"/>
                    <a:pt x="6503" y="1949"/>
                  </a:cubicBezTo>
                  <a:lnTo>
                    <a:pt x="5382" y="850"/>
                  </a:lnTo>
                  <a:cubicBezTo>
                    <a:pt x="5372" y="855"/>
                    <a:pt x="5361" y="858"/>
                    <a:pt x="5351" y="863"/>
                  </a:cubicBezTo>
                  <a:lnTo>
                    <a:pt x="4022" y="198"/>
                  </a:lnTo>
                  <a:lnTo>
                    <a:pt x="4002" y="200"/>
                  </a:lnTo>
                  <a:cubicBezTo>
                    <a:pt x="3950" y="171"/>
                    <a:pt x="3895" y="151"/>
                    <a:pt x="3837" y="142"/>
                  </a:cubicBezTo>
                  <a:cubicBezTo>
                    <a:pt x="3262" y="48"/>
                    <a:pt x="2813" y="1"/>
                    <a:pt x="2491" y="1"/>
                  </a:cubicBezTo>
                  <a:close/>
                </a:path>
              </a:pathLst>
            </a:custGeom>
            <a:solidFill>
              <a:srgbClr val="0F58B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9" name="Google Shape;1399;p34"/>
            <p:cNvSpPr/>
            <p:nvPr/>
          </p:nvSpPr>
          <p:spPr>
            <a:xfrm>
              <a:off x="223033" y="3151285"/>
              <a:ext cx="377549" cy="657744"/>
            </a:xfrm>
            <a:custGeom>
              <a:avLst/>
              <a:gdLst/>
              <a:ahLst/>
              <a:cxnLst/>
              <a:rect l="l" t="t" r="r" b="b"/>
              <a:pathLst>
                <a:path w="11487" h="20012" extrusionOk="0">
                  <a:moveTo>
                    <a:pt x="10738" y="1"/>
                  </a:moveTo>
                  <a:lnTo>
                    <a:pt x="3000" y="4040"/>
                  </a:lnTo>
                  <a:lnTo>
                    <a:pt x="0" y="13665"/>
                  </a:lnTo>
                  <a:cubicBezTo>
                    <a:pt x="426" y="13424"/>
                    <a:pt x="748" y="13246"/>
                    <a:pt x="965" y="13128"/>
                  </a:cubicBezTo>
                  <a:cubicBezTo>
                    <a:pt x="1905" y="12618"/>
                    <a:pt x="2709" y="12467"/>
                    <a:pt x="3435" y="12467"/>
                  </a:cubicBezTo>
                  <a:cubicBezTo>
                    <a:pt x="4350" y="12467"/>
                    <a:pt x="5142" y="12706"/>
                    <a:pt x="5924" y="12770"/>
                  </a:cubicBezTo>
                  <a:cubicBezTo>
                    <a:pt x="7327" y="12884"/>
                    <a:pt x="8029" y="13642"/>
                    <a:pt x="8029" y="15045"/>
                  </a:cubicBezTo>
                  <a:cubicBezTo>
                    <a:pt x="8029" y="15718"/>
                    <a:pt x="7799" y="16416"/>
                    <a:pt x="7339" y="17139"/>
                  </a:cubicBezTo>
                  <a:cubicBezTo>
                    <a:pt x="6880" y="17861"/>
                    <a:pt x="6324" y="18400"/>
                    <a:pt x="5671" y="18754"/>
                  </a:cubicBezTo>
                  <a:cubicBezTo>
                    <a:pt x="5561" y="18813"/>
                    <a:pt x="5446" y="18866"/>
                    <a:pt x="5330" y="18913"/>
                  </a:cubicBezTo>
                  <a:lnTo>
                    <a:pt x="6450" y="20012"/>
                  </a:lnTo>
                  <a:cubicBezTo>
                    <a:pt x="7514" y="19617"/>
                    <a:pt x="8538" y="19174"/>
                    <a:pt x="9033" y="18657"/>
                  </a:cubicBezTo>
                  <a:cubicBezTo>
                    <a:pt x="10056" y="17588"/>
                    <a:pt x="10350" y="17063"/>
                    <a:pt x="10919" y="15802"/>
                  </a:cubicBezTo>
                  <a:cubicBezTo>
                    <a:pt x="11487" y="14540"/>
                    <a:pt x="10119" y="12661"/>
                    <a:pt x="10119" y="11673"/>
                  </a:cubicBezTo>
                  <a:cubicBezTo>
                    <a:pt x="10119" y="10121"/>
                    <a:pt x="9511" y="9152"/>
                    <a:pt x="8296" y="8764"/>
                  </a:cubicBezTo>
                  <a:cubicBezTo>
                    <a:pt x="7927" y="8649"/>
                    <a:pt x="7519" y="8591"/>
                    <a:pt x="7071" y="8591"/>
                  </a:cubicBezTo>
                  <a:cubicBezTo>
                    <a:pt x="5721" y="8591"/>
                    <a:pt x="4015" y="9114"/>
                    <a:pt x="1952" y="10158"/>
                  </a:cubicBezTo>
                  <a:lnTo>
                    <a:pt x="2560" y="8213"/>
                  </a:lnTo>
                  <a:lnTo>
                    <a:pt x="8934" y="4756"/>
                  </a:lnTo>
                  <a:lnTo>
                    <a:pt x="10738" y="1"/>
                  </a:ln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0" name="Google Shape;1400;p34"/>
            <p:cNvSpPr/>
            <p:nvPr/>
          </p:nvSpPr>
          <p:spPr>
            <a:xfrm>
              <a:off x="223033" y="3284070"/>
              <a:ext cx="170878" cy="355791"/>
            </a:xfrm>
            <a:custGeom>
              <a:avLst/>
              <a:gdLst/>
              <a:ahLst/>
              <a:cxnLst/>
              <a:rect l="l" t="t" r="r" b="b"/>
              <a:pathLst>
                <a:path w="5199" h="10825" extrusionOk="0">
                  <a:moveTo>
                    <a:pt x="3000" y="0"/>
                  </a:moveTo>
                  <a:lnTo>
                    <a:pt x="0" y="9625"/>
                  </a:lnTo>
                  <a:lnTo>
                    <a:pt x="2309" y="10824"/>
                  </a:lnTo>
                  <a:lnTo>
                    <a:pt x="4221" y="7812"/>
                  </a:lnTo>
                  <a:lnTo>
                    <a:pt x="5199" y="1090"/>
                  </a:lnTo>
                  <a:lnTo>
                    <a:pt x="3000" y="0"/>
                  </a:lnTo>
                  <a:close/>
                </a:path>
              </a:pathLst>
            </a:custGeom>
            <a:solidFill>
              <a:srgbClr val="0F58B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1" name="Google Shape;1401;p34"/>
            <p:cNvSpPr/>
            <p:nvPr/>
          </p:nvSpPr>
          <p:spPr>
            <a:xfrm>
              <a:off x="321603" y="3151285"/>
              <a:ext cx="321280" cy="168610"/>
            </a:xfrm>
            <a:custGeom>
              <a:avLst/>
              <a:gdLst/>
              <a:ahLst/>
              <a:cxnLst/>
              <a:rect l="l" t="t" r="r" b="b"/>
              <a:pathLst>
                <a:path w="9775" h="5130" extrusionOk="0">
                  <a:moveTo>
                    <a:pt x="7739" y="1"/>
                  </a:moveTo>
                  <a:lnTo>
                    <a:pt x="1" y="4040"/>
                  </a:lnTo>
                  <a:lnTo>
                    <a:pt x="2200" y="5130"/>
                  </a:lnTo>
                  <a:lnTo>
                    <a:pt x="4992" y="4202"/>
                  </a:lnTo>
                  <a:lnTo>
                    <a:pt x="9774" y="1023"/>
                  </a:lnTo>
                  <a:lnTo>
                    <a:pt x="7739" y="1"/>
                  </a:ln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2" name="Google Shape;1402;p34"/>
            <p:cNvSpPr/>
            <p:nvPr/>
          </p:nvSpPr>
          <p:spPr>
            <a:xfrm>
              <a:off x="298859" y="3184876"/>
              <a:ext cx="344024" cy="692124"/>
            </a:xfrm>
            <a:custGeom>
              <a:avLst/>
              <a:gdLst/>
              <a:ahLst/>
              <a:cxnLst/>
              <a:rect l="l" t="t" r="r" b="b"/>
              <a:pathLst>
                <a:path w="10467" h="21058" extrusionOk="0">
                  <a:moveTo>
                    <a:pt x="10466" y="1"/>
                  </a:moveTo>
                  <a:lnTo>
                    <a:pt x="2892" y="4108"/>
                  </a:lnTo>
                  <a:lnTo>
                    <a:pt x="0" y="13844"/>
                  </a:lnTo>
                  <a:cubicBezTo>
                    <a:pt x="426" y="13603"/>
                    <a:pt x="746" y="13424"/>
                    <a:pt x="965" y="13306"/>
                  </a:cubicBezTo>
                  <a:cubicBezTo>
                    <a:pt x="2898" y="12258"/>
                    <a:pt x="4532" y="11733"/>
                    <a:pt x="5867" y="11733"/>
                  </a:cubicBezTo>
                  <a:cubicBezTo>
                    <a:pt x="6000" y="11733"/>
                    <a:pt x="6129" y="11738"/>
                    <a:pt x="6256" y="11749"/>
                  </a:cubicBezTo>
                  <a:cubicBezTo>
                    <a:pt x="7659" y="11862"/>
                    <a:pt x="8361" y="12621"/>
                    <a:pt x="8361" y="14023"/>
                  </a:cubicBezTo>
                  <a:cubicBezTo>
                    <a:pt x="8361" y="14695"/>
                    <a:pt x="8132" y="15393"/>
                    <a:pt x="7672" y="16117"/>
                  </a:cubicBezTo>
                  <a:cubicBezTo>
                    <a:pt x="7213" y="16841"/>
                    <a:pt x="6657" y="17379"/>
                    <a:pt x="6005" y="17732"/>
                  </a:cubicBezTo>
                  <a:cubicBezTo>
                    <a:pt x="5697" y="17899"/>
                    <a:pt x="5421" y="18004"/>
                    <a:pt x="5174" y="18050"/>
                  </a:cubicBezTo>
                  <a:cubicBezTo>
                    <a:pt x="5007" y="18080"/>
                    <a:pt x="4826" y="18095"/>
                    <a:pt x="4631" y="18095"/>
                  </a:cubicBezTo>
                  <a:cubicBezTo>
                    <a:pt x="4410" y="18095"/>
                    <a:pt x="4171" y="18076"/>
                    <a:pt x="3914" y="18037"/>
                  </a:cubicBezTo>
                  <a:cubicBezTo>
                    <a:pt x="3340" y="17943"/>
                    <a:pt x="2891" y="17896"/>
                    <a:pt x="2569" y="17896"/>
                  </a:cubicBezTo>
                  <a:cubicBezTo>
                    <a:pt x="2459" y="17896"/>
                    <a:pt x="2364" y="17901"/>
                    <a:pt x="2284" y="17912"/>
                  </a:cubicBezTo>
                  <a:cubicBezTo>
                    <a:pt x="1967" y="17955"/>
                    <a:pt x="1656" y="18059"/>
                    <a:pt x="1350" y="18226"/>
                  </a:cubicBezTo>
                  <a:cubicBezTo>
                    <a:pt x="1004" y="18413"/>
                    <a:pt x="702" y="18710"/>
                    <a:pt x="446" y="19116"/>
                  </a:cubicBezTo>
                  <a:cubicBezTo>
                    <a:pt x="189" y="19521"/>
                    <a:pt x="60" y="19892"/>
                    <a:pt x="60" y="20229"/>
                  </a:cubicBezTo>
                  <a:cubicBezTo>
                    <a:pt x="60" y="20673"/>
                    <a:pt x="302" y="20943"/>
                    <a:pt x="787" y="21037"/>
                  </a:cubicBezTo>
                  <a:cubicBezTo>
                    <a:pt x="879" y="21051"/>
                    <a:pt x="978" y="21058"/>
                    <a:pt x="1081" y="21058"/>
                  </a:cubicBezTo>
                  <a:cubicBezTo>
                    <a:pt x="1769" y="21058"/>
                    <a:pt x="2689" y="20745"/>
                    <a:pt x="3841" y="20121"/>
                  </a:cubicBezTo>
                  <a:cubicBezTo>
                    <a:pt x="5066" y="19456"/>
                    <a:pt x="6191" y="18590"/>
                    <a:pt x="7213" y="17521"/>
                  </a:cubicBezTo>
                  <a:cubicBezTo>
                    <a:pt x="8235" y="16454"/>
                    <a:pt x="9030" y="15289"/>
                    <a:pt x="9598" y="14026"/>
                  </a:cubicBezTo>
                  <a:cubicBezTo>
                    <a:pt x="10167" y="12764"/>
                    <a:pt x="10451" y="11639"/>
                    <a:pt x="10451" y="10651"/>
                  </a:cubicBezTo>
                  <a:cubicBezTo>
                    <a:pt x="10451" y="9099"/>
                    <a:pt x="9843" y="8130"/>
                    <a:pt x="8628" y="7742"/>
                  </a:cubicBezTo>
                  <a:cubicBezTo>
                    <a:pt x="8259" y="7627"/>
                    <a:pt x="7851" y="7569"/>
                    <a:pt x="7404" y="7569"/>
                  </a:cubicBezTo>
                  <a:cubicBezTo>
                    <a:pt x="6054" y="7569"/>
                    <a:pt x="4347" y="8092"/>
                    <a:pt x="2284" y="9136"/>
                  </a:cubicBezTo>
                  <a:lnTo>
                    <a:pt x="2892" y="7191"/>
                  </a:lnTo>
                  <a:lnTo>
                    <a:pt x="9266" y="3734"/>
                  </a:lnTo>
                  <a:lnTo>
                    <a:pt x="10466" y="1"/>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403" name="Google Shape;1403;p34"/>
          <p:cNvGrpSpPr/>
          <p:nvPr/>
        </p:nvGrpSpPr>
        <p:grpSpPr>
          <a:xfrm>
            <a:off x="1895256" y="1267725"/>
            <a:ext cx="864723" cy="1111491"/>
            <a:chOff x="1658817" y="769082"/>
            <a:chExt cx="648542" cy="833618"/>
          </a:xfrm>
        </p:grpSpPr>
        <p:sp>
          <p:nvSpPr>
            <p:cNvPr id="1404" name="Google Shape;1404;p34"/>
            <p:cNvSpPr/>
            <p:nvPr/>
          </p:nvSpPr>
          <p:spPr>
            <a:xfrm>
              <a:off x="2015495" y="934800"/>
              <a:ext cx="144453" cy="480161"/>
            </a:xfrm>
            <a:custGeom>
              <a:avLst/>
              <a:gdLst/>
              <a:ahLst/>
              <a:cxnLst/>
              <a:rect l="l" t="t" r="r" b="b"/>
              <a:pathLst>
                <a:path w="4395" h="14609" extrusionOk="0">
                  <a:moveTo>
                    <a:pt x="2637" y="1"/>
                  </a:moveTo>
                  <a:cubicBezTo>
                    <a:pt x="1894" y="412"/>
                    <a:pt x="1135" y="798"/>
                    <a:pt x="357" y="1148"/>
                  </a:cubicBezTo>
                  <a:cubicBezTo>
                    <a:pt x="239" y="1201"/>
                    <a:pt x="120" y="1251"/>
                    <a:pt x="1" y="1300"/>
                  </a:cubicBezTo>
                  <a:lnTo>
                    <a:pt x="1" y="8514"/>
                  </a:lnTo>
                  <a:cubicBezTo>
                    <a:pt x="1" y="10873"/>
                    <a:pt x="215" y="12069"/>
                    <a:pt x="460" y="12390"/>
                  </a:cubicBezTo>
                  <a:lnTo>
                    <a:pt x="4342" y="14608"/>
                  </a:lnTo>
                  <a:lnTo>
                    <a:pt x="4394" y="1416"/>
                  </a:lnTo>
                  <a:lnTo>
                    <a:pt x="2637" y="2336"/>
                  </a:lnTo>
                  <a:lnTo>
                    <a:pt x="2637" y="1"/>
                  </a:lnTo>
                  <a:close/>
                </a:path>
              </a:pathLst>
            </a:custGeom>
            <a:solidFill>
              <a:srgbClr val="C96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5" name="Google Shape;1405;p34"/>
            <p:cNvSpPr/>
            <p:nvPr/>
          </p:nvSpPr>
          <p:spPr>
            <a:xfrm>
              <a:off x="1658817" y="769082"/>
              <a:ext cx="648542" cy="760685"/>
            </a:xfrm>
            <a:custGeom>
              <a:avLst/>
              <a:gdLst/>
              <a:ahLst/>
              <a:cxnLst/>
              <a:rect l="l" t="t" r="r" b="b"/>
              <a:pathLst>
                <a:path w="19732" h="23144" extrusionOk="0">
                  <a:moveTo>
                    <a:pt x="15849" y="1"/>
                  </a:moveTo>
                  <a:lnTo>
                    <a:pt x="4262" y="6623"/>
                  </a:lnTo>
                  <a:cubicBezTo>
                    <a:pt x="1901" y="7973"/>
                    <a:pt x="674" y="9011"/>
                    <a:pt x="0" y="9857"/>
                  </a:cubicBezTo>
                  <a:lnTo>
                    <a:pt x="368" y="11240"/>
                  </a:lnTo>
                  <a:cubicBezTo>
                    <a:pt x="629" y="11019"/>
                    <a:pt x="926" y="10795"/>
                    <a:pt x="1249" y="10569"/>
                  </a:cubicBezTo>
                  <a:lnTo>
                    <a:pt x="3257" y="11718"/>
                  </a:lnTo>
                  <a:cubicBezTo>
                    <a:pt x="2946" y="15535"/>
                    <a:pt x="2213" y="20270"/>
                    <a:pt x="1319" y="23143"/>
                  </a:cubicBezTo>
                  <a:lnTo>
                    <a:pt x="3894" y="21671"/>
                  </a:lnTo>
                  <a:cubicBezTo>
                    <a:pt x="4718" y="19314"/>
                    <a:pt x="5434" y="14704"/>
                    <a:pt x="5777" y="10896"/>
                  </a:cubicBezTo>
                  <a:lnTo>
                    <a:pt x="19731" y="2219"/>
                  </a:lnTo>
                  <a:lnTo>
                    <a:pt x="15849" y="1"/>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6" name="Google Shape;1406;p34"/>
            <p:cNvSpPr/>
            <p:nvPr/>
          </p:nvSpPr>
          <p:spPr>
            <a:xfrm>
              <a:off x="1702137" y="1127666"/>
              <a:ext cx="227016" cy="475034"/>
            </a:xfrm>
            <a:custGeom>
              <a:avLst/>
              <a:gdLst/>
              <a:ahLst/>
              <a:cxnLst/>
              <a:rect l="l" t="t" r="r" b="b"/>
              <a:pathLst>
                <a:path w="6907" h="14453" extrusionOk="0">
                  <a:moveTo>
                    <a:pt x="6906" y="0"/>
                  </a:moveTo>
                  <a:lnTo>
                    <a:pt x="4459" y="856"/>
                  </a:lnTo>
                  <a:lnTo>
                    <a:pt x="4371" y="892"/>
                  </a:lnTo>
                  <a:cubicBezTo>
                    <a:pt x="4382" y="796"/>
                    <a:pt x="4390" y="702"/>
                    <a:pt x="4399" y="607"/>
                  </a:cubicBezTo>
                  <a:lnTo>
                    <a:pt x="4399" y="607"/>
                  </a:lnTo>
                  <a:cubicBezTo>
                    <a:pt x="3707" y="1233"/>
                    <a:pt x="3009" y="1698"/>
                    <a:pt x="2070" y="1698"/>
                  </a:cubicBezTo>
                  <a:cubicBezTo>
                    <a:pt x="2002" y="1698"/>
                    <a:pt x="1932" y="1695"/>
                    <a:pt x="1861" y="1690"/>
                  </a:cubicBezTo>
                  <a:cubicBezTo>
                    <a:pt x="1516" y="5333"/>
                    <a:pt x="828" y="9578"/>
                    <a:pt x="1" y="12234"/>
                  </a:cubicBezTo>
                  <a:lnTo>
                    <a:pt x="3883" y="14453"/>
                  </a:lnTo>
                  <a:lnTo>
                    <a:pt x="6197" y="8588"/>
                  </a:lnTo>
                  <a:lnTo>
                    <a:pt x="6906" y="0"/>
                  </a:lnTo>
                  <a:close/>
                </a:path>
              </a:pathLst>
            </a:custGeom>
            <a:solidFill>
              <a:srgbClr val="C96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7" name="Google Shape;1407;p34"/>
            <p:cNvSpPr/>
            <p:nvPr/>
          </p:nvSpPr>
          <p:spPr>
            <a:xfrm>
              <a:off x="1786409" y="842015"/>
              <a:ext cx="520950" cy="760653"/>
            </a:xfrm>
            <a:custGeom>
              <a:avLst/>
              <a:gdLst/>
              <a:ahLst/>
              <a:cxnLst/>
              <a:rect l="l" t="t" r="r" b="b"/>
              <a:pathLst>
                <a:path w="15850" h="23143" extrusionOk="0">
                  <a:moveTo>
                    <a:pt x="15849" y="0"/>
                  </a:moveTo>
                  <a:lnTo>
                    <a:pt x="4261" y="6624"/>
                  </a:lnTo>
                  <a:cubicBezTo>
                    <a:pt x="1900" y="7973"/>
                    <a:pt x="675" y="9012"/>
                    <a:pt x="0" y="9857"/>
                  </a:cubicBezTo>
                  <a:lnTo>
                    <a:pt x="367" y="11241"/>
                  </a:lnTo>
                  <a:cubicBezTo>
                    <a:pt x="1134" y="10587"/>
                    <a:pt x="2207" y="9913"/>
                    <a:pt x="3402" y="9229"/>
                  </a:cubicBezTo>
                  <a:lnTo>
                    <a:pt x="3402" y="9229"/>
                  </a:lnTo>
                  <a:cubicBezTo>
                    <a:pt x="3280" y="13223"/>
                    <a:pt x="2422" y="19600"/>
                    <a:pt x="1318" y="23142"/>
                  </a:cubicBezTo>
                  <a:lnTo>
                    <a:pt x="3893" y="21671"/>
                  </a:lnTo>
                  <a:cubicBezTo>
                    <a:pt x="4966" y="18605"/>
                    <a:pt x="5855" y="11721"/>
                    <a:pt x="5979" y="7757"/>
                  </a:cubicBezTo>
                  <a:lnTo>
                    <a:pt x="10853" y="4971"/>
                  </a:lnTo>
                  <a:lnTo>
                    <a:pt x="10853" y="13555"/>
                  </a:lnTo>
                  <a:cubicBezTo>
                    <a:pt x="10853" y="15916"/>
                    <a:pt x="11066" y="17111"/>
                    <a:pt x="11312" y="17431"/>
                  </a:cubicBezTo>
                  <a:lnTo>
                    <a:pt x="13917" y="15940"/>
                  </a:lnTo>
                  <a:cubicBezTo>
                    <a:pt x="13703" y="15297"/>
                    <a:pt x="13489" y="14195"/>
                    <a:pt x="13489" y="11772"/>
                  </a:cubicBezTo>
                  <a:lnTo>
                    <a:pt x="13489" y="3464"/>
                  </a:lnTo>
                  <a:lnTo>
                    <a:pt x="15542" y="2290"/>
                  </a:lnTo>
                  <a:lnTo>
                    <a:pt x="15849"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8" name="Google Shape;1408;p34"/>
            <p:cNvSpPr/>
            <p:nvPr/>
          </p:nvSpPr>
          <p:spPr>
            <a:xfrm>
              <a:off x="1658817" y="1093057"/>
              <a:ext cx="139720" cy="118422"/>
            </a:xfrm>
            <a:custGeom>
              <a:avLst/>
              <a:gdLst/>
              <a:ahLst/>
              <a:cxnLst/>
              <a:rect l="l" t="t" r="r" b="b"/>
              <a:pathLst>
                <a:path w="4251" h="3603" extrusionOk="0">
                  <a:moveTo>
                    <a:pt x="0" y="0"/>
                  </a:moveTo>
                  <a:lnTo>
                    <a:pt x="368" y="1384"/>
                  </a:lnTo>
                  <a:lnTo>
                    <a:pt x="4251" y="3603"/>
                  </a:lnTo>
                  <a:lnTo>
                    <a:pt x="3882" y="2219"/>
                  </a:lnTo>
                  <a:lnTo>
                    <a:pt x="0" y="0"/>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409" name="Google Shape;1409;p34"/>
          <p:cNvGrpSpPr/>
          <p:nvPr/>
        </p:nvGrpSpPr>
        <p:grpSpPr>
          <a:xfrm>
            <a:off x="1382937" y="331068"/>
            <a:ext cx="866475" cy="790792"/>
            <a:chOff x="970440" y="759451"/>
            <a:chExt cx="649856" cy="593094"/>
          </a:xfrm>
        </p:grpSpPr>
        <p:sp>
          <p:nvSpPr>
            <p:cNvPr id="1410" name="Google Shape;1410;p34"/>
            <p:cNvSpPr/>
            <p:nvPr/>
          </p:nvSpPr>
          <p:spPr>
            <a:xfrm>
              <a:off x="970440" y="1085037"/>
              <a:ext cx="189152" cy="267509"/>
            </a:xfrm>
            <a:custGeom>
              <a:avLst/>
              <a:gdLst/>
              <a:ahLst/>
              <a:cxnLst/>
              <a:rect l="l" t="t" r="r" b="b"/>
              <a:pathLst>
                <a:path w="5755" h="8139" extrusionOk="0">
                  <a:moveTo>
                    <a:pt x="3289" y="3276"/>
                  </a:moveTo>
                  <a:lnTo>
                    <a:pt x="3207" y="5493"/>
                  </a:lnTo>
                  <a:cubicBezTo>
                    <a:pt x="3113" y="5682"/>
                    <a:pt x="3001" y="5861"/>
                    <a:pt x="2874" y="6027"/>
                  </a:cubicBezTo>
                  <a:cubicBezTo>
                    <a:pt x="2747" y="6191"/>
                    <a:pt x="2587" y="6325"/>
                    <a:pt x="2404" y="6422"/>
                  </a:cubicBezTo>
                  <a:cubicBezTo>
                    <a:pt x="2311" y="6472"/>
                    <a:pt x="2225" y="6497"/>
                    <a:pt x="2149" y="6497"/>
                  </a:cubicBezTo>
                  <a:cubicBezTo>
                    <a:pt x="2079" y="6497"/>
                    <a:pt x="2016" y="6476"/>
                    <a:pt x="1960" y="6435"/>
                  </a:cubicBezTo>
                  <a:cubicBezTo>
                    <a:pt x="1841" y="6347"/>
                    <a:pt x="1787" y="6135"/>
                    <a:pt x="1797" y="5797"/>
                  </a:cubicBezTo>
                  <a:cubicBezTo>
                    <a:pt x="1802" y="5549"/>
                    <a:pt x="1845" y="5306"/>
                    <a:pt x="1925" y="5072"/>
                  </a:cubicBezTo>
                  <a:cubicBezTo>
                    <a:pt x="1999" y="4850"/>
                    <a:pt x="2104" y="4641"/>
                    <a:pt x="2236" y="4448"/>
                  </a:cubicBezTo>
                  <a:cubicBezTo>
                    <a:pt x="2379" y="4242"/>
                    <a:pt x="2537" y="4047"/>
                    <a:pt x="2708" y="3865"/>
                  </a:cubicBezTo>
                  <a:cubicBezTo>
                    <a:pt x="2901" y="3658"/>
                    <a:pt x="3094" y="3462"/>
                    <a:pt x="3289" y="3276"/>
                  </a:cubicBezTo>
                  <a:close/>
                  <a:moveTo>
                    <a:pt x="4176" y="1"/>
                  </a:moveTo>
                  <a:cubicBezTo>
                    <a:pt x="4007" y="1"/>
                    <a:pt x="3823" y="36"/>
                    <a:pt x="3624" y="108"/>
                  </a:cubicBezTo>
                  <a:cubicBezTo>
                    <a:pt x="3349" y="205"/>
                    <a:pt x="3046" y="343"/>
                    <a:pt x="2712" y="520"/>
                  </a:cubicBezTo>
                  <a:cubicBezTo>
                    <a:pt x="2473" y="648"/>
                    <a:pt x="2212" y="822"/>
                    <a:pt x="1929" y="1044"/>
                  </a:cubicBezTo>
                  <a:cubicBezTo>
                    <a:pt x="1658" y="1253"/>
                    <a:pt x="1407" y="1486"/>
                    <a:pt x="1176" y="1741"/>
                  </a:cubicBezTo>
                  <a:cubicBezTo>
                    <a:pt x="959" y="1977"/>
                    <a:pt x="767" y="2237"/>
                    <a:pt x="606" y="2516"/>
                  </a:cubicBezTo>
                  <a:cubicBezTo>
                    <a:pt x="448" y="2789"/>
                    <a:pt x="366" y="3048"/>
                    <a:pt x="360" y="3291"/>
                  </a:cubicBezTo>
                  <a:cubicBezTo>
                    <a:pt x="351" y="3571"/>
                    <a:pt x="417" y="3761"/>
                    <a:pt x="560" y="3857"/>
                  </a:cubicBezTo>
                  <a:cubicBezTo>
                    <a:pt x="615" y="3894"/>
                    <a:pt x="681" y="3913"/>
                    <a:pt x="757" y="3913"/>
                  </a:cubicBezTo>
                  <a:cubicBezTo>
                    <a:pt x="879" y="3913"/>
                    <a:pt x="1029" y="3865"/>
                    <a:pt x="1206" y="3771"/>
                  </a:cubicBezTo>
                  <a:cubicBezTo>
                    <a:pt x="1409" y="3663"/>
                    <a:pt x="1560" y="3559"/>
                    <a:pt x="1659" y="3460"/>
                  </a:cubicBezTo>
                  <a:cubicBezTo>
                    <a:pt x="1761" y="3356"/>
                    <a:pt x="1852" y="3241"/>
                    <a:pt x="1930" y="3117"/>
                  </a:cubicBezTo>
                  <a:cubicBezTo>
                    <a:pt x="1992" y="3013"/>
                    <a:pt x="2041" y="2900"/>
                    <a:pt x="2072" y="2783"/>
                  </a:cubicBezTo>
                  <a:cubicBezTo>
                    <a:pt x="2104" y="2655"/>
                    <a:pt x="2123" y="2555"/>
                    <a:pt x="2125" y="2482"/>
                  </a:cubicBezTo>
                  <a:cubicBezTo>
                    <a:pt x="2130" y="2322"/>
                    <a:pt x="2111" y="2162"/>
                    <a:pt x="2067" y="2007"/>
                  </a:cubicBezTo>
                  <a:cubicBezTo>
                    <a:pt x="2024" y="1856"/>
                    <a:pt x="1999" y="1739"/>
                    <a:pt x="1991" y="1658"/>
                  </a:cubicBezTo>
                  <a:cubicBezTo>
                    <a:pt x="2067" y="1554"/>
                    <a:pt x="2150" y="1455"/>
                    <a:pt x="2240" y="1363"/>
                  </a:cubicBezTo>
                  <a:cubicBezTo>
                    <a:pt x="2350" y="1248"/>
                    <a:pt x="2478" y="1153"/>
                    <a:pt x="2619" y="1080"/>
                  </a:cubicBezTo>
                  <a:cubicBezTo>
                    <a:pt x="2734" y="1018"/>
                    <a:pt x="2833" y="987"/>
                    <a:pt x="2916" y="987"/>
                  </a:cubicBezTo>
                  <a:cubicBezTo>
                    <a:pt x="2954" y="987"/>
                    <a:pt x="2989" y="994"/>
                    <a:pt x="3021" y="1007"/>
                  </a:cubicBezTo>
                  <a:cubicBezTo>
                    <a:pt x="3121" y="1047"/>
                    <a:pt x="3193" y="1123"/>
                    <a:pt x="3237" y="1236"/>
                  </a:cubicBezTo>
                  <a:cubicBezTo>
                    <a:pt x="3279" y="1334"/>
                    <a:pt x="3303" y="1468"/>
                    <a:pt x="3311" y="1639"/>
                  </a:cubicBezTo>
                  <a:cubicBezTo>
                    <a:pt x="3320" y="1808"/>
                    <a:pt x="3324" y="1948"/>
                    <a:pt x="3320" y="2055"/>
                  </a:cubicBezTo>
                  <a:lnTo>
                    <a:pt x="3303" y="2679"/>
                  </a:lnTo>
                  <a:cubicBezTo>
                    <a:pt x="3100" y="2907"/>
                    <a:pt x="2781" y="3213"/>
                    <a:pt x="2345" y="3597"/>
                  </a:cubicBezTo>
                  <a:cubicBezTo>
                    <a:pt x="1909" y="3981"/>
                    <a:pt x="1535" y="4327"/>
                    <a:pt x="1223" y="4634"/>
                  </a:cubicBezTo>
                  <a:cubicBezTo>
                    <a:pt x="1059" y="4798"/>
                    <a:pt x="909" y="4962"/>
                    <a:pt x="771" y="5125"/>
                  </a:cubicBezTo>
                  <a:cubicBezTo>
                    <a:pt x="631" y="5290"/>
                    <a:pt x="508" y="5470"/>
                    <a:pt x="404" y="5660"/>
                  </a:cubicBezTo>
                  <a:cubicBezTo>
                    <a:pt x="287" y="5870"/>
                    <a:pt x="194" y="6092"/>
                    <a:pt x="127" y="6324"/>
                  </a:cubicBezTo>
                  <a:cubicBezTo>
                    <a:pt x="56" y="6574"/>
                    <a:pt x="19" y="6832"/>
                    <a:pt x="15" y="7092"/>
                  </a:cubicBezTo>
                  <a:cubicBezTo>
                    <a:pt x="1" y="7582"/>
                    <a:pt x="131" y="7901"/>
                    <a:pt x="404" y="8048"/>
                  </a:cubicBezTo>
                  <a:cubicBezTo>
                    <a:pt x="515" y="8108"/>
                    <a:pt x="638" y="8138"/>
                    <a:pt x="770" y="8138"/>
                  </a:cubicBezTo>
                  <a:cubicBezTo>
                    <a:pt x="961" y="8138"/>
                    <a:pt x="1175" y="8075"/>
                    <a:pt x="1409" y="7950"/>
                  </a:cubicBezTo>
                  <a:cubicBezTo>
                    <a:pt x="1677" y="7807"/>
                    <a:pt x="1886" y="7673"/>
                    <a:pt x="2037" y="7545"/>
                  </a:cubicBezTo>
                  <a:cubicBezTo>
                    <a:pt x="2205" y="7402"/>
                    <a:pt x="2362" y="7247"/>
                    <a:pt x="2508" y="7083"/>
                  </a:cubicBezTo>
                  <a:cubicBezTo>
                    <a:pt x="2637" y="6941"/>
                    <a:pt x="2755" y="6790"/>
                    <a:pt x="2863" y="6631"/>
                  </a:cubicBezTo>
                  <a:cubicBezTo>
                    <a:pt x="2974" y="6470"/>
                    <a:pt x="3090" y="6285"/>
                    <a:pt x="3211" y="6075"/>
                  </a:cubicBezTo>
                  <a:lnTo>
                    <a:pt x="3241" y="6060"/>
                  </a:lnTo>
                  <a:cubicBezTo>
                    <a:pt x="3305" y="6315"/>
                    <a:pt x="3434" y="6470"/>
                    <a:pt x="3628" y="6522"/>
                  </a:cubicBezTo>
                  <a:cubicBezTo>
                    <a:pt x="3664" y="6532"/>
                    <a:pt x="3705" y="6537"/>
                    <a:pt x="3750" y="6537"/>
                  </a:cubicBezTo>
                  <a:cubicBezTo>
                    <a:pt x="3941" y="6537"/>
                    <a:pt x="4207" y="6447"/>
                    <a:pt x="4548" y="6264"/>
                  </a:cubicBezTo>
                  <a:cubicBezTo>
                    <a:pt x="4782" y="6139"/>
                    <a:pt x="5001" y="5988"/>
                    <a:pt x="5202" y="5814"/>
                  </a:cubicBezTo>
                  <a:cubicBezTo>
                    <a:pt x="5390" y="5654"/>
                    <a:pt x="5570" y="5483"/>
                    <a:pt x="5742" y="5303"/>
                  </a:cubicBezTo>
                  <a:lnTo>
                    <a:pt x="5755" y="4829"/>
                  </a:lnTo>
                  <a:lnTo>
                    <a:pt x="5755" y="4829"/>
                  </a:lnTo>
                  <a:cubicBezTo>
                    <a:pt x="5652" y="4884"/>
                    <a:pt x="5537" y="4943"/>
                    <a:pt x="5414" y="5003"/>
                  </a:cubicBezTo>
                  <a:cubicBezTo>
                    <a:pt x="5297" y="5059"/>
                    <a:pt x="5209" y="5086"/>
                    <a:pt x="5151" y="5086"/>
                  </a:cubicBezTo>
                  <a:cubicBezTo>
                    <a:pt x="5148" y="5086"/>
                    <a:pt x="5144" y="5086"/>
                    <a:pt x="5140" y="5086"/>
                  </a:cubicBezTo>
                  <a:cubicBezTo>
                    <a:pt x="5045" y="5082"/>
                    <a:pt x="4978" y="5034"/>
                    <a:pt x="4935" y="4947"/>
                  </a:cubicBezTo>
                  <a:cubicBezTo>
                    <a:pt x="4890" y="4859"/>
                    <a:pt x="4872" y="4718"/>
                    <a:pt x="4879" y="4522"/>
                  </a:cubicBezTo>
                  <a:cubicBezTo>
                    <a:pt x="4884" y="4310"/>
                    <a:pt x="4903" y="3865"/>
                    <a:pt x="4937" y="3185"/>
                  </a:cubicBezTo>
                  <a:cubicBezTo>
                    <a:pt x="4971" y="2507"/>
                    <a:pt x="4996" y="1922"/>
                    <a:pt x="5009" y="1433"/>
                  </a:cubicBezTo>
                  <a:cubicBezTo>
                    <a:pt x="5023" y="971"/>
                    <a:pt x="4971" y="628"/>
                    <a:pt x="4854" y="407"/>
                  </a:cubicBezTo>
                  <a:cubicBezTo>
                    <a:pt x="4735" y="184"/>
                    <a:pt x="4573" y="54"/>
                    <a:pt x="4366" y="16"/>
                  </a:cubicBezTo>
                  <a:cubicBezTo>
                    <a:pt x="4305" y="6"/>
                    <a:pt x="4241" y="1"/>
                    <a:pt x="4176" y="1"/>
                  </a:cubicBez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1" name="Google Shape;1411;p34"/>
            <p:cNvSpPr/>
            <p:nvPr/>
          </p:nvSpPr>
          <p:spPr>
            <a:xfrm>
              <a:off x="1192822" y="949064"/>
              <a:ext cx="188364" cy="251732"/>
            </a:xfrm>
            <a:custGeom>
              <a:avLst/>
              <a:gdLst/>
              <a:ahLst/>
              <a:cxnLst/>
              <a:rect l="l" t="t" r="r" b="b"/>
              <a:pathLst>
                <a:path w="5731" h="7659" extrusionOk="0">
                  <a:moveTo>
                    <a:pt x="3387" y="0"/>
                  </a:moveTo>
                  <a:lnTo>
                    <a:pt x="2544" y="450"/>
                  </a:lnTo>
                  <a:lnTo>
                    <a:pt x="2458" y="3522"/>
                  </a:lnTo>
                  <a:lnTo>
                    <a:pt x="29" y="4816"/>
                  </a:lnTo>
                  <a:lnTo>
                    <a:pt x="0" y="5881"/>
                  </a:lnTo>
                  <a:lnTo>
                    <a:pt x="2428" y="4586"/>
                  </a:lnTo>
                  <a:lnTo>
                    <a:pt x="2344" y="7658"/>
                  </a:lnTo>
                  <a:lnTo>
                    <a:pt x="3186" y="7209"/>
                  </a:lnTo>
                  <a:lnTo>
                    <a:pt x="3271" y="4136"/>
                  </a:lnTo>
                  <a:lnTo>
                    <a:pt x="5700" y="2842"/>
                  </a:lnTo>
                  <a:lnTo>
                    <a:pt x="5730" y="1779"/>
                  </a:lnTo>
                  <a:lnTo>
                    <a:pt x="3301" y="3073"/>
                  </a:lnTo>
                  <a:lnTo>
                    <a:pt x="3387" y="0"/>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2" name="Google Shape;1412;p34"/>
            <p:cNvSpPr/>
            <p:nvPr/>
          </p:nvSpPr>
          <p:spPr>
            <a:xfrm>
              <a:off x="1410503" y="759451"/>
              <a:ext cx="209793" cy="365815"/>
            </a:xfrm>
            <a:custGeom>
              <a:avLst/>
              <a:gdLst/>
              <a:ahLst/>
              <a:cxnLst/>
              <a:rect l="l" t="t" r="r" b="b"/>
              <a:pathLst>
                <a:path w="6383" h="11130" extrusionOk="0">
                  <a:moveTo>
                    <a:pt x="3789" y="3792"/>
                  </a:moveTo>
                  <a:cubicBezTo>
                    <a:pt x="3848" y="3792"/>
                    <a:pt x="3902" y="3802"/>
                    <a:pt x="3951" y="3823"/>
                  </a:cubicBezTo>
                  <a:cubicBezTo>
                    <a:pt x="4099" y="3883"/>
                    <a:pt x="4214" y="4005"/>
                    <a:pt x="4300" y="4190"/>
                  </a:cubicBezTo>
                  <a:cubicBezTo>
                    <a:pt x="4386" y="4375"/>
                    <a:pt x="4444" y="4609"/>
                    <a:pt x="4475" y="4893"/>
                  </a:cubicBezTo>
                  <a:cubicBezTo>
                    <a:pt x="4506" y="5199"/>
                    <a:pt x="4516" y="5506"/>
                    <a:pt x="4507" y="5814"/>
                  </a:cubicBezTo>
                  <a:cubicBezTo>
                    <a:pt x="4484" y="6698"/>
                    <a:pt x="4364" y="7433"/>
                    <a:pt x="4149" y="8024"/>
                  </a:cubicBezTo>
                  <a:cubicBezTo>
                    <a:pt x="3933" y="8614"/>
                    <a:pt x="3652" y="9002"/>
                    <a:pt x="3303" y="9187"/>
                  </a:cubicBezTo>
                  <a:cubicBezTo>
                    <a:pt x="3152" y="9268"/>
                    <a:pt x="3032" y="9308"/>
                    <a:pt x="2943" y="9308"/>
                  </a:cubicBezTo>
                  <a:cubicBezTo>
                    <a:pt x="2934" y="9308"/>
                    <a:pt x="2925" y="9307"/>
                    <a:pt x="2916" y="9307"/>
                  </a:cubicBezTo>
                  <a:cubicBezTo>
                    <a:pt x="2827" y="9297"/>
                    <a:pt x="2742" y="9258"/>
                    <a:pt x="2663" y="9189"/>
                  </a:cubicBezTo>
                  <a:cubicBezTo>
                    <a:pt x="2607" y="9143"/>
                    <a:pt x="2552" y="9063"/>
                    <a:pt x="2500" y="8952"/>
                  </a:cubicBezTo>
                  <a:cubicBezTo>
                    <a:pt x="2456" y="8864"/>
                    <a:pt x="2419" y="8770"/>
                    <a:pt x="2394" y="8674"/>
                  </a:cubicBezTo>
                  <a:lnTo>
                    <a:pt x="2500" y="4894"/>
                  </a:lnTo>
                  <a:cubicBezTo>
                    <a:pt x="2601" y="4686"/>
                    <a:pt x="2729" y="4491"/>
                    <a:pt x="2879" y="4314"/>
                  </a:cubicBezTo>
                  <a:cubicBezTo>
                    <a:pt x="3026" y="4148"/>
                    <a:pt x="3203" y="4010"/>
                    <a:pt x="3399" y="3909"/>
                  </a:cubicBezTo>
                  <a:cubicBezTo>
                    <a:pt x="3546" y="3831"/>
                    <a:pt x="3676" y="3792"/>
                    <a:pt x="3789" y="3792"/>
                  </a:cubicBezTo>
                  <a:close/>
                  <a:moveTo>
                    <a:pt x="2560" y="1"/>
                  </a:moveTo>
                  <a:lnTo>
                    <a:pt x="13" y="1524"/>
                  </a:lnTo>
                  <a:lnTo>
                    <a:pt x="0" y="1998"/>
                  </a:lnTo>
                  <a:cubicBezTo>
                    <a:pt x="111" y="1948"/>
                    <a:pt x="225" y="1911"/>
                    <a:pt x="344" y="1885"/>
                  </a:cubicBezTo>
                  <a:cubicBezTo>
                    <a:pt x="421" y="1867"/>
                    <a:pt x="487" y="1859"/>
                    <a:pt x="540" y="1859"/>
                  </a:cubicBezTo>
                  <a:cubicBezTo>
                    <a:pt x="573" y="1859"/>
                    <a:pt x="602" y="1862"/>
                    <a:pt x="626" y="1868"/>
                  </a:cubicBezTo>
                  <a:cubicBezTo>
                    <a:pt x="712" y="1894"/>
                    <a:pt x="781" y="1964"/>
                    <a:pt x="829" y="2076"/>
                  </a:cubicBezTo>
                  <a:cubicBezTo>
                    <a:pt x="879" y="2188"/>
                    <a:pt x="901" y="2327"/>
                    <a:pt x="897" y="2491"/>
                  </a:cubicBezTo>
                  <a:lnTo>
                    <a:pt x="727" y="8570"/>
                  </a:lnTo>
                  <a:cubicBezTo>
                    <a:pt x="710" y="9199"/>
                    <a:pt x="690" y="9700"/>
                    <a:pt x="668" y="10076"/>
                  </a:cubicBezTo>
                  <a:cubicBezTo>
                    <a:pt x="646" y="10452"/>
                    <a:pt x="621" y="10804"/>
                    <a:pt x="595" y="11129"/>
                  </a:cubicBezTo>
                  <a:lnTo>
                    <a:pt x="895" y="11118"/>
                  </a:lnTo>
                  <a:lnTo>
                    <a:pt x="1652" y="9881"/>
                  </a:lnTo>
                  <a:cubicBezTo>
                    <a:pt x="1706" y="9904"/>
                    <a:pt x="1777" y="9930"/>
                    <a:pt x="1870" y="9960"/>
                  </a:cubicBezTo>
                  <a:cubicBezTo>
                    <a:pt x="1958" y="9989"/>
                    <a:pt x="2076" y="10003"/>
                    <a:pt x="2222" y="10003"/>
                  </a:cubicBezTo>
                  <a:cubicBezTo>
                    <a:pt x="2228" y="10003"/>
                    <a:pt x="2234" y="10003"/>
                    <a:pt x="2241" y="10003"/>
                  </a:cubicBezTo>
                  <a:cubicBezTo>
                    <a:pt x="2389" y="10001"/>
                    <a:pt x="2571" y="9968"/>
                    <a:pt x="2788" y="9907"/>
                  </a:cubicBezTo>
                  <a:cubicBezTo>
                    <a:pt x="3004" y="9844"/>
                    <a:pt x="3261" y="9734"/>
                    <a:pt x="3562" y="9573"/>
                  </a:cubicBezTo>
                  <a:cubicBezTo>
                    <a:pt x="4343" y="9157"/>
                    <a:pt x="4997" y="8493"/>
                    <a:pt x="5523" y="7582"/>
                  </a:cubicBezTo>
                  <a:cubicBezTo>
                    <a:pt x="6049" y="6670"/>
                    <a:pt x="6325" y="5726"/>
                    <a:pt x="6352" y="4753"/>
                  </a:cubicBezTo>
                  <a:cubicBezTo>
                    <a:pt x="6382" y="3697"/>
                    <a:pt x="6198" y="2970"/>
                    <a:pt x="5803" y="2571"/>
                  </a:cubicBezTo>
                  <a:cubicBezTo>
                    <a:pt x="5600" y="2367"/>
                    <a:pt x="5356" y="2266"/>
                    <a:pt x="5071" y="2266"/>
                  </a:cubicBezTo>
                  <a:cubicBezTo>
                    <a:pt x="4796" y="2266"/>
                    <a:pt x="4483" y="2360"/>
                    <a:pt x="4131" y="2547"/>
                  </a:cubicBezTo>
                  <a:cubicBezTo>
                    <a:pt x="3868" y="2686"/>
                    <a:pt x="3602" y="2899"/>
                    <a:pt x="3336" y="3181"/>
                  </a:cubicBezTo>
                  <a:cubicBezTo>
                    <a:pt x="3069" y="3465"/>
                    <a:pt x="2806" y="3827"/>
                    <a:pt x="2548" y="4267"/>
                  </a:cubicBezTo>
                  <a:lnTo>
                    <a:pt x="2517" y="4284"/>
                  </a:lnTo>
                  <a:lnTo>
                    <a:pt x="2634" y="63"/>
                  </a:lnTo>
                  <a:lnTo>
                    <a:pt x="2560" y="1"/>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98" name="Rectangle 97"/>
          <p:cNvSpPr/>
          <p:nvPr/>
        </p:nvSpPr>
        <p:spPr>
          <a:xfrm>
            <a:off x="4972050" y="330114"/>
            <a:ext cx="7658100" cy="5543056"/>
          </a:xfrm>
          <a:prstGeom prst="rect">
            <a:avLst/>
          </a:prstGeom>
          <a:solidFill>
            <a:srgbClr val="FFC885"/>
          </a:solidFill>
        </p:spPr>
        <p:txBody>
          <a:bodyPr wrap="square">
            <a:spAutoFit/>
          </a:bodyPr>
          <a:lstStyle/>
          <a:p>
            <a:pPr marL="457200" indent="-457200">
              <a:lnSpc>
                <a:spcPct val="115000"/>
              </a:lnSpc>
              <a:buFont typeface="Wingdings" panose="05000000000000000000" pitchFamily="2" charset="2"/>
              <a:buChar char="q"/>
            </a:pP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r>
              <a:rPr lang="az-Latn-AZ"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massivin elementlərinin cəmlənməsi </a:t>
            </a: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for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int</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=0;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&lt;10;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endParaRPr lang="en-US" sz="28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s += a[</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endParaRPr lang="en-US" sz="28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8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L="457200" indent="-457200">
              <a:lnSpc>
                <a:spcPct val="115000"/>
              </a:lnSpc>
              <a:buFont typeface="Wingdings" panose="05000000000000000000" pitchFamily="2" charset="2"/>
              <a:buChar char="q"/>
            </a:pP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r>
              <a:rPr lang="az-Latn-AZ"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massivin elementlərinin və onların cəminin ekrana çıxarılması</a:t>
            </a:r>
            <a:r>
              <a:rPr lang="az-Latn-AZ"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8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for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int</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=0;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&lt;10;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p>
          <a:p>
            <a:pPr>
              <a:lnSpc>
                <a:spcPct val="115000"/>
              </a:lnSpc>
            </a:pPr>
            <a:r>
              <a:rPr lang="en-US" sz="2800" b="1" dirty="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cout</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&lt;&lt; " "   &lt;&lt; a[</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endParaRPr lang="en-US" sz="28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800" b="1" dirty="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cout</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&lt;&lt;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endl</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&lt;&lt; "</a:t>
            </a:r>
            <a:r>
              <a:rPr lang="ru-RU"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а</a:t>
            </a:r>
            <a:r>
              <a:rPr lang="az-Latn-AZ"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massivinin </a:t>
            </a:r>
            <a:endPar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endParaRPr>
          </a:p>
          <a:p>
            <a:pPr>
              <a:lnSpc>
                <a:spcPct val="115000"/>
              </a:lnSpc>
            </a:pPr>
            <a:r>
              <a:rPr lang="en-US" sz="2800" b="1" dirty="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az-Latn-AZ"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elementləri cəmi</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 &lt;&lt; s &lt;&lt; </a:t>
            </a:r>
            <a:r>
              <a:rPr lang="en-US" sz="28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endl</a:t>
            </a: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endParaRPr lang="en-US" sz="28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800" b="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1099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grpSp>
        <p:nvGrpSpPr>
          <p:cNvPr id="801" name="Google Shape;801;p25"/>
          <p:cNvGrpSpPr/>
          <p:nvPr/>
        </p:nvGrpSpPr>
        <p:grpSpPr>
          <a:xfrm>
            <a:off x="0" y="2133600"/>
            <a:ext cx="2057400" cy="3801199"/>
            <a:chOff x="957825" y="248800"/>
            <a:chExt cx="1487750" cy="2767650"/>
          </a:xfrm>
        </p:grpSpPr>
        <p:sp>
          <p:nvSpPr>
            <p:cNvPr id="802" name="Google Shape;802;p25"/>
            <p:cNvSpPr/>
            <p:nvPr/>
          </p:nvSpPr>
          <p:spPr>
            <a:xfrm>
              <a:off x="959100" y="1473475"/>
              <a:ext cx="179150" cy="1536675"/>
            </a:xfrm>
            <a:custGeom>
              <a:avLst/>
              <a:gdLst/>
              <a:ahLst/>
              <a:cxnLst/>
              <a:rect l="l" t="t" r="r" b="b"/>
              <a:pathLst>
                <a:path w="7166" h="61467" extrusionOk="0">
                  <a:moveTo>
                    <a:pt x="1" y="0"/>
                  </a:moveTo>
                  <a:lnTo>
                    <a:pt x="158" y="55630"/>
                  </a:lnTo>
                  <a:cubicBezTo>
                    <a:pt x="161" y="56808"/>
                    <a:pt x="577" y="57637"/>
                    <a:pt x="1247" y="58027"/>
                  </a:cubicBezTo>
                  <a:lnTo>
                    <a:pt x="7166" y="61466"/>
                  </a:lnTo>
                  <a:cubicBezTo>
                    <a:pt x="6495" y="61077"/>
                    <a:pt x="6079" y="60249"/>
                    <a:pt x="6076" y="59069"/>
                  </a:cubicBezTo>
                  <a:lnTo>
                    <a:pt x="5919" y="3440"/>
                  </a:lnTo>
                  <a:lnTo>
                    <a:pt x="1"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3" name="Google Shape;803;p25"/>
            <p:cNvSpPr/>
            <p:nvPr/>
          </p:nvSpPr>
          <p:spPr>
            <a:xfrm>
              <a:off x="959100" y="703050"/>
              <a:ext cx="1482350" cy="856425"/>
            </a:xfrm>
            <a:custGeom>
              <a:avLst/>
              <a:gdLst/>
              <a:ahLst/>
              <a:cxnLst/>
              <a:rect l="l" t="t" r="r" b="b"/>
              <a:pathLst>
                <a:path w="59294" h="34257" extrusionOk="0">
                  <a:moveTo>
                    <a:pt x="53374" y="1"/>
                  </a:moveTo>
                  <a:lnTo>
                    <a:pt x="1" y="30817"/>
                  </a:lnTo>
                  <a:lnTo>
                    <a:pt x="5919" y="34257"/>
                  </a:lnTo>
                  <a:lnTo>
                    <a:pt x="59293" y="3440"/>
                  </a:lnTo>
                  <a:lnTo>
                    <a:pt x="53374"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4" name="Google Shape;804;p25"/>
            <p:cNvSpPr/>
            <p:nvPr/>
          </p:nvSpPr>
          <p:spPr>
            <a:xfrm>
              <a:off x="1107075" y="789050"/>
              <a:ext cx="1338500" cy="2227400"/>
            </a:xfrm>
            <a:custGeom>
              <a:avLst/>
              <a:gdLst/>
              <a:ahLst/>
              <a:cxnLst/>
              <a:rect l="l" t="t" r="r" b="b"/>
              <a:pathLst>
                <a:path w="53540" h="89096" extrusionOk="0">
                  <a:moveTo>
                    <a:pt x="53374" y="0"/>
                  </a:moveTo>
                  <a:lnTo>
                    <a:pt x="0" y="30817"/>
                  </a:lnTo>
                  <a:lnTo>
                    <a:pt x="157" y="86446"/>
                  </a:lnTo>
                  <a:cubicBezTo>
                    <a:pt x="162" y="88126"/>
                    <a:pt x="1004" y="89095"/>
                    <a:pt x="2227" y="89095"/>
                  </a:cubicBezTo>
                  <a:cubicBezTo>
                    <a:pt x="2731" y="89095"/>
                    <a:pt x="3300" y="88931"/>
                    <a:pt x="3901" y="88583"/>
                  </a:cubicBezTo>
                  <a:lnTo>
                    <a:pt x="49812" y="62077"/>
                  </a:lnTo>
                  <a:cubicBezTo>
                    <a:pt x="51873" y="60887"/>
                    <a:pt x="53540" y="58002"/>
                    <a:pt x="53533" y="55631"/>
                  </a:cubicBezTo>
                  <a:lnTo>
                    <a:pt x="53374" y="0"/>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5" name="Google Shape;805;p25"/>
            <p:cNvSpPr/>
            <p:nvPr/>
          </p:nvSpPr>
          <p:spPr>
            <a:xfrm>
              <a:off x="957825" y="248800"/>
              <a:ext cx="1455275" cy="1310675"/>
            </a:xfrm>
            <a:custGeom>
              <a:avLst/>
              <a:gdLst/>
              <a:ahLst/>
              <a:cxnLst/>
              <a:rect l="l" t="t" r="r" b="b"/>
              <a:pathLst>
                <a:path w="58211" h="52427" extrusionOk="0">
                  <a:moveTo>
                    <a:pt x="51312" y="1"/>
                  </a:moveTo>
                  <a:cubicBezTo>
                    <a:pt x="50808" y="1"/>
                    <a:pt x="50240" y="165"/>
                    <a:pt x="49638" y="512"/>
                  </a:cubicBezTo>
                  <a:lnTo>
                    <a:pt x="3727" y="27018"/>
                  </a:lnTo>
                  <a:cubicBezTo>
                    <a:pt x="1665" y="28208"/>
                    <a:pt x="0" y="31096"/>
                    <a:pt x="7" y="33464"/>
                  </a:cubicBezTo>
                  <a:lnTo>
                    <a:pt x="52" y="48987"/>
                  </a:lnTo>
                  <a:lnTo>
                    <a:pt x="5970" y="52427"/>
                  </a:lnTo>
                  <a:lnTo>
                    <a:pt x="5926" y="36904"/>
                  </a:lnTo>
                  <a:cubicBezTo>
                    <a:pt x="5919" y="34536"/>
                    <a:pt x="7584" y="31647"/>
                    <a:pt x="9646" y="30458"/>
                  </a:cubicBezTo>
                  <a:lnTo>
                    <a:pt x="55556" y="3951"/>
                  </a:lnTo>
                  <a:cubicBezTo>
                    <a:pt x="56157" y="3604"/>
                    <a:pt x="56726" y="3440"/>
                    <a:pt x="57230" y="3440"/>
                  </a:cubicBezTo>
                  <a:cubicBezTo>
                    <a:pt x="57594" y="3440"/>
                    <a:pt x="57925" y="3526"/>
                    <a:pt x="58210" y="3691"/>
                  </a:cubicBezTo>
                  <a:lnTo>
                    <a:pt x="52291" y="252"/>
                  </a:lnTo>
                  <a:cubicBezTo>
                    <a:pt x="52007" y="87"/>
                    <a:pt x="51676" y="1"/>
                    <a:pt x="51312" y="1"/>
                  </a:cubicBez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6" name="Google Shape;806;p25"/>
            <p:cNvSpPr/>
            <p:nvPr/>
          </p:nvSpPr>
          <p:spPr>
            <a:xfrm>
              <a:off x="1105775" y="334775"/>
              <a:ext cx="1335675" cy="1224700"/>
            </a:xfrm>
            <a:custGeom>
              <a:avLst/>
              <a:gdLst/>
              <a:ahLst/>
              <a:cxnLst/>
              <a:rect l="l" t="t" r="r" b="b"/>
              <a:pathLst>
                <a:path w="53427" h="48988" extrusionOk="0">
                  <a:moveTo>
                    <a:pt x="51310" y="1"/>
                  </a:moveTo>
                  <a:cubicBezTo>
                    <a:pt x="50806" y="1"/>
                    <a:pt x="50238" y="165"/>
                    <a:pt x="49638" y="512"/>
                  </a:cubicBezTo>
                  <a:lnTo>
                    <a:pt x="3728" y="27019"/>
                  </a:lnTo>
                  <a:cubicBezTo>
                    <a:pt x="1666" y="28208"/>
                    <a:pt x="1" y="31097"/>
                    <a:pt x="8" y="33465"/>
                  </a:cubicBezTo>
                  <a:lnTo>
                    <a:pt x="52" y="48988"/>
                  </a:lnTo>
                  <a:lnTo>
                    <a:pt x="53426" y="18171"/>
                  </a:lnTo>
                  <a:lnTo>
                    <a:pt x="53382" y="2650"/>
                  </a:lnTo>
                  <a:cubicBezTo>
                    <a:pt x="53377" y="972"/>
                    <a:pt x="52534" y="1"/>
                    <a:pt x="51310" y="1"/>
                  </a:cubicBezTo>
                  <a:close/>
                </a:path>
              </a:pathLst>
            </a:custGeom>
            <a:solidFill>
              <a:srgbClr val="221C3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7" name="Google Shape;807;p25"/>
            <p:cNvSpPr/>
            <p:nvPr/>
          </p:nvSpPr>
          <p:spPr>
            <a:xfrm>
              <a:off x="2141725" y="686225"/>
              <a:ext cx="22425" cy="73900"/>
            </a:xfrm>
            <a:custGeom>
              <a:avLst/>
              <a:gdLst/>
              <a:ahLst/>
              <a:cxnLst/>
              <a:rect l="l" t="t" r="r" b="b"/>
              <a:pathLst>
                <a:path w="897" h="2956" extrusionOk="0">
                  <a:moveTo>
                    <a:pt x="890" y="0"/>
                  </a:moveTo>
                  <a:lnTo>
                    <a:pt x="0" y="2956"/>
                  </a:lnTo>
                  <a:lnTo>
                    <a:pt x="896" y="2438"/>
                  </a:lnTo>
                  <a:lnTo>
                    <a:pt x="890"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8" name="Google Shape;808;p25"/>
            <p:cNvSpPr/>
            <p:nvPr/>
          </p:nvSpPr>
          <p:spPr>
            <a:xfrm>
              <a:off x="2121400" y="625075"/>
              <a:ext cx="75050" cy="174625"/>
            </a:xfrm>
            <a:custGeom>
              <a:avLst/>
              <a:gdLst/>
              <a:ahLst/>
              <a:cxnLst/>
              <a:rect l="l" t="t" r="r" b="b"/>
              <a:pathLst>
                <a:path w="3002" h="6985" extrusionOk="0">
                  <a:moveTo>
                    <a:pt x="1703" y="2446"/>
                  </a:moveTo>
                  <a:lnTo>
                    <a:pt x="1709" y="4884"/>
                  </a:lnTo>
                  <a:lnTo>
                    <a:pt x="813" y="5402"/>
                  </a:lnTo>
                  <a:lnTo>
                    <a:pt x="1703" y="2446"/>
                  </a:lnTo>
                  <a:close/>
                  <a:moveTo>
                    <a:pt x="2568" y="0"/>
                  </a:moveTo>
                  <a:lnTo>
                    <a:pt x="1600" y="560"/>
                  </a:lnTo>
                  <a:lnTo>
                    <a:pt x="1" y="5870"/>
                  </a:lnTo>
                  <a:lnTo>
                    <a:pt x="2" y="6798"/>
                  </a:lnTo>
                  <a:lnTo>
                    <a:pt x="1712" y="5812"/>
                  </a:lnTo>
                  <a:lnTo>
                    <a:pt x="1716" y="6985"/>
                  </a:lnTo>
                  <a:lnTo>
                    <a:pt x="2586" y="6483"/>
                  </a:lnTo>
                  <a:lnTo>
                    <a:pt x="2582" y="5310"/>
                  </a:lnTo>
                  <a:lnTo>
                    <a:pt x="3002" y="5066"/>
                  </a:lnTo>
                  <a:lnTo>
                    <a:pt x="2999" y="4140"/>
                  </a:lnTo>
                  <a:lnTo>
                    <a:pt x="2579" y="4382"/>
                  </a:lnTo>
                  <a:lnTo>
                    <a:pt x="2568" y="0"/>
                  </a:lnTo>
                  <a:close/>
                </a:path>
              </a:pathLst>
            </a:custGeom>
            <a:solidFill>
              <a:srgbClr val="221C3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9" name="Google Shape;809;p25"/>
            <p:cNvSpPr/>
            <p:nvPr/>
          </p:nvSpPr>
          <p:spPr>
            <a:xfrm>
              <a:off x="1977525" y="722525"/>
              <a:ext cx="39700" cy="174925"/>
            </a:xfrm>
            <a:custGeom>
              <a:avLst/>
              <a:gdLst/>
              <a:ahLst/>
              <a:cxnLst/>
              <a:rect l="l" t="t" r="r" b="b"/>
              <a:pathLst>
                <a:path w="1588" h="6997" extrusionOk="0">
                  <a:moveTo>
                    <a:pt x="1569" y="1"/>
                  </a:moveTo>
                  <a:lnTo>
                    <a:pt x="974" y="345"/>
                  </a:lnTo>
                  <a:cubicBezTo>
                    <a:pt x="839" y="859"/>
                    <a:pt x="685" y="1328"/>
                    <a:pt x="0" y="1723"/>
                  </a:cubicBezTo>
                  <a:lnTo>
                    <a:pt x="1" y="2446"/>
                  </a:lnTo>
                  <a:lnTo>
                    <a:pt x="687" y="2050"/>
                  </a:lnTo>
                  <a:lnTo>
                    <a:pt x="701" y="6997"/>
                  </a:lnTo>
                  <a:lnTo>
                    <a:pt x="1588" y="6485"/>
                  </a:lnTo>
                  <a:lnTo>
                    <a:pt x="1569" y="1"/>
                  </a:lnTo>
                  <a:close/>
                </a:path>
              </a:pathLst>
            </a:custGeom>
            <a:solidFill>
              <a:srgbClr val="221C3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0" name="Google Shape;810;p25"/>
            <p:cNvSpPr/>
            <p:nvPr/>
          </p:nvSpPr>
          <p:spPr>
            <a:xfrm>
              <a:off x="2032200" y="842850"/>
              <a:ext cx="19600" cy="53550"/>
            </a:xfrm>
            <a:custGeom>
              <a:avLst/>
              <a:gdLst/>
              <a:ahLst/>
              <a:cxnLst/>
              <a:rect l="l" t="t" r="r" b="b"/>
              <a:pathLst>
                <a:path w="784" h="2142" extrusionOk="0">
                  <a:moveTo>
                    <a:pt x="781" y="1"/>
                  </a:moveTo>
                  <a:lnTo>
                    <a:pt x="0" y="451"/>
                  </a:lnTo>
                  <a:lnTo>
                    <a:pt x="3" y="1352"/>
                  </a:lnTo>
                  <a:lnTo>
                    <a:pt x="312" y="1172"/>
                  </a:lnTo>
                  <a:lnTo>
                    <a:pt x="312" y="1172"/>
                  </a:lnTo>
                  <a:lnTo>
                    <a:pt x="100" y="2142"/>
                  </a:lnTo>
                  <a:lnTo>
                    <a:pt x="100" y="2142"/>
                  </a:lnTo>
                  <a:lnTo>
                    <a:pt x="434" y="1948"/>
                  </a:lnTo>
                  <a:lnTo>
                    <a:pt x="783" y="805"/>
                  </a:lnTo>
                  <a:lnTo>
                    <a:pt x="781" y="1"/>
                  </a:lnTo>
                  <a:close/>
                </a:path>
              </a:pathLst>
            </a:custGeom>
            <a:solidFill>
              <a:srgbClr val="221C3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1" name="Google Shape;811;p25"/>
            <p:cNvSpPr/>
            <p:nvPr/>
          </p:nvSpPr>
          <p:spPr>
            <a:xfrm>
              <a:off x="2062625" y="673400"/>
              <a:ext cx="39725" cy="174900"/>
            </a:xfrm>
            <a:custGeom>
              <a:avLst/>
              <a:gdLst/>
              <a:ahLst/>
              <a:cxnLst/>
              <a:rect l="l" t="t" r="r" b="b"/>
              <a:pathLst>
                <a:path w="1589" h="6996" extrusionOk="0">
                  <a:moveTo>
                    <a:pt x="1570" y="0"/>
                  </a:moveTo>
                  <a:lnTo>
                    <a:pt x="972" y="346"/>
                  </a:lnTo>
                  <a:cubicBezTo>
                    <a:pt x="837" y="860"/>
                    <a:pt x="685" y="1327"/>
                    <a:pt x="1" y="1724"/>
                  </a:cubicBezTo>
                  <a:lnTo>
                    <a:pt x="2" y="2446"/>
                  </a:lnTo>
                  <a:lnTo>
                    <a:pt x="688" y="2049"/>
                  </a:lnTo>
                  <a:lnTo>
                    <a:pt x="702" y="6996"/>
                  </a:lnTo>
                  <a:lnTo>
                    <a:pt x="1588" y="6484"/>
                  </a:lnTo>
                  <a:lnTo>
                    <a:pt x="1570" y="0"/>
                  </a:lnTo>
                  <a:close/>
                </a:path>
              </a:pathLst>
            </a:custGeom>
            <a:solidFill>
              <a:srgbClr val="221C3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2" name="Google Shape;812;p25"/>
            <p:cNvSpPr/>
            <p:nvPr/>
          </p:nvSpPr>
          <p:spPr>
            <a:xfrm>
              <a:off x="1258550" y="539500"/>
              <a:ext cx="1036150" cy="805800"/>
            </a:xfrm>
            <a:custGeom>
              <a:avLst/>
              <a:gdLst/>
              <a:ahLst/>
              <a:cxnLst/>
              <a:rect l="l" t="t" r="r" b="b"/>
              <a:pathLst>
                <a:path w="41446" h="32232" extrusionOk="0">
                  <a:moveTo>
                    <a:pt x="37082" y="3423"/>
                  </a:moveTo>
                  <a:lnTo>
                    <a:pt x="37093" y="7805"/>
                  </a:lnTo>
                  <a:lnTo>
                    <a:pt x="37513" y="7563"/>
                  </a:lnTo>
                  <a:lnTo>
                    <a:pt x="37516" y="8489"/>
                  </a:lnTo>
                  <a:lnTo>
                    <a:pt x="37096" y="8733"/>
                  </a:lnTo>
                  <a:lnTo>
                    <a:pt x="37100" y="9906"/>
                  </a:lnTo>
                  <a:lnTo>
                    <a:pt x="36230" y="10408"/>
                  </a:lnTo>
                  <a:lnTo>
                    <a:pt x="36226" y="9234"/>
                  </a:lnTo>
                  <a:lnTo>
                    <a:pt x="34516" y="10221"/>
                  </a:lnTo>
                  <a:lnTo>
                    <a:pt x="34514" y="9293"/>
                  </a:lnTo>
                  <a:lnTo>
                    <a:pt x="36114" y="3983"/>
                  </a:lnTo>
                  <a:lnTo>
                    <a:pt x="37082" y="3423"/>
                  </a:lnTo>
                  <a:close/>
                  <a:moveTo>
                    <a:pt x="33733" y="5356"/>
                  </a:moveTo>
                  <a:lnTo>
                    <a:pt x="33751" y="11840"/>
                  </a:lnTo>
                  <a:lnTo>
                    <a:pt x="32863" y="12352"/>
                  </a:lnTo>
                  <a:lnTo>
                    <a:pt x="32850" y="7407"/>
                  </a:lnTo>
                  <a:lnTo>
                    <a:pt x="32165" y="7801"/>
                  </a:lnTo>
                  <a:lnTo>
                    <a:pt x="32162" y="7078"/>
                  </a:lnTo>
                  <a:cubicBezTo>
                    <a:pt x="32848" y="6683"/>
                    <a:pt x="32998" y="6216"/>
                    <a:pt x="33135" y="5702"/>
                  </a:cubicBezTo>
                  <a:lnTo>
                    <a:pt x="33733" y="5356"/>
                  </a:lnTo>
                  <a:close/>
                  <a:moveTo>
                    <a:pt x="31727" y="12135"/>
                  </a:moveTo>
                  <a:lnTo>
                    <a:pt x="31729" y="12939"/>
                  </a:lnTo>
                  <a:lnTo>
                    <a:pt x="31729" y="12939"/>
                  </a:lnTo>
                  <a:lnTo>
                    <a:pt x="31380" y="14084"/>
                  </a:lnTo>
                  <a:lnTo>
                    <a:pt x="31046" y="14276"/>
                  </a:lnTo>
                  <a:lnTo>
                    <a:pt x="31259" y="13307"/>
                  </a:lnTo>
                  <a:lnTo>
                    <a:pt x="30949" y="13486"/>
                  </a:lnTo>
                  <a:lnTo>
                    <a:pt x="30946" y="12585"/>
                  </a:lnTo>
                  <a:lnTo>
                    <a:pt x="31727" y="12135"/>
                  </a:lnTo>
                  <a:close/>
                  <a:moveTo>
                    <a:pt x="30328" y="7322"/>
                  </a:moveTo>
                  <a:lnTo>
                    <a:pt x="30347" y="13806"/>
                  </a:lnTo>
                  <a:lnTo>
                    <a:pt x="29460" y="14319"/>
                  </a:lnTo>
                  <a:lnTo>
                    <a:pt x="29446" y="9373"/>
                  </a:lnTo>
                  <a:lnTo>
                    <a:pt x="28760" y="9768"/>
                  </a:lnTo>
                  <a:lnTo>
                    <a:pt x="28759" y="9046"/>
                  </a:lnTo>
                  <a:cubicBezTo>
                    <a:pt x="29444" y="8651"/>
                    <a:pt x="29597" y="8180"/>
                    <a:pt x="29733" y="7667"/>
                  </a:cubicBezTo>
                  <a:lnTo>
                    <a:pt x="30328" y="7322"/>
                  </a:lnTo>
                  <a:close/>
                  <a:moveTo>
                    <a:pt x="40763" y="0"/>
                  </a:moveTo>
                  <a:cubicBezTo>
                    <a:pt x="40602" y="0"/>
                    <a:pt x="40420" y="53"/>
                    <a:pt x="40226" y="165"/>
                  </a:cubicBezTo>
                  <a:lnTo>
                    <a:pt x="1190" y="22703"/>
                  </a:lnTo>
                  <a:cubicBezTo>
                    <a:pt x="532" y="23083"/>
                    <a:pt x="0" y="24003"/>
                    <a:pt x="2" y="24764"/>
                  </a:cubicBezTo>
                  <a:lnTo>
                    <a:pt x="21" y="31386"/>
                  </a:lnTo>
                  <a:cubicBezTo>
                    <a:pt x="23" y="31922"/>
                    <a:pt x="292" y="32231"/>
                    <a:pt x="682" y="32231"/>
                  </a:cubicBezTo>
                  <a:cubicBezTo>
                    <a:pt x="843" y="32231"/>
                    <a:pt x="1024" y="32179"/>
                    <a:pt x="1216" y="32068"/>
                  </a:cubicBezTo>
                  <a:lnTo>
                    <a:pt x="40253" y="9530"/>
                  </a:lnTo>
                  <a:cubicBezTo>
                    <a:pt x="40914" y="9147"/>
                    <a:pt x="41445" y="8228"/>
                    <a:pt x="41442" y="7471"/>
                  </a:cubicBezTo>
                  <a:lnTo>
                    <a:pt x="41424" y="848"/>
                  </a:lnTo>
                  <a:cubicBezTo>
                    <a:pt x="41422" y="311"/>
                    <a:pt x="41154" y="0"/>
                    <a:pt x="40763" y="0"/>
                  </a:cubicBez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3" name="Google Shape;813;p25"/>
            <p:cNvSpPr/>
            <p:nvPr/>
          </p:nvSpPr>
          <p:spPr>
            <a:xfrm>
              <a:off x="1284750" y="2568850"/>
              <a:ext cx="33550" cy="250600"/>
            </a:xfrm>
            <a:custGeom>
              <a:avLst/>
              <a:gdLst/>
              <a:ahLst/>
              <a:cxnLst/>
              <a:rect l="l" t="t" r="r" b="b"/>
              <a:pathLst>
                <a:path w="1342" h="10024" extrusionOk="0">
                  <a:moveTo>
                    <a:pt x="0" y="1"/>
                  </a:moveTo>
                  <a:lnTo>
                    <a:pt x="27" y="9259"/>
                  </a:lnTo>
                  <a:lnTo>
                    <a:pt x="1341" y="10024"/>
                  </a:lnTo>
                  <a:lnTo>
                    <a:pt x="1315" y="765"/>
                  </a:lnTo>
                  <a:lnTo>
                    <a:pt x="0" y="1"/>
                  </a:ln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4" name="Google Shape;814;p25"/>
            <p:cNvSpPr/>
            <p:nvPr/>
          </p:nvSpPr>
          <p:spPr>
            <a:xfrm>
              <a:off x="1284750" y="2452575"/>
              <a:ext cx="234325" cy="135400"/>
            </a:xfrm>
            <a:custGeom>
              <a:avLst/>
              <a:gdLst/>
              <a:ahLst/>
              <a:cxnLst/>
              <a:rect l="l" t="t" r="r" b="b"/>
              <a:pathLst>
                <a:path w="9373" h="5416" extrusionOk="0">
                  <a:moveTo>
                    <a:pt x="8057" y="1"/>
                  </a:moveTo>
                  <a:lnTo>
                    <a:pt x="0" y="4652"/>
                  </a:lnTo>
                  <a:lnTo>
                    <a:pt x="1315" y="5416"/>
                  </a:lnTo>
                  <a:lnTo>
                    <a:pt x="9372" y="764"/>
                  </a:lnTo>
                  <a:lnTo>
                    <a:pt x="8057"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5" name="Google Shape;815;p25"/>
            <p:cNvSpPr/>
            <p:nvPr/>
          </p:nvSpPr>
          <p:spPr>
            <a:xfrm>
              <a:off x="1317600" y="2471675"/>
              <a:ext cx="202125" cy="347775"/>
            </a:xfrm>
            <a:custGeom>
              <a:avLst/>
              <a:gdLst/>
              <a:ahLst/>
              <a:cxnLst/>
              <a:rect l="l" t="t" r="r" b="b"/>
              <a:pathLst>
                <a:path w="8085" h="13911" extrusionOk="0">
                  <a:moveTo>
                    <a:pt x="8058" y="0"/>
                  </a:moveTo>
                  <a:lnTo>
                    <a:pt x="1" y="4652"/>
                  </a:lnTo>
                  <a:lnTo>
                    <a:pt x="27" y="13911"/>
                  </a:lnTo>
                  <a:lnTo>
                    <a:pt x="8084" y="9258"/>
                  </a:lnTo>
                  <a:lnTo>
                    <a:pt x="8058"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6" name="Google Shape;816;p25"/>
            <p:cNvSpPr/>
            <p:nvPr/>
          </p:nvSpPr>
          <p:spPr>
            <a:xfrm>
              <a:off x="1283800" y="2238550"/>
              <a:ext cx="33550" cy="250600"/>
            </a:xfrm>
            <a:custGeom>
              <a:avLst/>
              <a:gdLst/>
              <a:ahLst/>
              <a:cxnLst/>
              <a:rect l="l" t="t" r="r" b="b"/>
              <a:pathLst>
                <a:path w="1342" h="10024" extrusionOk="0">
                  <a:moveTo>
                    <a:pt x="1" y="1"/>
                  </a:moveTo>
                  <a:lnTo>
                    <a:pt x="27" y="9260"/>
                  </a:lnTo>
                  <a:lnTo>
                    <a:pt x="1342" y="10024"/>
                  </a:lnTo>
                  <a:lnTo>
                    <a:pt x="1315" y="766"/>
                  </a:lnTo>
                  <a:lnTo>
                    <a:pt x="1" y="1"/>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7" name="Google Shape;817;p25"/>
            <p:cNvSpPr/>
            <p:nvPr/>
          </p:nvSpPr>
          <p:spPr>
            <a:xfrm>
              <a:off x="1283800" y="2122275"/>
              <a:ext cx="234325" cy="135450"/>
            </a:xfrm>
            <a:custGeom>
              <a:avLst/>
              <a:gdLst/>
              <a:ahLst/>
              <a:cxnLst/>
              <a:rect l="l" t="t" r="r" b="b"/>
              <a:pathLst>
                <a:path w="9373" h="5418" extrusionOk="0">
                  <a:moveTo>
                    <a:pt x="8058" y="1"/>
                  </a:moveTo>
                  <a:lnTo>
                    <a:pt x="1" y="4652"/>
                  </a:lnTo>
                  <a:lnTo>
                    <a:pt x="1315" y="5417"/>
                  </a:lnTo>
                  <a:lnTo>
                    <a:pt x="9372" y="764"/>
                  </a:lnTo>
                  <a:lnTo>
                    <a:pt x="8058"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8" name="Google Shape;818;p25"/>
            <p:cNvSpPr/>
            <p:nvPr/>
          </p:nvSpPr>
          <p:spPr>
            <a:xfrm>
              <a:off x="1316675" y="2141375"/>
              <a:ext cx="202100" cy="347775"/>
            </a:xfrm>
            <a:custGeom>
              <a:avLst/>
              <a:gdLst/>
              <a:ahLst/>
              <a:cxnLst/>
              <a:rect l="l" t="t" r="r" b="b"/>
              <a:pathLst>
                <a:path w="8084" h="13911" extrusionOk="0">
                  <a:moveTo>
                    <a:pt x="8057" y="0"/>
                  </a:moveTo>
                  <a:lnTo>
                    <a:pt x="0" y="4653"/>
                  </a:lnTo>
                  <a:lnTo>
                    <a:pt x="27" y="13911"/>
                  </a:lnTo>
                  <a:lnTo>
                    <a:pt x="8084" y="9260"/>
                  </a:lnTo>
                  <a:lnTo>
                    <a:pt x="8057"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9" name="Google Shape;819;p25"/>
            <p:cNvSpPr/>
            <p:nvPr/>
          </p:nvSpPr>
          <p:spPr>
            <a:xfrm>
              <a:off x="1282850" y="1908350"/>
              <a:ext cx="33575" cy="250625"/>
            </a:xfrm>
            <a:custGeom>
              <a:avLst/>
              <a:gdLst/>
              <a:ahLst/>
              <a:cxnLst/>
              <a:rect l="l" t="t" r="r" b="b"/>
              <a:pathLst>
                <a:path w="1343" h="10025" extrusionOk="0">
                  <a:moveTo>
                    <a:pt x="1" y="1"/>
                  </a:moveTo>
                  <a:lnTo>
                    <a:pt x="27" y="9259"/>
                  </a:lnTo>
                  <a:lnTo>
                    <a:pt x="1342" y="10024"/>
                  </a:lnTo>
                  <a:lnTo>
                    <a:pt x="1316" y="765"/>
                  </a:lnTo>
                  <a:lnTo>
                    <a:pt x="1" y="1"/>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0" name="Google Shape;820;p25"/>
            <p:cNvSpPr/>
            <p:nvPr/>
          </p:nvSpPr>
          <p:spPr>
            <a:xfrm>
              <a:off x="1282850" y="1792050"/>
              <a:ext cx="234325" cy="135425"/>
            </a:xfrm>
            <a:custGeom>
              <a:avLst/>
              <a:gdLst/>
              <a:ahLst/>
              <a:cxnLst/>
              <a:rect l="l" t="t" r="r" b="b"/>
              <a:pathLst>
                <a:path w="9373" h="5417" extrusionOk="0">
                  <a:moveTo>
                    <a:pt x="8058" y="0"/>
                  </a:moveTo>
                  <a:lnTo>
                    <a:pt x="1" y="4653"/>
                  </a:lnTo>
                  <a:lnTo>
                    <a:pt x="1316" y="5417"/>
                  </a:lnTo>
                  <a:lnTo>
                    <a:pt x="9373" y="766"/>
                  </a:lnTo>
                  <a:lnTo>
                    <a:pt x="8058" y="0"/>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1" name="Google Shape;821;p25"/>
            <p:cNvSpPr/>
            <p:nvPr/>
          </p:nvSpPr>
          <p:spPr>
            <a:xfrm>
              <a:off x="1315725" y="1811175"/>
              <a:ext cx="202125" cy="347800"/>
            </a:xfrm>
            <a:custGeom>
              <a:avLst/>
              <a:gdLst/>
              <a:ahLst/>
              <a:cxnLst/>
              <a:rect l="l" t="t" r="r" b="b"/>
              <a:pathLst>
                <a:path w="8085" h="13912" extrusionOk="0">
                  <a:moveTo>
                    <a:pt x="8058" y="1"/>
                  </a:moveTo>
                  <a:lnTo>
                    <a:pt x="1" y="4652"/>
                  </a:lnTo>
                  <a:lnTo>
                    <a:pt x="27" y="13911"/>
                  </a:lnTo>
                  <a:lnTo>
                    <a:pt x="8084" y="9258"/>
                  </a:lnTo>
                  <a:lnTo>
                    <a:pt x="8058" y="1"/>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2" name="Google Shape;822;p25"/>
            <p:cNvSpPr/>
            <p:nvPr/>
          </p:nvSpPr>
          <p:spPr>
            <a:xfrm>
              <a:off x="1281925" y="1578175"/>
              <a:ext cx="33550" cy="250550"/>
            </a:xfrm>
            <a:custGeom>
              <a:avLst/>
              <a:gdLst/>
              <a:ahLst/>
              <a:cxnLst/>
              <a:rect l="l" t="t" r="r" b="b"/>
              <a:pathLst>
                <a:path w="1342" h="10022" extrusionOk="0">
                  <a:moveTo>
                    <a:pt x="0" y="0"/>
                  </a:moveTo>
                  <a:lnTo>
                    <a:pt x="27" y="9258"/>
                  </a:lnTo>
                  <a:lnTo>
                    <a:pt x="1342" y="10022"/>
                  </a:lnTo>
                  <a:lnTo>
                    <a:pt x="1315" y="764"/>
                  </a:lnTo>
                  <a:lnTo>
                    <a:pt x="0"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3" name="Google Shape;823;p25"/>
            <p:cNvSpPr/>
            <p:nvPr/>
          </p:nvSpPr>
          <p:spPr>
            <a:xfrm>
              <a:off x="1281925" y="1461850"/>
              <a:ext cx="234350" cy="135425"/>
            </a:xfrm>
            <a:custGeom>
              <a:avLst/>
              <a:gdLst/>
              <a:ahLst/>
              <a:cxnLst/>
              <a:rect l="l" t="t" r="r" b="b"/>
              <a:pathLst>
                <a:path w="9374" h="5417" extrusionOk="0">
                  <a:moveTo>
                    <a:pt x="8058" y="1"/>
                  </a:moveTo>
                  <a:lnTo>
                    <a:pt x="0" y="4653"/>
                  </a:lnTo>
                  <a:lnTo>
                    <a:pt x="1315" y="5417"/>
                  </a:lnTo>
                  <a:lnTo>
                    <a:pt x="9374" y="764"/>
                  </a:lnTo>
                  <a:lnTo>
                    <a:pt x="8058"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4" name="Google Shape;824;p25"/>
            <p:cNvSpPr/>
            <p:nvPr/>
          </p:nvSpPr>
          <p:spPr>
            <a:xfrm>
              <a:off x="1314800" y="1480950"/>
              <a:ext cx="202100" cy="347775"/>
            </a:xfrm>
            <a:custGeom>
              <a:avLst/>
              <a:gdLst/>
              <a:ahLst/>
              <a:cxnLst/>
              <a:rect l="l" t="t" r="r" b="b"/>
              <a:pathLst>
                <a:path w="8084" h="13911" extrusionOk="0">
                  <a:moveTo>
                    <a:pt x="8059" y="0"/>
                  </a:moveTo>
                  <a:lnTo>
                    <a:pt x="0" y="4653"/>
                  </a:lnTo>
                  <a:lnTo>
                    <a:pt x="27" y="13911"/>
                  </a:lnTo>
                  <a:lnTo>
                    <a:pt x="8084" y="9260"/>
                  </a:lnTo>
                  <a:lnTo>
                    <a:pt x="8059"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5" name="Google Shape;825;p25"/>
            <p:cNvSpPr/>
            <p:nvPr/>
          </p:nvSpPr>
          <p:spPr>
            <a:xfrm>
              <a:off x="1562125" y="2408725"/>
              <a:ext cx="33575" cy="250600"/>
            </a:xfrm>
            <a:custGeom>
              <a:avLst/>
              <a:gdLst/>
              <a:ahLst/>
              <a:cxnLst/>
              <a:rect l="l" t="t" r="r" b="b"/>
              <a:pathLst>
                <a:path w="1343" h="10024" extrusionOk="0">
                  <a:moveTo>
                    <a:pt x="1" y="0"/>
                  </a:moveTo>
                  <a:lnTo>
                    <a:pt x="27" y="9258"/>
                  </a:lnTo>
                  <a:lnTo>
                    <a:pt x="1342" y="10023"/>
                  </a:lnTo>
                  <a:lnTo>
                    <a:pt x="1316" y="764"/>
                  </a:lnTo>
                  <a:lnTo>
                    <a:pt x="1"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6" name="Google Shape;826;p25"/>
            <p:cNvSpPr/>
            <p:nvPr/>
          </p:nvSpPr>
          <p:spPr>
            <a:xfrm>
              <a:off x="1562125" y="2292400"/>
              <a:ext cx="234325" cy="135425"/>
            </a:xfrm>
            <a:custGeom>
              <a:avLst/>
              <a:gdLst/>
              <a:ahLst/>
              <a:cxnLst/>
              <a:rect l="l" t="t" r="r" b="b"/>
              <a:pathLst>
                <a:path w="9373" h="5417" extrusionOk="0">
                  <a:moveTo>
                    <a:pt x="8058" y="1"/>
                  </a:moveTo>
                  <a:lnTo>
                    <a:pt x="1" y="4653"/>
                  </a:lnTo>
                  <a:lnTo>
                    <a:pt x="1316" y="5417"/>
                  </a:lnTo>
                  <a:lnTo>
                    <a:pt x="9373" y="766"/>
                  </a:lnTo>
                  <a:lnTo>
                    <a:pt x="8058"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7" name="Google Shape;827;p25"/>
            <p:cNvSpPr/>
            <p:nvPr/>
          </p:nvSpPr>
          <p:spPr>
            <a:xfrm>
              <a:off x="1595000" y="2311525"/>
              <a:ext cx="202125" cy="347800"/>
            </a:xfrm>
            <a:custGeom>
              <a:avLst/>
              <a:gdLst/>
              <a:ahLst/>
              <a:cxnLst/>
              <a:rect l="l" t="t" r="r" b="b"/>
              <a:pathLst>
                <a:path w="8085" h="13912" extrusionOk="0">
                  <a:moveTo>
                    <a:pt x="8058" y="1"/>
                  </a:moveTo>
                  <a:lnTo>
                    <a:pt x="1" y="4652"/>
                  </a:lnTo>
                  <a:lnTo>
                    <a:pt x="27" y="13911"/>
                  </a:lnTo>
                  <a:lnTo>
                    <a:pt x="8084" y="9259"/>
                  </a:lnTo>
                  <a:lnTo>
                    <a:pt x="8058" y="1"/>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8" name="Google Shape;828;p25"/>
            <p:cNvSpPr/>
            <p:nvPr/>
          </p:nvSpPr>
          <p:spPr>
            <a:xfrm>
              <a:off x="1561200" y="2078425"/>
              <a:ext cx="33550" cy="250600"/>
            </a:xfrm>
            <a:custGeom>
              <a:avLst/>
              <a:gdLst/>
              <a:ahLst/>
              <a:cxnLst/>
              <a:rect l="l" t="t" r="r" b="b"/>
              <a:pathLst>
                <a:path w="1342" h="10024" extrusionOk="0">
                  <a:moveTo>
                    <a:pt x="0" y="0"/>
                  </a:moveTo>
                  <a:lnTo>
                    <a:pt x="27" y="9258"/>
                  </a:lnTo>
                  <a:lnTo>
                    <a:pt x="1342" y="10023"/>
                  </a:lnTo>
                  <a:lnTo>
                    <a:pt x="1315" y="764"/>
                  </a:lnTo>
                  <a:lnTo>
                    <a:pt x="0"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9" name="Google Shape;829;p25"/>
            <p:cNvSpPr/>
            <p:nvPr/>
          </p:nvSpPr>
          <p:spPr>
            <a:xfrm>
              <a:off x="1561200" y="1962100"/>
              <a:ext cx="234325" cy="135425"/>
            </a:xfrm>
            <a:custGeom>
              <a:avLst/>
              <a:gdLst/>
              <a:ahLst/>
              <a:cxnLst/>
              <a:rect l="l" t="t" r="r" b="b"/>
              <a:pathLst>
                <a:path w="9373" h="5417" extrusionOk="0">
                  <a:moveTo>
                    <a:pt x="8057" y="1"/>
                  </a:moveTo>
                  <a:lnTo>
                    <a:pt x="0" y="4653"/>
                  </a:lnTo>
                  <a:lnTo>
                    <a:pt x="1315" y="5417"/>
                  </a:lnTo>
                  <a:lnTo>
                    <a:pt x="9372" y="766"/>
                  </a:lnTo>
                  <a:lnTo>
                    <a:pt x="8057"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0" name="Google Shape;830;p25"/>
            <p:cNvSpPr/>
            <p:nvPr/>
          </p:nvSpPr>
          <p:spPr>
            <a:xfrm>
              <a:off x="1594075" y="1981225"/>
              <a:ext cx="202100" cy="347800"/>
            </a:xfrm>
            <a:custGeom>
              <a:avLst/>
              <a:gdLst/>
              <a:ahLst/>
              <a:cxnLst/>
              <a:rect l="l" t="t" r="r" b="b"/>
              <a:pathLst>
                <a:path w="8084" h="13912" extrusionOk="0">
                  <a:moveTo>
                    <a:pt x="8057" y="1"/>
                  </a:moveTo>
                  <a:lnTo>
                    <a:pt x="0" y="4652"/>
                  </a:lnTo>
                  <a:lnTo>
                    <a:pt x="27" y="13911"/>
                  </a:lnTo>
                  <a:lnTo>
                    <a:pt x="8084" y="9259"/>
                  </a:lnTo>
                  <a:lnTo>
                    <a:pt x="8057" y="1"/>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1" name="Google Shape;831;p25"/>
            <p:cNvSpPr/>
            <p:nvPr/>
          </p:nvSpPr>
          <p:spPr>
            <a:xfrm>
              <a:off x="1560250" y="1748225"/>
              <a:ext cx="33550" cy="250575"/>
            </a:xfrm>
            <a:custGeom>
              <a:avLst/>
              <a:gdLst/>
              <a:ahLst/>
              <a:cxnLst/>
              <a:rect l="l" t="t" r="r" b="b"/>
              <a:pathLst>
                <a:path w="1342" h="10023" extrusionOk="0">
                  <a:moveTo>
                    <a:pt x="1" y="0"/>
                  </a:moveTo>
                  <a:lnTo>
                    <a:pt x="27" y="9258"/>
                  </a:lnTo>
                  <a:lnTo>
                    <a:pt x="1342" y="10022"/>
                  </a:lnTo>
                  <a:lnTo>
                    <a:pt x="1316" y="764"/>
                  </a:lnTo>
                  <a:lnTo>
                    <a:pt x="1"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2" name="Google Shape;832;p25"/>
            <p:cNvSpPr/>
            <p:nvPr/>
          </p:nvSpPr>
          <p:spPr>
            <a:xfrm>
              <a:off x="1560250" y="1631900"/>
              <a:ext cx="234325" cy="135450"/>
            </a:xfrm>
            <a:custGeom>
              <a:avLst/>
              <a:gdLst/>
              <a:ahLst/>
              <a:cxnLst/>
              <a:rect l="l" t="t" r="r" b="b"/>
              <a:pathLst>
                <a:path w="9373" h="5418" extrusionOk="0">
                  <a:moveTo>
                    <a:pt x="8058" y="1"/>
                  </a:moveTo>
                  <a:lnTo>
                    <a:pt x="1" y="4653"/>
                  </a:lnTo>
                  <a:lnTo>
                    <a:pt x="1316" y="5417"/>
                  </a:lnTo>
                  <a:lnTo>
                    <a:pt x="9373" y="765"/>
                  </a:lnTo>
                  <a:lnTo>
                    <a:pt x="8058"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3" name="Google Shape;833;p25"/>
            <p:cNvSpPr/>
            <p:nvPr/>
          </p:nvSpPr>
          <p:spPr>
            <a:xfrm>
              <a:off x="1593125" y="1651000"/>
              <a:ext cx="202125" cy="347800"/>
            </a:xfrm>
            <a:custGeom>
              <a:avLst/>
              <a:gdLst/>
              <a:ahLst/>
              <a:cxnLst/>
              <a:rect l="l" t="t" r="r" b="b"/>
              <a:pathLst>
                <a:path w="8085" h="13912" extrusionOk="0">
                  <a:moveTo>
                    <a:pt x="8058" y="1"/>
                  </a:moveTo>
                  <a:lnTo>
                    <a:pt x="1" y="4653"/>
                  </a:lnTo>
                  <a:lnTo>
                    <a:pt x="27" y="13911"/>
                  </a:lnTo>
                  <a:lnTo>
                    <a:pt x="8084" y="9260"/>
                  </a:lnTo>
                  <a:lnTo>
                    <a:pt x="8058" y="1"/>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4" name="Google Shape;834;p25"/>
            <p:cNvSpPr/>
            <p:nvPr/>
          </p:nvSpPr>
          <p:spPr>
            <a:xfrm>
              <a:off x="1559325" y="1418000"/>
              <a:ext cx="33550" cy="250600"/>
            </a:xfrm>
            <a:custGeom>
              <a:avLst/>
              <a:gdLst/>
              <a:ahLst/>
              <a:cxnLst/>
              <a:rect l="l" t="t" r="r" b="b"/>
              <a:pathLst>
                <a:path w="1342" h="10024" extrusionOk="0">
                  <a:moveTo>
                    <a:pt x="0" y="0"/>
                  </a:moveTo>
                  <a:lnTo>
                    <a:pt x="27" y="9259"/>
                  </a:lnTo>
                  <a:lnTo>
                    <a:pt x="1341" y="10023"/>
                  </a:lnTo>
                  <a:lnTo>
                    <a:pt x="1315" y="765"/>
                  </a:lnTo>
                  <a:lnTo>
                    <a:pt x="0"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5" name="Google Shape;835;p25"/>
            <p:cNvSpPr/>
            <p:nvPr/>
          </p:nvSpPr>
          <p:spPr>
            <a:xfrm>
              <a:off x="1559325" y="1301700"/>
              <a:ext cx="234325" cy="135450"/>
            </a:xfrm>
            <a:custGeom>
              <a:avLst/>
              <a:gdLst/>
              <a:ahLst/>
              <a:cxnLst/>
              <a:rect l="l" t="t" r="r" b="b"/>
              <a:pathLst>
                <a:path w="9373" h="5418" extrusionOk="0">
                  <a:moveTo>
                    <a:pt x="8057" y="1"/>
                  </a:moveTo>
                  <a:lnTo>
                    <a:pt x="0" y="4652"/>
                  </a:lnTo>
                  <a:lnTo>
                    <a:pt x="1315" y="5417"/>
                  </a:lnTo>
                  <a:lnTo>
                    <a:pt x="9372" y="765"/>
                  </a:lnTo>
                  <a:lnTo>
                    <a:pt x="8057"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6" name="Google Shape;836;p25"/>
            <p:cNvSpPr/>
            <p:nvPr/>
          </p:nvSpPr>
          <p:spPr>
            <a:xfrm>
              <a:off x="1592175" y="1320800"/>
              <a:ext cx="202125" cy="347800"/>
            </a:xfrm>
            <a:custGeom>
              <a:avLst/>
              <a:gdLst/>
              <a:ahLst/>
              <a:cxnLst/>
              <a:rect l="l" t="t" r="r" b="b"/>
              <a:pathLst>
                <a:path w="8085" h="13912" extrusionOk="0">
                  <a:moveTo>
                    <a:pt x="8058" y="1"/>
                  </a:moveTo>
                  <a:lnTo>
                    <a:pt x="1" y="4653"/>
                  </a:lnTo>
                  <a:lnTo>
                    <a:pt x="27" y="13911"/>
                  </a:lnTo>
                  <a:lnTo>
                    <a:pt x="8085" y="9260"/>
                  </a:lnTo>
                  <a:lnTo>
                    <a:pt x="8058" y="1"/>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7" name="Google Shape;837;p25"/>
            <p:cNvSpPr/>
            <p:nvPr/>
          </p:nvSpPr>
          <p:spPr>
            <a:xfrm>
              <a:off x="1839525" y="2248550"/>
              <a:ext cx="33550" cy="250600"/>
            </a:xfrm>
            <a:custGeom>
              <a:avLst/>
              <a:gdLst/>
              <a:ahLst/>
              <a:cxnLst/>
              <a:rect l="l" t="t" r="r" b="b"/>
              <a:pathLst>
                <a:path w="1342" h="10024" extrusionOk="0">
                  <a:moveTo>
                    <a:pt x="1" y="0"/>
                  </a:moveTo>
                  <a:lnTo>
                    <a:pt x="26" y="9259"/>
                  </a:lnTo>
                  <a:lnTo>
                    <a:pt x="1342" y="10023"/>
                  </a:lnTo>
                  <a:lnTo>
                    <a:pt x="1315" y="765"/>
                  </a:lnTo>
                  <a:lnTo>
                    <a:pt x="1"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8" name="Google Shape;838;p25"/>
            <p:cNvSpPr/>
            <p:nvPr/>
          </p:nvSpPr>
          <p:spPr>
            <a:xfrm>
              <a:off x="1839525" y="2132250"/>
              <a:ext cx="234325" cy="135450"/>
            </a:xfrm>
            <a:custGeom>
              <a:avLst/>
              <a:gdLst/>
              <a:ahLst/>
              <a:cxnLst/>
              <a:rect l="l" t="t" r="r" b="b"/>
              <a:pathLst>
                <a:path w="9373" h="5418" extrusionOk="0">
                  <a:moveTo>
                    <a:pt x="8058" y="1"/>
                  </a:moveTo>
                  <a:lnTo>
                    <a:pt x="1" y="4652"/>
                  </a:lnTo>
                  <a:lnTo>
                    <a:pt x="1315" y="5417"/>
                  </a:lnTo>
                  <a:lnTo>
                    <a:pt x="9373" y="765"/>
                  </a:lnTo>
                  <a:lnTo>
                    <a:pt x="8058"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9" name="Google Shape;839;p25"/>
            <p:cNvSpPr/>
            <p:nvPr/>
          </p:nvSpPr>
          <p:spPr>
            <a:xfrm>
              <a:off x="1872400" y="2151350"/>
              <a:ext cx="202125" cy="347800"/>
            </a:xfrm>
            <a:custGeom>
              <a:avLst/>
              <a:gdLst/>
              <a:ahLst/>
              <a:cxnLst/>
              <a:rect l="l" t="t" r="r" b="b"/>
              <a:pathLst>
                <a:path w="8085" h="13912" extrusionOk="0">
                  <a:moveTo>
                    <a:pt x="8058" y="1"/>
                  </a:moveTo>
                  <a:lnTo>
                    <a:pt x="0" y="4653"/>
                  </a:lnTo>
                  <a:lnTo>
                    <a:pt x="27" y="13911"/>
                  </a:lnTo>
                  <a:lnTo>
                    <a:pt x="8084" y="9260"/>
                  </a:lnTo>
                  <a:lnTo>
                    <a:pt x="8058" y="1"/>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0" name="Google Shape;840;p25"/>
            <p:cNvSpPr/>
            <p:nvPr/>
          </p:nvSpPr>
          <p:spPr>
            <a:xfrm>
              <a:off x="1838600" y="1918275"/>
              <a:ext cx="33550" cy="250600"/>
            </a:xfrm>
            <a:custGeom>
              <a:avLst/>
              <a:gdLst/>
              <a:ahLst/>
              <a:cxnLst/>
              <a:rect l="l" t="t" r="r" b="b"/>
              <a:pathLst>
                <a:path w="1342" h="10024" extrusionOk="0">
                  <a:moveTo>
                    <a:pt x="0" y="0"/>
                  </a:moveTo>
                  <a:lnTo>
                    <a:pt x="25" y="9258"/>
                  </a:lnTo>
                  <a:lnTo>
                    <a:pt x="1341" y="10024"/>
                  </a:lnTo>
                  <a:lnTo>
                    <a:pt x="1315" y="764"/>
                  </a:lnTo>
                  <a:lnTo>
                    <a:pt x="0"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1" name="Google Shape;841;p25"/>
            <p:cNvSpPr/>
            <p:nvPr/>
          </p:nvSpPr>
          <p:spPr>
            <a:xfrm>
              <a:off x="1838600" y="1801950"/>
              <a:ext cx="234325" cy="135450"/>
            </a:xfrm>
            <a:custGeom>
              <a:avLst/>
              <a:gdLst/>
              <a:ahLst/>
              <a:cxnLst/>
              <a:rect l="l" t="t" r="r" b="b"/>
              <a:pathLst>
                <a:path w="9373" h="5418" extrusionOk="0">
                  <a:moveTo>
                    <a:pt x="8057" y="1"/>
                  </a:moveTo>
                  <a:lnTo>
                    <a:pt x="0" y="4653"/>
                  </a:lnTo>
                  <a:lnTo>
                    <a:pt x="1315" y="5417"/>
                  </a:lnTo>
                  <a:lnTo>
                    <a:pt x="9372" y="766"/>
                  </a:lnTo>
                  <a:lnTo>
                    <a:pt x="8057"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2" name="Google Shape;842;p25"/>
            <p:cNvSpPr/>
            <p:nvPr/>
          </p:nvSpPr>
          <p:spPr>
            <a:xfrm>
              <a:off x="1871450" y="1821100"/>
              <a:ext cx="202125" cy="347775"/>
            </a:xfrm>
            <a:custGeom>
              <a:avLst/>
              <a:gdLst/>
              <a:ahLst/>
              <a:cxnLst/>
              <a:rect l="l" t="t" r="r" b="b"/>
              <a:pathLst>
                <a:path w="8085" h="13911" extrusionOk="0">
                  <a:moveTo>
                    <a:pt x="8058" y="0"/>
                  </a:moveTo>
                  <a:lnTo>
                    <a:pt x="1" y="4651"/>
                  </a:lnTo>
                  <a:lnTo>
                    <a:pt x="27" y="13911"/>
                  </a:lnTo>
                  <a:lnTo>
                    <a:pt x="8084" y="9258"/>
                  </a:lnTo>
                  <a:lnTo>
                    <a:pt x="8058"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3" name="Google Shape;843;p25"/>
            <p:cNvSpPr/>
            <p:nvPr/>
          </p:nvSpPr>
          <p:spPr>
            <a:xfrm>
              <a:off x="1837650" y="1588050"/>
              <a:ext cx="33550" cy="250600"/>
            </a:xfrm>
            <a:custGeom>
              <a:avLst/>
              <a:gdLst/>
              <a:ahLst/>
              <a:cxnLst/>
              <a:rect l="l" t="t" r="r" b="b"/>
              <a:pathLst>
                <a:path w="1342" h="10024" extrusionOk="0">
                  <a:moveTo>
                    <a:pt x="1" y="0"/>
                  </a:moveTo>
                  <a:lnTo>
                    <a:pt x="27" y="9260"/>
                  </a:lnTo>
                  <a:lnTo>
                    <a:pt x="1342" y="10023"/>
                  </a:lnTo>
                  <a:lnTo>
                    <a:pt x="1315" y="765"/>
                  </a:lnTo>
                  <a:lnTo>
                    <a:pt x="1"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4" name="Google Shape;844;p25"/>
            <p:cNvSpPr/>
            <p:nvPr/>
          </p:nvSpPr>
          <p:spPr>
            <a:xfrm>
              <a:off x="1837650" y="1471775"/>
              <a:ext cx="234325" cy="135425"/>
            </a:xfrm>
            <a:custGeom>
              <a:avLst/>
              <a:gdLst/>
              <a:ahLst/>
              <a:cxnLst/>
              <a:rect l="l" t="t" r="r" b="b"/>
              <a:pathLst>
                <a:path w="9373" h="5417" extrusionOk="0">
                  <a:moveTo>
                    <a:pt x="8058" y="0"/>
                  </a:moveTo>
                  <a:lnTo>
                    <a:pt x="1" y="4651"/>
                  </a:lnTo>
                  <a:lnTo>
                    <a:pt x="1315" y="5416"/>
                  </a:lnTo>
                  <a:lnTo>
                    <a:pt x="9372" y="764"/>
                  </a:lnTo>
                  <a:lnTo>
                    <a:pt x="8058" y="0"/>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5" name="Google Shape;845;p25"/>
            <p:cNvSpPr/>
            <p:nvPr/>
          </p:nvSpPr>
          <p:spPr>
            <a:xfrm>
              <a:off x="1870525" y="1490850"/>
              <a:ext cx="202100" cy="347800"/>
            </a:xfrm>
            <a:custGeom>
              <a:avLst/>
              <a:gdLst/>
              <a:ahLst/>
              <a:cxnLst/>
              <a:rect l="l" t="t" r="r" b="b"/>
              <a:pathLst>
                <a:path w="8084" h="13912" extrusionOk="0">
                  <a:moveTo>
                    <a:pt x="8057" y="1"/>
                  </a:moveTo>
                  <a:lnTo>
                    <a:pt x="0" y="4653"/>
                  </a:lnTo>
                  <a:lnTo>
                    <a:pt x="27" y="13911"/>
                  </a:lnTo>
                  <a:lnTo>
                    <a:pt x="8084" y="9260"/>
                  </a:lnTo>
                  <a:lnTo>
                    <a:pt x="8057" y="1"/>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6" name="Google Shape;846;p25"/>
            <p:cNvSpPr/>
            <p:nvPr/>
          </p:nvSpPr>
          <p:spPr>
            <a:xfrm>
              <a:off x="1836700" y="1257850"/>
              <a:ext cx="33575" cy="250600"/>
            </a:xfrm>
            <a:custGeom>
              <a:avLst/>
              <a:gdLst/>
              <a:ahLst/>
              <a:cxnLst/>
              <a:rect l="l" t="t" r="r" b="b"/>
              <a:pathLst>
                <a:path w="1343" h="10024" extrusionOk="0">
                  <a:moveTo>
                    <a:pt x="1" y="0"/>
                  </a:moveTo>
                  <a:lnTo>
                    <a:pt x="27" y="9258"/>
                  </a:lnTo>
                  <a:lnTo>
                    <a:pt x="1342" y="10024"/>
                  </a:lnTo>
                  <a:lnTo>
                    <a:pt x="1316" y="764"/>
                  </a:lnTo>
                  <a:lnTo>
                    <a:pt x="1"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7" name="Google Shape;847;p25"/>
            <p:cNvSpPr/>
            <p:nvPr/>
          </p:nvSpPr>
          <p:spPr>
            <a:xfrm>
              <a:off x="1836700" y="1141525"/>
              <a:ext cx="234325" cy="135450"/>
            </a:xfrm>
            <a:custGeom>
              <a:avLst/>
              <a:gdLst/>
              <a:ahLst/>
              <a:cxnLst/>
              <a:rect l="l" t="t" r="r" b="b"/>
              <a:pathLst>
                <a:path w="9373" h="5418" extrusionOk="0">
                  <a:moveTo>
                    <a:pt x="8058" y="1"/>
                  </a:moveTo>
                  <a:lnTo>
                    <a:pt x="1" y="4653"/>
                  </a:lnTo>
                  <a:lnTo>
                    <a:pt x="1316" y="5417"/>
                  </a:lnTo>
                  <a:lnTo>
                    <a:pt x="9373" y="766"/>
                  </a:lnTo>
                  <a:lnTo>
                    <a:pt x="8058"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8" name="Google Shape;848;p25"/>
            <p:cNvSpPr/>
            <p:nvPr/>
          </p:nvSpPr>
          <p:spPr>
            <a:xfrm>
              <a:off x="1869575" y="1160675"/>
              <a:ext cx="202125" cy="347775"/>
            </a:xfrm>
            <a:custGeom>
              <a:avLst/>
              <a:gdLst/>
              <a:ahLst/>
              <a:cxnLst/>
              <a:rect l="l" t="t" r="r" b="b"/>
              <a:pathLst>
                <a:path w="8085" h="13911" extrusionOk="0">
                  <a:moveTo>
                    <a:pt x="8058" y="0"/>
                  </a:moveTo>
                  <a:lnTo>
                    <a:pt x="1" y="4651"/>
                  </a:lnTo>
                  <a:lnTo>
                    <a:pt x="27" y="13911"/>
                  </a:lnTo>
                  <a:lnTo>
                    <a:pt x="8084" y="9258"/>
                  </a:lnTo>
                  <a:lnTo>
                    <a:pt x="8058"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9" name="Google Shape;849;p25"/>
            <p:cNvSpPr/>
            <p:nvPr/>
          </p:nvSpPr>
          <p:spPr>
            <a:xfrm>
              <a:off x="2115950" y="1758100"/>
              <a:ext cx="34525" cy="580900"/>
            </a:xfrm>
            <a:custGeom>
              <a:avLst/>
              <a:gdLst/>
              <a:ahLst/>
              <a:cxnLst/>
              <a:rect l="l" t="t" r="r" b="b"/>
              <a:pathLst>
                <a:path w="1381" h="23236" extrusionOk="0">
                  <a:moveTo>
                    <a:pt x="0" y="0"/>
                  </a:moveTo>
                  <a:lnTo>
                    <a:pt x="64" y="22472"/>
                  </a:lnTo>
                  <a:lnTo>
                    <a:pt x="1381" y="23236"/>
                  </a:lnTo>
                  <a:lnTo>
                    <a:pt x="1317" y="766"/>
                  </a:lnTo>
                  <a:lnTo>
                    <a:pt x="0"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0" name="Google Shape;850;p25"/>
            <p:cNvSpPr/>
            <p:nvPr/>
          </p:nvSpPr>
          <p:spPr>
            <a:xfrm>
              <a:off x="2115950" y="1641825"/>
              <a:ext cx="234350" cy="135425"/>
            </a:xfrm>
            <a:custGeom>
              <a:avLst/>
              <a:gdLst/>
              <a:ahLst/>
              <a:cxnLst/>
              <a:rect l="l" t="t" r="r" b="b"/>
              <a:pathLst>
                <a:path w="9374" h="5417" extrusionOk="0">
                  <a:moveTo>
                    <a:pt x="8059" y="0"/>
                  </a:moveTo>
                  <a:lnTo>
                    <a:pt x="0" y="4651"/>
                  </a:lnTo>
                  <a:lnTo>
                    <a:pt x="1317" y="5417"/>
                  </a:lnTo>
                  <a:lnTo>
                    <a:pt x="9374" y="764"/>
                  </a:lnTo>
                  <a:lnTo>
                    <a:pt x="8059" y="0"/>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1" name="Google Shape;851;p25"/>
            <p:cNvSpPr/>
            <p:nvPr/>
          </p:nvSpPr>
          <p:spPr>
            <a:xfrm>
              <a:off x="2148850" y="1660925"/>
              <a:ext cx="203050" cy="678075"/>
            </a:xfrm>
            <a:custGeom>
              <a:avLst/>
              <a:gdLst/>
              <a:ahLst/>
              <a:cxnLst/>
              <a:rect l="l" t="t" r="r" b="b"/>
              <a:pathLst>
                <a:path w="8122" h="27123" extrusionOk="0">
                  <a:moveTo>
                    <a:pt x="8058" y="0"/>
                  </a:moveTo>
                  <a:lnTo>
                    <a:pt x="1" y="4653"/>
                  </a:lnTo>
                  <a:lnTo>
                    <a:pt x="65" y="27123"/>
                  </a:lnTo>
                  <a:lnTo>
                    <a:pt x="8122" y="22470"/>
                  </a:lnTo>
                  <a:lnTo>
                    <a:pt x="8058"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2" name="Google Shape;852;p25"/>
            <p:cNvSpPr/>
            <p:nvPr/>
          </p:nvSpPr>
          <p:spPr>
            <a:xfrm>
              <a:off x="2115050" y="1427900"/>
              <a:ext cx="33550" cy="250600"/>
            </a:xfrm>
            <a:custGeom>
              <a:avLst/>
              <a:gdLst/>
              <a:ahLst/>
              <a:cxnLst/>
              <a:rect l="l" t="t" r="r" b="b"/>
              <a:pathLst>
                <a:path w="1342" h="10024" extrusionOk="0">
                  <a:moveTo>
                    <a:pt x="0" y="1"/>
                  </a:moveTo>
                  <a:lnTo>
                    <a:pt x="25" y="9258"/>
                  </a:lnTo>
                  <a:lnTo>
                    <a:pt x="1342" y="10024"/>
                  </a:lnTo>
                  <a:lnTo>
                    <a:pt x="1315" y="764"/>
                  </a:lnTo>
                  <a:lnTo>
                    <a:pt x="0" y="1"/>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3" name="Google Shape;853;p25"/>
            <p:cNvSpPr/>
            <p:nvPr/>
          </p:nvSpPr>
          <p:spPr>
            <a:xfrm>
              <a:off x="2115050" y="1311625"/>
              <a:ext cx="234325" cy="135400"/>
            </a:xfrm>
            <a:custGeom>
              <a:avLst/>
              <a:gdLst/>
              <a:ahLst/>
              <a:cxnLst/>
              <a:rect l="l" t="t" r="r" b="b"/>
              <a:pathLst>
                <a:path w="9373" h="5416" extrusionOk="0">
                  <a:moveTo>
                    <a:pt x="8057" y="0"/>
                  </a:moveTo>
                  <a:lnTo>
                    <a:pt x="0" y="4652"/>
                  </a:lnTo>
                  <a:lnTo>
                    <a:pt x="1315" y="5415"/>
                  </a:lnTo>
                  <a:lnTo>
                    <a:pt x="9372" y="764"/>
                  </a:lnTo>
                  <a:lnTo>
                    <a:pt x="8057" y="0"/>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4" name="Google Shape;854;p25"/>
            <p:cNvSpPr/>
            <p:nvPr/>
          </p:nvSpPr>
          <p:spPr>
            <a:xfrm>
              <a:off x="2147925" y="1330725"/>
              <a:ext cx="202100" cy="347775"/>
            </a:xfrm>
            <a:custGeom>
              <a:avLst/>
              <a:gdLst/>
              <a:ahLst/>
              <a:cxnLst/>
              <a:rect l="l" t="t" r="r" b="b"/>
              <a:pathLst>
                <a:path w="8084" h="13911" extrusionOk="0">
                  <a:moveTo>
                    <a:pt x="8057" y="0"/>
                  </a:moveTo>
                  <a:lnTo>
                    <a:pt x="0" y="4651"/>
                  </a:lnTo>
                  <a:lnTo>
                    <a:pt x="27" y="13911"/>
                  </a:lnTo>
                  <a:lnTo>
                    <a:pt x="8084" y="9258"/>
                  </a:lnTo>
                  <a:lnTo>
                    <a:pt x="8057"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5" name="Google Shape;855;p25"/>
            <p:cNvSpPr/>
            <p:nvPr/>
          </p:nvSpPr>
          <p:spPr>
            <a:xfrm>
              <a:off x="2114100" y="1097700"/>
              <a:ext cx="33550" cy="250575"/>
            </a:xfrm>
            <a:custGeom>
              <a:avLst/>
              <a:gdLst/>
              <a:ahLst/>
              <a:cxnLst/>
              <a:rect l="l" t="t" r="r" b="b"/>
              <a:pathLst>
                <a:path w="1342" h="10023" extrusionOk="0">
                  <a:moveTo>
                    <a:pt x="1" y="1"/>
                  </a:moveTo>
                  <a:lnTo>
                    <a:pt x="27" y="9259"/>
                  </a:lnTo>
                  <a:lnTo>
                    <a:pt x="1342" y="10022"/>
                  </a:lnTo>
                  <a:lnTo>
                    <a:pt x="1316" y="765"/>
                  </a:lnTo>
                  <a:lnTo>
                    <a:pt x="1" y="1"/>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6" name="Google Shape;856;p25"/>
            <p:cNvSpPr/>
            <p:nvPr/>
          </p:nvSpPr>
          <p:spPr>
            <a:xfrm>
              <a:off x="2114100" y="981400"/>
              <a:ext cx="234325" cy="135425"/>
            </a:xfrm>
            <a:custGeom>
              <a:avLst/>
              <a:gdLst/>
              <a:ahLst/>
              <a:cxnLst/>
              <a:rect l="l" t="t" r="r" b="b"/>
              <a:pathLst>
                <a:path w="9373" h="5417" extrusionOk="0">
                  <a:moveTo>
                    <a:pt x="8058" y="0"/>
                  </a:moveTo>
                  <a:lnTo>
                    <a:pt x="1" y="4653"/>
                  </a:lnTo>
                  <a:lnTo>
                    <a:pt x="1316" y="5417"/>
                  </a:lnTo>
                  <a:lnTo>
                    <a:pt x="9373" y="765"/>
                  </a:lnTo>
                  <a:lnTo>
                    <a:pt x="8058" y="0"/>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7" name="Google Shape;857;p25"/>
            <p:cNvSpPr/>
            <p:nvPr/>
          </p:nvSpPr>
          <p:spPr>
            <a:xfrm>
              <a:off x="2146975" y="1000525"/>
              <a:ext cx="202125" cy="347750"/>
            </a:xfrm>
            <a:custGeom>
              <a:avLst/>
              <a:gdLst/>
              <a:ahLst/>
              <a:cxnLst/>
              <a:rect l="l" t="t" r="r" b="b"/>
              <a:pathLst>
                <a:path w="8085" h="13910" extrusionOk="0">
                  <a:moveTo>
                    <a:pt x="8058" y="0"/>
                  </a:moveTo>
                  <a:lnTo>
                    <a:pt x="1" y="4652"/>
                  </a:lnTo>
                  <a:lnTo>
                    <a:pt x="27" y="13909"/>
                  </a:lnTo>
                  <a:lnTo>
                    <a:pt x="8084" y="9258"/>
                  </a:lnTo>
                  <a:lnTo>
                    <a:pt x="8058"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8" name="Google Shape;858;p25"/>
            <p:cNvSpPr/>
            <p:nvPr/>
          </p:nvSpPr>
          <p:spPr>
            <a:xfrm>
              <a:off x="1396000" y="2222950"/>
              <a:ext cx="39725" cy="174875"/>
            </a:xfrm>
            <a:custGeom>
              <a:avLst/>
              <a:gdLst/>
              <a:ahLst/>
              <a:cxnLst/>
              <a:rect l="l" t="t" r="r" b="b"/>
              <a:pathLst>
                <a:path w="1589" h="6995" extrusionOk="0">
                  <a:moveTo>
                    <a:pt x="1570" y="0"/>
                  </a:moveTo>
                  <a:lnTo>
                    <a:pt x="972" y="345"/>
                  </a:lnTo>
                  <a:cubicBezTo>
                    <a:pt x="837" y="859"/>
                    <a:pt x="685" y="1326"/>
                    <a:pt x="1" y="1723"/>
                  </a:cubicBezTo>
                  <a:lnTo>
                    <a:pt x="2" y="2445"/>
                  </a:lnTo>
                  <a:lnTo>
                    <a:pt x="688" y="2048"/>
                  </a:lnTo>
                  <a:lnTo>
                    <a:pt x="702" y="6994"/>
                  </a:lnTo>
                  <a:lnTo>
                    <a:pt x="1588" y="6482"/>
                  </a:lnTo>
                  <a:lnTo>
                    <a:pt x="1570" y="0"/>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9" name="Google Shape;859;p25"/>
            <p:cNvSpPr/>
            <p:nvPr/>
          </p:nvSpPr>
          <p:spPr>
            <a:xfrm>
              <a:off x="1380425" y="1554625"/>
              <a:ext cx="66600" cy="193725"/>
            </a:xfrm>
            <a:custGeom>
              <a:avLst/>
              <a:gdLst/>
              <a:ahLst/>
              <a:cxnLst/>
              <a:rect l="l" t="t" r="r" b="b"/>
              <a:pathLst>
                <a:path w="2664" h="7749" extrusionOk="0">
                  <a:moveTo>
                    <a:pt x="2661" y="0"/>
                  </a:moveTo>
                  <a:lnTo>
                    <a:pt x="1" y="1536"/>
                  </a:lnTo>
                  <a:lnTo>
                    <a:pt x="3" y="2463"/>
                  </a:lnTo>
                  <a:lnTo>
                    <a:pt x="1769" y="1443"/>
                  </a:lnTo>
                  <a:lnTo>
                    <a:pt x="1769" y="1443"/>
                  </a:lnTo>
                  <a:lnTo>
                    <a:pt x="486" y="7748"/>
                  </a:lnTo>
                  <a:lnTo>
                    <a:pt x="1374" y="7236"/>
                  </a:lnTo>
                  <a:lnTo>
                    <a:pt x="2664" y="889"/>
                  </a:lnTo>
                  <a:lnTo>
                    <a:pt x="2661" y="0"/>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0" name="Google Shape;860;p25"/>
            <p:cNvSpPr/>
            <p:nvPr/>
          </p:nvSpPr>
          <p:spPr>
            <a:xfrm>
              <a:off x="1660300" y="2396725"/>
              <a:ext cx="67700" cy="177450"/>
            </a:xfrm>
            <a:custGeom>
              <a:avLst/>
              <a:gdLst/>
              <a:ahLst/>
              <a:cxnLst/>
              <a:rect l="l" t="t" r="r" b="b"/>
              <a:pathLst>
                <a:path w="2708" h="7098" extrusionOk="0">
                  <a:moveTo>
                    <a:pt x="1578" y="1078"/>
                  </a:moveTo>
                  <a:cubicBezTo>
                    <a:pt x="1723" y="1078"/>
                    <a:pt x="1807" y="1214"/>
                    <a:pt x="1807" y="1532"/>
                  </a:cubicBezTo>
                  <a:lnTo>
                    <a:pt x="1817" y="5034"/>
                  </a:lnTo>
                  <a:lnTo>
                    <a:pt x="1817" y="5033"/>
                  </a:lnTo>
                  <a:lnTo>
                    <a:pt x="1817" y="5033"/>
                  </a:lnTo>
                  <a:cubicBezTo>
                    <a:pt x="1819" y="5494"/>
                    <a:pt x="1645" y="5771"/>
                    <a:pt x="1361" y="5934"/>
                  </a:cubicBezTo>
                  <a:cubicBezTo>
                    <a:pt x="1272" y="5986"/>
                    <a:pt x="1194" y="6014"/>
                    <a:pt x="1128" y="6014"/>
                  </a:cubicBezTo>
                  <a:cubicBezTo>
                    <a:pt x="985" y="6014"/>
                    <a:pt x="901" y="5880"/>
                    <a:pt x="900" y="5563"/>
                  </a:cubicBezTo>
                  <a:lnTo>
                    <a:pt x="891" y="2061"/>
                  </a:lnTo>
                  <a:cubicBezTo>
                    <a:pt x="889" y="1600"/>
                    <a:pt x="1065" y="1321"/>
                    <a:pt x="1347" y="1156"/>
                  </a:cubicBezTo>
                  <a:cubicBezTo>
                    <a:pt x="1435" y="1106"/>
                    <a:pt x="1513" y="1078"/>
                    <a:pt x="1578" y="1078"/>
                  </a:cubicBezTo>
                  <a:close/>
                  <a:moveTo>
                    <a:pt x="2042" y="0"/>
                  </a:moveTo>
                  <a:cubicBezTo>
                    <a:pt x="1849" y="0"/>
                    <a:pt x="1616" y="77"/>
                    <a:pt x="1344" y="234"/>
                  </a:cubicBezTo>
                  <a:cubicBezTo>
                    <a:pt x="475" y="736"/>
                    <a:pt x="0" y="1603"/>
                    <a:pt x="3" y="2639"/>
                  </a:cubicBezTo>
                  <a:lnTo>
                    <a:pt x="13" y="6012"/>
                  </a:lnTo>
                  <a:cubicBezTo>
                    <a:pt x="15" y="6725"/>
                    <a:pt x="241" y="7097"/>
                    <a:pt x="666" y="7097"/>
                  </a:cubicBezTo>
                  <a:cubicBezTo>
                    <a:pt x="858" y="7097"/>
                    <a:pt x="1092" y="7020"/>
                    <a:pt x="1364" y="6864"/>
                  </a:cubicBezTo>
                  <a:cubicBezTo>
                    <a:pt x="2233" y="6361"/>
                    <a:pt x="2708" y="5494"/>
                    <a:pt x="2705" y="4457"/>
                  </a:cubicBezTo>
                  <a:lnTo>
                    <a:pt x="2695" y="1085"/>
                  </a:lnTo>
                  <a:cubicBezTo>
                    <a:pt x="2693" y="373"/>
                    <a:pt x="2466" y="0"/>
                    <a:pt x="2042"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1" name="Google Shape;861;p25"/>
            <p:cNvSpPr/>
            <p:nvPr/>
          </p:nvSpPr>
          <p:spPr>
            <a:xfrm>
              <a:off x="1659950" y="2067425"/>
              <a:ext cx="66375" cy="188825"/>
            </a:xfrm>
            <a:custGeom>
              <a:avLst/>
              <a:gdLst/>
              <a:ahLst/>
              <a:cxnLst/>
              <a:rect l="l" t="t" r="r" b="b"/>
              <a:pathLst>
                <a:path w="2655" h="7553" extrusionOk="0">
                  <a:moveTo>
                    <a:pt x="2007" y="1"/>
                  </a:moveTo>
                  <a:cubicBezTo>
                    <a:pt x="1819" y="1"/>
                    <a:pt x="1590" y="76"/>
                    <a:pt x="1322" y="231"/>
                  </a:cubicBezTo>
                  <a:cubicBezTo>
                    <a:pt x="451" y="734"/>
                    <a:pt x="0" y="1587"/>
                    <a:pt x="3" y="2623"/>
                  </a:cubicBezTo>
                  <a:lnTo>
                    <a:pt x="6" y="3253"/>
                  </a:lnTo>
                  <a:lnTo>
                    <a:pt x="845" y="2768"/>
                  </a:lnTo>
                  <a:lnTo>
                    <a:pt x="843" y="2074"/>
                  </a:lnTo>
                  <a:cubicBezTo>
                    <a:pt x="842" y="1612"/>
                    <a:pt x="1017" y="1336"/>
                    <a:pt x="1300" y="1172"/>
                  </a:cubicBezTo>
                  <a:cubicBezTo>
                    <a:pt x="1386" y="1123"/>
                    <a:pt x="1462" y="1093"/>
                    <a:pt x="1527" y="1093"/>
                  </a:cubicBezTo>
                  <a:cubicBezTo>
                    <a:pt x="1673" y="1093"/>
                    <a:pt x="1760" y="1243"/>
                    <a:pt x="1762" y="1646"/>
                  </a:cubicBezTo>
                  <a:cubicBezTo>
                    <a:pt x="1766" y="3519"/>
                    <a:pt x="10" y="4849"/>
                    <a:pt x="16" y="6755"/>
                  </a:cubicBezTo>
                  <a:lnTo>
                    <a:pt x="17" y="7553"/>
                  </a:lnTo>
                  <a:lnTo>
                    <a:pt x="2583" y="6072"/>
                  </a:lnTo>
                  <a:lnTo>
                    <a:pt x="2580" y="5144"/>
                  </a:lnTo>
                  <a:lnTo>
                    <a:pt x="902" y="6113"/>
                  </a:lnTo>
                  <a:cubicBezTo>
                    <a:pt x="895" y="6069"/>
                    <a:pt x="892" y="6025"/>
                    <a:pt x="893" y="5980"/>
                  </a:cubicBezTo>
                  <a:cubicBezTo>
                    <a:pt x="891" y="4916"/>
                    <a:pt x="2655" y="3137"/>
                    <a:pt x="2648" y="1097"/>
                  </a:cubicBezTo>
                  <a:cubicBezTo>
                    <a:pt x="2646" y="380"/>
                    <a:pt x="2429" y="1"/>
                    <a:pt x="2007" y="1"/>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2" name="Google Shape;862;p25"/>
            <p:cNvSpPr/>
            <p:nvPr/>
          </p:nvSpPr>
          <p:spPr>
            <a:xfrm>
              <a:off x="1935800" y="1576000"/>
              <a:ext cx="67725" cy="177500"/>
            </a:xfrm>
            <a:custGeom>
              <a:avLst/>
              <a:gdLst/>
              <a:ahLst/>
              <a:cxnLst/>
              <a:rect l="l" t="t" r="r" b="b"/>
              <a:pathLst>
                <a:path w="2709" h="7100" extrusionOk="0">
                  <a:moveTo>
                    <a:pt x="1585" y="3416"/>
                  </a:moveTo>
                  <a:cubicBezTo>
                    <a:pt x="1730" y="3416"/>
                    <a:pt x="1814" y="3552"/>
                    <a:pt x="1815" y="3870"/>
                  </a:cubicBezTo>
                  <a:lnTo>
                    <a:pt x="1818" y="5037"/>
                  </a:lnTo>
                  <a:cubicBezTo>
                    <a:pt x="1819" y="5499"/>
                    <a:pt x="1644" y="5768"/>
                    <a:pt x="1362" y="5932"/>
                  </a:cubicBezTo>
                  <a:cubicBezTo>
                    <a:pt x="1271" y="5984"/>
                    <a:pt x="1192" y="6012"/>
                    <a:pt x="1126" y="6012"/>
                  </a:cubicBezTo>
                  <a:cubicBezTo>
                    <a:pt x="984" y="6012"/>
                    <a:pt x="902" y="5881"/>
                    <a:pt x="901" y="5566"/>
                  </a:cubicBezTo>
                  <a:lnTo>
                    <a:pt x="898" y="4399"/>
                  </a:lnTo>
                  <a:cubicBezTo>
                    <a:pt x="897" y="3937"/>
                    <a:pt x="1072" y="3659"/>
                    <a:pt x="1355" y="3494"/>
                  </a:cubicBezTo>
                  <a:cubicBezTo>
                    <a:pt x="1442" y="3443"/>
                    <a:pt x="1520" y="3416"/>
                    <a:pt x="1585" y="3416"/>
                  </a:cubicBezTo>
                  <a:close/>
                  <a:moveTo>
                    <a:pt x="2039" y="0"/>
                  </a:moveTo>
                  <a:cubicBezTo>
                    <a:pt x="1851" y="0"/>
                    <a:pt x="1623" y="76"/>
                    <a:pt x="1355" y="230"/>
                  </a:cubicBezTo>
                  <a:cubicBezTo>
                    <a:pt x="434" y="762"/>
                    <a:pt x="1" y="1605"/>
                    <a:pt x="4" y="2697"/>
                  </a:cubicBezTo>
                  <a:lnTo>
                    <a:pt x="13" y="6014"/>
                  </a:lnTo>
                  <a:cubicBezTo>
                    <a:pt x="15" y="6727"/>
                    <a:pt x="242" y="7100"/>
                    <a:pt x="666" y="7100"/>
                  </a:cubicBezTo>
                  <a:cubicBezTo>
                    <a:pt x="859" y="7100"/>
                    <a:pt x="1093" y="7023"/>
                    <a:pt x="1364" y="6866"/>
                  </a:cubicBezTo>
                  <a:cubicBezTo>
                    <a:pt x="2234" y="6363"/>
                    <a:pt x="2708" y="5497"/>
                    <a:pt x="2706" y="4460"/>
                  </a:cubicBezTo>
                  <a:lnTo>
                    <a:pt x="2703" y="3275"/>
                  </a:lnTo>
                  <a:cubicBezTo>
                    <a:pt x="2701" y="2577"/>
                    <a:pt x="2523" y="2209"/>
                    <a:pt x="2172" y="2209"/>
                  </a:cubicBezTo>
                  <a:cubicBezTo>
                    <a:pt x="2043" y="2209"/>
                    <a:pt x="1890" y="2259"/>
                    <a:pt x="1715" y="2361"/>
                  </a:cubicBezTo>
                  <a:cubicBezTo>
                    <a:pt x="1320" y="2590"/>
                    <a:pt x="1046" y="2949"/>
                    <a:pt x="895" y="3411"/>
                  </a:cubicBezTo>
                  <a:lnTo>
                    <a:pt x="891" y="2223"/>
                  </a:lnTo>
                  <a:cubicBezTo>
                    <a:pt x="890" y="1602"/>
                    <a:pt x="1065" y="1327"/>
                    <a:pt x="1381" y="1145"/>
                  </a:cubicBezTo>
                  <a:cubicBezTo>
                    <a:pt x="1470" y="1093"/>
                    <a:pt x="1548" y="1065"/>
                    <a:pt x="1614" y="1065"/>
                  </a:cubicBezTo>
                  <a:cubicBezTo>
                    <a:pt x="1757" y="1065"/>
                    <a:pt x="1841" y="1199"/>
                    <a:pt x="1842" y="1516"/>
                  </a:cubicBezTo>
                  <a:lnTo>
                    <a:pt x="1842" y="1748"/>
                  </a:lnTo>
                  <a:lnTo>
                    <a:pt x="2679" y="1266"/>
                  </a:lnTo>
                  <a:lnTo>
                    <a:pt x="2679" y="1099"/>
                  </a:lnTo>
                  <a:cubicBezTo>
                    <a:pt x="2677" y="381"/>
                    <a:pt x="2460" y="0"/>
                    <a:pt x="2039"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3" name="Google Shape;863;p25"/>
            <p:cNvSpPr/>
            <p:nvPr/>
          </p:nvSpPr>
          <p:spPr>
            <a:xfrm>
              <a:off x="1938625" y="2278550"/>
              <a:ext cx="65725" cy="56000"/>
            </a:xfrm>
            <a:custGeom>
              <a:avLst/>
              <a:gdLst/>
              <a:ahLst/>
              <a:cxnLst/>
              <a:rect l="l" t="t" r="r" b="b"/>
              <a:pathLst>
                <a:path w="2629" h="2240" extrusionOk="0">
                  <a:moveTo>
                    <a:pt x="2627" y="1"/>
                  </a:moveTo>
                  <a:lnTo>
                    <a:pt x="1" y="1517"/>
                  </a:lnTo>
                  <a:lnTo>
                    <a:pt x="2" y="2239"/>
                  </a:lnTo>
                  <a:lnTo>
                    <a:pt x="2629" y="722"/>
                  </a:lnTo>
                  <a:lnTo>
                    <a:pt x="2627"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4" name="Google Shape;864;p25"/>
            <p:cNvSpPr/>
            <p:nvPr/>
          </p:nvSpPr>
          <p:spPr>
            <a:xfrm>
              <a:off x="1938725" y="2316025"/>
              <a:ext cx="65725" cy="55975"/>
            </a:xfrm>
            <a:custGeom>
              <a:avLst/>
              <a:gdLst/>
              <a:ahLst/>
              <a:cxnLst/>
              <a:rect l="l" t="t" r="r" b="b"/>
              <a:pathLst>
                <a:path w="2629" h="2239" extrusionOk="0">
                  <a:moveTo>
                    <a:pt x="2628" y="0"/>
                  </a:moveTo>
                  <a:lnTo>
                    <a:pt x="1" y="1517"/>
                  </a:lnTo>
                  <a:lnTo>
                    <a:pt x="2" y="2239"/>
                  </a:lnTo>
                  <a:lnTo>
                    <a:pt x="2629" y="722"/>
                  </a:lnTo>
                  <a:lnTo>
                    <a:pt x="2628" y="0"/>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5" name="Google Shape;865;p25"/>
            <p:cNvSpPr/>
            <p:nvPr/>
          </p:nvSpPr>
          <p:spPr>
            <a:xfrm>
              <a:off x="1937350" y="1906350"/>
              <a:ext cx="66525" cy="177375"/>
            </a:xfrm>
            <a:custGeom>
              <a:avLst/>
              <a:gdLst/>
              <a:ahLst/>
              <a:cxnLst/>
              <a:rect l="l" t="t" r="r" b="b"/>
              <a:pathLst>
                <a:path w="2661" h="7095" extrusionOk="0">
                  <a:moveTo>
                    <a:pt x="2007" y="0"/>
                  </a:moveTo>
                  <a:cubicBezTo>
                    <a:pt x="1818" y="0"/>
                    <a:pt x="1589" y="76"/>
                    <a:pt x="1320" y="231"/>
                  </a:cubicBezTo>
                  <a:cubicBezTo>
                    <a:pt x="451" y="733"/>
                    <a:pt x="0" y="1586"/>
                    <a:pt x="3" y="2624"/>
                  </a:cubicBezTo>
                  <a:lnTo>
                    <a:pt x="4" y="2976"/>
                  </a:lnTo>
                  <a:lnTo>
                    <a:pt x="842" y="2488"/>
                  </a:lnTo>
                  <a:lnTo>
                    <a:pt x="840" y="2075"/>
                  </a:lnTo>
                  <a:cubicBezTo>
                    <a:pt x="839" y="1609"/>
                    <a:pt x="1014" y="1333"/>
                    <a:pt x="1298" y="1170"/>
                  </a:cubicBezTo>
                  <a:cubicBezTo>
                    <a:pt x="1385" y="1120"/>
                    <a:pt x="1462" y="1090"/>
                    <a:pt x="1527" y="1090"/>
                  </a:cubicBezTo>
                  <a:cubicBezTo>
                    <a:pt x="1673" y="1090"/>
                    <a:pt x="1758" y="1241"/>
                    <a:pt x="1759" y="1645"/>
                  </a:cubicBezTo>
                  <a:lnTo>
                    <a:pt x="1760" y="2007"/>
                  </a:lnTo>
                  <a:cubicBezTo>
                    <a:pt x="1761" y="2524"/>
                    <a:pt x="1563" y="2807"/>
                    <a:pt x="1231" y="2999"/>
                  </a:cubicBezTo>
                  <a:lnTo>
                    <a:pt x="884" y="3200"/>
                  </a:lnTo>
                  <a:lnTo>
                    <a:pt x="886" y="4127"/>
                  </a:lnTo>
                  <a:lnTo>
                    <a:pt x="1184" y="3956"/>
                  </a:lnTo>
                  <a:cubicBezTo>
                    <a:pt x="1311" y="3883"/>
                    <a:pt x="1415" y="3844"/>
                    <a:pt x="1498" y="3844"/>
                  </a:cubicBezTo>
                  <a:cubicBezTo>
                    <a:pt x="1682" y="3844"/>
                    <a:pt x="1766" y="4030"/>
                    <a:pt x="1767" y="4443"/>
                  </a:cubicBezTo>
                  <a:lnTo>
                    <a:pt x="1768" y="4952"/>
                  </a:lnTo>
                  <a:cubicBezTo>
                    <a:pt x="1770" y="5527"/>
                    <a:pt x="1595" y="5785"/>
                    <a:pt x="1312" y="5950"/>
                  </a:cubicBezTo>
                  <a:cubicBezTo>
                    <a:pt x="1224" y="6001"/>
                    <a:pt x="1146" y="6029"/>
                    <a:pt x="1080" y="6029"/>
                  </a:cubicBezTo>
                  <a:cubicBezTo>
                    <a:pt x="936" y="6029"/>
                    <a:pt x="852" y="5894"/>
                    <a:pt x="852" y="5574"/>
                  </a:cubicBezTo>
                  <a:lnTo>
                    <a:pt x="850" y="4971"/>
                  </a:lnTo>
                  <a:lnTo>
                    <a:pt x="10" y="5457"/>
                  </a:lnTo>
                  <a:lnTo>
                    <a:pt x="11" y="5994"/>
                  </a:lnTo>
                  <a:cubicBezTo>
                    <a:pt x="13" y="6714"/>
                    <a:pt x="231" y="7094"/>
                    <a:pt x="653" y="7094"/>
                  </a:cubicBezTo>
                  <a:cubicBezTo>
                    <a:pt x="842" y="7094"/>
                    <a:pt x="1070" y="7019"/>
                    <a:pt x="1338" y="6864"/>
                  </a:cubicBezTo>
                  <a:cubicBezTo>
                    <a:pt x="2208" y="6361"/>
                    <a:pt x="2660" y="5509"/>
                    <a:pt x="2656" y="4468"/>
                  </a:cubicBezTo>
                  <a:lnTo>
                    <a:pt x="2655" y="3961"/>
                  </a:lnTo>
                  <a:cubicBezTo>
                    <a:pt x="2653" y="3330"/>
                    <a:pt x="2488" y="2956"/>
                    <a:pt x="2082" y="2956"/>
                  </a:cubicBezTo>
                  <a:cubicBezTo>
                    <a:pt x="2064" y="2956"/>
                    <a:pt x="2047" y="2957"/>
                    <a:pt x="2029" y="2958"/>
                  </a:cubicBezTo>
                  <a:cubicBezTo>
                    <a:pt x="2457" y="2505"/>
                    <a:pt x="2651" y="1959"/>
                    <a:pt x="2648" y="1264"/>
                  </a:cubicBezTo>
                  <a:lnTo>
                    <a:pt x="2648" y="1097"/>
                  </a:lnTo>
                  <a:cubicBezTo>
                    <a:pt x="2646" y="379"/>
                    <a:pt x="2428" y="0"/>
                    <a:pt x="2007"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6" name="Google Shape;866;p25"/>
            <p:cNvSpPr/>
            <p:nvPr/>
          </p:nvSpPr>
          <p:spPr>
            <a:xfrm>
              <a:off x="2213575" y="1954900"/>
              <a:ext cx="69775" cy="90125"/>
            </a:xfrm>
            <a:custGeom>
              <a:avLst/>
              <a:gdLst/>
              <a:ahLst/>
              <a:cxnLst/>
              <a:rect l="l" t="t" r="r" b="b"/>
              <a:pathLst>
                <a:path w="2791" h="3605" extrusionOk="0">
                  <a:moveTo>
                    <a:pt x="1707" y="1"/>
                  </a:moveTo>
                  <a:lnTo>
                    <a:pt x="1078" y="364"/>
                  </a:lnTo>
                  <a:lnTo>
                    <a:pt x="1082" y="1613"/>
                  </a:lnTo>
                  <a:lnTo>
                    <a:pt x="1" y="2236"/>
                  </a:lnTo>
                  <a:lnTo>
                    <a:pt x="2" y="2963"/>
                  </a:lnTo>
                  <a:lnTo>
                    <a:pt x="1083" y="2338"/>
                  </a:lnTo>
                  <a:lnTo>
                    <a:pt x="1088" y="3604"/>
                  </a:lnTo>
                  <a:lnTo>
                    <a:pt x="1716" y="3242"/>
                  </a:lnTo>
                  <a:lnTo>
                    <a:pt x="1712" y="1975"/>
                  </a:lnTo>
                  <a:lnTo>
                    <a:pt x="2791" y="1353"/>
                  </a:lnTo>
                  <a:lnTo>
                    <a:pt x="2789" y="627"/>
                  </a:lnTo>
                  <a:lnTo>
                    <a:pt x="1711" y="1250"/>
                  </a:lnTo>
                  <a:lnTo>
                    <a:pt x="1707"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7" name="Google Shape;867;p25"/>
            <p:cNvSpPr/>
            <p:nvPr/>
          </p:nvSpPr>
          <p:spPr>
            <a:xfrm>
              <a:off x="2226900" y="1480000"/>
              <a:ext cx="40375" cy="46475"/>
            </a:xfrm>
            <a:custGeom>
              <a:avLst/>
              <a:gdLst/>
              <a:ahLst/>
              <a:cxnLst/>
              <a:rect l="l" t="t" r="r" b="b"/>
              <a:pathLst>
                <a:path w="1615" h="1859" extrusionOk="0">
                  <a:moveTo>
                    <a:pt x="1612" y="1"/>
                  </a:moveTo>
                  <a:lnTo>
                    <a:pt x="1" y="932"/>
                  </a:lnTo>
                  <a:lnTo>
                    <a:pt x="4" y="1858"/>
                  </a:lnTo>
                  <a:lnTo>
                    <a:pt x="1615" y="929"/>
                  </a:lnTo>
                  <a:lnTo>
                    <a:pt x="1612"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8" name="Google Shape;868;p25"/>
            <p:cNvSpPr/>
            <p:nvPr/>
          </p:nvSpPr>
          <p:spPr>
            <a:xfrm>
              <a:off x="1659225" y="1726000"/>
              <a:ext cx="66300" cy="186625"/>
            </a:xfrm>
            <a:custGeom>
              <a:avLst/>
              <a:gdLst/>
              <a:ahLst/>
              <a:cxnLst/>
              <a:rect l="l" t="t" r="r" b="b"/>
              <a:pathLst>
                <a:path w="2652" h="7465" extrusionOk="0">
                  <a:moveTo>
                    <a:pt x="2489" y="0"/>
                  </a:moveTo>
                  <a:lnTo>
                    <a:pt x="150" y="1350"/>
                  </a:lnTo>
                  <a:lnTo>
                    <a:pt x="0" y="5201"/>
                  </a:lnTo>
                  <a:lnTo>
                    <a:pt x="840" y="4717"/>
                  </a:lnTo>
                  <a:lnTo>
                    <a:pt x="840" y="4521"/>
                  </a:lnTo>
                  <a:cubicBezTo>
                    <a:pt x="839" y="4059"/>
                    <a:pt x="1014" y="3783"/>
                    <a:pt x="1297" y="3619"/>
                  </a:cubicBezTo>
                  <a:cubicBezTo>
                    <a:pt x="1385" y="3569"/>
                    <a:pt x="1463" y="3541"/>
                    <a:pt x="1528" y="3541"/>
                  </a:cubicBezTo>
                  <a:cubicBezTo>
                    <a:pt x="1672" y="3541"/>
                    <a:pt x="1757" y="3674"/>
                    <a:pt x="1757" y="3992"/>
                  </a:cubicBezTo>
                  <a:lnTo>
                    <a:pt x="1761" y="5418"/>
                  </a:lnTo>
                  <a:cubicBezTo>
                    <a:pt x="1763" y="5884"/>
                    <a:pt x="1585" y="6151"/>
                    <a:pt x="1305" y="6313"/>
                  </a:cubicBezTo>
                  <a:cubicBezTo>
                    <a:pt x="1214" y="6365"/>
                    <a:pt x="1135" y="6395"/>
                    <a:pt x="1068" y="6395"/>
                  </a:cubicBezTo>
                  <a:cubicBezTo>
                    <a:pt x="927" y="6395"/>
                    <a:pt x="846" y="6264"/>
                    <a:pt x="845" y="5948"/>
                  </a:cubicBezTo>
                  <a:lnTo>
                    <a:pt x="843" y="5346"/>
                  </a:lnTo>
                  <a:lnTo>
                    <a:pt x="3" y="5831"/>
                  </a:lnTo>
                  <a:lnTo>
                    <a:pt x="4" y="6368"/>
                  </a:lnTo>
                  <a:cubicBezTo>
                    <a:pt x="6" y="7085"/>
                    <a:pt x="224" y="7464"/>
                    <a:pt x="646" y="7464"/>
                  </a:cubicBezTo>
                  <a:cubicBezTo>
                    <a:pt x="834" y="7464"/>
                    <a:pt x="1063" y="7389"/>
                    <a:pt x="1332" y="7234"/>
                  </a:cubicBezTo>
                  <a:cubicBezTo>
                    <a:pt x="2201" y="6731"/>
                    <a:pt x="2652" y="5879"/>
                    <a:pt x="2649" y="4841"/>
                  </a:cubicBezTo>
                  <a:lnTo>
                    <a:pt x="2645" y="3398"/>
                  </a:lnTo>
                  <a:cubicBezTo>
                    <a:pt x="2643" y="2699"/>
                    <a:pt x="2465" y="2332"/>
                    <a:pt x="2115" y="2332"/>
                  </a:cubicBezTo>
                  <a:cubicBezTo>
                    <a:pt x="1986" y="2332"/>
                    <a:pt x="1834" y="2381"/>
                    <a:pt x="1658" y="2482"/>
                  </a:cubicBezTo>
                  <a:cubicBezTo>
                    <a:pt x="1301" y="2690"/>
                    <a:pt x="1045" y="3004"/>
                    <a:pt x="885" y="3402"/>
                  </a:cubicBezTo>
                  <a:lnTo>
                    <a:pt x="952" y="1815"/>
                  </a:lnTo>
                  <a:lnTo>
                    <a:pt x="2492" y="924"/>
                  </a:lnTo>
                  <a:lnTo>
                    <a:pt x="2489" y="0"/>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9" name="Google Shape;869;p25"/>
            <p:cNvSpPr/>
            <p:nvPr/>
          </p:nvSpPr>
          <p:spPr>
            <a:xfrm>
              <a:off x="1656525" y="1405700"/>
              <a:ext cx="69625" cy="178025"/>
            </a:xfrm>
            <a:custGeom>
              <a:avLst/>
              <a:gdLst/>
              <a:ahLst/>
              <a:cxnLst/>
              <a:rect l="l" t="t" r="r" b="b"/>
              <a:pathLst>
                <a:path w="2785" h="7121" extrusionOk="0">
                  <a:moveTo>
                    <a:pt x="1635" y="1084"/>
                  </a:moveTo>
                  <a:cubicBezTo>
                    <a:pt x="1788" y="1084"/>
                    <a:pt x="1888" y="1227"/>
                    <a:pt x="1889" y="1623"/>
                  </a:cubicBezTo>
                  <a:lnTo>
                    <a:pt x="1889" y="1982"/>
                  </a:lnTo>
                  <a:cubicBezTo>
                    <a:pt x="1890" y="2504"/>
                    <a:pt x="1675" y="2793"/>
                    <a:pt x="1391" y="2956"/>
                  </a:cubicBezTo>
                  <a:cubicBezTo>
                    <a:pt x="1295" y="3011"/>
                    <a:pt x="1208" y="3044"/>
                    <a:pt x="1135" y="3044"/>
                  </a:cubicBezTo>
                  <a:cubicBezTo>
                    <a:pt x="985" y="3044"/>
                    <a:pt x="890" y="2910"/>
                    <a:pt x="889" y="2561"/>
                  </a:cubicBezTo>
                  <a:lnTo>
                    <a:pt x="887" y="2201"/>
                  </a:lnTo>
                  <a:cubicBezTo>
                    <a:pt x="886" y="1616"/>
                    <a:pt x="1103" y="1332"/>
                    <a:pt x="1387" y="1170"/>
                  </a:cubicBezTo>
                  <a:cubicBezTo>
                    <a:pt x="1478" y="1117"/>
                    <a:pt x="1563" y="1084"/>
                    <a:pt x="1635" y="1084"/>
                  </a:cubicBezTo>
                  <a:close/>
                  <a:moveTo>
                    <a:pt x="1634" y="3804"/>
                  </a:moveTo>
                  <a:cubicBezTo>
                    <a:pt x="1800" y="3804"/>
                    <a:pt x="1895" y="3966"/>
                    <a:pt x="1896" y="4327"/>
                  </a:cubicBezTo>
                  <a:lnTo>
                    <a:pt x="1897" y="4929"/>
                  </a:lnTo>
                  <a:cubicBezTo>
                    <a:pt x="1890" y="5506"/>
                    <a:pt x="1683" y="5785"/>
                    <a:pt x="1399" y="5947"/>
                  </a:cubicBezTo>
                  <a:cubicBezTo>
                    <a:pt x="1307" y="6001"/>
                    <a:pt x="1222" y="6034"/>
                    <a:pt x="1149" y="6034"/>
                  </a:cubicBezTo>
                  <a:cubicBezTo>
                    <a:pt x="998" y="6034"/>
                    <a:pt x="898" y="5893"/>
                    <a:pt x="897" y="5508"/>
                  </a:cubicBezTo>
                  <a:lnTo>
                    <a:pt x="896" y="4905"/>
                  </a:lnTo>
                  <a:cubicBezTo>
                    <a:pt x="894" y="4395"/>
                    <a:pt x="1078" y="4066"/>
                    <a:pt x="1394" y="3884"/>
                  </a:cubicBezTo>
                  <a:cubicBezTo>
                    <a:pt x="1485" y="3831"/>
                    <a:pt x="1566" y="3804"/>
                    <a:pt x="1634" y="3804"/>
                  </a:cubicBezTo>
                  <a:close/>
                  <a:moveTo>
                    <a:pt x="2113" y="1"/>
                  </a:moveTo>
                  <a:cubicBezTo>
                    <a:pt x="1913" y="1"/>
                    <a:pt x="1669" y="81"/>
                    <a:pt x="1384" y="246"/>
                  </a:cubicBezTo>
                  <a:cubicBezTo>
                    <a:pt x="491" y="762"/>
                    <a:pt x="1" y="1637"/>
                    <a:pt x="4" y="2675"/>
                  </a:cubicBezTo>
                  <a:lnTo>
                    <a:pt x="4" y="2877"/>
                  </a:lnTo>
                  <a:cubicBezTo>
                    <a:pt x="5" y="3517"/>
                    <a:pt x="182" y="3851"/>
                    <a:pt x="552" y="3870"/>
                  </a:cubicBezTo>
                  <a:cubicBezTo>
                    <a:pt x="169" y="4342"/>
                    <a:pt x="9" y="4916"/>
                    <a:pt x="11" y="5536"/>
                  </a:cubicBezTo>
                  <a:lnTo>
                    <a:pt x="12" y="6046"/>
                  </a:lnTo>
                  <a:cubicBezTo>
                    <a:pt x="14" y="6752"/>
                    <a:pt x="244" y="7121"/>
                    <a:pt x="672" y="7121"/>
                  </a:cubicBezTo>
                  <a:cubicBezTo>
                    <a:pt x="873" y="7121"/>
                    <a:pt x="1117" y="7040"/>
                    <a:pt x="1402" y="6875"/>
                  </a:cubicBezTo>
                  <a:cubicBezTo>
                    <a:pt x="2295" y="6359"/>
                    <a:pt x="2785" y="5484"/>
                    <a:pt x="2782" y="4446"/>
                  </a:cubicBezTo>
                  <a:lnTo>
                    <a:pt x="2781" y="3937"/>
                  </a:lnTo>
                  <a:cubicBezTo>
                    <a:pt x="2779" y="3318"/>
                    <a:pt x="2617" y="2928"/>
                    <a:pt x="2230" y="2902"/>
                  </a:cubicBezTo>
                  <a:cubicBezTo>
                    <a:pt x="2592" y="2459"/>
                    <a:pt x="2775" y="1918"/>
                    <a:pt x="2774" y="1277"/>
                  </a:cubicBezTo>
                  <a:lnTo>
                    <a:pt x="2774" y="1075"/>
                  </a:lnTo>
                  <a:cubicBezTo>
                    <a:pt x="2772" y="369"/>
                    <a:pt x="2542" y="1"/>
                    <a:pt x="2113" y="1"/>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70" name="Google Shape;870;p25"/>
            <p:cNvSpPr/>
            <p:nvPr/>
          </p:nvSpPr>
          <p:spPr>
            <a:xfrm>
              <a:off x="1934875" y="1245850"/>
              <a:ext cx="67700" cy="177500"/>
            </a:xfrm>
            <a:custGeom>
              <a:avLst/>
              <a:gdLst/>
              <a:ahLst/>
              <a:cxnLst/>
              <a:rect l="l" t="t" r="r" b="b"/>
              <a:pathLst>
                <a:path w="2708" h="7100" extrusionOk="0">
                  <a:moveTo>
                    <a:pt x="1583" y="1087"/>
                  </a:moveTo>
                  <a:cubicBezTo>
                    <a:pt x="1725" y="1087"/>
                    <a:pt x="1807" y="1219"/>
                    <a:pt x="1808" y="1534"/>
                  </a:cubicBezTo>
                  <a:lnTo>
                    <a:pt x="1812" y="2701"/>
                  </a:lnTo>
                  <a:cubicBezTo>
                    <a:pt x="1813" y="3162"/>
                    <a:pt x="1638" y="3441"/>
                    <a:pt x="1354" y="3605"/>
                  </a:cubicBezTo>
                  <a:cubicBezTo>
                    <a:pt x="1266" y="3656"/>
                    <a:pt x="1189" y="3684"/>
                    <a:pt x="1123" y="3684"/>
                  </a:cubicBezTo>
                  <a:cubicBezTo>
                    <a:pt x="979" y="3684"/>
                    <a:pt x="894" y="3548"/>
                    <a:pt x="893" y="3230"/>
                  </a:cubicBezTo>
                  <a:lnTo>
                    <a:pt x="891" y="2062"/>
                  </a:lnTo>
                  <a:cubicBezTo>
                    <a:pt x="889" y="1600"/>
                    <a:pt x="1065" y="1331"/>
                    <a:pt x="1347" y="1168"/>
                  </a:cubicBezTo>
                  <a:cubicBezTo>
                    <a:pt x="1437" y="1116"/>
                    <a:pt x="1517" y="1087"/>
                    <a:pt x="1583" y="1087"/>
                  </a:cubicBezTo>
                  <a:close/>
                  <a:moveTo>
                    <a:pt x="2042" y="0"/>
                  </a:moveTo>
                  <a:cubicBezTo>
                    <a:pt x="1849" y="0"/>
                    <a:pt x="1616" y="77"/>
                    <a:pt x="1344" y="234"/>
                  </a:cubicBezTo>
                  <a:cubicBezTo>
                    <a:pt x="475" y="736"/>
                    <a:pt x="0" y="1603"/>
                    <a:pt x="3" y="2640"/>
                  </a:cubicBezTo>
                  <a:lnTo>
                    <a:pt x="6" y="3825"/>
                  </a:lnTo>
                  <a:cubicBezTo>
                    <a:pt x="8" y="4523"/>
                    <a:pt x="186" y="4890"/>
                    <a:pt x="537" y="4890"/>
                  </a:cubicBezTo>
                  <a:cubicBezTo>
                    <a:pt x="666" y="4890"/>
                    <a:pt x="818" y="4840"/>
                    <a:pt x="994" y="4739"/>
                  </a:cubicBezTo>
                  <a:cubicBezTo>
                    <a:pt x="1390" y="4510"/>
                    <a:pt x="1663" y="4149"/>
                    <a:pt x="1815" y="3689"/>
                  </a:cubicBezTo>
                  <a:lnTo>
                    <a:pt x="1817" y="4877"/>
                  </a:lnTo>
                  <a:cubicBezTo>
                    <a:pt x="1819" y="5498"/>
                    <a:pt x="1643" y="5773"/>
                    <a:pt x="1328" y="5955"/>
                  </a:cubicBezTo>
                  <a:cubicBezTo>
                    <a:pt x="1240" y="6006"/>
                    <a:pt x="1162" y="6034"/>
                    <a:pt x="1096" y="6034"/>
                  </a:cubicBezTo>
                  <a:cubicBezTo>
                    <a:pt x="953" y="6034"/>
                    <a:pt x="868" y="5901"/>
                    <a:pt x="867" y="5584"/>
                  </a:cubicBezTo>
                  <a:lnTo>
                    <a:pt x="867" y="5350"/>
                  </a:lnTo>
                  <a:lnTo>
                    <a:pt x="31" y="5834"/>
                  </a:lnTo>
                  <a:lnTo>
                    <a:pt x="31" y="6001"/>
                  </a:lnTo>
                  <a:cubicBezTo>
                    <a:pt x="33" y="6719"/>
                    <a:pt x="250" y="7100"/>
                    <a:pt x="671" y="7100"/>
                  </a:cubicBezTo>
                  <a:cubicBezTo>
                    <a:pt x="859" y="7100"/>
                    <a:pt x="1087" y="7024"/>
                    <a:pt x="1355" y="6869"/>
                  </a:cubicBezTo>
                  <a:cubicBezTo>
                    <a:pt x="2275" y="6338"/>
                    <a:pt x="2708" y="5495"/>
                    <a:pt x="2705" y="4403"/>
                  </a:cubicBezTo>
                  <a:lnTo>
                    <a:pt x="2695" y="1086"/>
                  </a:lnTo>
                  <a:cubicBezTo>
                    <a:pt x="2693" y="373"/>
                    <a:pt x="2466" y="0"/>
                    <a:pt x="2042"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71" name="Google Shape;871;p25"/>
            <p:cNvSpPr/>
            <p:nvPr/>
          </p:nvSpPr>
          <p:spPr>
            <a:xfrm>
              <a:off x="1376225" y="1893900"/>
              <a:ext cx="75000" cy="174700"/>
            </a:xfrm>
            <a:custGeom>
              <a:avLst/>
              <a:gdLst/>
              <a:ahLst/>
              <a:cxnLst/>
              <a:rect l="l" t="t" r="r" b="b"/>
              <a:pathLst>
                <a:path w="3000" h="6988" extrusionOk="0">
                  <a:moveTo>
                    <a:pt x="1700" y="2449"/>
                  </a:moveTo>
                  <a:lnTo>
                    <a:pt x="1707" y="4885"/>
                  </a:lnTo>
                  <a:lnTo>
                    <a:pt x="1706" y="4885"/>
                  </a:lnTo>
                  <a:lnTo>
                    <a:pt x="813" y="5401"/>
                  </a:lnTo>
                  <a:lnTo>
                    <a:pt x="1700" y="2449"/>
                  </a:lnTo>
                  <a:close/>
                  <a:moveTo>
                    <a:pt x="2567" y="0"/>
                  </a:moveTo>
                  <a:lnTo>
                    <a:pt x="1599" y="559"/>
                  </a:lnTo>
                  <a:lnTo>
                    <a:pt x="0" y="5872"/>
                  </a:lnTo>
                  <a:lnTo>
                    <a:pt x="3" y="6795"/>
                  </a:lnTo>
                  <a:lnTo>
                    <a:pt x="1710" y="5810"/>
                  </a:lnTo>
                  <a:lnTo>
                    <a:pt x="1713" y="6987"/>
                  </a:lnTo>
                  <a:lnTo>
                    <a:pt x="2585" y="6482"/>
                  </a:lnTo>
                  <a:lnTo>
                    <a:pt x="2583" y="5305"/>
                  </a:lnTo>
                  <a:lnTo>
                    <a:pt x="3000" y="5065"/>
                  </a:lnTo>
                  <a:lnTo>
                    <a:pt x="2997" y="4141"/>
                  </a:lnTo>
                  <a:lnTo>
                    <a:pt x="2580" y="4381"/>
                  </a:lnTo>
                  <a:lnTo>
                    <a:pt x="2567" y="0"/>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 name="Rectangle 14"/>
          <p:cNvSpPr/>
          <p:nvPr/>
        </p:nvSpPr>
        <p:spPr>
          <a:xfrm>
            <a:off x="1428750" y="-399087"/>
            <a:ext cx="10972800" cy="2640723"/>
          </a:xfrm>
          <a:prstGeom prst="rect">
            <a:avLst/>
          </a:prstGeom>
        </p:spPr>
        <p:txBody>
          <a:bodyPr wrap="square">
            <a:spAutoFit/>
          </a:bodyPr>
          <a:lstStyle/>
          <a:p>
            <a:pPr>
              <a:lnSpc>
                <a:spcPct val="115000"/>
              </a:lnSpc>
            </a:pPr>
            <a:r>
              <a:rPr lang="en-US" sz="2400" dirty="0" smtClean="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hangingPunct="0">
              <a:lnSpc>
                <a:spcPct val="115000"/>
              </a:lnSpc>
              <a:buFont typeface="Wingdings" panose="05000000000000000000" pitchFamily="2" charset="2"/>
              <a:buChar char="v"/>
            </a:pPr>
            <a:r>
              <a:rPr lang="az-Latn-AZ" sz="24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Çox zaman massivin elementləri sayının kompilyasiya mərhələsində dəyişilməsi hadisəsi baş verə bilir. Bu zaman elementlərin sayının əl ilə hesablanması vaxtın itməsinə gətirib çıxarır. C++ bu problemin baş verməməsinə imkan verir. Massivin ölçüsünün təyin edilməsi üçün növbəti konstruksiyadan istifadə olunur:</a:t>
            </a:r>
            <a:endParaRPr lang="en-US" sz="2400" b="1" dirty="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
        <p:nvSpPr>
          <p:cNvPr id="16" name="Rectangle 15"/>
          <p:cNvSpPr/>
          <p:nvPr/>
        </p:nvSpPr>
        <p:spPr>
          <a:xfrm>
            <a:off x="2533650" y="2492785"/>
            <a:ext cx="6096000" cy="1083374"/>
          </a:xfrm>
          <a:prstGeom prst="rect">
            <a:avLst/>
          </a:prstGeom>
          <a:noFill/>
        </p:spPr>
        <p:txBody>
          <a:bodyPr>
            <a:spAutoFit/>
          </a:bodyPr>
          <a:lstStyle/>
          <a:p>
            <a:pPr algn="ctr">
              <a:lnSpc>
                <a:spcPct val="115000"/>
              </a:lnSpc>
            </a:pPr>
            <a:r>
              <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N = </a:t>
            </a:r>
            <a:r>
              <a:rPr lang="en-US" sz="2800" b="1" dirty="0" err="1"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sizeof</a:t>
            </a:r>
            <a:r>
              <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(array)/</a:t>
            </a:r>
            <a:r>
              <a:rPr lang="en-US" sz="2800" b="1" dirty="0" err="1"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sizeof</a:t>
            </a:r>
            <a:r>
              <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(array[0])</a:t>
            </a:r>
          </a:p>
          <a:p>
            <a:pPr indent="180340" algn="just" hangingPunct="0">
              <a:lnSpc>
                <a:spcPct val="115000"/>
              </a:lnSpc>
            </a:pPr>
            <a:r>
              <a:rPr lang="az-Latn-AZ" sz="28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3219450" y="3367814"/>
            <a:ext cx="8477250" cy="3490186"/>
          </a:xfrm>
          <a:prstGeom prst="rect">
            <a:avLst/>
          </a:prstGeom>
        </p:spPr>
        <p:txBody>
          <a:bodyPr wrap="square">
            <a:spAutoFit/>
          </a:bodyPr>
          <a:lstStyle/>
          <a:p>
            <a:pPr marL="342900" indent="-342900" hangingPunct="0">
              <a:lnSpc>
                <a:spcPct val="115000"/>
              </a:lnSpc>
              <a:buFont typeface="Wingdings" panose="05000000000000000000" pitchFamily="2" charset="2"/>
              <a:buChar char="v"/>
            </a:pPr>
            <a:r>
              <a:rPr lang="az-Latn-AZ" sz="2400" b="1" dirty="0" smtClean="0">
                <a:solidFill>
                  <a:schemeClr val="accent2">
                    <a:lumMod val="50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array – massivin adı, </a:t>
            </a:r>
            <a:endParaRPr lang="en-US" sz="2400" b="1" dirty="0" smtClean="0">
              <a:solidFill>
                <a:schemeClr val="accent2">
                  <a:lumMod val="50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pPr marL="342900" indent="-342900" hangingPunct="0">
              <a:lnSpc>
                <a:spcPct val="115000"/>
              </a:lnSpc>
              <a:buFont typeface="Wingdings" panose="05000000000000000000" pitchFamily="2" charset="2"/>
              <a:buChar char="v"/>
            </a:pPr>
            <a:r>
              <a:rPr lang="az-Latn-AZ" sz="2400" b="1" dirty="0" smtClean="0">
                <a:solidFill>
                  <a:schemeClr val="accent2">
                    <a:lumMod val="50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N – massivin alınmış ölçüsü, </a:t>
            </a:r>
            <a:endParaRPr lang="en-US" sz="2400" b="1" dirty="0" smtClean="0">
              <a:solidFill>
                <a:schemeClr val="accent2">
                  <a:lumMod val="50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pPr marL="342900" indent="-342900" hangingPunct="0">
              <a:lnSpc>
                <a:spcPct val="115000"/>
              </a:lnSpc>
              <a:buFont typeface="Wingdings" panose="05000000000000000000" pitchFamily="2" charset="2"/>
              <a:buChar char="v"/>
            </a:pPr>
            <a:r>
              <a:rPr lang="az-Latn-AZ" sz="2400" b="1" dirty="0" smtClean="0">
                <a:solidFill>
                  <a:schemeClr val="accent2">
                    <a:lumMod val="50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sizeof(array) – massivin bütün ölçüsünü baytla qaytarır, sizeof(array[0]) – birinci elementin baytla ölçüsü (təbii ki, qalan elementlərin ölçüsü ilə uyğun olmalıdır). Beləliklə, massivin bütün ölçüsünü bir elementin ölçüsünə ayırmaqla elementlərin sayını yəni massivin axtarılan ölçüsünü almaq olar. </a:t>
            </a:r>
            <a:endParaRPr lang="en-US" sz="1600" b="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p:txBody>
      </p:sp>
      <p:sp>
        <p:nvSpPr>
          <p:cNvPr id="18" name="Rectangle 17"/>
          <p:cNvSpPr/>
          <p:nvPr/>
        </p:nvSpPr>
        <p:spPr>
          <a:xfrm>
            <a:off x="2552700" y="2438400"/>
            <a:ext cx="6191250" cy="685800"/>
          </a:xfrm>
          <a:prstGeom prst="rect">
            <a:avLst/>
          </a:prstGeom>
          <a:noFill/>
          <a:ln w="28575">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oogle Shape;1106;p29"/>
          <p:cNvGrpSpPr/>
          <p:nvPr/>
        </p:nvGrpSpPr>
        <p:grpSpPr>
          <a:xfrm flipH="1">
            <a:off x="133350" y="432498"/>
            <a:ext cx="1543050" cy="1831644"/>
            <a:chOff x="4090500" y="4414300"/>
            <a:chExt cx="118100" cy="150225"/>
          </a:xfrm>
        </p:grpSpPr>
        <p:sp>
          <p:nvSpPr>
            <p:cNvPr id="104" name="Google Shape;1107;p29"/>
            <p:cNvSpPr/>
            <p:nvPr/>
          </p:nvSpPr>
          <p:spPr>
            <a:xfrm>
              <a:off x="4123700" y="4505400"/>
              <a:ext cx="39625" cy="18450"/>
            </a:xfrm>
            <a:custGeom>
              <a:avLst/>
              <a:gdLst/>
              <a:ahLst/>
              <a:cxnLst/>
              <a:rect l="l" t="t" r="r" b="b"/>
              <a:pathLst>
                <a:path w="1585" h="738" extrusionOk="0">
                  <a:moveTo>
                    <a:pt x="16" y="684"/>
                  </a:moveTo>
                  <a:lnTo>
                    <a:pt x="16" y="684"/>
                  </a:lnTo>
                  <a:cubicBezTo>
                    <a:pt x="11" y="687"/>
                    <a:pt x="6" y="690"/>
                    <a:pt x="1" y="693"/>
                  </a:cubicBezTo>
                  <a:lnTo>
                    <a:pt x="16" y="684"/>
                  </a:lnTo>
                  <a:close/>
                  <a:moveTo>
                    <a:pt x="1282" y="1"/>
                  </a:moveTo>
                  <a:cubicBezTo>
                    <a:pt x="1218" y="1"/>
                    <a:pt x="1160" y="16"/>
                    <a:pt x="1110" y="44"/>
                  </a:cubicBezTo>
                  <a:lnTo>
                    <a:pt x="16" y="684"/>
                  </a:lnTo>
                  <a:lnTo>
                    <a:pt x="16" y="684"/>
                  </a:lnTo>
                  <a:cubicBezTo>
                    <a:pt x="63" y="658"/>
                    <a:pt x="115" y="646"/>
                    <a:pt x="173" y="646"/>
                  </a:cubicBezTo>
                  <a:cubicBezTo>
                    <a:pt x="264" y="646"/>
                    <a:pt x="366" y="676"/>
                    <a:pt x="476" y="738"/>
                  </a:cubicBezTo>
                  <a:lnTo>
                    <a:pt x="1585" y="97"/>
                  </a:lnTo>
                  <a:cubicBezTo>
                    <a:pt x="1475" y="31"/>
                    <a:pt x="1372" y="1"/>
                    <a:pt x="1282"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108;p29"/>
            <p:cNvSpPr/>
            <p:nvPr/>
          </p:nvSpPr>
          <p:spPr>
            <a:xfrm>
              <a:off x="4135575" y="4507800"/>
              <a:ext cx="44350" cy="55675"/>
            </a:xfrm>
            <a:custGeom>
              <a:avLst/>
              <a:gdLst/>
              <a:ahLst/>
              <a:cxnLst/>
              <a:rect l="l" t="t" r="r" b="b"/>
              <a:pathLst>
                <a:path w="1774" h="2227" extrusionOk="0">
                  <a:moveTo>
                    <a:pt x="1110" y="1"/>
                  </a:moveTo>
                  <a:lnTo>
                    <a:pt x="1" y="642"/>
                  </a:lnTo>
                  <a:cubicBezTo>
                    <a:pt x="393" y="898"/>
                    <a:pt x="642" y="1321"/>
                    <a:pt x="665" y="1796"/>
                  </a:cubicBezTo>
                  <a:cubicBezTo>
                    <a:pt x="665" y="2007"/>
                    <a:pt x="589" y="2151"/>
                    <a:pt x="469" y="2226"/>
                  </a:cubicBezTo>
                  <a:lnTo>
                    <a:pt x="1578" y="1577"/>
                  </a:lnTo>
                  <a:cubicBezTo>
                    <a:pt x="1698" y="1509"/>
                    <a:pt x="1774" y="1359"/>
                    <a:pt x="1774" y="1147"/>
                  </a:cubicBezTo>
                  <a:cubicBezTo>
                    <a:pt x="1751" y="680"/>
                    <a:pt x="1502" y="250"/>
                    <a:pt x="1110"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109;p29"/>
            <p:cNvSpPr/>
            <p:nvPr/>
          </p:nvSpPr>
          <p:spPr>
            <a:xfrm>
              <a:off x="4118800" y="4521550"/>
              <a:ext cx="33400" cy="42975"/>
            </a:xfrm>
            <a:custGeom>
              <a:avLst/>
              <a:gdLst/>
              <a:ahLst/>
              <a:cxnLst/>
              <a:rect l="l" t="t" r="r" b="b"/>
              <a:pathLst>
                <a:path w="1336" h="1719" extrusionOk="0">
                  <a:moveTo>
                    <a:pt x="370" y="0"/>
                  </a:moveTo>
                  <a:cubicBezTo>
                    <a:pt x="151" y="0"/>
                    <a:pt x="1" y="171"/>
                    <a:pt x="1" y="469"/>
                  </a:cubicBezTo>
                  <a:cubicBezTo>
                    <a:pt x="23" y="944"/>
                    <a:pt x="272" y="1367"/>
                    <a:pt x="664" y="1623"/>
                  </a:cubicBezTo>
                  <a:cubicBezTo>
                    <a:pt x="773" y="1688"/>
                    <a:pt x="876" y="1718"/>
                    <a:pt x="968" y="1718"/>
                  </a:cubicBezTo>
                  <a:cubicBezTo>
                    <a:pt x="1186" y="1718"/>
                    <a:pt x="1336" y="1544"/>
                    <a:pt x="1336" y="1246"/>
                  </a:cubicBezTo>
                  <a:cubicBezTo>
                    <a:pt x="1313" y="771"/>
                    <a:pt x="1064" y="348"/>
                    <a:pt x="672" y="92"/>
                  </a:cubicBezTo>
                  <a:cubicBezTo>
                    <a:pt x="563" y="30"/>
                    <a:pt x="461" y="0"/>
                    <a:pt x="370" y="0"/>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 name="Google Shape;1110;p29"/>
            <p:cNvSpPr/>
            <p:nvPr/>
          </p:nvSpPr>
          <p:spPr>
            <a:xfrm>
              <a:off x="4180850" y="4492150"/>
              <a:ext cx="27750" cy="46800"/>
            </a:xfrm>
            <a:custGeom>
              <a:avLst/>
              <a:gdLst/>
              <a:ahLst/>
              <a:cxnLst/>
              <a:rect l="l" t="t" r="r" b="b"/>
              <a:pathLst>
                <a:path w="1110" h="1872" extrusionOk="0">
                  <a:moveTo>
                    <a:pt x="1109" y="1"/>
                  </a:moveTo>
                  <a:lnTo>
                    <a:pt x="0" y="642"/>
                  </a:lnTo>
                  <a:lnTo>
                    <a:pt x="0" y="1871"/>
                  </a:lnTo>
                  <a:lnTo>
                    <a:pt x="1102" y="1223"/>
                  </a:lnTo>
                  <a:lnTo>
                    <a:pt x="1109"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 name="Google Shape;1111;p29"/>
            <p:cNvSpPr/>
            <p:nvPr/>
          </p:nvSpPr>
          <p:spPr>
            <a:xfrm>
              <a:off x="4090500" y="4439925"/>
              <a:ext cx="118100" cy="68275"/>
            </a:xfrm>
            <a:custGeom>
              <a:avLst/>
              <a:gdLst/>
              <a:ahLst/>
              <a:cxnLst/>
              <a:rect l="l" t="t" r="r" b="b"/>
              <a:pathLst>
                <a:path w="4724" h="2731" extrusionOk="0">
                  <a:moveTo>
                    <a:pt x="1110" y="0"/>
                  </a:moveTo>
                  <a:lnTo>
                    <a:pt x="1" y="641"/>
                  </a:lnTo>
                  <a:lnTo>
                    <a:pt x="3614" y="2731"/>
                  </a:lnTo>
                  <a:lnTo>
                    <a:pt x="4723" y="2090"/>
                  </a:lnTo>
                  <a:lnTo>
                    <a:pt x="1110"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9" name="Google Shape;1112;p29"/>
            <p:cNvSpPr/>
            <p:nvPr/>
          </p:nvSpPr>
          <p:spPr>
            <a:xfrm>
              <a:off x="4090500" y="4455950"/>
              <a:ext cx="90375" cy="83000"/>
            </a:xfrm>
            <a:custGeom>
              <a:avLst/>
              <a:gdLst/>
              <a:ahLst/>
              <a:cxnLst/>
              <a:rect l="l" t="t" r="r" b="b"/>
              <a:pathLst>
                <a:path w="3615" h="3320" extrusionOk="0">
                  <a:moveTo>
                    <a:pt x="1" y="0"/>
                  </a:moveTo>
                  <a:lnTo>
                    <a:pt x="1" y="1230"/>
                  </a:lnTo>
                  <a:lnTo>
                    <a:pt x="3614" y="3319"/>
                  </a:lnTo>
                  <a:lnTo>
                    <a:pt x="3614" y="2090"/>
                  </a:lnTo>
                  <a:lnTo>
                    <a:pt x="1" y="0"/>
                  </a:ln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 name="Google Shape;1113;p29"/>
            <p:cNvSpPr/>
            <p:nvPr/>
          </p:nvSpPr>
          <p:spPr>
            <a:xfrm>
              <a:off x="4123900" y="4414300"/>
              <a:ext cx="39425" cy="18475"/>
            </a:xfrm>
            <a:custGeom>
              <a:avLst/>
              <a:gdLst/>
              <a:ahLst/>
              <a:cxnLst/>
              <a:rect l="l" t="t" r="r" b="b"/>
              <a:pathLst>
                <a:path w="1577" h="739" extrusionOk="0">
                  <a:moveTo>
                    <a:pt x="1284" y="0"/>
                  </a:moveTo>
                  <a:cubicBezTo>
                    <a:pt x="1219" y="0"/>
                    <a:pt x="1160" y="16"/>
                    <a:pt x="1109" y="44"/>
                  </a:cubicBezTo>
                  <a:lnTo>
                    <a:pt x="0" y="686"/>
                  </a:lnTo>
                  <a:cubicBezTo>
                    <a:pt x="50" y="657"/>
                    <a:pt x="110" y="642"/>
                    <a:pt x="175" y="642"/>
                  </a:cubicBezTo>
                  <a:cubicBezTo>
                    <a:pt x="266" y="642"/>
                    <a:pt x="370" y="672"/>
                    <a:pt x="475" y="738"/>
                  </a:cubicBezTo>
                  <a:lnTo>
                    <a:pt x="1577" y="90"/>
                  </a:lnTo>
                  <a:cubicBezTo>
                    <a:pt x="1472" y="29"/>
                    <a:pt x="1373" y="0"/>
                    <a:pt x="1284"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 name="Google Shape;1114;p29"/>
            <p:cNvSpPr/>
            <p:nvPr/>
          </p:nvSpPr>
          <p:spPr>
            <a:xfrm>
              <a:off x="4135775" y="4416525"/>
              <a:ext cx="44350" cy="55650"/>
            </a:xfrm>
            <a:custGeom>
              <a:avLst/>
              <a:gdLst/>
              <a:ahLst/>
              <a:cxnLst/>
              <a:rect l="l" t="t" r="r" b="b"/>
              <a:pathLst>
                <a:path w="1774" h="2226" extrusionOk="0">
                  <a:moveTo>
                    <a:pt x="1109" y="1"/>
                  </a:moveTo>
                  <a:lnTo>
                    <a:pt x="0" y="649"/>
                  </a:lnTo>
                  <a:cubicBezTo>
                    <a:pt x="393" y="898"/>
                    <a:pt x="642" y="1328"/>
                    <a:pt x="672" y="1804"/>
                  </a:cubicBezTo>
                  <a:cubicBezTo>
                    <a:pt x="664" y="2010"/>
                    <a:pt x="599" y="2152"/>
                    <a:pt x="484" y="2221"/>
                  </a:cubicBezTo>
                  <a:lnTo>
                    <a:pt x="484" y="2221"/>
                  </a:lnTo>
                  <a:lnTo>
                    <a:pt x="1577" y="1585"/>
                  </a:lnTo>
                  <a:cubicBezTo>
                    <a:pt x="1698" y="1517"/>
                    <a:pt x="1773" y="1366"/>
                    <a:pt x="1773" y="1155"/>
                  </a:cubicBezTo>
                  <a:cubicBezTo>
                    <a:pt x="1751" y="687"/>
                    <a:pt x="1502" y="257"/>
                    <a:pt x="1109" y="1"/>
                  </a:cubicBezTo>
                  <a:close/>
                  <a:moveTo>
                    <a:pt x="484" y="2221"/>
                  </a:moveTo>
                  <a:lnTo>
                    <a:pt x="476" y="2226"/>
                  </a:lnTo>
                  <a:cubicBezTo>
                    <a:pt x="478" y="2224"/>
                    <a:pt x="481" y="2223"/>
                    <a:pt x="484" y="222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2" name="Google Shape;1115;p29"/>
            <p:cNvSpPr/>
            <p:nvPr/>
          </p:nvSpPr>
          <p:spPr>
            <a:xfrm>
              <a:off x="4119000" y="4430375"/>
              <a:ext cx="33575" cy="43050"/>
            </a:xfrm>
            <a:custGeom>
              <a:avLst/>
              <a:gdLst/>
              <a:ahLst/>
              <a:cxnLst/>
              <a:rect l="l" t="t" r="r" b="b"/>
              <a:pathLst>
                <a:path w="1343" h="1722" extrusionOk="0">
                  <a:moveTo>
                    <a:pt x="370" y="0"/>
                  </a:moveTo>
                  <a:cubicBezTo>
                    <a:pt x="153" y="0"/>
                    <a:pt x="5" y="175"/>
                    <a:pt x="0" y="473"/>
                  </a:cubicBezTo>
                  <a:cubicBezTo>
                    <a:pt x="30" y="940"/>
                    <a:pt x="272" y="1370"/>
                    <a:pt x="671" y="1627"/>
                  </a:cubicBezTo>
                  <a:cubicBezTo>
                    <a:pt x="780" y="1691"/>
                    <a:pt x="883" y="1722"/>
                    <a:pt x="975" y="1722"/>
                  </a:cubicBezTo>
                  <a:cubicBezTo>
                    <a:pt x="1193" y="1722"/>
                    <a:pt x="1343" y="1547"/>
                    <a:pt x="1343" y="1250"/>
                  </a:cubicBezTo>
                  <a:cubicBezTo>
                    <a:pt x="1313" y="774"/>
                    <a:pt x="1064" y="344"/>
                    <a:pt x="671" y="95"/>
                  </a:cubicBezTo>
                  <a:cubicBezTo>
                    <a:pt x="563" y="31"/>
                    <a:pt x="460" y="0"/>
                    <a:pt x="370" y="0"/>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13" name="Google Shape;1098;p29"/>
          <p:cNvGrpSpPr/>
          <p:nvPr/>
        </p:nvGrpSpPr>
        <p:grpSpPr>
          <a:xfrm rot="3378585">
            <a:off x="9670440" y="2145432"/>
            <a:ext cx="1497383" cy="1845012"/>
            <a:chOff x="4489000" y="5014375"/>
            <a:chExt cx="152425" cy="187850"/>
          </a:xfrm>
        </p:grpSpPr>
        <p:sp>
          <p:nvSpPr>
            <p:cNvPr id="114" name="Google Shape;1099;p29"/>
            <p:cNvSpPr/>
            <p:nvPr/>
          </p:nvSpPr>
          <p:spPr>
            <a:xfrm>
              <a:off x="4489000" y="5080375"/>
              <a:ext cx="61325" cy="35100"/>
            </a:xfrm>
            <a:custGeom>
              <a:avLst/>
              <a:gdLst/>
              <a:ahLst/>
              <a:cxnLst/>
              <a:rect l="l" t="t" r="r" b="b"/>
              <a:pathLst>
                <a:path w="2453" h="1404" extrusionOk="0">
                  <a:moveTo>
                    <a:pt x="2453" y="1"/>
                  </a:moveTo>
                  <a:lnTo>
                    <a:pt x="1336" y="634"/>
                  </a:lnTo>
                  <a:lnTo>
                    <a:pt x="1" y="1404"/>
                  </a:lnTo>
                  <a:lnTo>
                    <a:pt x="1117" y="778"/>
                  </a:lnTo>
                  <a:lnTo>
                    <a:pt x="2453"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5" name="Google Shape;1100;p29"/>
            <p:cNvSpPr/>
            <p:nvPr/>
          </p:nvSpPr>
          <p:spPr>
            <a:xfrm>
              <a:off x="4580300" y="5116975"/>
              <a:ext cx="60925" cy="67150"/>
            </a:xfrm>
            <a:custGeom>
              <a:avLst/>
              <a:gdLst/>
              <a:ahLst/>
              <a:cxnLst/>
              <a:rect l="l" t="t" r="r" b="b"/>
              <a:pathLst>
                <a:path w="2437" h="2686" extrusionOk="0">
                  <a:moveTo>
                    <a:pt x="1335" y="0"/>
                  </a:moveTo>
                  <a:lnTo>
                    <a:pt x="0" y="777"/>
                  </a:lnTo>
                  <a:lnTo>
                    <a:pt x="1101" y="2686"/>
                  </a:lnTo>
                  <a:lnTo>
                    <a:pt x="2437" y="1909"/>
                  </a:lnTo>
                  <a:lnTo>
                    <a:pt x="1335"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6" name="Google Shape;1101;p29"/>
            <p:cNvSpPr/>
            <p:nvPr/>
          </p:nvSpPr>
          <p:spPr>
            <a:xfrm>
              <a:off x="4489200" y="5014375"/>
              <a:ext cx="65275" cy="37550"/>
            </a:xfrm>
            <a:custGeom>
              <a:avLst/>
              <a:gdLst/>
              <a:ahLst/>
              <a:cxnLst/>
              <a:rect l="l" t="t" r="r" b="b"/>
              <a:pathLst>
                <a:path w="2611" h="1502" extrusionOk="0">
                  <a:moveTo>
                    <a:pt x="2611" y="0"/>
                  </a:moveTo>
                  <a:lnTo>
                    <a:pt x="1336" y="724"/>
                  </a:lnTo>
                  <a:lnTo>
                    <a:pt x="0" y="1501"/>
                  </a:lnTo>
                  <a:lnTo>
                    <a:pt x="1275" y="777"/>
                  </a:lnTo>
                  <a:lnTo>
                    <a:pt x="2611"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7" name="Google Shape;1102;p29"/>
            <p:cNvSpPr/>
            <p:nvPr/>
          </p:nvSpPr>
          <p:spPr>
            <a:xfrm>
              <a:off x="4521075" y="5014375"/>
              <a:ext cx="60925" cy="67350"/>
            </a:xfrm>
            <a:custGeom>
              <a:avLst/>
              <a:gdLst/>
              <a:ahLst/>
              <a:cxnLst/>
              <a:rect l="l" t="t" r="r" b="b"/>
              <a:pathLst>
                <a:path w="2437" h="2694" extrusionOk="0">
                  <a:moveTo>
                    <a:pt x="1336" y="0"/>
                  </a:moveTo>
                  <a:lnTo>
                    <a:pt x="0" y="777"/>
                  </a:lnTo>
                  <a:lnTo>
                    <a:pt x="1102" y="2693"/>
                  </a:lnTo>
                  <a:lnTo>
                    <a:pt x="2437" y="1916"/>
                  </a:lnTo>
                  <a:lnTo>
                    <a:pt x="1336"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8" name="Google Shape;1103;p29"/>
            <p:cNvSpPr/>
            <p:nvPr/>
          </p:nvSpPr>
          <p:spPr>
            <a:xfrm>
              <a:off x="4576325" y="5046425"/>
              <a:ext cx="65100" cy="74150"/>
            </a:xfrm>
            <a:custGeom>
              <a:avLst/>
              <a:gdLst/>
              <a:ahLst/>
              <a:cxnLst/>
              <a:rect l="l" t="t" r="r" b="b"/>
              <a:pathLst>
                <a:path w="2604" h="2966" extrusionOk="0">
                  <a:moveTo>
                    <a:pt x="1336" y="1"/>
                  </a:moveTo>
                  <a:lnTo>
                    <a:pt x="1" y="770"/>
                  </a:lnTo>
                  <a:lnTo>
                    <a:pt x="1268" y="2965"/>
                  </a:lnTo>
                  <a:lnTo>
                    <a:pt x="2603" y="2188"/>
                  </a:lnTo>
                  <a:lnTo>
                    <a:pt x="1336"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04;p29"/>
            <p:cNvSpPr/>
            <p:nvPr/>
          </p:nvSpPr>
          <p:spPr>
            <a:xfrm>
              <a:off x="4548600" y="5046425"/>
              <a:ext cx="61125" cy="35300"/>
            </a:xfrm>
            <a:custGeom>
              <a:avLst/>
              <a:gdLst/>
              <a:ahLst/>
              <a:cxnLst/>
              <a:rect l="l" t="t" r="r" b="b"/>
              <a:pathLst>
                <a:path w="2445" h="1412" extrusionOk="0">
                  <a:moveTo>
                    <a:pt x="2445" y="1"/>
                  </a:moveTo>
                  <a:lnTo>
                    <a:pt x="1336" y="634"/>
                  </a:lnTo>
                  <a:lnTo>
                    <a:pt x="1" y="1411"/>
                  </a:lnTo>
                  <a:lnTo>
                    <a:pt x="1" y="1411"/>
                  </a:lnTo>
                  <a:lnTo>
                    <a:pt x="1110" y="770"/>
                  </a:lnTo>
                  <a:lnTo>
                    <a:pt x="2445"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105;p29"/>
            <p:cNvSpPr/>
            <p:nvPr/>
          </p:nvSpPr>
          <p:spPr>
            <a:xfrm>
              <a:off x="4489000" y="5033800"/>
              <a:ext cx="119025" cy="168425"/>
            </a:xfrm>
            <a:custGeom>
              <a:avLst/>
              <a:gdLst/>
              <a:ahLst/>
              <a:cxnLst/>
              <a:rect l="l" t="t" r="r" b="b"/>
              <a:pathLst>
                <a:path w="4761" h="6737" extrusionOk="0">
                  <a:moveTo>
                    <a:pt x="1283" y="0"/>
                  </a:moveTo>
                  <a:lnTo>
                    <a:pt x="8" y="724"/>
                  </a:lnTo>
                  <a:lnTo>
                    <a:pt x="1117" y="2641"/>
                  </a:lnTo>
                  <a:lnTo>
                    <a:pt x="1" y="3267"/>
                  </a:lnTo>
                  <a:lnTo>
                    <a:pt x="1268" y="5454"/>
                  </a:lnTo>
                  <a:lnTo>
                    <a:pt x="2377" y="4828"/>
                  </a:lnTo>
                  <a:lnTo>
                    <a:pt x="3479" y="6737"/>
                  </a:lnTo>
                  <a:lnTo>
                    <a:pt x="4753" y="6013"/>
                  </a:lnTo>
                  <a:lnTo>
                    <a:pt x="3652" y="4104"/>
                  </a:lnTo>
                  <a:lnTo>
                    <a:pt x="4761" y="3470"/>
                  </a:lnTo>
                  <a:lnTo>
                    <a:pt x="3494" y="1275"/>
                  </a:lnTo>
                  <a:lnTo>
                    <a:pt x="2385" y="1916"/>
                  </a:lnTo>
                  <a:lnTo>
                    <a:pt x="1283" y="0"/>
                  </a:lnTo>
                  <a:close/>
                </a:path>
              </a:pathLst>
            </a:custGeom>
            <a:solidFill>
              <a:srgbClr val="FF65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822001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flipH="1" flipV="1">
            <a:off x="2190750" y="0"/>
            <a:ext cx="10001250" cy="3924300"/>
          </a:xfrm>
          <a:prstGeom prst="triangle">
            <a:avLst>
              <a:gd name="adj" fmla="val 0"/>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p:cNvSpPr/>
          <p:nvPr/>
        </p:nvSpPr>
        <p:spPr>
          <a:xfrm>
            <a:off x="0" y="914400"/>
            <a:ext cx="12192000" cy="5943600"/>
          </a:xfrm>
          <a:prstGeom prst="triangle">
            <a:avLst>
              <a:gd name="adj"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flipH="1" flipV="1">
            <a:off x="1905000" y="0"/>
            <a:ext cx="5124450" cy="1905000"/>
          </a:xfrm>
          <a:prstGeom prst="triangle">
            <a:avLst>
              <a:gd name="adj" fmla="val 0"/>
            </a:avLst>
          </a:prstGeom>
          <a:solidFill>
            <a:srgbClr val="FFC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33350" y="0"/>
            <a:ext cx="6800850" cy="6180153"/>
          </a:xfrm>
          <a:prstGeom prst="rect">
            <a:avLst/>
          </a:prstGeom>
        </p:spPr>
        <p:txBody>
          <a:bodyPr wrap="square">
            <a:spAutoFit/>
          </a:bodyPr>
          <a:lstStyle/>
          <a:p>
            <a:pPr algn="just">
              <a:lnSpc>
                <a:spcPct val="115000"/>
              </a:lnSpc>
            </a:pPr>
            <a:r>
              <a:rPr lang="az-Latn-AZ" sz="32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Növbəti misala baxaq</a:t>
            </a:r>
            <a:r>
              <a:rPr lang="en-US" sz="32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32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massivdə maksimum elementi tapmalı</a:t>
            </a:r>
            <a:r>
              <a:rPr lang="en-US" sz="32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endParaRPr lang="az-Latn-AZ" sz="32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gn="just">
              <a:lnSpc>
                <a:spcPct val="115000"/>
              </a:lnSpc>
            </a:pP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#include "</a:t>
            </a:r>
            <a:r>
              <a:rPr lang="en-US" sz="2800" b="1" dirty="0" err="1"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stdafx.h</a:t>
            </a: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#include &lt;</a:t>
            </a:r>
            <a:r>
              <a:rPr lang="en-US" sz="2800" b="1" dirty="0" err="1"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iostream</a:t>
            </a: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&gt; </a:t>
            </a: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using namespace </a:t>
            </a:r>
            <a:r>
              <a:rPr lang="en-US" sz="2800" b="1" dirty="0" err="1"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std</a:t>
            </a: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void main()</a:t>
            </a: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err="1"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int</a:t>
            </a: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b[] = {1, -5, 8, 7, 4, -7, 3, 0, -8, 6};</a:t>
            </a: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az-Latn-AZ"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Massivin ölçüsünü təyin etməli </a:t>
            </a:r>
            <a:endParaRPr lang="en-US" sz="2800" b="1" dirty="0" smtClean="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800" b="1" dirty="0" err="1"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int</a:t>
            </a: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n = </a:t>
            </a:r>
            <a:r>
              <a:rPr lang="en-US" sz="2800" b="1" dirty="0" err="1"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sizeof</a:t>
            </a: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(b)/</a:t>
            </a:r>
            <a:r>
              <a:rPr lang="en-US" sz="2800" b="1" dirty="0" err="1"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sizeof</a:t>
            </a:r>
            <a:r>
              <a:rPr lang="en-US" sz="2800" b="1" dirty="0" smtClean="0">
                <a:solidFill>
                  <a:schemeClr val="accent2">
                    <a:lumMod val="50000"/>
                  </a:schemeClr>
                </a:solidFill>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(b[0]); </a:t>
            </a:r>
            <a:endParaRPr lang="en-US" sz="2800" b="1" dirty="0">
              <a:solidFill>
                <a:schemeClr val="accent2">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
        <p:nvSpPr>
          <p:cNvPr id="10" name="Isosceles Triangle 9"/>
          <p:cNvSpPr/>
          <p:nvPr/>
        </p:nvSpPr>
        <p:spPr>
          <a:xfrm>
            <a:off x="8153400" y="4876800"/>
            <a:ext cx="4038600" cy="1981200"/>
          </a:xfrm>
          <a:prstGeom prst="triangle">
            <a:avLst>
              <a:gd name="adj" fmla="val 0"/>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oogle Shape;3017;p44"/>
          <p:cNvGrpSpPr/>
          <p:nvPr/>
        </p:nvGrpSpPr>
        <p:grpSpPr>
          <a:xfrm>
            <a:off x="7321459" y="1104901"/>
            <a:ext cx="3651342" cy="4201542"/>
            <a:chOff x="5070638" y="3493175"/>
            <a:chExt cx="1033475" cy="1561850"/>
          </a:xfrm>
        </p:grpSpPr>
        <p:sp>
          <p:nvSpPr>
            <p:cNvPr id="12" name="Google Shape;3018;p44"/>
            <p:cNvSpPr/>
            <p:nvPr/>
          </p:nvSpPr>
          <p:spPr>
            <a:xfrm>
              <a:off x="5450738" y="3493175"/>
              <a:ext cx="90375" cy="45300"/>
            </a:xfrm>
            <a:custGeom>
              <a:avLst/>
              <a:gdLst/>
              <a:ahLst/>
              <a:cxnLst/>
              <a:rect l="l" t="t" r="r" b="b"/>
              <a:pathLst>
                <a:path w="3615" h="1812" extrusionOk="0">
                  <a:moveTo>
                    <a:pt x="9" y="1733"/>
                  </a:moveTo>
                  <a:cubicBezTo>
                    <a:pt x="6" y="1734"/>
                    <a:pt x="3" y="1736"/>
                    <a:pt x="0" y="1738"/>
                  </a:cubicBezTo>
                  <a:lnTo>
                    <a:pt x="9" y="1733"/>
                  </a:lnTo>
                  <a:close/>
                  <a:moveTo>
                    <a:pt x="3142" y="1"/>
                  </a:moveTo>
                  <a:cubicBezTo>
                    <a:pt x="3135" y="1"/>
                    <a:pt x="3128" y="1"/>
                    <a:pt x="3121" y="2"/>
                  </a:cubicBezTo>
                  <a:lnTo>
                    <a:pt x="3089" y="2"/>
                  </a:lnTo>
                  <a:cubicBezTo>
                    <a:pt x="3067" y="5"/>
                    <a:pt x="3047" y="7"/>
                    <a:pt x="3028" y="11"/>
                  </a:cubicBezTo>
                  <a:lnTo>
                    <a:pt x="3026" y="11"/>
                  </a:lnTo>
                  <a:cubicBezTo>
                    <a:pt x="3023" y="11"/>
                    <a:pt x="3019" y="13"/>
                    <a:pt x="3015" y="15"/>
                  </a:cubicBezTo>
                  <a:cubicBezTo>
                    <a:pt x="2994" y="18"/>
                    <a:pt x="2974" y="25"/>
                    <a:pt x="2955" y="31"/>
                  </a:cubicBezTo>
                  <a:cubicBezTo>
                    <a:pt x="2953" y="31"/>
                    <a:pt x="2952" y="32"/>
                    <a:pt x="2950" y="33"/>
                  </a:cubicBezTo>
                  <a:cubicBezTo>
                    <a:pt x="2923" y="43"/>
                    <a:pt x="2896" y="56"/>
                    <a:pt x="2871" y="69"/>
                  </a:cubicBezTo>
                  <a:lnTo>
                    <a:pt x="9" y="1733"/>
                  </a:lnTo>
                  <a:lnTo>
                    <a:pt x="9" y="1733"/>
                  </a:lnTo>
                  <a:cubicBezTo>
                    <a:pt x="32" y="1720"/>
                    <a:pt x="56" y="1709"/>
                    <a:pt x="80" y="1701"/>
                  </a:cubicBezTo>
                  <a:cubicBezTo>
                    <a:pt x="101" y="1693"/>
                    <a:pt x="122" y="1687"/>
                    <a:pt x="145" y="1682"/>
                  </a:cubicBezTo>
                  <a:cubicBezTo>
                    <a:pt x="150" y="1682"/>
                    <a:pt x="154" y="1681"/>
                    <a:pt x="159" y="1679"/>
                  </a:cubicBezTo>
                  <a:cubicBezTo>
                    <a:pt x="183" y="1674"/>
                    <a:pt x="210" y="1672"/>
                    <a:pt x="236" y="1670"/>
                  </a:cubicBezTo>
                  <a:lnTo>
                    <a:pt x="252" y="1670"/>
                  </a:lnTo>
                  <a:cubicBezTo>
                    <a:pt x="263" y="1669"/>
                    <a:pt x="274" y="1669"/>
                    <a:pt x="284" y="1669"/>
                  </a:cubicBezTo>
                  <a:cubicBezTo>
                    <a:pt x="300" y="1669"/>
                    <a:pt x="315" y="1669"/>
                    <a:pt x="330" y="1671"/>
                  </a:cubicBezTo>
                  <a:lnTo>
                    <a:pt x="340" y="1672"/>
                  </a:lnTo>
                  <a:cubicBezTo>
                    <a:pt x="370" y="1674"/>
                    <a:pt x="399" y="1679"/>
                    <a:pt x="427" y="1686"/>
                  </a:cubicBezTo>
                  <a:lnTo>
                    <a:pt x="436" y="1687"/>
                  </a:lnTo>
                  <a:cubicBezTo>
                    <a:pt x="467" y="1694"/>
                    <a:pt x="498" y="1703"/>
                    <a:pt x="528" y="1713"/>
                  </a:cubicBezTo>
                  <a:lnTo>
                    <a:pt x="535" y="1716"/>
                  </a:lnTo>
                  <a:cubicBezTo>
                    <a:pt x="567" y="1727"/>
                    <a:pt x="601" y="1739"/>
                    <a:pt x="634" y="1754"/>
                  </a:cubicBezTo>
                  <a:lnTo>
                    <a:pt x="642" y="1758"/>
                  </a:lnTo>
                  <a:cubicBezTo>
                    <a:pt x="675" y="1774"/>
                    <a:pt x="710" y="1792"/>
                    <a:pt x="745" y="1811"/>
                  </a:cubicBezTo>
                  <a:lnTo>
                    <a:pt x="3614" y="144"/>
                  </a:lnTo>
                  <a:cubicBezTo>
                    <a:pt x="3603" y="138"/>
                    <a:pt x="3593" y="132"/>
                    <a:pt x="3582" y="125"/>
                  </a:cubicBezTo>
                  <a:cubicBezTo>
                    <a:pt x="3567" y="118"/>
                    <a:pt x="3553" y="109"/>
                    <a:pt x="3538" y="103"/>
                  </a:cubicBezTo>
                  <a:cubicBezTo>
                    <a:pt x="3529" y="98"/>
                    <a:pt x="3519" y="94"/>
                    <a:pt x="3511" y="91"/>
                  </a:cubicBezTo>
                  <a:lnTo>
                    <a:pt x="3504" y="87"/>
                  </a:lnTo>
                  <a:lnTo>
                    <a:pt x="3496" y="83"/>
                  </a:lnTo>
                  <a:cubicBezTo>
                    <a:pt x="3482" y="77"/>
                    <a:pt x="3468" y="71"/>
                    <a:pt x="3453" y="66"/>
                  </a:cubicBezTo>
                  <a:cubicBezTo>
                    <a:pt x="3440" y="59"/>
                    <a:pt x="3426" y="54"/>
                    <a:pt x="3412" y="49"/>
                  </a:cubicBezTo>
                  <a:cubicBezTo>
                    <a:pt x="3410" y="48"/>
                    <a:pt x="3407" y="48"/>
                    <a:pt x="3405" y="47"/>
                  </a:cubicBezTo>
                  <a:lnTo>
                    <a:pt x="3399" y="46"/>
                  </a:lnTo>
                  <a:cubicBezTo>
                    <a:pt x="3389" y="42"/>
                    <a:pt x="3380" y="39"/>
                    <a:pt x="3370" y="36"/>
                  </a:cubicBezTo>
                  <a:cubicBezTo>
                    <a:pt x="3355" y="32"/>
                    <a:pt x="3341" y="27"/>
                    <a:pt x="3326" y="25"/>
                  </a:cubicBezTo>
                  <a:cubicBezTo>
                    <a:pt x="3320" y="22"/>
                    <a:pt x="3313" y="21"/>
                    <a:pt x="3306" y="20"/>
                  </a:cubicBezTo>
                  <a:lnTo>
                    <a:pt x="3296" y="17"/>
                  </a:lnTo>
                  <a:cubicBezTo>
                    <a:pt x="3293" y="17"/>
                    <a:pt x="3288" y="16"/>
                    <a:pt x="3284" y="15"/>
                  </a:cubicBezTo>
                  <a:cubicBezTo>
                    <a:pt x="3268" y="11"/>
                    <a:pt x="3253" y="8"/>
                    <a:pt x="3238" y="7"/>
                  </a:cubicBezTo>
                  <a:cubicBezTo>
                    <a:pt x="3229" y="6"/>
                    <a:pt x="3219" y="5"/>
                    <a:pt x="3211" y="5"/>
                  </a:cubicBezTo>
                  <a:lnTo>
                    <a:pt x="3201" y="3"/>
                  </a:lnTo>
                  <a:cubicBezTo>
                    <a:pt x="3198" y="3"/>
                    <a:pt x="3194" y="2"/>
                    <a:pt x="3192" y="2"/>
                  </a:cubicBezTo>
                  <a:cubicBezTo>
                    <a:pt x="3174" y="1"/>
                    <a:pt x="3158" y="1"/>
                    <a:pt x="3142" y="1"/>
                  </a:cubicBezTo>
                  <a:close/>
                </a:path>
              </a:pathLst>
            </a:custGeom>
            <a:solidFill>
              <a:srgbClr val="2821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3019;p44"/>
            <p:cNvSpPr/>
            <p:nvPr/>
          </p:nvSpPr>
          <p:spPr>
            <a:xfrm>
              <a:off x="6022113" y="4773075"/>
              <a:ext cx="79400" cy="58475"/>
            </a:xfrm>
            <a:custGeom>
              <a:avLst/>
              <a:gdLst/>
              <a:ahLst/>
              <a:cxnLst/>
              <a:rect l="l" t="t" r="r" b="b"/>
              <a:pathLst>
                <a:path w="3176" h="2339" extrusionOk="0">
                  <a:moveTo>
                    <a:pt x="3176" y="0"/>
                  </a:moveTo>
                  <a:lnTo>
                    <a:pt x="305" y="1668"/>
                  </a:lnTo>
                  <a:cubicBezTo>
                    <a:pt x="305" y="1744"/>
                    <a:pt x="298" y="1820"/>
                    <a:pt x="283" y="1893"/>
                  </a:cubicBezTo>
                  <a:cubicBezTo>
                    <a:pt x="283" y="1896"/>
                    <a:pt x="283" y="1898"/>
                    <a:pt x="282" y="1899"/>
                  </a:cubicBezTo>
                  <a:cubicBezTo>
                    <a:pt x="269" y="1963"/>
                    <a:pt x="249" y="2025"/>
                    <a:pt x="223" y="2085"/>
                  </a:cubicBezTo>
                  <a:cubicBezTo>
                    <a:pt x="222" y="2085"/>
                    <a:pt x="222" y="2086"/>
                    <a:pt x="222" y="2087"/>
                  </a:cubicBezTo>
                  <a:cubicBezTo>
                    <a:pt x="201" y="2131"/>
                    <a:pt x="175" y="2172"/>
                    <a:pt x="144" y="2209"/>
                  </a:cubicBezTo>
                  <a:cubicBezTo>
                    <a:pt x="135" y="2221"/>
                    <a:pt x="125" y="2234"/>
                    <a:pt x="115" y="2244"/>
                  </a:cubicBezTo>
                  <a:cubicBezTo>
                    <a:pt x="81" y="2282"/>
                    <a:pt x="43" y="2313"/>
                    <a:pt x="0" y="2339"/>
                  </a:cubicBezTo>
                  <a:lnTo>
                    <a:pt x="2871" y="672"/>
                  </a:lnTo>
                  <a:cubicBezTo>
                    <a:pt x="2913" y="645"/>
                    <a:pt x="2952" y="614"/>
                    <a:pt x="2985" y="577"/>
                  </a:cubicBezTo>
                  <a:cubicBezTo>
                    <a:pt x="2995" y="566"/>
                    <a:pt x="3004" y="553"/>
                    <a:pt x="3014" y="541"/>
                  </a:cubicBezTo>
                  <a:cubicBezTo>
                    <a:pt x="3028" y="526"/>
                    <a:pt x="3040" y="511"/>
                    <a:pt x="3051" y="495"/>
                  </a:cubicBezTo>
                  <a:cubicBezTo>
                    <a:pt x="3066" y="471"/>
                    <a:pt x="3080" y="447"/>
                    <a:pt x="3091" y="423"/>
                  </a:cubicBezTo>
                  <a:cubicBezTo>
                    <a:pt x="3091" y="421"/>
                    <a:pt x="3092" y="420"/>
                    <a:pt x="3092" y="420"/>
                  </a:cubicBezTo>
                  <a:cubicBezTo>
                    <a:pt x="3094" y="419"/>
                    <a:pt x="3094" y="418"/>
                    <a:pt x="3094" y="416"/>
                  </a:cubicBezTo>
                  <a:cubicBezTo>
                    <a:pt x="3102" y="399"/>
                    <a:pt x="3110" y="381"/>
                    <a:pt x="3116" y="364"/>
                  </a:cubicBezTo>
                  <a:cubicBezTo>
                    <a:pt x="3123" y="345"/>
                    <a:pt x="3128" y="328"/>
                    <a:pt x="3135" y="308"/>
                  </a:cubicBezTo>
                  <a:cubicBezTo>
                    <a:pt x="3140" y="289"/>
                    <a:pt x="3145" y="273"/>
                    <a:pt x="3148" y="254"/>
                  </a:cubicBezTo>
                  <a:cubicBezTo>
                    <a:pt x="3150" y="247"/>
                    <a:pt x="3152" y="239"/>
                    <a:pt x="3153" y="232"/>
                  </a:cubicBezTo>
                  <a:cubicBezTo>
                    <a:pt x="3153" y="230"/>
                    <a:pt x="3153" y="228"/>
                    <a:pt x="3155" y="226"/>
                  </a:cubicBezTo>
                  <a:cubicBezTo>
                    <a:pt x="3156" y="218"/>
                    <a:pt x="3157" y="211"/>
                    <a:pt x="3158" y="203"/>
                  </a:cubicBezTo>
                  <a:cubicBezTo>
                    <a:pt x="3162" y="188"/>
                    <a:pt x="3165" y="171"/>
                    <a:pt x="3166" y="154"/>
                  </a:cubicBezTo>
                  <a:cubicBezTo>
                    <a:pt x="3168" y="137"/>
                    <a:pt x="3169" y="120"/>
                    <a:pt x="3172" y="104"/>
                  </a:cubicBezTo>
                  <a:cubicBezTo>
                    <a:pt x="3173" y="86"/>
                    <a:pt x="3173" y="70"/>
                    <a:pt x="3174" y="54"/>
                  </a:cubicBezTo>
                  <a:cubicBezTo>
                    <a:pt x="3176" y="38"/>
                    <a:pt x="3176" y="20"/>
                    <a:pt x="3176" y="3"/>
                  </a:cubicBezTo>
                  <a:lnTo>
                    <a:pt x="3176" y="0"/>
                  </a:lnTo>
                  <a:close/>
                </a:path>
              </a:pathLst>
            </a:custGeom>
            <a:solidFill>
              <a:srgbClr val="2821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3020;p44"/>
            <p:cNvSpPr/>
            <p:nvPr/>
          </p:nvSpPr>
          <p:spPr>
            <a:xfrm>
              <a:off x="6029738" y="3851875"/>
              <a:ext cx="74375" cy="962900"/>
            </a:xfrm>
            <a:custGeom>
              <a:avLst/>
              <a:gdLst/>
              <a:ahLst/>
              <a:cxnLst/>
              <a:rect l="l" t="t" r="r" b="b"/>
              <a:pathLst>
                <a:path w="2975" h="38516" extrusionOk="0">
                  <a:moveTo>
                    <a:pt x="2974" y="1"/>
                  </a:moveTo>
                  <a:lnTo>
                    <a:pt x="104" y="1669"/>
                  </a:lnTo>
                  <a:lnTo>
                    <a:pt x="0" y="38516"/>
                  </a:lnTo>
                  <a:lnTo>
                    <a:pt x="0" y="38516"/>
                  </a:lnTo>
                  <a:lnTo>
                    <a:pt x="2869" y="36848"/>
                  </a:lnTo>
                  <a:lnTo>
                    <a:pt x="2974" y="1"/>
                  </a:lnTo>
                  <a:close/>
                </a:path>
              </a:pathLst>
            </a:custGeom>
            <a:solidFill>
              <a:srgbClr val="332A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3021;p44"/>
            <p:cNvSpPr/>
            <p:nvPr/>
          </p:nvSpPr>
          <p:spPr>
            <a:xfrm>
              <a:off x="5469363" y="3496775"/>
              <a:ext cx="608675" cy="351700"/>
            </a:xfrm>
            <a:custGeom>
              <a:avLst/>
              <a:gdLst/>
              <a:ahLst/>
              <a:cxnLst/>
              <a:rect l="l" t="t" r="r" b="b"/>
              <a:pathLst>
                <a:path w="24347" h="14068" extrusionOk="0">
                  <a:moveTo>
                    <a:pt x="2870" y="0"/>
                  </a:moveTo>
                  <a:lnTo>
                    <a:pt x="0" y="1667"/>
                  </a:lnTo>
                  <a:lnTo>
                    <a:pt x="21477" y="14068"/>
                  </a:lnTo>
                  <a:lnTo>
                    <a:pt x="24347" y="12399"/>
                  </a:lnTo>
                  <a:lnTo>
                    <a:pt x="2870" y="0"/>
                  </a:lnTo>
                  <a:close/>
                </a:path>
              </a:pathLst>
            </a:custGeom>
            <a:solidFill>
              <a:srgbClr val="332A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3022;p44"/>
            <p:cNvSpPr/>
            <p:nvPr/>
          </p:nvSpPr>
          <p:spPr>
            <a:xfrm>
              <a:off x="6006288" y="3806775"/>
              <a:ext cx="97825" cy="86850"/>
            </a:xfrm>
            <a:custGeom>
              <a:avLst/>
              <a:gdLst/>
              <a:ahLst/>
              <a:cxnLst/>
              <a:rect l="l" t="t" r="r" b="b"/>
              <a:pathLst>
                <a:path w="3913" h="3474" extrusionOk="0">
                  <a:moveTo>
                    <a:pt x="2871" y="0"/>
                  </a:moveTo>
                  <a:lnTo>
                    <a:pt x="1" y="1669"/>
                  </a:lnTo>
                  <a:cubicBezTo>
                    <a:pt x="73" y="1711"/>
                    <a:pt x="143" y="1760"/>
                    <a:pt x="209" y="1813"/>
                  </a:cubicBezTo>
                  <a:lnTo>
                    <a:pt x="214" y="1817"/>
                  </a:lnTo>
                  <a:cubicBezTo>
                    <a:pt x="281" y="1873"/>
                    <a:pt x="346" y="1933"/>
                    <a:pt x="405" y="1996"/>
                  </a:cubicBezTo>
                  <a:lnTo>
                    <a:pt x="409" y="2000"/>
                  </a:lnTo>
                  <a:cubicBezTo>
                    <a:pt x="471" y="2067"/>
                    <a:pt x="530" y="2137"/>
                    <a:pt x="585" y="2212"/>
                  </a:cubicBezTo>
                  <a:cubicBezTo>
                    <a:pt x="640" y="2285"/>
                    <a:pt x="689" y="2364"/>
                    <a:pt x="735" y="2443"/>
                  </a:cubicBezTo>
                  <a:lnTo>
                    <a:pt x="742" y="2453"/>
                  </a:lnTo>
                  <a:cubicBezTo>
                    <a:pt x="788" y="2532"/>
                    <a:pt x="829" y="2613"/>
                    <a:pt x="865" y="2696"/>
                  </a:cubicBezTo>
                  <a:cubicBezTo>
                    <a:pt x="865" y="2697"/>
                    <a:pt x="866" y="2699"/>
                    <a:pt x="866" y="2700"/>
                  </a:cubicBezTo>
                  <a:cubicBezTo>
                    <a:pt x="902" y="2783"/>
                    <a:pt x="935" y="2869"/>
                    <a:pt x="961" y="2956"/>
                  </a:cubicBezTo>
                  <a:cubicBezTo>
                    <a:pt x="961" y="2958"/>
                    <a:pt x="962" y="2958"/>
                    <a:pt x="962" y="2959"/>
                  </a:cubicBezTo>
                  <a:cubicBezTo>
                    <a:pt x="987" y="3044"/>
                    <a:pt x="1007" y="3131"/>
                    <a:pt x="1022" y="3218"/>
                  </a:cubicBezTo>
                  <a:lnTo>
                    <a:pt x="1022" y="3219"/>
                  </a:lnTo>
                  <a:cubicBezTo>
                    <a:pt x="1036" y="3303"/>
                    <a:pt x="1042" y="3387"/>
                    <a:pt x="1042" y="3473"/>
                  </a:cubicBezTo>
                  <a:lnTo>
                    <a:pt x="3912" y="1805"/>
                  </a:lnTo>
                  <a:lnTo>
                    <a:pt x="3912" y="1758"/>
                  </a:lnTo>
                  <a:cubicBezTo>
                    <a:pt x="3912" y="1742"/>
                    <a:pt x="3911" y="1725"/>
                    <a:pt x="3910" y="1707"/>
                  </a:cubicBezTo>
                  <a:cubicBezTo>
                    <a:pt x="3908" y="1690"/>
                    <a:pt x="3907" y="1674"/>
                    <a:pt x="3906" y="1656"/>
                  </a:cubicBezTo>
                  <a:cubicBezTo>
                    <a:pt x="3903" y="1639"/>
                    <a:pt x="3902" y="1623"/>
                    <a:pt x="3900" y="1605"/>
                  </a:cubicBezTo>
                  <a:cubicBezTo>
                    <a:pt x="3897" y="1588"/>
                    <a:pt x="3895" y="1570"/>
                    <a:pt x="3892" y="1553"/>
                  </a:cubicBezTo>
                  <a:lnTo>
                    <a:pt x="3892" y="1551"/>
                  </a:lnTo>
                  <a:cubicBezTo>
                    <a:pt x="3890" y="1533"/>
                    <a:pt x="3887" y="1517"/>
                    <a:pt x="3883" y="1499"/>
                  </a:cubicBezTo>
                  <a:cubicBezTo>
                    <a:pt x="3881" y="1483"/>
                    <a:pt x="3877" y="1463"/>
                    <a:pt x="3872" y="1446"/>
                  </a:cubicBezTo>
                  <a:cubicBezTo>
                    <a:pt x="3868" y="1427"/>
                    <a:pt x="3865" y="1409"/>
                    <a:pt x="3860" y="1390"/>
                  </a:cubicBezTo>
                  <a:cubicBezTo>
                    <a:pt x="3855" y="1372"/>
                    <a:pt x="3851" y="1354"/>
                    <a:pt x="3845" y="1335"/>
                  </a:cubicBezTo>
                  <a:cubicBezTo>
                    <a:pt x="3841" y="1321"/>
                    <a:pt x="3837" y="1306"/>
                    <a:pt x="3832" y="1291"/>
                  </a:cubicBezTo>
                  <a:lnTo>
                    <a:pt x="3832" y="1289"/>
                  </a:lnTo>
                  <a:lnTo>
                    <a:pt x="3829" y="1280"/>
                  </a:lnTo>
                  <a:cubicBezTo>
                    <a:pt x="3824" y="1262"/>
                    <a:pt x="3817" y="1244"/>
                    <a:pt x="3812" y="1225"/>
                  </a:cubicBezTo>
                  <a:cubicBezTo>
                    <a:pt x="3806" y="1208"/>
                    <a:pt x="3800" y="1191"/>
                    <a:pt x="3794" y="1173"/>
                  </a:cubicBezTo>
                  <a:cubicBezTo>
                    <a:pt x="3788" y="1155"/>
                    <a:pt x="3781" y="1138"/>
                    <a:pt x="3774" y="1121"/>
                  </a:cubicBezTo>
                  <a:cubicBezTo>
                    <a:pt x="3768" y="1105"/>
                    <a:pt x="3760" y="1087"/>
                    <a:pt x="3754" y="1071"/>
                  </a:cubicBezTo>
                  <a:lnTo>
                    <a:pt x="3738" y="1032"/>
                  </a:lnTo>
                  <a:lnTo>
                    <a:pt x="3735" y="1029"/>
                  </a:lnTo>
                  <a:lnTo>
                    <a:pt x="3733" y="1020"/>
                  </a:lnTo>
                  <a:cubicBezTo>
                    <a:pt x="3725" y="1004"/>
                    <a:pt x="3717" y="986"/>
                    <a:pt x="3709" y="970"/>
                  </a:cubicBezTo>
                  <a:cubicBezTo>
                    <a:pt x="3702" y="953"/>
                    <a:pt x="3692" y="933"/>
                    <a:pt x="3683" y="915"/>
                  </a:cubicBezTo>
                  <a:cubicBezTo>
                    <a:pt x="3672" y="894"/>
                    <a:pt x="3662" y="873"/>
                    <a:pt x="3651" y="853"/>
                  </a:cubicBezTo>
                  <a:cubicBezTo>
                    <a:pt x="3638" y="831"/>
                    <a:pt x="3626" y="808"/>
                    <a:pt x="3613" y="786"/>
                  </a:cubicBezTo>
                  <a:lnTo>
                    <a:pt x="3607" y="775"/>
                  </a:lnTo>
                  <a:cubicBezTo>
                    <a:pt x="3605" y="770"/>
                    <a:pt x="3602" y="765"/>
                    <a:pt x="3598" y="761"/>
                  </a:cubicBezTo>
                  <a:cubicBezTo>
                    <a:pt x="3575" y="720"/>
                    <a:pt x="3548" y="678"/>
                    <a:pt x="3521" y="638"/>
                  </a:cubicBezTo>
                  <a:cubicBezTo>
                    <a:pt x="3500" y="605"/>
                    <a:pt x="3477" y="574"/>
                    <a:pt x="3455" y="543"/>
                  </a:cubicBezTo>
                  <a:cubicBezTo>
                    <a:pt x="3439" y="522"/>
                    <a:pt x="3424" y="502"/>
                    <a:pt x="3408" y="482"/>
                  </a:cubicBezTo>
                  <a:cubicBezTo>
                    <a:pt x="3395" y="465"/>
                    <a:pt x="3382" y="448"/>
                    <a:pt x="3368" y="432"/>
                  </a:cubicBezTo>
                  <a:cubicBezTo>
                    <a:pt x="3354" y="416"/>
                    <a:pt x="3342" y="401"/>
                    <a:pt x="3328" y="385"/>
                  </a:cubicBezTo>
                  <a:cubicBezTo>
                    <a:pt x="3314" y="370"/>
                    <a:pt x="3301" y="355"/>
                    <a:pt x="3287" y="340"/>
                  </a:cubicBezTo>
                  <a:lnTo>
                    <a:pt x="3278" y="331"/>
                  </a:lnTo>
                  <a:lnTo>
                    <a:pt x="3276" y="329"/>
                  </a:lnTo>
                  <a:cubicBezTo>
                    <a:pt x="3265" y="318"/>
                    <a:pt x="3255" y="307"/>
                    <a:pt x="3245" y="295"/>
                  </a:cubicBezTo>
                  <a:cubicBezTo>
                    <a:pt x="3230" y="280"/>
                    <a:pt x="3215" y="267"/>
                    <a:pt x="3200" y="252"/>
                  </a:cubicBezTo>
                  <a:cubicBezTo>
                    <a:pt x="3185" y="238"/>
                    <a:pt x="3169" y="223"/>
                    <a:pt x="3154" y="209"/>
                  </a:cubicBezTo>
                  <a:cubicBezTo>
                    <a:pt x="3140" y="196"/>
                    <a:pt x="3123" y="182"/>
                    <a:pt x="3108" y="168"/>
                  </a:cubicBezTo>
                  <a:cubicBezTo>
                    <a:pt x="3100" y="162"/>
                    <a:pt x="3091" y="156"/>
                    <a:pt x="3084" y="150"/>
                  </a:cubicBezTo>
                  <a:lnTo>
                    <a:pt x="3079" y="145"/>
                  </a:lnTo>
                  <a:cubicBezTo>
                    <a:pt x="3073" y="141"/>
                    <a:pt x="3067" y="136"/>
                    <a:pt x="3062" y="131"/>
                  </a:cubicBezTo>
                  <a:cubicBezTo>
                    <a:pt x="3045" y="118"/>
                    <a:pt x="3030" y="107"/>
                    <a:pt x="3016" y="96"/>
                  </a:cubicBezTo>
                  <a:cubicBezTo>
                    <a:pt x="3001" y="85"/>
                    <a:pt x="2984" y="74"/>
                    <a:pt x="2969" y="64"/>
                  </a:cubicBezTo>
                  <a:cubicBezTo>
                    <a:pt x="2954" y="52"/>
                    <a:pt x="2940" y="44"/>
                    <a:pt x="2925" y="34"/>
                  </a:cubicBezTo>
                  <a:cubicBezTo>
                    <a:pt x="2911" y="24"/>
                    <a:pt x="2896" y="15"/>
                    <a:pt x="2881" y="6"/>
                  </a:cubicBezTo>
                  <a:lnTo>
                    <a:pt x="2871" y="0"/>
                  </a:lnTo>
                  <a:close/>
                </a:path>
              </a:pathLst>
            </a:custGeom>
            <a:solidFill>
              <a:srgbClr val="2821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 name="Google Shape;3023;p44"/>
            <p:cNvSpPr/>
            <p:nvPr/>
          </p:nvSpPr>
          <p:spPr>
            <a:xfrm>
              <a:off x="5440487" y="3534850"/>
              <a:ext cx="591925" cy="1298500"/>
            </a:xfrm>
            <a:custGeom>
              <a:avLst/>
              <a:gdLst/>
              <a:ahLst/>
              <a:cxnLst/>
              <a:rect l="l" t="t" r="r" b="b"/>
              <a:pathLst>
                <a:path w="23677" h="51940" extrusionOk="0">
                  <a:moveTo>
                    <a:pt x="686" y="1"/>
                  </a:moveTo>
                  <a:cubicBezTo>
                    <a:pt x="343" y="1"/>
                    <a:pt x="107" y="272"/>
                    <a:pt x="107" y="742"/>
                  </a:cubicBezTo>
                  <a:lnTo>
                    <a:pt x="2" y="37590"/>
                  </a:lnTo>
                  <a:cubicBezTo>
                    <a:pt x="1" y="38254"/>
                    <a:pt x="466" y="39062"/>
                    <a:pt x="1044" y="39396"/>
                  </a:cubicBezTo>
                  <a:lnTo>
                    <a:pt x="22522" y="51796"/>
                  </a:lnTo>
                  <a:cubicBezTo>
                    <a:pt x="22691" y="51893"/>
                    <a:pt x="22850" y="51939"/>
                    <a:pt x="22991" y="51939"/>
                  </a:cubicBezTo>
                  <a:cubicBezTo>
                    <a:pt x="23334" y="51939"/>
                    <a:pt x="23570" y="51668"/>
                    <a:pt x="23570" y="51198"/>
                  </a:cubicBezTo>
                  <a:lnTo>
                    <a:pt x="23675" y="14350"/>
                  </a:lnTo>
                  <a:cubicBezTo>
                    <a:pt x="23676" y="13686"/>
                    <a:pt x="23209" y="12878"/>
                    <a:pt x="22632" y="12545"/>
                  </a:cubicBezTo>
                  <a:lnTo>
                    <a:pt x="1155" y="144"/>
                  </a:lnTo>
                  <a:cubicBezTo>
                    <a:pt x="986" y="47"/>
                    <a:pt x="827" y="1"/>
                    <a:pt x="686" y="1"/>
                  </a:cubicBezTo>
                  <a:close/>
                </a:path>
              </a:pathLst>
            </a:custGeom>
            <a:solidFill>
              <a:srgbClr val="2821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3024;p44"/>
            <p:cNvSpPr/>
            <p:nvPr/>
          </p:nvSpPr>
          <p:spPr>
            <a:xfrm>
              <a:off x="5492088" y="3627900"/>
              <a:ext cx="482325" cy="441100"/>
            </a:xfrm>
            <a:custGeom>
              <a:avLst/>
              <a:gdLst/>
              <a:ahLst/>
              <a:cxnLst/>
              <a:rect l="l" t="t" r="r" b="b"/>
              <a:pathLst>
                <a:path w="19293" h="17644" extrusionOk="0">
                  <a:moveTo>
                    <a:pt x="19" y="0"/>
                  </a:moveTo>
                  <a:lnTo>
                    <a:pt x="0" y="6516"/>
                  </a:lnTo>
                  <a:lnTo>
                    <a:pt x="19274" y="17644"/>
                  </a:lnTo>
                  <a:lnTo>
                    <a:pt x="19292" y="11129"/>
                  </a:lnTo>
                  <a:lnTo>
                    <a:pt x="19" y="0"/>
                  </a:lnTo>
                  <a:close/>
                </a:path>
              </a:pathLst>
            </a:custGeom>
            <a:solidFill>
              <a:srgbClr val="DEDDE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3025;p44"/>
            <p:cNvSpPr/>
            <p:nvPr/>
          </p:nvSpPr>
          <p:spPr>
            <a:xfrm>
              <a:off x="5739388" y="4517500"/>
              <a:ext cx="28600" cy="13275"/>
            </a:xfrm>
            <a:custGeom>
              <a:avLst/>
              <a:gdLst/>
              <a:ahLst/>
              <a:cxnLst/>
              <a:rect l="l" t="t" r="r" b="b"/>
              <a:pathLst>
                <a:path w="1144" h="531" extrusionOk="0">
                  <a:moveTo>
                    <a:pt x="3" y="495"/>
                  </a:moveTo>
                  <a:cubicBezTo>
                    <a:pt x="2" y="496"/>
                    <a:pt x="1" y="496"/>
                    <a:pt x="0" y="497"/>
                  </a:cubicBezTo>
                  <a:lnTo>
                    <a:pt x="3" y="495"/>
                  </a:lnTo>
                  <a:close/>
                  <a:moveTo>
                    <a:pt x="925" y="0"/>
                  </a:moveTo>
                  <a:cubicBezTo>
                    <a:pt x="877" y="0"/>
                    <a:pt x="834" y="12"/>
                    <a:pt x="797" y="34"/>
                  </a:cubicBezTo>
                  <a:lnTo>
                    <a:pt x="3" y="495"/>
                  </a:lnTo>
                  <a:lnTo>
                    <a:pt x="3" y="495"/>
                  </a:lnTo>
                  <a:cubicBezTo>
                    <a:pt x="40" y="474"/>
                    <a:pt x="82" y="463"/>
                    <a:pt x="128" y="463"/>
                  </a:cubicBezTo>
                  <a:cubicBezTo>
                    <a:pt x="194" y="463"/>
                    <a:pt x="268" y="485"/>
                    <a:pt x="346" y="530"/>
                  </a:cubicBezTo>
                  <a:lnTo>
                    <a:pt x="1143" y="67"/>
                  </a:lnTo>
                  <a:cubicBezTo>
                    <a:pt x="1065" y="22"/>
                    <a:pt x="991" y="0"/>
                    <a:pt x="925"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3026;p44"/>
            <p:cNvSpPr/>
            <p:nvPr/>
          </p:nvSpPr>
          <p:spPr>
            <a:xfrm>
              <a:off x="5836738" y="4656850"/>
              <a:ext cx="23525" cy="19450"/>
            </a:xfrm>
            <a:custGeom>
              <a:avLst/>
              <a:gdLst/>
              <a:ahLst/>
              <a:cxnLst/>
              <a:rect l="l" t="t" r="r" b="b"/>
              <a:pathLst>
                <a:path w="941" h="778" extrusionOk="0">
                  <a:moveTo>
                    <a:pt x="940" y="1"/>
                  </a:moveTo>
                  <a:lnTo>
                    <a:pt x="143" y="464"/>
                  </a:lnTo>
                  <a:cubicBezTo>
                    <a:pt x="142" y="619"/>
                    <a:pt x="87" y="727"/>
                    <a:pt x="0" y="778"/>
                  </a:cubicBezTo>
                  <a:lnTo>
                    <a:pt x="797" y="315"/>
                  </a:lnTo>
                  <a:cubicBezTo>
                    <a:pt x="884" y="264"/>
                    <a:pt x="939" y="157"/>
                    <a:pt x="940"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3027;p44"/>
            <p:cNvSpPr/>
            <p:nvPr/>
          </p:nvSpPr>
          <p:spPr>
            <a:xfrm>
              <a:off x="5840263" y="4586625"/>
              <a:ext cx="20175" cy="81850"/>
            </a:xfrm>
            <a:custGeom>
              <a:avLst/>
              <a:gdLst/>
              <a:ahLst/>
              <a:cxnLst/>
              <a:rect l="l" t="t" r="r" b="b"/>
              <a:pathLst>
                <a:path w="807" h="3274" extrusionOk="0">
                  <a:moveTo>
                    <a:pt x="807" y="1"/>
                  </a:moveTo>
                  <a:lnTo>
                    <a:pt x="8" y="464"/>
                  </a:lnTo>
                  <a:lnTo>
                    <a:pt x="1" y="3273"/>
                  </a:lnTo>
                  <a:lnTo>
                    <a:pt x="798" y="2810"/>
                  </a:lnTo>
                  <a:lnTo>
                    <a:pt x="807"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 name="Google Shape;3028;p44"/>
            <p:cNvSpPr/>
            <p:nvPr/>
          </p:nvSpPr>
          <p:spPr>
            <a:xfrm>
              <a:off x="5748038" y="4519175"/>
              <a:ext cx="100200" cy="57925"/>
            </a:xfrm>
            <a:custGeom>
              <a:avLst/>
              <a:gdLst/>
              <a:ahLst/>
              <a:cxnLst/>
              <a:rect l="l" t="t" r="r" b="b"/>
              <a:pathLst>
                <a:path w="4008" h="2317" extrusionOk="0">
                  <a:moveTo>
                    <a:pt x="797" y="0"/>
                  </a:moveTo>
                  <a:lnTo>
                    <a:pt x="0" y="463"/>
                  </a:lnTo>
                  <a:lnTo>
                    <a:pt x="3211" y="2316"/>
                  </a:lnTo>
                  <a:lnTo>
                    <a:pt x="4008" y="1853"/>
                  </a:lnTo>
                  <a:lnTo>
                    <a:pt x="797"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3029;p44"/>
            <p:cNvSpPr/>
            <p:nvPr/>
          </p:nvSpPr>
          <p:spPr>
            <a:xfrm>
              <a:off x="5828288" y="4565500"/>
              <a:ext cx="32150" cy="32725"/>
            </a:xfrm>
            <a:custGeom>
              <a:avLst/>
              <a:gdLst/>
              <a:ahLst/>
              <a:cxnLst/>
              <a:rect l="l" t="t" r="r" b="b"/>
              <a:pathLst>
                <a:path w="1286" h="1309" extrusionOk="0">
                  <a:moveTo>
                    <a:pt x="798" y="0"/>
                  </a:moveTo>
                  <a:lnTo>
                    <a:pt x="1" y="463"/>
                  </a:lnTo>
                  <a:cubicBezTo>
                    <a:pt x="270" y="619"/>
                    <a:pt x="489" y="999"/>
                    <a:pt x="487" y="1309"/>
                  </a:cubicBezTo>
                  <a:lnTo>
                    <a:pt x="1286" y="846"/>
                  </a:lnTo>
                  <a:cubicBezTo>
                    <a:pt x="1286" y="536"/>
                    <a:pt x="1068" y="156"/>
                    <a:pt x="798"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3030;p44"/>
            <p:cNvSpPr/>
            <p:nvPr/>
          </p:nvSpPr>
          <p:spPr>
            <a:xfrm>
              <a:off x="5735588" y="4529100"/>
              <a:ext cx="104925" cy="148050"/>
            </a:xfrm>
            <a:custGeom>
              <a:avLst/>
              <a:gdLst/>
              <a:ahLst/>
              <a:cxnLst/>
              <a:rect l="l" t="t" r="r" b="b"/>
              <a:pathLst>
                <a:path w="4197" h="5922" extrusionOk="0">
                  <a:moveTo>
                    <a:pt x="280" y="1"/>
                  </a:moveTo>
                  <a:cubicBezTo>
                    <a:pt x="120" y="1"/>
                    <a:pt x="10" y="128"/>
                    <a:pt x="9" y="348"/>
                  </a:cubicBezTo>
                  <a:lnTo>
                    <a:pt x="0" y="3158"/>
                  </a:lnTo>
                  <a:cubicBezTo>
                    <a:pt x="0" y="3468"/>
                    <a:pt x="217" y="3847"/>
                    <a:pt x="487" y="4003"/>
                  </a:cubicBezTo>
                  <a:lnTo>
                    <a:pt x="3697" y="5854"/>
                  </a:lnTo>
                  <a:cubicBezTo>
                    <a:pt x="3776" y="5900"/>
                    <a:pt x="3850" y="5921"/>
                    <a:pt x="3916" y="5921"/>
                  </a:cubicBezTo>
                  <a:cubicBezTo>
                    <a:pt x="4076" y="5921"/>
                    <a:pt x="4187" y="5795"/>
                    <a:pt x="4188" y="5574"/>
                  </a:cubicBezTo>
                  <a:lnTo>
                    <a:pt x="4195" y="2765"/>
                  </a:lnTo>
                  <a:cubicBezTo>
                    <a:pt x="4197" y="2455"/>
                    <a:pt x="3978" y="2075"/>
                    <a:pt x="3709" y="1919"/>
                  </a:cubicBezTo>
                  <a:lnTo>
                    <a:pt x="498" y="68"/>
                  </a:lnTo>
                  <a:cubicBezTo>
                    <a:pt x="420" y="22"/>
                    <a:pt x="345" y="1"/>
                    <a:pt x="280"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3031;p44"/>
            <p:cNvSpPr/>
            <p:nvPr/>
          </p:nvSpPr>
          <p:spPr>
            <a:xfrm>
              <a:off x="5960188" y="4727175"/>
              <a:ext cx="23850" cy="20125"/>
            </a:xfrm>
            <a:custGeom>
              <a:avLst/>
              <a:gdLst/>
              <a:ahLst/>
              <a:cxnLst/>
              <a:rect l="l" t="t" r="r" b="b"/>
              <a:pathLst>
                <a:path w="954" h="805" extrusionOk="0">
                  <a:moveTo>
                    <a:pt x="953" y="1"/>
                  </a:moveTo>
                  <a:lnTo>
                    <a:pt x="156" y="464"/>
                  </a:lnTo>
                  <a:cubicBezTo>
                    <a:pt x="155" y="631"/>
                    <a:pt x="96" y="748"/>
                    <a:pt x="1" y="804"/>
                  </a:cubicBezTo>
                  <a:lnTo>
                    <a:pt x="798" y="341"/>
                  </a:lnTo>
                  <a:cubicBezTo>
                    <a:pt x="893" y="285"/>
                    <a:pt x="952" y="168"/>
                    <a:pt x="953"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3032;p44"/>
            <p:cNvSpPr/>
            <p:nvPr/>
          </p:nvSpPr>
          <p:spPr>
            <a:xfrm>
              <a:off x="5863813" y="4461275"/>
              <a:ext cx="29375" cy="13425"/>
            </a:xfrm>
            <a:custGeom>
              <a:avLst/>
              <a:gdLst/>
              <a:ahLst/>
              <a:cxnLst/>
              <a:rect l="l" t="t" r="r" b="b"/>
              <a:pathLst>
                <a:path w="1175" h="537" extrusionOk="0">
                  <a:moveTo>
                    <a:pt x="1" y="499"/>
                  </a:moveTo>
                  <a:cubicBezTo>
                    <a:pt x="1" y="499"/>
                    <a:pt x="1" y="499"/>
                    <a:pt x="0" y="499"/>
                  </a:cubicBezTo>
                  <a:lnTo>
                    <a:pt x="1" y="499"/>
                  </a:lnTo>
                  <a:close/>
                  <a:moveTo>
                    <a:pt x="935" y="1"/>
                  </a:moveTo>
                  <a:cubicBezTo>
                    <a:pt x="884" y="1"/>
                    <a:pt x="837" y="13"/>
                    <a:pt x="797" y="36"/>
                  </a:cubicBezTo>
                  <a:lnTo>
                    <a:pt x="1" y="499"/>
                  </a:lnTo>
                  <a:lnTo>
                    <a:pt x="1" y="499"/>
                  </a:lnTo>
                  <a:cubicBezTo>
                    <a:pt x="41" y="476"/>
                    <a:pt x="87" y="464"/>
                    <a:pt x="138" y="464"/>
                  </a:cubicBezTo>
                  <a:cubicBezTo>
                    <a:pt x="210" y="464"/>
                    <a:pt x="291" y="487"/>
                    <a:pt x="378" y="537"/>
                  </a:cubicBezTo>
                  <a:lnTo>
                    <a:pt x="1175" y="74"/>
                  </a:lnTo>
                  <a:cubicBezTo>
                    <a:pt x="1088" y="24"/>
                    <a:pt x="1007" y="1"/>
                    <a:pt x="935"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3033;p44"/>
            <p:cNvSpPr/>
            <p:nvPr/>
          </p:nvSpPr>
          <p:spPr>
            <a:xfrm>
              <a:off x="5964063" y="4531125"/>
              <a:ext cx="20500" cy="207675"/>
            </a:xfrm>
            <a:custGeom>
              <a:avLst/>
              <a:gdLst/>
              <a:ahLst/>
              <a:cxnLst/>
              <a:rect l="l" t="t" r="r" b="b"/>
              <a:pathLst>
                <a:path w="820" h="8307" extrusionOk="0">
                  <a:moveTo>
                    <a:pt x="819" y="0"/>
                  </a:moveTo>
                  <a:lnTo>
                    <a:pt x="22" y="464"/>
                  </a:lnTo>
                  <a:lnTo>
                    <a:pt x="0" y="8306"/>
                  </a:lnTo>
                  <a:lnTo>
                    <a:pt x="798" y="7843"/>
                  </a:lnTo>
                  <a:lnTo>
                    <a:pt x="819"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3034;p44"/>
            <p:cNvSpPr/>
            <p:nvPr/>
          </p:nvSpPr>
          <p:spPr>
            <a:xfrm>
              <a:off x="5873238" y="4463100"/>
              <a:ext cx="98125" cy="56750"/>
            </a:xfrm>
            <a:custGeom>
              <a:avLst/>
              <a:gdLst/>
              <a:ahLst/>
              <a:cxnLst/>
              <a:rect l="l" t="t" r="r" b="b"/>
              <a:pathLst>
                <a:path w="3925" h="2270" extrusionOk="0">
                  <a:moveTo>
                    <a:pt x="798" y="1"/>
                  </a:moveTo>
                  <a:lnTo>
                    <a:pt x="1" y="464"/>
                  </a:lnTo>
                  <a:lnTo>
                    <a:pt x="3127" y="2269"/>
                  </a:lnTo>
                  <a:lnTo>
                    <a:pt x="3924" y="1806"/>
                  </a:lnTo>
                  <a:lnTo>
                    <a:pt x="798"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3035;p44"/>
            <p:cNvSpPr/>
            <p:nvPr/>
          </p:nvSpPr>
          <p:spPr>
            <a:xfrm>
              <a:off x="5951413" y="4508250"/>
              <a:ext cx="33175" cy="34475"/>
            </a:xfrm>
            <a:custGeom>
              <a:avLst/>
              <a:gdLst/>
              <a:ahLst/>
              <a:cxnLst/>
              <a:rect l="l" t="t" r="r" b="b"/>
              <a:pathLst>
                <a:path w="1327" h="1379" extrusionOk="0">
                  <a:moveTo>
                    <a:pt x="797" y="0"/>
                  </a:moveTo>
                  <a:lnTo>
                    <a:pt x="0" y="463"/>
                  </a:lnTo>
                  <a:cubicBezTo>
                    <a:pt x="293" y="633"/>
                    <a:pt x="530" y="1041"/>
                    <a:pt x="528" y="1379"/>
                  </a:cubicBezTo>
                  <a:lnTo>
                    <a:pt x="1325" y="915"/>
                  </a:lnTo>
                  <a:cubicBezTo>
                    <a:pt x="1327" y="578"/>
                    <a:pt x="1091" y="169"/>
                    <a:pt x="797"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36;p44"/>
            <p:cNvSpPr/>
            <p:nvPr/>
          </p:nvSpPr>
          <p:spPr>
            <a:xfrm>
              <a:off x="5859363" y="4472850"/>
              <a:ext cx="105300" cy="275325"/>
            </a:xfrm>
            <a:custGeom>
              <a:avLst/>
              <a:gdLst/>
              <a:ahLst/>
              <a:cxnLst/>
              <a:rect l="l" t="t" r="r" b="b"/>
              <a:pathLst>
                <a:path w="4212" h="11013" extrusionOk="0">
                  <a:moveTo>
                    <a:pt x="317" y="1"/>
                  </a:moveTo>
                  <a:cubicBezTo>
                    <a:pt x="143" y="1"/>
                    <a:pt x="24" y="138"/>
                    <a:pt x="24" y="376"/>
                  </a:cubicBezTo>
                  <a:lnTo>
                    <a:pt x="2" y="8219"/>
                  </a:lnTo>
                  <a:cubicBezTo>
                    <a:pt x="0" y="8554"/>
                    <a:pt x="237" y="8965"/>
                    <a:pt x="530" y="9134"/>
                  </a:cubicBezTo>
                  <a:lnTo>
                    <a:pt x="3656" y="10940"/>
                  </a:lnTo>
                  <a:cubicBezTo>
                    <a:pt x="3742" y="10989"/>
                    <a:pt x="3823" y="11012"/>
                    <a:pt x="3894" y="11012"/>
                  </a:cubicBezTo>
                  <a:cubicBezTo>
                    <a:pt x="4069" y="11012"/>
                    <a:pt x="4188" y="10874"/>
                    <a:pt x="4188" y="10637"/>
                  </a:cubicBezTo>
                  <a:lnTo>
                    <a:pt x="4210" y="2795"/>
                  </a:lnTo>
                  <a:cubicBezTo>
                    <a:pt x="4212" y="2457"/>
                    <a:pt x="3975" y="2049"/>
                    <a:pt x="3682" y="1879"/>
                  </a:cubicBezTo>
                  <a:lnTo>
                    <a:pt x="556" y="74"/>
                  </a:lnTo>
                  <a:cubicBezTo>
                    <a:pt x="470" y="24"/>
                    <a:pt x="389" y="1"/>
                    <a:pt x="317"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 name="Google Shape;3037;p44"/>
            <p:cNvSpPr/>
            <p:nvPr/>
          </p:nvSpPr>
          <p:spPr>
            <a:xfrm>
              <a:off x="5487938" y="4372325"/>
              <a:ext cx="28625" cy="13275"/>
            </a:xfrm>
            <a:custGeom>
              <a:avLst/>
              <a:gdLst/>
              <a:ahLst/>
              <a:cxnLst/>
              <a:rect l="l" t="t" r="r" b="b"/>
              <a:pathLst>
                <a:path w="1145" h="531" extrusionOk="0">
                  <a:moveTo>
                    <a:pt x="3" y="496"/>
                  </a:moveTo>
                  <a:lnTo>
                    <a:pt x="3" y="496"/>
                  </a:lnTo>
                  <a:cubicBezTo>
                    <a:pt x="2" y="496"/>
                    <a:pt x="1" y="497"/>
                    <a:pt x="0" y="497"/>
                  </a:cubicBezTo>
                  <a:lnTo>
                    <a:pt x="3" y="496"/>
                  </a:lnTo>
                  <a:close/>
                  <a:moveTo>
                    <a:pt x="926" y="1"/>
                  </a:moveTo>
                  <a:cubicBezTo>
                    <a:pt x="878" y="1"/>
                    <a:pt x="835" y="12"/>
                    <a:pt x="797" y="34"/>
                  </a:cubicBezTo>
                  <a:lnTo>
                    <a:pt x="3" y="496"/>
                  </a:lnTo>
                  <a:lnTo>
                    <a:pt x="3" y="496"/>
                  </a:lnTo>
                  <a:cubicBezTo>
                    <a:pt x="40" y="475"/>
                    <a:pt x="82" y="464"/>
                    <a:pt x="129" y="464"/>
                  </a:cubicBezTo>
                  <a:cubicBezTo>
                    <a:pt x="195" y="464"/>
                    <a:pt x="269" y="485"/>
                    <a:pt x="348" y="531"/>
                  </a:cubicBezTo>
                  <a:lnTo>
                    <a:pt x="1145" y="68"/>
                  </a:lnTo>
                  <a:cubicBezTo>
                    <a:pt x="1066" y="22"/>
                    <a:pt x="992" y="1"/>
                    <a:pt x="926"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 name="Google Shape;3038;p44"/>
            <p:cNvSpPr/>
            <p:nvPr/>
          </p:nvSpPr>
          <p:spPr>
            <a:xfrm>
              <a:off x="5585288" y="4511700"/>
              <a:ext cx="23525" cy="19450"/>
            </a:xfrm>
            <a:custGeom>
              <a:avLst/>
              <a:gdLst/>
              <a:ahLst/>
              <a:cxnLst/>
              <a:rect l="l" t="t" r="r" b="b"/>
              <a:pathLst>
                <a:path w="941" h="778" extrusionOk="0">
                  <a:moveTo>
                    <a:pt x="940" y="0"/>
                  </a:moveTo>
                  <a:lnTo>
                    <a:pt x="142" y="464"/>
                  </a:lnTo>
                  <a:cubicBezTo>
                    <a:pt x="142" y="618"/>
                    <a:pt x="87" y="726"/>
                    <a:pt x="0" y="777"/>
                  </a:cubicBezTo>
                  <a:lnTo>
                    <a:pt x="797" y="314"/>
                  </a:lnTo>
                  <a:cubicBezTo>
                    <a:pt x="884" y="263"/>
                    <a:pt x="940" y="155"/>
                    <a:pt x="940"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 name="Google Shape;3039;p44"/>
            <p:cNvSpPr/>
            <p:nvPr/>
          </p:nvSpPr>
          <p:spPr>
            <a:xfrm>
              <a:off x="5588838" y="4441475"/>
              <a:ext cx="20150" cy="81825"/>
            </a:xfrm>
            <a:custGeom>
              <a:avLst/>
              <a:gdLst/>
              <a:ahLst/>
              <a:cxnLst/>
              <a:rect l="l" t="t" r="r" b="b"/>
              <a:pathLst>
                <a:path w="806" h="3273" extrusionOk="0">
                  <a:moveTo>
                    <a:pt x="806" y="0"/>
                  </a:moveTo>
                  <a:lnTo>
                    <a:pt x="9" y="463"/>
                  </a:lnTo>
                  <a:lnTo>
                    <a:pt x="0" y="3273"/>
                  </a:lnTo>
                  <a:lnTo>
                    <a:pt x="798" y="2809"/>
                  </a:lnTo>
                  <a:lnTo>
                    <a:pt x="806"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040;p44"/>
            <p:cNvSpPr/>
            <p:nvPr/>
          </p:nvSpPr>
          <p:spPr>
            <a:xfrm>
              <a:off x="5496588" y="4374000"/>
              <a:ext cx="100200" cy="57925"/>
            </a:xfrm>
            <a:custGeom>
              <a:avLst/>
              <a:gdLst/>
              <a:ahLst/>
              <a:cxnLst/>
              <a:rect l="l" t="t" r="r" b="b"/>
              <a:pathLst>
                <a:path w="4008" h="2317" extrusionOk="0">
                  <a:moveTo>
                    <a:pt x="799" y="1"/>
                  </a:moveTo>
                  <a:lnTo>
                    <a:pt x="1" y="464"/>
                  </a:lnTo>
                  <a:lnTo>
                    <a:pt x="3211" y="2317"/>
                  </a:lnTo>
                  <a:lnTo>
                    <a:pt x="4008" y="1854"/>
                  </a:lnTo>
                  <a:lnTo>
                    <a:pt x="799"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041;p44"/>
            <p:cNvSpPr/>
            <p:nvPr/>
          </p:nvSpPr>
          <p:spPr>
            <a:xfrm>
              <a:off x="5576888" y="4420325"/>
              <a:ext cx="32150" cy="32750"/>
            </a:xfrm>
            <a:custGeom>
              <a:avLst/>
              <a:gdLst/>
              <a:ahLst/>
              <a:cxnLst/>
              <a:rect l="l" t="t" r="r" b="b"/>
              <a:pathLst>
                <a:path w="1286" h="1310" extrusionOk="0">
                  <a:moveTo>
                    <a:pt x="797" y="1"/>
                  </a:moveTo>
                  <a:lnTo>
                    <a:pt x="0" y="465"/>
                  </a:lnTo>
                  <a:cubicBezTo>
                    <a:pt x="269" y="621"/>
                    <a:pt x="488" y="999"/>
                    <a:pt x="487" y="1309"/>
                  </a:cubicBezTo>
                  <a:lnTo>
                    <a:pt x="1285" y="846"/>
                  </a:lnTo>
                  <a:cubicBezTo>
                    <a:pt x="1285" y="536"/>
                    <a:pt x="1067" y="156"/>
                    <a:pt x="797"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 name="Google Shape;3042;p44"/>
            <p:cNvSpPr/>
            <p:nvPr/>
          </p:nvSpPr>
          <p:spPr>
            <a:xfrm>
              <a:off x="5484163" y="4383950"/>
              <a:ext cx="104950" cy="148050"/>
            </a:xfrm>
            <a:custGeom>
              <a:avLst/>
              <a:gdLst/>
              <a:ahLst/>
              <a:cxnLst/>
              <a:rect l="l" t="t" r="r" b="b"/>
              <a:pathLst>
                <a:path w="4198" h="5922" extrusionOk="0">
                  <a:moveTo>
                    <a:pt x="279" y="1"/>
                  </a:moveTo>
                  <a:cubicBezTo>
                    <a:pt x="120" y="1"/>
                    <a:pt x="10" y="128"/>
                    <a:pt x="9" y="349"/>
                  </a:cubicBezTo>
                  <a:lnTo>
                    <a:pt x="1" y="3158"/>
                  </a:lnTo>
                  <a:cubicBezTo>
                    <a:pt x="1" y="3468"/>
                    <a:pt x="217" y="3846"/>
                    <a:pt x="488" y="4002"/>
                  </a:cubicBezTo>
                  <a:lnTo>
                    <a:pt x="3698" y="5855"/>
                  </a:lnTo>
                  <a:cubicBezTo>
                    <a:pt x="3776" y="5900"/>
                    <a:pt x="3850" y="5922"/>
                    <a:pt x="3916" y="5922"/>
                  </a:cubicBezTo>
                  <a:cubicBezTo>
                    <a:pt x="4077" y="5922"/>
                    <a:pt x="4188" y="5795"/>
                    <a:pt x="4188" y="5575"/>
                  </a:cubicBezTo>
                  <a:lnTo>
                    <a:pt x="4196" y="2764"/>
                  </a:lnTo>
                  <a:cubicBezTo>
                    <a:pt x="4197" y="2454"/>
                    <a:pt x="3978" y="2076"/>
                    <a:pt x="3709" y="1920"/>
                  </a:cubicBezTo>
                  <a:lnTo>
                    <a:pt x="499" y="68"/>
                  </a:lnTo>
                  <a:cubicBezTo>
                    <a:pt x="420" y="23"/>
                    <a:pt x="345" y="1"/>
                    <a:pt x="279"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043;p44"/>
            <p:cNvSpPr/>
            <p:nvPr/>
          </p:nvSpPr>
          <p:spPr>
            <a:xfrm>
              <a:off x="5486388" y="4243075"/>
              <a:ext cx="28625" cy="13300"/>
            </a:xfrm>
            <a:custGeom>
              <a:avLst/>
              <a:gdLst/>
              <a:ahLst/>
              <a:cxnLst/>
              <a:rect l="l" t="t" r="r" b="b"/>
              <a:pathLst>
                <a:path w="1145" h="532" extrusionOk="0">
                  <a:moveTo>
                    <a:pt x="926" y="0"/>
                  </a:moveTo>
                  <a:cubicBezTo>
                    <a:pt x="878" y="0"/>
                    <a:pt x="834" y="12"/>
                    <a:pt x="797" y="34"/>
                  </a:cubicBezTo>
                  <a:lnTo>
                    <a:pt x="0" y="497"/>
                  </a:lnTo>
                  <a:cubicBezTo>
                    <a:pt x="37" y="476"/>
                    <a:pt x="80" y="464"/>
                    <a:pt x="128" y="464"/>
                  </a:cubicBezTo>
                  <a:cubicBezTo>
                    <a:pt x="194" y="464"/>
                    <a:pt x="268" y="486"/>
                    <a:pt x="348" y="532"/>
                  </a:cubicBezTo>
                  <a:lnTo>
                    <a:pt x="1145" y="67"/>
                  </a:lnTo>
                  <a:cubicBezTo>
                    <a:pt x="1066" y="22"/>
                    <a:pt x="991"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044;p44"/>
            <p:cNvSpPr/>
            <p:nvPr/>
          </p:nvSpPr>
          <p:spPr>
            <a:xfrm>
              <a:off x="5583713" y="4382450"/>
              <a:ext cx="23550" cy="19450"/>
            </a:xfrm>
            <a:custGeom>
              <a:avLst/>
              <a:gdLst/>
              <a:ahLst/>
              <a:cxnLst/>
              <a:rect l="l" t="t" r="r" b="b"/>
              <a:pathLst>
                <a:path w="942" h="778" extrusionOk="0">
                  <a:moveTo>
                    <a:pt x="941" y="0"/>
                  </a:moveTo>
                  <a:lnTo>
                    <a:pt x="144" y="463"/>
                  </a:lnTo>
                  <a:cubicBezTo>
                    <a:pt x="143" y="618"/>
                    <a:pt x="88" y="726"/>
                    <a:pt x="1" y="777"/>
                  </a:cubicBezTo>
                  <a:lnTo>
                    <a:pt x="798" y="314"/>
                  </a:lnTo>
                  <a:cubicBezTo>
                    <a:pt x="886" y="263"/>
                    <a:pt x="941" y="153"/>
                    <a:pt x="941"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045;p44"/>
            <p:cNvSpPr/>
            <p:nvPr/>
          </p:nvSpPr>
          <p:spPr>
            <a:xfrm>
              <a:off x="5587313" y="4312175"/>
              <a:ext cx="20125" cy="81875"/>
            </a:xfrm>
            <a:custGeom>
              <a:avLst/>
              <a:gdLst/>
              <a:ahLst/>
              <a:cxnLst/>
              <a:rect l="l" t="t" r="r" b="b"/>
              <a:pathLst>
                <a:path w="805" h="3275" extrusionOk="0">
                  <a:moveTo>
                    <a:pt x="805" y="1"/>
                  </a:moveTo>
                  <a:lnTo>
                    <a:pt x="8" y="464"/>
                  </a:lnTo>
                  <a:lnTo>
                    <a:pt x="0" y="3274"/>
                  </a:lnTo>
                  <a:lnTo>
                    <a:pt x="0" y="3274"/>
                  </a:lnTo>
                  <a:lnTo>
                    <a:pt x="797" y="2811"/>
                  </a:lnTo>
                  <a:lnTo>
                    <a:pt x="805"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 name="Google Shape;3046;p44"/>
            <p:cNvSpPr/>
            <p:nvPr/>
          </p:nvSpPr>
          <p:spPr>
            <a:xfrm>
              <a:off x="5495063" y="4244750"/>
              <a:ext cx="100175" cy="57950"/>
            </a:xfrm>
            <a:custGeom>
              <a:avLst/>
              <a:gdLst/>
              <a:ahLst/>
              <a:cxnLst/>
              <a:rect l="l" t="t" r="r" b="b"/>
              <a:pathLst>
                <a:path w="4007" h="2318" extrusionOk="0">
                  <a:moveTo>
                    <a:pt x="798" y="0"/>
                  </a:moveTo>
                  <a:lnTo>
                    <a:pt x="1" y="464"/>
                  </a:lnTo>
                  <a:lnTo>
                    <a:pt x="3210" y="2318"/>
                  </a:lnTo>
                  <a:lnTo>
                    <a:pt x="4006" y="1855"/>
                  </a:lnTo>
                  <a:lnTo>
                    <a:pt x="798"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 name="Google Shape;3047;p44"/>
            <p:cNvSpPr/>
            <p:nvPr/>
          </p:nvSpPr>
          <p:spPr>
            <a:xfrm>
              <a:off x="5575313" y="4291100"/>
              <a:ext cx="32150" cy="32675"/>
            </a:xfrm>
            <a:custGeom>
              <a:avLst/>
              <a:gdLst/>
              <a:ahLst/>
              <a:cxnLst/>
              <a:rect l="l" t="t" r="r" b="b"/>
              <a:pathLst>
                <a:path w="1286" h="1307" extrusionOk="0">
                  <a:moveTo>
                    <a:pt x="798" y="1"/>
                  </a:moveTo>
                  <a:lnTo>
                    <a:pt x="1" y="464"/>
                  </a:lnTo>
                  <a:cubicBezTo>
                    <a:pt x="270" y="619"/>
                    <a:pt x="489" y="997"/>
                    <a:pt x="489" y="1307"/>
                  </a:cubicBezTo>
                  <a:lnTo>
                    <a:pt x="1286" y="844"/>
                  </a:lnTo>
                  <a:cubicBezTo>
                    <a:pt x="1286" y="534"/>
                    <a:pt x="1068" y="156"/>
                    <a:pt x="798"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3048;p44"/>
            <p:cNvSpPr/>
            <p:nvPr/>
          </p:nvSpPr>
          <p:spPr>
            <a:xfrm>
              <a:off x="5482613" y="4254675"/>
              <a:ext cx="104925" cy="148050"/>
            </a:xfrm>
            <a:custGeom>
              <a:avLst/>
              <a:gdLst/>
              <a:ahLst/>
              <a:cxnLst/>
              <a:rect l="l" t="t" r="r" b="b"/>
              <a:pathLst>
                <a:path w="4197" h="5922" extrusionOk="0">
                  <a:moveTo>
                    <a:pt x="279" y="1"/>
                  </a:moveTo>
                  <a:cubicBezTo>
                    <a:pt x="120" y="1"/>
                    <a:pt x="10" y="127"/>
                    <a:pt x="9" y="347"/>
                  </a:cubicBezTo>
                  <a:lnTo>
                    <a:pt x="0" y="3157"/>
                  </a:lnTo>
                  <a:cubicBezTo>
                    <a:pt x="0" y="3467"/>
                    <a:pt x="217" y="3846"/>
                    <a:pt x="487" y="4002"/>
                  </a:cubicBezTo>
                  <a:lnTo>
                    <a:pt x="3698" y="5855"/>
                  </a:lnTo>
                  <a:cubicBezTo>
                    <a:pt x="3776" y="5900"/>
                    <a:pt x="3851" y="5921"/>
                    <a:pt x="3917" y="5921"/>
                  </a:cubicBezTo>
                  <a:cubicBezTo>
                    <a:pt x="4077" y="5921"/>
                    <a:pt x="4188" y="5794"/>
                    <a:pt x="4188" y="5574"/>
                  </a:cubicBezTo>
                  <a:lnTo>
                    <a:pt x="4197" y="2764"/>
                  </a:lnTo>
                  <a:cubicBezTo>
                    <a:pt x="4197" y="2454"/>
                    <a:pt x="3978" y="2076"/>
                    <a:pt x="3709" y="1921"/>
                  </a:cubicBezTo>
                  <a:lnTo>
                    <a:pt x="499" y="68"/>
                  </a:lnTo>
                  <a:cubicBezTo>
                    <a:pt x="420" y="22"/>
                    <a:pt x="345" y="1"/>
                    <a:pt x="279"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3049;p44"/>
            <p:cNvSpPr/>
            <p:nvPr/>
          </p:nvSpPr>
          <p:spPr>
            <a:xfrm>
              <a:off x="5486713" y="4114900"/>
              <a:ext cx="28650" cy="13300"/>
            </a:xfrm>
            <a:custGeom>
              <a:avLst/>
              <a:gdLst/>
              <a:ahLst/>
              <a:cxnLst/>
              <a:rect l="l" t="t" r="r" b="b"/>
              <a:pathLst>
                <a:path w="1146" h="532" extrusionOk="0">
                  <a:moveTo>
                    <a:pt x="4" y="496"/>
                  </a:moveTo>
                  <a:lnTo>
                    <a:pt x="4" y="496"/>
                  </a:lnTo>
                  <a:cubicBezTo>
                    <a:pt x="3" y="496"/>
                    <a:pt x="2" y="497"/>
                    <a:pt x="1" y="497"/>
                  </a:cubicBezTo>
                  <a:lnTo>
                    <a:pt x="4" y="496"/>
                  </a:lnTo>
                  <a:close/>
                  <a:moveTo>
                    <a:pt x="927" y="1"/>
                  </a:moveTo>
                  <a:cubicBezTo>
                    <a:pt x="879" y="1"/>
                    <a:pt x="836" y="12"/>
                    <a:pt x="798" y="34"/>
                  </a:cubicBezTo>
                  <a:lnTo>
                    <a:pt x="4" y="496"/>
                  </a:lnTo>
                  <a:lnTo>
                    <a:pt x="4" y="496"/>
                  </a:lnTo>
                  <a:cubicBezTo>
                    <a:pt x="40" y="475"/>
                    <a:pt x="83" y="464"/>
                    <a:pt x="130" y="464"/>
                  </a:cubicBezTo>
                  <a:cubicBezTo>
                    <a:pt x="196" y="464"/>
                    <a:pt x="270" y="486"/>
                    <a:pt x="348" y="531"/>
                  </a:cubicBezTo>
                  <a:lnTo>
                    <a:pt x="1145" y="68"/>
                  </a:lnTo>
                  <a:cubicBezTo>
                    <a:pt x="1067" y="22"/>
                    <a:pt x="993" y="1"/>
                    <a:pt x="927"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 name="Google Shape;3050;p44"/>
            <p:cNvSpPr/>
            <p:nvPr/>
          </p:nvSpPr>
          <p:spPr>
            <a:xfrm>
              <a:off x="5584088" y="4254300"/>
              <a:ext cx="23550" cy="19400"/>
            </a:xfrm>
            <a:custGeom>
              <a:avLst/>
              <a:gdLst/>
              <a:ahLst/>
              <a:cxnLst/>
              <a:rect l="l" t="t" r="r" b="b"/>
              <a:pathLst>
                <a:path w="942" h="776" extrusionOk="0">
                  <a:moveTo>
                    <a:pt x="941" y="1"/>
                  </a:moveTo>
                  <a:lnTo>
                    <a:pt x="143" y="464"/>
                  </a:lnTo>
                  <a:cubicBezTo>
                    <a:pt x="143" y="615"/>
                    <a:pt x="89" y="723"/>
                    <a:pt x="4" y="774"/>
                  </a:cubicBezTo>
                  <a:lnTo>
                    <a:pt x="4" y="774"/>
                  </a:lnTo>
                  <a:lnTo>
                    <a:pt x="798" y="312"/>
                  </a:lnTo>
                  <a:cubicBezTo>
                    <a:pt x="885" y="261"/>
                    <a:pt x="940" y="154"/>
                    <a:pt x="941" y="1"/>
                  </a:cubicBezTo>
                  <a:close/>
                  <a:moveTo>
                    <a:pt x="4" y="774"/>
                  </a:moveTo>
                  <a:lnTo>
                    <a:pt x="1" y="775"/>
                  </a:lnTo>
                  <a:cubicBezTo>
                    <a:pt x="2" y="775"/>
                    <a:pt x="3" y="774"/>
                    <a:pt x="4" y="774"/>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3051;p44"/>
            <p:cNvSpPr/>
            <p:nvPr/>
          </p:nvSpPr>
          <p:spPr>
            <a:xfrm>
              <a:off x="5587638" y="4184000"/>
              <a:ext cx="20175" cy="81900"/>
            </a:xfrm>
            <a:custGeom>
              <a:avLst/>
              <a:gdLst/>
              <a:ahLst/>
              <a:cxnLst/>
              <a:rect l="l" t="t" r="r" b="b"/>
              <a:pathLst>
                <a:path w="807" h="3276" extrusionOk="0">
                  <a:moveTo>
                    <a:pt x="807" y="1"/>
                  </a:moveTo>
                  <a:lnTo>
                    <a:pt x="10" y="464"/>
                  </a:lnTo>
                  <a:lnTo>
                    <a:pt x="1" y="3276"/>
                  </a:lnTo>
                  <a:lnTo>
                    <a:pt x="799" y="2813"/>
                  </a:lnTo>
                  <a:lnTo>
                    <a:pt x="807"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3052;p44"/>
            <p:cNvSpPr/>
            <p:nvPr/>
          </p:nvSpPr>
          <p:spPr>
            <a:xfrm>
              <a:off x="5495413" y="4116575"/>
              <a:ext cx="100200" cy="57925"/>
            </a:xfrm>
            <a:custGeom>
              <a:avLst/>
              <a:gdLst/>
              <a:ahLst/>
              <a:cxnLst/>
              <a:rect l="l" t="t" r="r" b="b"/>
              <a:pathLst>
                <a:path w="4008" h="2317" extrusionOk="0">
                  <a:moveTo>
                    <a:pt x="798" y="1"/>
                  </a:moveTo>
                  <a:lnTo>
                    <a:pt x="0" y="464"/>
                  </a:lnTo>
                  <a:lnTo>
                    <a:pt x="3210" y="2317"/>
                  </a:lnTo>
                  <a:lnTo>
                    <a:pt x="4007" y="1854"/>
                  </a:lnTo>
                  <a:lnTo>
                    <a:pt x="798"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 name="Google Shape;3053;p44"/>
            <p:cNvSpPr/>
            <p:nvPr/>
          </p:nvSpPr>
          <p:spPr>
            <a:xfrm>
              <a:off x="5575663" y="4162900"/>
              <a:ext cx="32150" cy="32725"/>
            </a:xfrm>
            <a:custGeom>
              <a:avLst/>
              <a:gdLst/>
              <a:ahLst/>
              <a:cxnLst/>
              <a:rect l="l" t="t" r="r" b="b"/>
              <a:pathLst>
                <a:path w="1286" h="1309" extrusionOk="0">
                  <a:moveTo>
                    <a:pt x="797" y="1"/>
                  </a:moveTo>
                  <a:lnTo>
                    <a:pt x="0" y="464"/>
                  </a:lnTo>
                  <a:cubicBezTo>
                    <a:pt x="271" y="621"/>
                    <a:pt x="489" y="998"/>
                    <a:pt x="489" y="1308"/>
                  </a:cubicBezTo>
                  <a:lnTo>
                    <a:pt x="1286" y="845"/>
                  </a:lnTo>
                  <a:cubicBezTo>
                    <a:pt x="1286" y="534"/>
                    <a:pt x="1068" y="156"/>
                    <a:pt x="797"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 name="Google Shape;3054;p44"/>
            <p:cNvSpPr/>
            <p:nvPr/>
          </p:nvSpPr>
          <p:spPr>
            <a:xfrm>
              <a:off x="5482963" y="4126500"/>
              <a:ext cx="104925" cy="148025"/>
            </a:xfrm>
            <a:custGeom>
              <a:avLst/>
              <a:gdLst/>
              <a:ahLst/>
              <a:cxnLst/>
              <a:rect l="l" t="t" r="r" b="b"/>
              <a:pathLst>
                <a:path w="4197" h="5921" extrusionOk="0">
                  <a:moveTo>
                    <a:pt x="279" y="1"/>
                  </a:moveTo>
                  <a:cubicBezTo>
                    <a:pt x="119" y="1"/>
                    <a:pt x="10" y="128"/>
                    <a:pt x="9" y="347"/>
                  </a:cubicBezTo>
                  <a:lnTo>
                    <a:pt x="1" y="3159"/>
                  </a:lnTo>
                  <a:cubicBezTo>
                    <a:pt x="0" y="3468"/>
                    <a:pt x="218" y="3846"/>
                    <a:pt x="487" y="4002"/>
                  </a:cubicBezTo>
                  <a:lnTo>
                    <a:pt x="3697" y="5854"/>
                  </a:lnTo>
                  <a:cubicBezTo>
                    <a:pt x="3776" y="5899"/>
                    <a:pt x="3851" y="5921"/>
                    <a:pt x="3917" y="5921"/>
                  </a:cubicBezTo>
                  <a:cubicBezTo>
                    <a:pt x="4078" y="5921"/>
                    <a:pt x="4188" y="5794"/>
                    <a:pt x="4188" y="5576"/>
                  </a:cubicBezTo>
                  <a:lnTo>
                    <a:pt x="4197" y="2764"/>
                  </a:lnTo>
                  <a:cubicBezTo>
                    <a:pt x="4197" y="2454"/>
                    <a:pt x="3979" y="2076"/>
                    <a:pt x="3708" y="1920"/>
                  </a:cubicBezTo>
                  <a:lnTo>
                    <a:pt x="498" y="68"/>
                  </a:lnTo>
                  <a:cubicBezTo>
                    <a:pt x="419" y="22"/>
                    <a:pt x="345" y="1"/>
                    <a:pt x="279"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 name="Google Shape;3055;p44"/>
            <p:cNvSpPr/>
            <p:nvPr/>
          </p:nvSpPr>
          <p:spPr>
            <a:xfrm>
              <a:off x="5487088" y="3986750"/>
              <a:ext cx="28650" cy="13275"/>
            </a:xfrm>
            <a:custGeom>
              <a:avLst/>
              <a:gdLst/>
              <a:ahLst/>
              <a:cxnLst/>
              <a:rect l="l" t="t" r="r" b="b"/>
              <a:pathLst>
                <a:path w="1146" h="531" extrusionOk="0">
                  <a:moveTo>
                    <a:pt x="4" y="495"/>
                  </a:moveTo>
                  <a:cubicBezTo>
                    <a:pt x="3" y="496"/>
                    <a:pt x="2" y="496"/>
                    <a:pt x="1" y="497"/>
                  </a:cubicBezTo>
                  <a:lnTo>
                    <a:pt x="4" y="495"/>
                  </a:lnTo>
                  <a:close/>
                  <a:moveTo>
                    <a:pt x="926" y="0"/>
                  </a:moveTo>
                  <a:cubicBezTo>
                    <a:pt x="878" y="0"/>
                    <a:pt x="835" y="12"/>
                    <a:pt x="798" y="34"/>
                  </a:cubicBezTo>
                  <a:lnTo>
                    <a:pt x="4" y="495"/>
                  </a:lnTo>
                  <a:lnTo>
                    <a:pt x="4" y="495"/>
                  </a:lnTo>
                  <a:cubicBezTo>
                    <a:pt x="40" y="474"/>
                    <a:pt x="83" y="463"/>
                    <a:pt x="129" y="463"/>
                  </a:cubicBezTo>
                  <a:cubicBezTo>
                    <a:pt x="195" y="463"/>
                    <a:pt x="270" y="485"/>
                    <a:pt x="348" y="530"/>
                  </a:cubicBezTo>
                  <a:lnTo>
                    <a:pt x="1145" y="67"/>
                  </a:lnTo>
                  <a:cubicBezTo>
                    <a:pt x="1067" y="22"/>
                    <a:pt x="992"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 name="Google Shape;3056;p44"/>
            <p:cNvSpPr/>
            <p:nvPr/>
          </p:nvSpPr>
          <p:spPr>
            <a:xfrm>
              <a:off x="5584463" y="4126150"/>
              <a:ext cx="23500" cy="19400"/>
            </a:xfrm>
            <a:custGeom>
              <a:avLst/>
              <a:gdLst/>
              <a:ahLst/>
              <a:cxnLst/>
              <a:rect l="l" t="t" r="r" b="b"/>
              <a:pathLst>
                <a:path w="940" h="776" extrusionOk="0">
                  <a:moveTo>
                    <a:pt x="940" y="0"/>
                  </a:moveTo>
                  <a:lnTo>
                    <a:pt x="143" y="463"/>
                  </a:lnTo>
                  <a:cubicBezTo>
                    <a:pt x="143" y="616"/>
                    <a:pt x="88" y="725"/>
                    <a:pt x="1" y="776"/>
                  </a:cubicBezTo>
                  <a:lnTo>
                    <a:pt x="798" y="313"/>
                  </a:lnTo>
                  <a:cubicBezTo>
                    <a:pt x="885" y="262"/>
                    <a:pt x="940" y="153"/>
                    <a:pt x="940" y="0"/>
                  </a:cubicBezTo>
                  <a:close/>
                </a:path>
              </a:pathLst>
            </a:custGeom>
            <a:solidFill>
              <a:srgbClr val="21154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3057;p44"/>
            <p:cNvSpPr/>
            <p:nvPr/>
          </p:nvSpPr>
          <p:spPr>
            <a:xfrm>
              <a:off x="5588013" y="4055850"/>
              <a:ext cx="20175" cy="81900"/>
            </a:xfrm>
            <a:custGeom>
              <a:avLst/>
              <a:gdLst/>
              <a:ahLst/>
              <a:cxnLst/>
              <a:rect l="l" t="t" r="r" b="b"/>
              <a:pathLst>
                <a:path w="807" h="3276" extrusionOk="0">
                  <a:moveTo>
                    <a:pt x="807" y="0"/>
                  </a:moveTo>
                  <a:lnTo>
                    <a:pt x="8" y="464"/>
                  </a:lnTo>
                  <a:lnTo>
                    <a:pt x="1" y="3275"/>
                  </a:lnTo>
                  <a:lnTo>
                    <a:pt x="798" y="2812"/>
                  </a:lnTo>
                  <a:lnTo>
                    <a:pt x="807"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 name="Google Shape;3058;p44"/>
            <p:cNvSpPr/>
            <p:nvPr/>
          </p:nvSpPr>
          <p:spPr>
            <a:xfrm>
              <a:off x="5495788" y="3988425"/>
              <a:ext cx="100200" cy="57925"/>
            </a:xfrm>
            <a:custGeom>
              <a:avLst/>
              <a:gdLst/>
              <a:ahLst/>
              <a:cxnLst/>
              <a:rect l="l" t="t" r="r" b="b"/>
              <a:pathLst>
                <a:path w="4008" h="2317" extrusionOk="0">
                  <a:moveTo>
                    <a:pt x="797" y="0"/>
                  </a:moveTo>
                  <a:lnTo>
                    <a:pt x="0" y="463"/>
                  </a:lnTo>
                  <a:lnTo>
                    <a:pt x="3209" y="2316"/>
                  </a:lnTo>
                  <a:lnTo>
                    <a:pt x="4007" y="1853"/>
                  </a:lnTo>
                  <a:lnTo>
                    <a:pt x="797"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 name="Google Shape;3059;p44"/>
            <p:cNvSpPr/>
            <p:nvPr/>
          </p:nvSpPr>
          <p:spPr>
            <a:xfrm>
              <a:off x="5576013" y="4034750"/>
              <a:ext cx="32175" cy="32700"/>
            </a:xfrm>
            <a:custGeom>
              <a:avLst/>
              <a:gdLst/>
              <a:ahLst/>
              <a:cxnLst/>
              <a:rect l="l" t="t" r="r" b="b"/>
              <a:pathLst>
                <a:path w="1287" h="1308" extrusionOk="0">
                  <a:moveTo>
                    <a:pt x="798" y="0"/>
                  </a:moveTo>
                  <a:lnTo>
                    <a:pt x="0" y="463"/>
                  </a:lnTo>
                  <a:cubicBezTo>
                    <a:pt x="270" y="619"/>
                    <a:pt x="490" y="996"/>
                    <a:pt x="488" y="1308"/>
                  </a:cubicBezTo>
                  <a:lnTo>
                    <a:pt x="1287" y="844"/>
                  </a:lnTo>
                  <a:cubicBezTo>
                    <a:pt x="1287" y="533"/>
                    <a:pt x="1069" y="156"/>
                    <a:pt x="798"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3060;p44"/>
            <p:cNvSpPr/>
            <p:nvPr/>
          </p:nvSpPr>
          <p:spPr>
            <a:xfrm>
              <a:off x="5483338" y="3998350"/>
              <a:ext cx="104925" cy="148025"/>
            </a:xfrm>
            <a:custGeom>
              <a:avLst/>
              <a:gdLst/>
              <a:ahLst/>
              <a:cxnLst/>
              <a:rect l="l" t="t" r="r" b="b"/>
              <a:pathLst>
                <a:path w="4197" h="5921" extrusionOk="0">
                  <a:moveTo>
                    <a:pt x="279" y="1"/>
                  </a:moveTo>
                  <a:cubicBezTo>
                    <a:pt x="119" y="1"/>
                    <a:pt x="9" y="127"/>
                    <a:pt x="9" y="347"/>
                  </a:cubicBezTo>
                  <a:lnTo>
                    <a:pt x="0" y="3158"/>
                  </a:lnTo>
                  <a:cubicBezTo>
                    <a:pt x="0" y="3468"/>
                    <a:pt x="217" y="3844"/>
                    <a:pt x="487" y="4000"/>
                  </a:cubicBezTo>
                  <a:lnTo>
                    <a:pt x="3696" y="5853"/>
                  </a:lnTo>
                  <a:cubicBezTo>
                    <a:pt x="3775" y="5899"/>
                    <a:pt x="3850" y="5920"/>
                    <a:pt x="3917" y="5920"/>
                  </a:cubicBezTo>
                  <a:cubicBezTo>
                    <a:pt x="4077" y="5920"/>
                    <a:pt x="4188" y="5794"/>
                    <a:pt x="4188" y="5575"/>
                  </a:cubicBezTo>
                  <a:lnTo>
                    <a:pt x="4195" y="2764"/>
                  </a:lnTo>
                  <a:cubicBezTo>
                    <a:pt x="4197" y="2452"/>
                    <a:pt x="3977" y="2075"/>
                    <a:pt x="3707" y="1919"/>
                  </a:cubicBezTo>
                  <a:lnTo>
                    <a:pt x="498" y="68"/>
                  </a:lnTo>
                  <a:cubicBezTo>
                    <a:pt x="419" y="22"/>
                    <a:pt x="345" y="1"/>
                    <a:pt x="279"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3061;p44"/>
            <p:cNvSpPr/>
            <p:nvPr/>
          </p:nvSpPr>
          <p:spPr>
            <a:xfrm>
              <a:off x="5487463" y="3858575"/>
              <a:ext cx="28650" cy="13275"/>
            </a:xfrm>
            <a:custGeom>
              <a:avLst/>
              <a:gdLst/>
              <a:ahLst/>
              <a:cxnLst/>
              <a:rect l="l" t="t" r="r" b="b"/>
              <a:pathLst>
                <a:path w="1146" h="531" extrusionOk="0">
                  <a:moveTo>
                    <a:pt x="925" y="0"/>
                  </a:moveTo>
                  <a:cubicBezTo>
                    <a:pt x="878" y="0"/>
                    <a:pt x="835" y="11"/>
                    <a:pt x="798" y="33"/>
                  </a:cubicBezTo>
                  <a:lnTo>
                    <a:pt x="1" y="496"/>
                  </a:lnTo>
                  <a:cubicBezTo>
                    <a:pt x="38" y="475"/>
                    <a:pt x="81" y="463"/>
                    <a:pt x="128" y="463"/>
                  </a:cubicBezTo>
                  <a:cubicBezTo>
                    <a:pt x="194" y="463"/>
                    <a:pt x="269" y="485"/>
                    <a:pt x="348" y="531"/>
                  </a:cubicBezTo>
                  <a:lnTo>
                    <a:pt x="1145" y="68"/>
                  </a:lnTo>
                  <a:cubicBezTo>
                    <a:pt x="1066" y="22"/>
                    <a:pt x="991" y="0"/>
                    <a:pt x="925" y="0"/>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 name="Google Shape;3062;p44"/>
            <p:cNvSpPr/>
            <p:nvPr/>
          </p:nvSpPr>
          <p:spPr>
            <a:xfrm>
              <a:off x="5584813" y="3997950"/>
              <a:ext cx="23525" cy="19400"/>
            </a:xfrm>
            <a:custGeom>
              <a:avLst/>
              <a:gdLst/>
              <a:ahLst/>
              <a:cxnLst/>
              <a:rect l="l" t="t" r="r" b="b"/>
              <a:pathLst>
                <a:path w="941" h="776" extrusionOk="0">
                  <a:moveTo>
                    <a:pt x="941" y="0"/>
                  </a:moveTo>
                  <a:lnTo>
                    <a:pt x="144" y="463"/>
                  </a:lnTo>
                  <a:cubicBezTo>
                    <a:pt x="143" y="615"/>
                    <a:pt x="91" y="722"/>
                    <a:pt x="6" y="773"/>
                  </a:cubicBezTo>
                  <a:lnTo>
                    <a:pt x="6" y="773"/>
                  </a:lnTo>
                  <a:lnTo>
                    <a:pt x="799" y="313"/>
                  </a:lnTo>
                  <a:cubicBezTo>
                    <a:pt x="886" y="263"/>
                    <a:pt x="939" y="155"/>
                    <a:pt x="941" y="0"/>
                  </a:cubicBezTo>
                  <a:close/>
                  <a:moveTo>
                    <a:pt x="6" y="773"/>
                  </a:moveTo>
                  <a:lnTo>
                    <a:pt x="1" y="776"/>
                  </a:lnTo>
                  <a:cubicBezTo>
                    <a:pt x="2" y="775"/>
                    <a:pt x="4" y="774"/>
                    <a:pt x="6" y="773"/>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 name="Google Shape;3063;p44"/>
            <p:cNvSpPr/>
            <p:nvPr/>
          </p:nvSpPr>
          <p:spPr>
            <a:xfrm>
              <a:off x="5588388" y="3927650"/>
              <a:ext cx="20150" cy="81900"/>
            </a:xfrm>
            <a:custGeom>
              <a:avLst/>
              <a:gdLst/>
              <a:ahLst/>
              <a:cxnLst/>
              <a:rect l="l" t="t" r="r" b="b"/>
              <a:pathLst>
                <a:path w="806" h="3276" extrusionOk="0">
                  <a:moveTo>
                    <a:pt x="805" y="0"/>
                  </a:moveTo>
                  <a:lnTo>
                    <a:pt x="8" y="465"/>
                  </a:lnTo>
                  <a:lnTo>
                    <a:pt x="1" y="3275"/>
                  </a:lnTo>
                  <a:lnTo>
                    <a:pt x="798" y="2812"/>
                  </a:lnTo>
                  <a:lnTo>
                    <a:pt x="805"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3064;p44"/>
            <p:cNvSpPr/>
            <p:nvPr/>
          </p:nvSpPr>
          <p:spPr>
            <a:xfrm>
              <a:off x="5496163" y="3860250"/>
              <a:ext cx="100175" cy="57925"/>
            </a:xfrm>
            <a:custGeom>
              <a:avLst/>
              <a:gdLst/>
              <a:ahLst/>
              <a:cxnLst/>
              <a:rect l="l" t="t" r="r" b="b"/>
              <a:pathLst>
                <a:path w="4007" h="2317" extrusionOk="0">
                  <a:moveTo>
                    <a:pt x="797" y="1"/>
                  </a:moveTo>
                  <a:lnTo>
                    <a:pt x="0" y="464"/>
                  </a:lnTo>
                  <a:lnTo>
                    <a:pt x="3209" y="2317"/>
                  </a:lnTo>
                  <a:lnTo>
                    <a:pt x="4006" y="1853"/>
                  </a:lnTo>
                  <a:lnTo>
                    <a:pt x="797"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 name="Google Shape;3065;p44"/>
            <p:cNvSpPr/>
            <p:nvPr/>
          </p:nvSpPr>
          <p:spPr>
            <a:xfrm>
              <a:off x="5576388" y="3906600"/>
              <a:ext cx="32175" cy="32675"/>
            </a:xfrm>
            <a:custGeom>
              <a:avLst/>
              <a:gdLst/>
              <a:ahLst/>
              <a:cxnLst/>
              <a:rect l="l" t="t" r="r" b="b"/>
              <a:pathLst>
                <a:path w="1287" h="1307" extrusionOk="0">
                  <a:moveTo>
                    <a:pt x="798" y="1"/>
                  </a:moveTo>
                  <a:lnTo>
                    <a:pt x="0" y="463"/>
                  </a:lnTo>
                  <a:cubicBezTo>
                    <a:pt x="270" y="618"/>
                    <a:pt x="489" y="997"/>
                    <a:pt x="488" y="1307"/>
                  </a:cubicBezTo>
                  <a:lnTo>
                    <a:pt x="1286" y="844"/>
                  </a:lnTo>
                  <a:cubicBezTo>
                    <a:pt x="1286" y="534"/>
                    <a:pt x="1067" y="156"/>
                    <a:pt x="798"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 name="Google Shape;3066;p44"/>
            <p:cNvSpPr/>
            <p:nvPr/>
          </p:nvSpPr>
          <p:spPr>
            <a:xfrm>
              <a:off x="5483663" y="3870150"/>
              <a:ext cx="104975" cy="148050"/>
            </a:xfrm>
            <a:custGeom>
              <a:avLst/>
              <a:gdLst/>
              <a:ahLst/>
              <a:cxnLst/>
              <a:rect l="l" t="t" r="r" b="b"/>
              <a:pathLst>
                <a:path w="4199" h="5922" extrusionOk="0">
                  <a:moveTo>
                    <a:pt x="280" y="1"/>
                  </a:moveTo>
                  <a:cubicBezTo>
                    <a:pt x="120" y="1"/>
                    <a:pt x="10" y="127"/>
                    <a:pt x="10" y="348"/>
                  </a:cubicBezTo>
                  <a:lnTo>
                    <a:pt x="2" y="3158"/>
                  </a:lnTo>
                  <a:cubicBezTo>
                    <a:pt x="1" y="3470"/>
                    <a:pt x="219" y="3846"/>
                    <a:pt x="489" y="4001"/>
                  </a:cubicBezTo>
                  <a:lnTo>
                    <a:pt x="3698" y="5854"/>
                  </a:lnTo>
                  <a:cubicBezTo>
                    <a:pt x="3777" y="5900"/>
                    <a:pt x="3852" y="5921"/>
                    <a:pt x="3918" y="5921"/>
                  </a:cubicBezTo>
                  <a:cubicBezTo>
                    <a:pt x="4078" y="5921"/>
                    <a:pt x="4189" y="5795"/>
                    <a:pt x="4190" y="5575"/>
                  </a:cubicBezTo>
                  <a:lnTo>
                    <a:pt x="4197" y="2764"/>
                  </a:lnTo>
                  <a:cubicBezTo>
                    <a:pt x="4198" y="2454"/>
                    <a:pt x="3979" y="2076"/>
                    <a:pt x="3709" y="1921"/>
                  </a:cubicBezTo>
                  <a:lnTo>
                    <a:pt x="500" y="68"/>
                  </a:lnTo>
                  <a:cubicBezTo>
                    <a:pt x="421" y="22"/>
                    <a:pt x="347" y="1"/>
                    <a:pt x="280" y="1"/>
                  </a:cubicBezTo>
                  <a:close/>
                </a:path>
              </a:pathLst>
            </a:custGeom>
            <a:solidFill>
              <a:srgbClr val="FF517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 name="Google Shape;3067;p44"/>
            <p:cNvSpPr/>
            <p:nvPr/>
          </p:nvSpPr>
          <p:spPr>
            <a:xfrm>
              <a:off x="5613638" y="4444925"/>
              <a:ext cx="28675" cy="13275"/>
            </a:xfrm>
            <a:custGeom>
              <a:avLst/>
              <a:gdLst/>
              <a:ahLst/>
              <a:cxnLst/>
              <a:rect l="l" t="t" r="r" b="b"/>
              <a:pathLst>
                <a:path w="1147" h="531" extrusionOk="0">
                  <a:moveTo>
                    <a:pt x="925" y="0"/>
                  </a:moveTo>
                  <a:cubicBezTo>
                    <a:pt x="878" y="0"/>
                    <a:pt x="835" y="11"/>
                    <a:pt x="798" y="33"/>
                  </a:cubicBezTo>
                  <a:lnTo>
                    <a:pt x="1" y="496"/>
                  </a:lnTo>
                  <a:cubicBezTo>
                    <a:pt x="38" y="475"/>
                    <a:pt x="81" y="464"/>
                    <a:pt x="129" y="464"/>
                  </a:cubicBezTo>
                  <a:cubicBezTo>
                    <a:pt x="195" y="464"/>
                    <a:pt x="269" y="485"/>
                    <a:pt x="348" y="531"/>
                  </a:cubicBezTo>
                  <a:lnTo>
                    <a:pt x="1146" y="68"/>
                  </a:lnTo>
                  <a:cubicBezTo>
                    <a:pt x="1067" y="22"/>
                    <a:pt x="991" y="0"/>
                    <a:pt x="925"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 name="Google Shape;3068;p44"/>
            <p:cNvSpPr/>
            <p:nvPr/>
          </p:nvSpPr>
          <p:spPr>
            <a:xfrm>
              <a:off x="5710963" y="4584275"/>
              <a:ext cx="23525" cy="19475"/>
            </a:xfrm>
            <a:custGeom>
              <a:avLst/>
              <a:gdLst/>
              <a:ahLst/>
              <a:cxnLst/>
              <a:rect l="l" t="t" r="r" b="b"/>
              <a:pathLst>
                <a:path w="941" h="779" extrusionOk="0">
                  <a:moveTo>
                    <a:pt x="940" y="0"/>
                  </a:moveTo>
                  <a:lnTo>
                    <a:pt x="143" y="463"/>
                  </a:lnTo>
                  <a:cubicBezTo>
                    <a:pt x="143" y="618"/>
                    <a:pt x="89" y="727"/>
                    <a:pt x="1" y="778"/>
                  </a:cubicBezTo>
                  <a:lnTo>
                    <a:pt x="1" y="778"/>
                  </a:lnTo>
                  <a:lnTo>
                    <a:pt x="798" y="315"/>
                  </a:lnTo>
                  <a:cubicBezTo>
                    <a:pt x="886" y="264"/>
                    <a:pt x="940" y="156"/>
                    <a:pt x="940" y="0"/>
                  </a:cubicBezTo>
                  <a:close/>
                  <a:moveTo>
                    <a:pt x="1" y="778"/>
                  </a:moveTo>
                  <a:lnTo>
                    <a:pt x="0" y="778"/>
                  </a:lnTo>
                  <a:cubicBezTo>
                    <a:pt x="1" y="778"/>
                    <a:pt x="1" y="778"/>
                    <a:pt x="1" y="778"/>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3069;p44"/>
            <p:cNvSpPr/>
            <p:nvPr/>
          </p:nvSpPr>
          <p:spPr>
            <a:xfrm>
              <a:off x="5714538" y="4514025"/>
              <a:ext cx="20175" cy="81850"/>
            </a:xfrm>
            <a:custGeom>
              <a:avLst/>
              <a:gdLst/>
              <a:ahLst/>
              <a:cxnLst/>
              <a:rect l="l" t="t" r="r" b="b"/>
              <a:pathLst>
                <a:path w="807" h="3274" extrusionOk="0">
                  <a:moveTo>
                    <a:pt x="806" y="1"/>
                  </a:moveTo>
                  <a:lnTo>
                    <a:pt x="9" y="464"/>
                  </a:lnTo>
                  <a:lnTo>
                    <a:pt x="0" y="3273"/>
                  </a:lnTo>
                  <a:lnTo>
                    <a:pt x="797" y="2810"/>
                  </a:lnTo>
                  <a:lnTo>
                    <a:pt x="806"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 name="Google Shape;3070;p44"/>
            <p:cNvSpPr/>
            <p:nvPr/>
          </p:nvSpPr>
          <p:spPr>
            <a:xfrm>
              <a:off x="5622338" y="4446600"/>
              <a:ext cx="100200" cy="57925"/>
            </a:xfrm>
            <a:custGeom>
              <a:avLst/>
              <a:gdLst/>
              <a:ahLst/>
              <a:cxnLst/>
              <a:rect l="l" t="t" r="r" b="b"/>
              <a:pathLst>
                <a:path w="4008" h="2317" extrusionOk="0">
                  <a:moveTo>
                    <a:pt x="798" y="1"/>
                  </a:moveTo>
                  <a:lnTo>
                    <a:pt x="0" y="464"/>
                  </a:lnTo>
                  <a:lnTo>
                    <a:pt x="3210" y="2317"/>
                  </a:lnTo>
                  <a:lnTo>
                    <a:pt x="4007" y="1853"/>
                  </a:lnTo>
                  <a:lnTo>
                    <a:pt x="798"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3071;p44"/>
            <p:cNvSpPr/>
            <p:nvPr/>
          </p:nvSpPr>
          <p:spPr>
            <a:xfrm>
              <a:off x="5702588" y="4492925"/>
              <a:ext cx="32125" cy="32700"/>
            </a:xfrm>
            <a:custGeom>
              <a:avLst/>
              <a:gdLst/>
              <a:ahLst/>
              <a:cxnLst/>
              <a:rect l="l" t="t" r="r" b="b"/>
              <a:pathLst>
                <a:path w="1285" h="1308" extrusionOk="0">
                  <a:moveTo>
                    <a:pt x="797" y="0"/>
                  </a:moveTo>
                  <a:lnTo>
                    <a:pt x="0" y="464"/>
                  </a:lnTo>
                  <a:cubicBezTo>
                    <a:pt x="271" y="619"/>
                    <a:pt x="487" y="998"/>
                    <a:pt x="487" y="1308"/>
                  </a:cubicBezTo>
                  <a:lnTo>
                    <a:pt x="1284" y="845"/>
                  </a:lnTo>
                  <a:cubicBezTo>
                    <a:pt x="1284" y="535"/>
                    <a:pt x="1067" y="156"/>
                    <a:pt x="797"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3072;p44"/>
            <p:cNvSpPr/>
            <p:nvPr/>
          </p:nvSpPr>
          <p:spPr>
            <a:xfrm>
              <a:off x="5609838" y="4456500"/>
              <a:ext cx="104950" cy="148050"/>
            </a:xfrm>
            <a:custGeom>
              <a:avLst/>
              <a:gdLst/>
              <a:ahLst/>
              <a:cxnLst/>
              <a:rect l="l" t="t" r="r" b="b"/>
              <a:pathLst>
                <a:path w="4198" h="5922" extrusionOk="0">
                  <a:moveTo>
                    <a:pt x="280" y="1"/>
                  </a:moveTo>
                  <a:cubicBezTo>
                    <a:pt x="120" y="1"/>
                    <a:pt x="9" y="128"/>
                    <a:pt x="9" y="348"/>
                  </a:cubicBezTo>
                  <a:lnTo>
                    <a:pt x="1" y="3157"/>
                  </a:lnTo>
                  <a:cubicBezTo>
                    <a:pt x="1" y="3467"/>
                    <a:pt x="220" y="3847"/>
                    <a:pt x="489" y="4003"/>
                  </a:cubicBezTo>
                  <a:lnTo>
                    <a:pt x="3699" y="5854"/>
                  </a:lnTo>
                  <a:cubicBezTo>
                    <a:pt x="3778" y="5900"/>
                    <a:pt x="3853" y="5922"/>
                    <a:pt x="3918" y="5922"/>
                  </a:cubicBezTo>
                  <a:cubicBezTo>
                    <a:pt x="4078" y="5922"/>
                    <a:pt x="4188" y="5795"/>
                    <a:pt x="4188" y="5574"/>
                  </a:cubicBezTo>
                  <a:lnTo>
                    <a:pt x="4197" y="2765"/>
                  </a:lnTo>
                  <a:cubicBezTo>
                    <a:pt x="4197" y="2455"/>
                    <a:pt x="3981" y="2076"/>
                    <a:pt x="3710" y="1921"/>
                  </a:cubicBezTo>
                  <a:lnTo>
                    <a:pt x="500" y="68"/>
                  </a:lnTo>
                  <a:cubicBezTo>
                    <a:pt x="421" y="22"/>
                    <a:pt x="347" y="1"/>
                    <a:pt x="280"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 name="Google Shape;3073;p44"/>
            <p:cNvSpPr/>
            <p:nvPr/>
          </p:nvSpPr>
          <p:spPr>
            <a:xfrm>
              <a:off x="5612063" y="4315675"/>
              <a:ext cx="28650" cy="13275"/>
            </a:xfrm>
            <a:custGeom>
              <a:avLst/>
              <a:gdLst/>
              <a:ahLst/>
              <a:cxnLst/>
              <a:rect l="l" t="t" r="r" b="b"/>
              <a:pathLst>
                <a:path w="1146" h="531" extrusionOk="0">
                  <a:moveTo>
                    <a:pt x="1" y="497"/>
                  </a:moveTo>
                  <a:cubicBezTo>
                    <a:pt x="0" y="497"/>
                    <a:pt x="0" y="497"/>
                    <a:pt x="0" y="497"/>
                  </a:cubicBezTo>
                  <a:lnTo>
                    <a:pt x="1" y="497"/>
                  </a:lnTo>
                  <a:close/>
                  <a:moveTo>
                    <a:pt x="926" y="0"/>
                  </a:moveTo>
                  <a:cubicBezTo>
                    <a:pt x="878" y="0"/>
                    <a:pt x="835" y="11"/>
                    <a:pt x="798" y="32"/>
                  </a:cubicBezTo>
                  <a:lnTo>
                    <a:pt x="1" y="497"/>
                  </a:lnTo>
                  <a:lnTo>
                    <a:pt x="1" y="497"/>
                  </a:lnTo>
                  <a:cubicBezTo>
                    <a:pt x="38" y="475"/>
                    <a:pt x="82" y="464"/>
                    <a:pt x="130" y="464"/>
                  </a:cubicBezTo>
                  <a:cubicBezTo>
                    <a:pt x="196" y="464"/>
                    <a:pt x="270" y="485"/>
                    <a:pt x="348" y="531"/>
                  </a:cubicBezTo>
                  <a:lnTo>
                    <a:pt x="1146" y="67"/>
                  </a:lnTo>
                  <a:cubicBezTo>
                    <a:pt x="1067" y="22"/>
                    <a:pt x="992"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 name="Google Shape;3074;p44"/>
            <p:cNvSpPr/>
            <p:nvPr/>
          </p:nvSpPr>
          <p:spPr>
            <a:xfrm>
              <a:off x="5709438" y="4455000"/>
              <a:ext cx="23525" cy="19500"/>
            </a:xfrm>
            <a:custGeom>
              <a:avLst/>
              <a:gdLst/>
              <a:ahLst/>
              <a:cxnLst/>
              <a:rect l="l" t="t" r="r" b="b"/>
              <a:pathLst>
                <a:path w="941" h="780" extrusionOk="0">
                  <a:moveTo>
                    <a:pt x="940" y="1"/>
                  </a:moveTo>
                  <a:lnTo>
                    <a:pt x="142" y="464"/>
                  </a:lnTo>
                  <a:cubicBezTo>
                    <a:pt x="142" y="618"/>
                    <a:pt x="87" y="727"/>
                    <a:pt x="0" y="779"/>
                  </a:cubicBezTo>
                  <a:lnTo>
                    <a:pt x="797" y="315"/>
                  </a:lnTo>
                  <a:cubicBezTo>
                    <a:pt x="884" y="264"/>
                    <a:pt x="939" y="155"/>
                    <a:pt x="940"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 name="Google Shape;3075;p44"/>
            <p:cNvSpPr/>
            <p:nvPr/>
          </p:nvSpPr>
          <p:spPr>
            <a:xfrm>
              <a:off x="5712988" y="4384750"/>
              <a:ext cx="20150" cy="81850"/>
            </a:xfrm>
            <a:custGeom>
              <a:avLst/>
              <a:gdLst/>
              <a:ahLst/>
              <a:cxnLst/>
              <a:rect l="l" t="t" r="r" b="b"/>
              <a:pathLst>
                <a:path w="806" h="3274" extrusionOk="0">
                  <a:moveTo>
                    <a:pt x="806" y="0"/>
                  </a:moveTo>
                  <a:lnTo>
                    <a:pt x="9" y="464"/>
                  </a:lnTo>
                  <a:lnTo>
                    <a:pt x="0" y="3274"/>
                  </a:lnTo>
                  <a:lnTo>
                    <a:pt x="798" y="2811"/>
                  </a:lnTo>
                  <a:lnTo>
                    <a:pt x="806"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 name="Google Shape;3076;p44"/>
            <p:cNvSpPr/>
            <p:nvPr/>
          </p:nvSpPr>
          <p:spPr>
            <a:xfrm>
              <a:off x="5620738" y="4317350"/>
              <a:ext cx="100225" cy="57925"/>
            </a:xfrm>
            <a:custGeom>
              <a:avLst/>
              <a:gdLst/>
              <a:ahLst/>
              <a:cxnLst/>
              <a:rect l="l" t="t" r="r" b="b"/>
              <a:pathLst>
                <a:path w="4009" h="2317" extrusionOk="0">
                  <a:moveTo>
                    <a:pt x="799" y="0"/>
                  </a:moveTo>
                  <a:lnTo>
                    <a:pt x="1" y="464"/>
                  </a:lnTo>
                  <a:lnTo>
                    <a:pt x="3212" y="2316"/>
                  </a:lnTo>
                  <a:lnTo>
                    <a:pt x="4009" y="1853"/>
                  </a:lnTo>
                  <a:lnTo>
                    <a:pt x="799"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 name="Google Shape;3077;p44"/>
            <p:cNvSpPr/>
            <p:nvPr/>
          </p:nvSpPr>
          <p:spPr>
            <a:xfrm>
              <a:off x="5701038" y="4363675"/>
              <a:ext cx="32150" cy="32675"/>
            </a:xfrm>
            <a:custGeom>
              <a:avLst/>
              <a:gdLst/>
              <a:ahLst/>
              <a:cxnLst/>
              <a:rect l="l" t="t" r="r" b="b"/>
              <a:pathLst>
                <a:path w="1286" h="1307" extrusionOk="0">
                  <a:moveTo>
                    <a:pt x="797" y="0"/>
                  </a:moveTo>
                  <a:lnTo>
                    <a:pt x="0" y="463"/>
                  </a:lnTo>
                  <a:cubicBezTo>
                    <a:pt x="270" y="620"/>
                    <a:pt x="487" y="996"/>
                    <a:pt x="487" y="1307"/>
                  </a:cubicBezTo>
                  <a:lnTo>
                    <a:pt x="1284" y="843"/>
                  </a:lnTo>
                  <a:cubicBezTo>
                    <a:pt x="1285" y="533"/>
                    <a:pt x="1067" y="156"/>
                    <a:pt x="797"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 name="Google Shape;3078;p44"/>
            <p:cNvSpPr/>
            <p:nvPr/>
          </p:nvSpPr>
          <p:spPr>
            <a:xfrm>
              <a:off x="5608288" y="4327225"/>
              <a:ext cx="104925" cy="148050"/>
            </a:xfrm>
            <a:custGeom>
              <a:avLst/>
              <a:gdLst/>
              <a:ahLst/>
              <a:cxnLst/>
              <a:rect l="l" t="t" r="r" b="b"/>
              <a:pathLst>
                <a:path w="4197" h="5922" extrusionOk="0">
                  <a:moveTo>
                    <a:pt x="280" y="1"/>
                  </a:moveTo>
                  <a:cubicBezTo>
                    <a:pt x="121" y="1"/>
                    <a:pt x="10" y="127"/>
                    <a:pt x="9" y="346"/>
                  </a:cubicBezTo>
                  <a:lnTo>
                    <a:pt x="2" y="3157"/>
                  </a:lnTo>
                  <a:cubicBezTo>
                    <a:pt x="0" y="3467"/>
                    <a:pt x="220" y="3845"/>
                    <a:pt x="487" y="4001"/>
                  </a:cubicBezTo>
                  <a:lnTo>
                    <a:pt x="3699" y="5855"/>
                  </a:lnTo>
                  <a:cubicBezTo>
                    <a:pt x="3778" y="5901"/>
                    <a:pt x="3852" y="5922"/>
                    <a:pt x="3918" y="5922"/>
                  </a:cubicBezTo>
                  <a:cubicBezTo>
                    <a:pt x="4078" y="5922"/>
                    <a:pt x="4188" y="5795"/>
                    <a:pt x="4188" y="5575"/>
                  </a:cubicBezTo>
                  <a:lnTo>
                    <a:pt x="4197" y="2765"/>
                  </a:lnTo>
                  <a:cubicBezTo>
                    <a:pt x="4197" y="2454"/>
                    <a:pt x="3980" y="2077"/>
                    <a:pt x="3710" y="1921"/>
                  </a:cubicBezTo>
                  <a:lnTo>
                    <a:pt x="499" y="67"/>
                  </a:lnTo>
                  <a:cubicBezTo>
                    <a:pt x="420" y="22"/>
                    <a:pt x="346" y="1"/>
                    <a:pt x="280"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 name="Google Shape;3079;p44"/>
            <p:cNvSpPr/>
            <p:nvPr/>
          </p:nvSpPr>
          <p:spPr>
            <a:xfrm>
              <a:off x="5612438" y="4187500"/>
              <a:ext cx="28625" cy="13275"/>
            </a:xfrm>
            <a:custGeom>
              <a:avLst/>
              <a:gdLst/>
              <a:ahLst/>
              <a:cxnLst/>
              <a:rect l="l" t="t" r="r" b="b"/>
              <a:pathLst>
                <a:path w="1145" h="531" extrusionOk="0">
                  <a:moveTo>
                    <a:pt x="926" y="0"/>
                  </a:moveTo>
                  <a:cubicBezTo>
                    <a:pt x="878" y="0"/>
                    <a:pt x="835" y="11"/>
                    <a:pt x="797" y="33"/>
                  </a:cubicBezTo>
                  <a:lnTo>
                    <a:pt x="0" y="496"/>
                  </a:lnTo>
                  <a:cubicBezTo>
                    <a:pt x="38" y="475"/>
                    <a:pt x="81" y="464"/>
                    <a:pt x="128" y="464"/>
                  </a:cubicBezTo>
                  <a:cubicBezTo>
                    <a:pt x="194" y="464"/>
                    <a:pt x="268" y="485"/>
                    <a:pt x="348" y="531"/>
                  </a:cubicBezTo>
                  <a:lnTo>
                    <a:pt x="1144" y="66"/>
                  </a:lnTo>
                  <a:cubicBezTo>
                    <a:pt x="1066" y="22"/>
                    <a:pt x="992"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 name="Google Shape;3080;p44"/>
            <p:cNvSpPr/>
            <p:nvPr/>
          </p:nvSpPr>
          <p:spPr>
            <a:xfrm>
              <a:off x="5709813" y="4326875"/>
              <a:ext cx="23525" cy="19425"/>
            </a:xfrm>
            <a:custGeom>
              <a:avLst/>
              <a:gdLst/>
              <a:ahLst/>
              <a:cxnLst/>
              <a:rect l="l" t="t" r="r" b="b"/>
              <a:pathLst>
                <a:path w="941" h="777" extrusionOk="0">
                  <a:moveTo>
                    <a:pt x="940" y="0"/>
                  </a:moveTo>
                  <a:lnTo>
                    <a:pt x="142" y="464"/>
                  </a:lnTo>
                  <a:cubicBezTo>
                    <a:pt x="142" y="617"/>
                    <a:pt x="87" y="725"/>
                    <a:pt x="0" y="776"/>
                  </a:cubicBezTo>
                  <a:lnTo>
                    <a:pt x="797" y="313"/>
                  </a:lnTo>
                  <a:cubicBezTo>
                    <a:pt x="884" y="262"/>
                    <a:pt x="940" y="154"/>
                    <a:pt x="940"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 name="Google Shape;3081;p44"/>
            <p:cNvSpPr/>
            <p:nvPr/>
          </p:nvSpPr>
          <p:spPr>
            <a:xfrm>
              <a:off x="5713363" y="4256575"/>
              <a:ext cx="20150" cy="81900"/>
            </a:xfrm>
            <a:custGeom>
              <a:avLst/>
              <a:gdLst/>
              <a:ahLst/>
              <a:cxnLst/>
              <a:rect l="l" t="t" r="r" b="b"/>
              <a:pathLst>
                <a:path w="806" h="3276" extrusionOk="0">
                  <a:moveTo>
                    <a:pt x="806" y="1"/>
                  </a:moveTo>
                  <a:lnTo>
                    <a:pt x="8" y="464"/>
                  </a:lnTo>
                  <a:lnTo>
                    <a:pt x="0" y="3276"/>
                  </a:lnTo>
                  <a:lnTo>
                    <a:pt x="797" y="2812"/>
                  </a:lnTo>
                  <a:lnTo>
                    <a:pt x="806"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 name="Google Shape;3082;p44"/>
            <p:cNvSpPr/>
            <p:nvPr/>
          </p:nvSpPr>
          <p:spPr>
            <a:xfrm>
              <a:off x="5621113" y="4189150"/>
              <a:ext cx="100225" cy="57950"/>
            </a:xfrm>
            <a:custGeom>
              <a:avLst/>
              <a:gdLst/>
              <a:ahLst/>
              <a:cxnLst/>
              <a:rect l="l" t="t" r="r" b="b"/>
              <a:pathLst>
                <a:path w="4009" h="2318" extrusionOk="0">
                  <a:moveTo>
                    <a:pt x="797" y="0"/>
                  </a:moveTo>
                  <a:lnTo>
                    <a:pt x="1" y="465"/>
                  </a:lnTo>
                  <a:lnTo>
                    <a:pt x="3212" y="2318"/>
                  </a:lnTo>
                  <a:lnTo>
                    <a:pt x="4009" y="1855"/>
                  </a:lnTo>
                  <a:lnTo>
                    <a:pt x="797"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3083;p44"/>
            <p:cNvSpPr/>
            <p:nvPr/>
          </p:nvSpPr>
          <p:spPr>
            <a:xfrm>
              <a:off x="5701388" y="4235500"/>
              <a:ext cx="32125" cy="32675"/>
            </a:xfrm>
            <a:custGeom>
              <a:avLst/>
              <a:gdLst/>
              <a:ahLst/>
              <a:cxnLst/>
              <a:rect l="l" t="t" r="r" b="b"/>
              <a:pathLst>
                <a:path w="1285" h="1307" extrusionOk="0">
                  <a:moveTo>
                    <a:pt x="798" y="1"/>
                  </a:moveTo>
                  <a:lnTo>
                    <a:pt x="1" y="464"/>
                  </a:lnTo>
                  <a:cubicBezTo>
                    <a:pt x="271" y="619"/>
                    <a:pt x="488" y="997"/>
                    <a:pt x="487" y="1307"/>
                  </a:cubicBezTo>
                  <a:lnTo>
                    <a:pt x="1285" y="844"/>
                  </a:lnTo>
                  <a:cubicBezTo>
                    <a:pt x="1285" y="534"/>
                    <a:pt x="1068" y="156"/>
                    <a:pt x="798"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 name="Google Shape;3084;p44"/>
            <p:cNvSpPr/>
            <p:nvPr/>
          </p:nvSpPr>
          <p:spPr>
            <a:xfrm>
              <a:off x="5608663" y="4199075"/>
              <a:ext cx="104925" cy="148050"/>
            </a:xfrm>
            <a:custGeom>
              <a:avLst/>
              <a:gdLst/>
              <a:ahLst/>
              <a:cxnLst/>
              <a:rect l="l" t="t" r="r" b="b"/>
              <a:pathLst>
                <a:path w="4197" h="5922" extrusionOk="0">
                  <a:moveTo>
                    <a:pt x="280" y="0"/>
                  </a:moveTo>
                  <a:cubicBezTo>
                    <a:pt x="120" y="0"/>
                    <a:pt x="9" y="126"/>
                    <a:pt x="9" y="347"/>
                  </a:cubicBezTo>
                  <a:lnTo>
                    <a:pt x="0" y="3157"/>
                  </a:lnTo>
                  <a:cubicBezTo>
                    <a:pt x="0" y="3466"/>
                    <a:pt x="218" y="3845"/>
                    <a:pt x="487" y="4000"/>
                  </a:cubicBezTo>
                  <a:lnTo>
                    <a:pt x="3699" y="5855"/>
                  </a:lnTo>
                  <a:cubicBezTo>
                    <a:pt x="3777" y="5900"/>
                    <a:pt x="3851" y="5921"/>
                    <a:pt x="3917" y="5921"/>
                  </a:cubicBezTo>
                  <a:cubicBezTo>
                    <a:pt x="4077" y="5921"/>
                    <a:pt x="4187" y="5794"/>
                    <a:pt x="4188" y="5576"/>
                  </a:cubicBezTo>
                  <a:lnTo>
                    <a:pt x="4196" y="2764"/>
                  </a:lnTo>
                  <a:cubicBezTo>
                    <a:pt x="4197" y="2454"/>
                    <a:pt x="3979" y="2076"/>
                    <a:pt x="3710" y="1921"/>
                  </a:cubicBezTo>
                  <a:lnTo>
                    <a:pt x="499" y="67"/>
                  </a:lnTo>
                  <a:cubicBezTo>
                    <a:pt x="420" y="22"/>
                    <a:pt x="346" y="0"/>
                    <a:pt x="280" y="0"/>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3085;p44"/>
            <p:cNvSpPr/>
            <p:nvPr/>
          </p:nvSpPr>
          <p:spPr>
            <a:xfrm>
              <a:off x="5612813" y="4059325"/>
              <a:ext cx="28625" cy="13275"/>
            </a:xfrm>
            <a:custGeom>
              <a:avLst/>
              <a:gdLst/>
              <a:ahLst/>
              <a:cxnLst/>
              <a:rect l="l" t="t" r="r" b="b"/>
              <a:pathLst>
                <a:path w="1145" h="531" extrusionOk="0">
                  <a:moveTo>
                    <a:pt x="925" y="1"/>
                  </a:moveTo>
                  <a:cubicBezTo>
                    <a:pt x="877" y="1"/>
                    <a:pt x="834" y="12"/>
                    <a:pt x="797" y="33"/>
                  </a:cubicBezTo>
                  <a:lnTo>
                    <a:pt x="0" y="496"/>
                  </a:lnTo>
                  <a:cubicBezTo>
                    <a:pt x="37" y="475"/>
                    <a:pt x="81" y="464"/>
                    <a:pt x="128" y="464"/>
                  </a:cubicBezTo>
                  <a:cubicBezTo>
                    <a:pt x="195" y="464"/>
                    <a:pt x="269" y="485"/>
                    <a:pt x="347" y="530"/>
                  </a:cubicBezTo>
                  <a:lnTo>
                    <a:pt x="1144" y="67"/>
                  </a:lnTo>
                  <a:cubicBezTo>
                    <a:pt x="1066" y="22"/>
                    <a:pt x="991" y="1"/>
                    <a:pt x="925"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 name="Google Shape;3086;p44"/>
            <p:cNvSpPr/>
            <p:nvPr/>
          </p:nvSpPr>
          <p:spPr>
            <a:xfrm>
              <a:off x="5710138" y="4198700"/>
              <a:ext cx="23550" cy="19425"/>
            </a:xfrm>
            <a:custGeom>
              <a:avLst/>
              <a:gdLst/>
              <a:ahLst/>
              <a:cxnLst/>
              <a:rect l="l" t="t" r="r" b="b"/>
              <a:pathLst>
                <a:path w="942" h="777" extrusionOk="0">
                  <a:moveTo>
                    <a:pt x="941" y="1"/>
                  </a:moveTo>
                  <a:lnTo>
                    <a:pt x="144" y="464"/>
                  </a:lnTo>
                  <a:cubicBezTo>
                    <a:pt x="143" y="615"/>
                    <a:pt x="91" y="723"/>
                    <a:pt x="6" y="774"/>
                  </a:cubicBezTo>
                  <a:lnTo>
                    <a:pt x="6" y="774"/>
                  </a:lnTo>
                  <a:lnTo>
                    <a:pt x="799" y="313"/>
                  </a:lnTo>
                  <a:cubicBezTo>
                    <a:pt x="886" y="263"/>
                    <a:pt x="941" y="155"/>
                    <a:pt x="941" y="1"/>
                  </a:cubicBezTo>
                  <a:close/>
                  <a:moveTo>
                    <a:pt x="6" y="774"/>
                  </a:moveTo>
                  <a:lnTo>
                    <a:pt x="1" y="777"/>
                  </a:lnTo>
                  <a:cubicBezTo>
                    <a:pt x="3" y="776"/>
                    <a:pt x="4" y="775"/>
                    <a:pt x="6" y="774"/>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 name="Google Shape;3087;p44"/>
            <p:cNvSpPr/>
            <p:nvPr/>
          </p:nvSpPr>
          <p:spPr>
            <a:xfrm>
              <a:off x="5713738" y="4128400"/>
              <a:ext cx="20125" cy="81900"/>
            </a:xfrm>
            <a:custGeom>
              <a:avLst/>
              <a:gdLst/>
              <a:ahLst/>
              <a:cxnLst/>
              <a:rect l="l" t="t" r="r" b="b"/>
              <a:pathLst>
                <a:path w="805" h="3276" extrusionOk="0">
                  <a:moveTo>
                    <a:pt x="805" y="1"/>
                  </a:moveTo>
                  <a:lnTo>
                    <a:pt x="8" y="464"/>
                  </a:lnTo>
                  <a:lnTo>
                    <a:pt x="0" y="3276"/>
                  </a:lnTo>
                  <a:lnTo>
                    <a:pt x="0" y="3276"/>
                  </a:lnTo>
                  <a:lnTo>
                    <a:pt x="797" y="2813"/>
                  </a:lnTo>
                  <a:lnTo>
                    <a:pt x="805"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 name="Google Shape;3088;p44"/>
            <p:cNvSpPr/>
            <p:nvPr/>
          </p:nvSpPr>
          <p:spPr>
            <a:xfrm>
              <a:off x="5621488" y="4060975"/>
              <a:ext cx="100225" cy="57975"/>
            </a:xfrm>
            <a:custGeom>
              <a:avLst/>
              <a:gdLst/>
              <a:ahLst/>
              <a:cxnLst/>
              <a:rect l="l" t="t" r="r" b="b"/>
              <a:pathLst>
                <a:path w="4009" h="2319" extrusionOk="0">
                  <a:moveTo>
                    <a:pt x="797" y="1"/>
                  </a:moveTo>
                  <a:lnTo>
                    <a:pt x="0" y="464"/>
                  </a:lnTo>
                  <a:lnTo>
                    <a:pt x="3211" y="2318"/>
                  </a:lnTo>
                  <a:lnTo>
                    <a:pt x="4009" y="1855"/>
                  </a:lnTo>
                  <a:lnTo>
                    <a:pt x="797"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 name="Google Shape;3089;p44"/>
            <p:cNvSpPr/>
            <p:nvPr/>
          </p:nvSpPr>
          <p:spPr>
            <a:xfrm>
              <a:off x="5701738" y="4107325"/>
              <a:ext cx="32150" cy="32700"/>
            </a:xfrm>
            <a:custGeom>
              <a:avLst/>
              <a:gdLst/>
              <a:ahLst/>
              <a:cxnLst/>
              <a:rect l="l" t="t" r="r" b="b"/>
              <a:pathLst>
                <a:path w="1286" h="1308" extrusionOk="0">
                  <a:moveTo>
                    <a:pt x="799" y="1"/>
                  </a:moveTo>
                  <a:lnTo>
                    <a:pt x="1" y="464"/>
                  </a:lnTo>
                  <a:cubicBezTo>
                    <a:pt x="271" y="620"/>
                    <a:pt x="489" y="997"/>
                    <a:pt x="488" y="1307"/>
                  </a:cubicBezTo>
                  <a:lnTo>
                    <a:pt x="1285" y="844"/>
                  </a:lnTo>
                  <a:cubicBezTo>
                    <a:pt x="1286" y="533"/>
                    <a:pt x="1068" y="157"/>
                    <a:pt x="799"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3090;p44"/>
            <p:cNvSpPr/>
            <p:nvPr/>
          </p:nvSpPr>
          <p:spPr>
            <a:xfrm>
              <a:off x="5609013" y="4070900"/>
              <a:ext cx="104950" cy="148075"/>
            </a:xfrm>
            <a:custGeom>
              <a:avLst/>
              <a:gdLst/>
              <a:ahLst/>
              <a:cxnLst/>
              <a:rect l="l" t="t" r="r" b="b"/>
              <a:pathLst>
                <a:path w="4198" h="5923" extrusionOk="0">
                  <a:moveTo>
                    <a:pt x="281" y="1"/>
                  </a:moveTo>
                  <a:cubicBezTo>
                    <a:pt x="120" y="1"/>
                    <a:pt x="10" y="126"/>
                    <a:pt x="9" y="346"/>
                  </a:cubicBezTo>
                  <a:lnTo>
                    <a:pt x="1" y="3158"/>
                  </a:lnTo>
                  <a:cubicBezTo>
                    <a:pt x="0" y="3469"/>
                    <a:pt x="219" y="3845"/>
                    <a:pt x="488" y="4001"/>
                  </a:cubicBezTo>
                  <a:lnTo>
                    <a:pt x="3698" y="5855"/>
                  </a:lnTo>
                  <a:cubicBezTo>
                    <a:pt x="3777" y="5901"/>
                    <a:pt x="3852" y="5922"/>
                    <a:pt x="3918" y="5922"/>
                  </a:cubicBezTo>
                  <a:cubicBezTo>
                    <a:pt x="4078" y="5922"/>
                    <a:pt x="4188" y="5795"/>
                    <a:pt x="4189" y="5576"/>
                  </a:cubicBezTo>
                  <a:lnTo>
                    <a:pt x="4197" y="2764"/>
                  </a:lnTo>
                  <a:cubicBezTo>
                    <a:pt x="4198" y="2454"/>
                    <a:pt x="3980" y="2077"/>
                    <a:pt x="3710" y="1921"/>
                  </a:cubicBezTo>
                  <a:lnTo>
                    <a:pt x="499" y="67"/>
                  </a:lnTo>
                  <a:cubicBezTo>
                    <a:pt x="421" y="22"/>
                    <a:pt x="347" y="1"/>
                    <a:pt x="281"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 name="Google Shape;3091;p44"/>
            <p:cNvSpPr/>
            <p:nvPr/>
          </p:nvSpPr>
          <p:spPr>
            <a:xfrm>
              <a:off x="5613138" y="3931150"/>
              <a:ext cx="28675" cy="13275"/>
            </a:xfrm>
            <a:custGeom>
              <a:avLst/>
              <a:gdLst/>
              <a:ahLst/>
              <a:cxnLst/>
              <a:rect l="l" t="t" r="r" b="b"/>
              <a:pathLst>
                <a:path w="1147" h="531" extrusionOk="0">
                  <a:moveTo>
                    <a:pt x="2" y="496"/>
                  </a:moveTo>
                  <a:cubicBezTo>
                    <a:pt x="1" y="496"/>
                    <a:pt x="1" y="497"/>
                    <a:pt x="1" y="497"/>
                  </a:cubicBezTo>
                  <a:lnTo>
                    <a:pt x="2" y="496"/>
                  </a:lnTo>
                  <a:close/>
                  <a:moveTo>
                    <a:pt x="928" y="1"/>
                  </a:moveTo>
                  <a:cubicBezTo>
                    <a:pt x="880" y="1"/>
                    <a:pt x="836" y="12"/>
                    <a:pt x="799" y="34"/>
                  </a:cubicBezTo>
                  <a:lnTo>
                    <a:pt x="2" y="496"/>
                  </a:lnTo>
                  <a:lnTo>
                    <a:pt x="2" y="496"/>
                  </a:lnTo>
                  <a:cubicBezTo>
                    <a:pt x="39" y="475"/>
                    <a:pt x="83" y="463"/>
                    <a:pt x="130" y="463"/>
                  </a:cubicBezTo>
                  <a:cubicBezTo>
                    <a:pt x="196" y="463"/>
                    <a:pt x="270" y="485"/>
                    <a:pt x="348" y="530"/>
                  </a:cubicBezTo>
                  <a:lnTo>
                    <a:pt x="1146" y="67"/>
                  </a:lnTo>
                  <a:cubicBezTo>
                    <a:pt x="1068" y="22"/>
                    <a:pt x="994" y="1"/>
                    <a:pt x="928"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 name="Google Shape;3092;p44"/>
            <p:cNvSpPr/>
            <p:nvPr/>
          </p:nvSpPr>
          <p:spPr>
            <a:xfrm>
              <a:off x="5710513" y="4070550"/>
              <a:ext cx="23525" cy="19400"/>
            </a:xfrm>
            <a:custGeom>
              <a:avLst/>
              <a:gdLst/>
              <a:ahLst/>
              <a:cxnLst/>
              <a:rect l="l" t="t" r="r" b="b"/>
              <a:pathLst>
                <a:path w="941" h="776" extrusionOk="0">
                  <a:moveTo>
                    <a:pt x="941" y="0"/>
                  </a:moveTo>
                  <a:lnTo>
                    <a:pt x="143" y="463"/>
                  </a:lnTo>
                  <a:cubicBezTo>
                    <a:pt x="143" y="616"/>
                    <a:pt x="88" y="725"/>
                    <a:pt x="1" y="776"/>
                  </a:cubicBezTo>
                  <a:lnTo>
                    <a:pt x="798" y="313"/>
                  </a:lnTo>
                  <a:cubicBezTo>
                    <a:pt x="886" y="262"/>
                    <a:pt x="940" y="153"/>
                    <a:pt x="941" y="0"/>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7" name="Google Shape;3093;p44"/>
            <p:cNvSpPr/>
            <p:nvPr/>
          </p:nvSpPr>
          <p:spPr>
            <a:xfrm>
              <a:off x="5714063" y="4000250"/>
              <a:ext cx="20175" cy="81900"/>
            </a:xfrm>
            <a:custGeom>
              <a:avLst/>
              <a:gdLst/>
              <a:ahLst/>
              <a:cxnLst/>
              <a:rect l="l" t="t" r="r" b="b"/>
              <a:pathLst>
                <a:path w="807" h="3276" extrusionOk="0">
                  <a:moveTo>
                    <a:pt x="806" y="0"/>
                  </a:moveTo>
                  <a:lnTo>
                    <a:pt x="10" y="464"/>
                  </a:lnTo>
                  <a:lnTo>
                    <a:pt x="1" y="3275"/>
                  </a:lnTo>
                  <a:lnTo>
                    <a:pt x="799" y="2812"/>
                  </a:lnTo>
                  <a:lnTo>
                    <a:pt x="806"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8" name="Google Shape;3094;p44"/>
            <p:cNvSpPr/>
            <p:nvPr/>
          </p:nvSpPr>
          <p:spPr>
            <a:xfrm>
              <a:off x="5621838" y="3932825"/>
              <a:ext cx="100225" cy="57950"/>
            </a:xfrm>
            <a:custGeom>
              <a:avLst/>
              <a:gdLst/>
              <a:ahLst/>
              <a:cxnLst/>
              <a:rect l="l" t="t" r="r" b="b"/>
              <a:pathLst>
                <a:path w="4009" h="2318" extrusionOk="0">
                  <a:moveTo>
                    <a:pt x="798" y="0"/>
                  </a:moveTo>
                  <a:lnTo>
                    <a:pt x="0" y="463"/>
                  </a:lnTo>
                  <a:lnTo>
                    <a:pt x="3212" y="2318"/>
                  </a:lnTo>
                  <a:lnTo>
                    <a:pt x="4009" y="1854"/>
                  </a:lnTo>
                  <a:lnTo>
                    <a:pt x="798"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9" name="Google Shape;3095;p44"/>
            <p:cNvSpPr/>
            <p:nvPr/>
          </p:nvSpPr>
          <p:spPr>
            <a:xfrm>
              <a:off x="5702113" y="3979175"/>
              <a:ext cx="32150" cy="32675"/>
            </a:xfrm>
            <a:custGeom>
              <a:avLst/>
              <a:gdLst/>
              <a:ahLst/>
              <a:cxnLst/>
              <a:rect l="l" t="t" r="r" b="b"/>
              <a:pathLst>
                <a:path w="1286" h="1307" extrusionOk="0">
                  <a:moveTo>
                    <a:pt x="798" y="0"/>
                  </a:moveTo>
                  <a:lnTo>
                    <a:pt x="1" y="464"/>
                  </a:lnTo>
                  <a:cubicBezTo>
                    <a:pt x="271" y="619"/>
                    <a:pt x="488" y="995"/>
                    <a:pt x="488" y="1307"/>
                  </a:cubicBezTo>
                  <a:lnTo>
                    <a:pt x="1284" y="843"/>
                  </a:lnTo>
                  <a:cubicBezTo>
                    <a:pt x="1286" y="532"/>
                    <a:pt x="1068" y="156"/>
                    <a:pt x="798" y="0"/>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0" name="Google Shape;3096;p44"/>
            <p:cNvSpPr/>
            <p:nvPr/>
          </p:nvSpPr>
          <p:spPr>
            <a:xfrm>
              <a:off x="5609388" y="3942725"/>
              <a:ext cx="104925" cy="148075"/>
            </a:xfrm>
            <a:custGeom>
              <a:avLst/>
              <a:gdLst/>
              <a:ahLst/>
              <a:cxnLst/>
              <a:rect l="l" t="t" r="r" b="b"/>
              <a:pathLst>
                <a:path w="4197" h="5923" extrusionOk="0">
                  <a:moveTo>
                    <a:pt x="280" y="1"/>
                  </a:moveTo>
                  <a:cubicBezTo>
                    <a:pt x="120" y="1"/>
                    <a:pt x="10" y="127"/>
                    <a:pt x="9" y="346"/>
                  </a:cubicBezTo>
                  <a:lnTo>
                    <a:pt x="1" y="3158"/>
                  </a:lnTo>
                  <a:cubicBezTo>
                    <a:pt x="0" y="3468"/>
                    <a:pt x="219" y="3845"/>
                    <a:pt x="487" y="4001"/>
                  </a:cubicBezTo>
                  <a:lnTo>
                    <a:pt x="3698" y="5855"/>
                  </a:lnTo>
                  <a:cubicBezTo>
                    <a:pt x="3777" y="5901"/>
                    <a:pt x="3852" y="5922"/>
                    <a:pt x="3918" y="5922"/>
                  </a:cubicBezTo>
                  <a:cubicBezTo>
                    <a:pt x="4078" y="5922"/>
                    <a:pt x="4188" y="5795"/>
                    <a:pt x="4188" y="5575"/>
                  </a:cubicBezTo>
                  <a:lnTo>
                    <a:pt x="4197" y="2765"/>
                  </a:lnTo>
                  <a:cubicBezTo>
                    <a:pt x="4197" y="2453"/>
                    <a:pt x="3980" y="2077"/>
                    <a:pt x="3710" y="1922"/>
                  </a:cubicBezTo>
                  <a:lnTo>
                    <a:pt x="498" y="67"/>
                  </a:lnTo>
                  <a:cubicBezTo>
                    <a:pt x="420" y="22"/>
                    <a:pt x="346" y="1"/>
                    <a:pt x="280" y="1"/>
                  </a:cubicBezTo>
                  <a:close/>
                </a:path>
              </a:pathLst>
            </a:custGeom>
            <a:solidFill>
              <a:srgbClr val="FF517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1" name="Google Shape;3097;p44"/>
            <p:cNvSpPr/>
            <p:nvPr/>
          </p:nvSpPr>
          <p:spPr>
            <a:xfrm>
              <a:off x="5737788" y="4388250"/>
              <a:ext cx="28675" cy="13300"/>
            </a:xfrm>
            <a:custGeom>
              <a:avLst/>
              <a:gdLst/>
              <a:ahLst/>
              <a:cxnLst/>
              <a:rect l="l" t="t" r="r" b="b"/>
              <a:pathLst>
                <a:path w="1147" h="532" extrusionOk="0">
                  <a:moveTo>
                    <a:pt x="927" y="0"/>
                  </a:moveTo>
                  <a:cubicBezTo>
                    <a:pt x="879" y="0"/>
                    <a:pt x="835" y="12"/>
                    <a:pt x="798" y="33"/>
                  </a:cubicBezTo>
                  <a:lnTo>
                    <a:pt x="1" y="497"/>
                  </a:lnTo>
                  <a:cubicBezTo>
                    <a:pt x="38" y="475"/>
                    <a:pt x="81" y="464"/>
                    <a:pt x="128" y="464"/>
                  </a:cubicBezTo>
                  <a:cubicBezTo>
                    <a:pt x="194" y="464"/>
                    <a:pt x="269" y="486"/>
                    <a:pt x="348" y="531"/>
                  </a:cubicBezTo>
                  <a:lnTo>
                    <a:pt x="1146" y="67"/>
                  </a:lnTo>
                  <a:cubicBezTo>
                    <a:pt x="1067" y="22"/>
                    <a:pt x="993" y="0"/>
                    <a:pt x="927"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2" name="Google Shape;3098;p44"/>
            <p:cNvSpPr/>
            <p:nvPr/>
          </p:nvSpPr>
          <p:spPr>
            <a:xfrm>
              <a:off x="5835163" y="4527600"/>
              <a:ext cx="23525" cy="19450"/>
            </a:xfrm>
            <a:custGeom>
              <a:avLst/>
              <a:gdLst/>
              <a:ahLst/>
              <a:cxnLst/>
              <a:rect l="l" t="t" r="r" b="b"/>
              <a:pathLst>
                <a:path w="941" h="778" extrusionOk="0">
                  <a:moveTo>
                    <a:pt x="941" y="1"/>
                  </a:moveTo>
                  <a:lnTo>
                    <a:pt x="144" y="464"/>
                  </a:lnTo>
                  <a:cubicBezTo>
                    <a:pt x="143" y="617"/>
                    <a:pt x="88" y="727"/>
                    <a:pt x="1" y="778"/>
                  </a:cubicBezTo>
                  <a:lnTo>
                    <a:pt x="798" y="314"/>
                  </a:lnTo>
                  <a:cubicBezTo>
                    <a:pt x="885" y="263"/>
                    <a:pt x="940" y="154"/>
                    <a:pt x="941"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3099;p44"/>
            <p:cNvSpPr/>
            <p:nvPr/>
          </p:nvSpPr>
          <p:spPr>
            <a:xfrm>
              <a:off x="5838713" y="4457350"/>
              <a:ext cx="20175" cy="81850"/>
            </a:xfrm>
            <a:custGeom>
              <a:avLst/>
              <a:gdLst/>
              <a:ahLst/>
              <a:cxnLst/>
              <a:rect l="l" t="t" r="r" b="b"/>
              <a:pathLst>
                <a:path w="807" h="3274" extrusionOk="0">
                  <a:moveTo>
                    <a:pt x="806" y="0"/>
                  </a:moveTo>
                  <a:lnTo>
                    <a:pt x="9" y="463"/>
                  </a:lnTo>
                  <a:lnTo>
                    <a:pt x="1" y="3274"/>
                  </a:lnTo>
                  <a:lnTo>
                    <a:pt x="1" y="3274"/>
                  </a:lnTo>
                  <a:lnTo>
                    <a:pt x="798" y="2811"/>
                  </a:lnTo>
                  <a:lnTo>
                    <a:pt x="806"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4" name="Google Shape;3100;p44"/>
            <p:cNvSpPr/>
            <p:nvPr/>
          </p:nvSpPr>
          <p:spPr>
            <a:xfrm>
              <a:off x="5746488" y="4389900"/>
              <a:ext cx="100200" cy="57975"/>
            </a:xfrm>
            <a:custGeom>
              <a:avLst/>
              <a:gdLst/>
              <a:ahLst/>
              <a:cxnLst/>
              <a:rect l="l" t="t" r="r" b="b"/>
              <a:pathLst>
                <a:path w="4008" h="2319" extrusionOk="0">
                  <a:moveTo>
                    <a:pt x="798" y="1"/>
                  </a:moveTo>
                  <a:lnTo>
                    <a:pt x="0" y="465"/>
                  </a:lnTo>
                  <a:lnTo>
                    <a:pt x="3210" y="2318"/>
                  </a:lnTo>
                  <a:lnTo>
                    <a:pt x="4007" y="1855"/>
                  </a:lnTo>
                  <a:lnTo>
                    <a:pt x="798"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5" name="Google Shape;3101;p44"/>
            <p:cNvSpPr/>
            <p:nvPr/>
          </p:nvSpPr>
          <p:spPr>
            <a:xfrm>
              <a:off x="5826738" y="4436275"/>
              <a:ext cx="32175" cy="32675"/>
            </a:xfrm>
            <a:custGeom>
              <a:avLst/>
              <a:gdLst/>
              <a:ahLst/>
              <a:cxnLst/>
              <a:rect l="l" t="t" r="r" b="b"/>
              <a:pathLst>
                <a:path w="1287" h="1307" extrusionOk="0">
                  <a:moveTo>
                    <a:pt x="797" y="0"/>
                  </a:moveTo>
                  <a:lnTo>
                    <a:pt x="0" y="463"/>
                  </a:lnTo>
                  <a:cubicBezTo>
                    <a:pt x="271" y="619"/>
                    <a:pt x="488" y="996"/>
                    <a:pt x="488" y="1306"/>
                  </a:cubicBezTo>
                  <a:lnTo>
                    <a:pt x="1285" y="843"/>
                  </a:lnTo>
                  <a:cubicBezTo>
                    <a:pt x="1287" y="533"/>
                    <a:pt x="1067" y="156"/>
                    <a:pt x="797"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6" name="Google Shape;3102;p44"/>
            <p:cNvSpPr/>
            <p:nvPr/>
          </p:nvSpPr>
          <p:spPr>
            <a:xfrm>
              <a:off x="5734013" y="4399825"/>
              <a:ext cx="104950" cy="148050"/>
            </a:xfrm>
            <a:custGeom>
              <a:avLst/>
              <a:gdLst/>
              <a:ahLst/>
              <a:cxnLst/>
              <a:rect l="l" t="t" r="r" b="b"/>
              <a:pathLst>
                <a:path w="4198" h="5922" extrusionOk="0">
                  <a:moveTo>
                    <a:pt x="280" y="1"/>
                  </a:moveTo>
                  <a:cubicBezTo>
                    <a:pt x="120" y="1"/>
                    <a:pt x="11" y="128"/>
                    <a:pt x="10" y="347"/>
                  </a:cubicBezTo>
                  <a:lnTo>
                    <a:pt x="2" y="3158"/>
                  </a:lnTo>
                  <a:cubicBezTo>
                    <a:pt x="1" y="3468"/>
                    <a:pt x="218" y="3847"/>
                    <a:pt x="488" y="4002"/>
                  </a:cubicBezTo>
                  <a:lnTo>
                    <a:pt x="3698" y="5855"/>
                  </a:lnTo>
                  <a:cubicBezTo>
                    <a:pt x="3777" y="5900"/>
                    <a:pt x="3851" y="5922"/>
                    <a:pt x="3917" y="5922"/>
                  </a:cubicBezTo>
                  <a:cubicBezTo>
                    <a:pt x="4078" y="5922"/>
                    <a:pt x="4189" y="5795"/>
                    <a:pt x="4189" y="5575"/>
                  </a:cubicBezTo>
                  <a:lnTo>
                    <a:pt x="4197" y="2764"/>
                  </a:lnTo>
                  <a:cubicBezTo>
                    <a:pt x="4197" y="2454"/>
                    <a:pt x="3980" y="2077"/>
                    <a:pt x="3709" y="1921"/>
                  </a:cubicBezTo>
                  <a:lnTo>
                    <a:pt x="499" y="68"/>
                  </a:lnTo>
                  <a:cubicBezTo>
                    <a:pt x="420" y="23"/>
                    <a:pt x="346" y="1"/>
                    <a:pt x="280"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7" name="Google Shape;3103;p44"/>
            <p:cNvSpPr/>
            <p:nvPr/>
          </p:nvSpPr>
          <p:spPr>
            <a:xfrm>
              <a:off x="5738163" y="4260075"/>
              <a:ext cx="28625" cy="13275"/>
            </a:xfrm>
            <a:custGeom>
              <a:avLst/>
              <a:gdLst/>
              <a:ahLst/>
              <a:cxnLst/>
              <a:rect l="l" t="t" r="r" b="b"/>
              <a:pathLst>
                <a:path w="1145" h="531" extrusionOk="0">
                  <a:moveTo>
                    <a:pt x="926" y="0"/>
                  </a:moveTo>
                  <a:cubicBezTo>
                    <a:pt x="878" y="0"/>
                    <a:pt x="835" y="12"/>
                    <a:pt x="798" y="34"/>
                  </a:cubicBezTo>
                  <a:lnTo>
                    <a:pt x="1" y="497"/>
                  </a:lnTo>
                  <a:cubicBezTo>
                    <a:pt x="38" y="475"/>
                    <a:pt x="82" y="464"/>
                    <a:pt x="130" y="464"/>
                  </a:cubicBezTo>
                  <a:cubicBezTo>
                    <a:pt x="195" y="464"/>
                    <a:pt x="270" y="485"/>
                    <a:pt x="348" y="531"/>
                  </a:cubicBezTo>
                  <a:lnTo>
                    <a:pt x="1145" y="67"/>
                  </a:lnTo>
                  <a:cubicBezTo>
                    <a:pt x="1066" y="22"/>
                    <a:pt x="992"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3104;p44"/>
            <p:cNvSpPr/>
            <p:nvPr/>
          </p:nvSpPr>
          <p:spPr>
            <a:xfrm>
              <a:off x="5835513" y="4399475"/>
              <a:ext cx="23525" cy="19425"/>
            </a:xfrm>
            <a:custGeom>
              <a:avLst/>
              <a:gdLst/>
              <a:ahLst/>
              <a:cxnLst/>
              <a:rect l="l" t="t" r="r" b="b"/>
              <a:pathLst>
                <a:path w="941" h="777" extrusionOk="0">
                  <a:moveTo>
                    <a:pt x="941" y="0"/>
                  </a:moveTo>
                  <a:lnTo>
                    <a:pt x="144" y="464"/>
                  </a:lnTo>
                  <a:cubicBezTo>
                    <a:pt x="144" y="616"/>
                    <a:pt x="89" y="724"/>
                    <a:pt x="2" y="775"/>
                  </a:cubicBezTo>
                  <a:lnTo>
                    <a:pt x="2" y="775"/>
                  </a:lnTo>
                  <a:lnTo>
                    <a:pt x="799" y="312"/>
                  </a:lnTo>
                  <a:cubicBezTo>
                    <a:pt x="886" y="262"/>
                    <a:pt x="941" y="153"/>
                    <a:pt x="941" y="0"/>
                  </a:cubicBezTo>
                  <a:close/>
                  <a:moveTo>
                    <a:pt x="2" y="775"/>
                  </a:moveTo>
                  <a:lnTo>
                    <a:pt x="0" y="776"/>
                  </a:lnTo>
                  <a:cubicBezTo>
                    <a:pt x="1" y="776"/>
                    <a:pt x="1" y="776"/>
                    <a:pt x="2" y="775"/>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3105;p44"/>
            <p:cNvSpPr/>
            <p:nvPr/>
          </p:nvSpPr>
          <p:spPr>
            <a:xfrm>
              <a:off x="5839088" y="4329175"/>
              <a:ext cx="20175" cy="81900"/>
            </a:xfrm>
            <a:custGeom>
              <a:avLst/>
              <a:gdLst/>
              <a:ahLst/>
              <a:cxnLst/>
              <a:rect l="l" t="t" r="r" b="b"/>
              <a:pathLst>
                <a:path w="807" h="3276" extrusionOk="0">
                  <a:moveTo>
                    <a:pt x="806" y="1"/>
                  </a:moveTo>
                  <a:lnTo>
                    <a:pt x="8" y="464"/>
                  </a:lnTo>
                  <a:lnTo>
                    <a:pt x="1" y="3276"/>
                  </a:lnTo>
                  <a:lnTo>
                    <a:pt x="1" y="3276"/>
                  </a:lnTo>
                  <a:lnTo>
                    <a:pt x="798" y="2812"/>
                  </a:lnTo>
                  <a:lnTo>
                    <a:pt x="806"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0" name="Google Shape;3106;p44"/>
            <p:cNvSpPr/>
            <p:nvPr/>
          </p:nvSpPr>
          <p:spPr>
            <a:xfrm>
              <a:off x="5746863" y="4261750"/>
              <a:ext cx="100200" cy="57925"/>
            </a:xfrm>
            <a:custGeom>
              <a:avLst/>
              <a:gdLst/>
              <a:ahLst/>
              <a:cxnLst/>
              <a:rect l="l" t="t" r="r" b="b"/>
              <a:pathLst>
                <a:path w="4008" h="2317" extrusionOk="0">
                  <a:moveTo>
                    <a:pt x="797" y="0"/>
                  </a:moveTo>
                  <a:lnTo>
                    <a:pt x="0" y="464"/>
                  </a:lnTo>
                  <a:lnTo>
                    <a:pt x="3209" y="2316"/>
                  </a:lnTo>
                  <a:lnTo>
                    <a:pt x="4007" y="1853"/>
                  </a:lnTo>
                  <a:lnTo>
                    <a:pt x="797"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1" name="Google Shape;3107;p44"/>
            <p:cNvSpPr/>
            <p:nvPr/>
          </p:nvSpPr>
          <p:spPr>
            <a:xfrm>
              <a:off x="5827063" y="4308075"/>
              <a:ext cx="32200" cy="32700"/>
            </a:xfrm>
            <a:custGeom>
              <a:avLst/>
              <a:gdLst/>
              <a:ahLst/>
              <a:cxnLst/>
              <a:rect l="l" t="t" r="r" b="b"/>
              <a:pathLst>
                <a:path w="1288" h="1308" extrusionOk="0">
                  <a:moveTo>
                    <a:pt x="798" y="0"/>
                  </a:moveTo>
                  <a:lnTo>
                    <a:pt x="1" y="463"/>
                  </a:lnTo>
                  <a:cubicBezTo>
                    <a:pt x="271" y="620"/>
                    <a:pt x="490" y="998"/>
                    <a:pt x="489" y="1308"/>
                  </a:cubicBezTo>
                  <a:lnTo>
                    <a:pt x="1286" y="845"/>
                  </a:lnTo>
                  <a:cubicBezTo>
                    <a:pt x="1287" y="534"/>
                    <a:pt x="1068" y="156"/>
                    <a:pt x="798"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2" name="Google Shape;3108;p44"/>
            <p:cNvSpPr/>
            <p:nvPr/>
          </p:nvSpPr>
          <p:spPr>
            <a:xfrm>
              <a:off x="5734363" y="4271675"/>
              <a:ext cx="104975" cy="148025"/>
            </a:xfrm>
            <a:custGeom>
              <a:avLst/>
              <a:gdLst/>
              <a:ahLst/>
              <a:cxnLst/>
              <a:rect l="l" t="t" r="r" b="b"/>
              <a:pathLst>
                <a:path w="4199" h="5921" extrusionOk="0">
                  <a:moveTo>
                    <a:pt x="280" y="1"/>
                  </a:moveTo>
                  <a:cubicBezTo>
                    <a:pt x="120" y="1"/>
                    <a:pt x="9" y="127"/>
                    <a:pt x="9" y="347"/>
                  </a:cubicBezTo>
                  <a:lnTo>
                    <a:pt x="2" y="3158"/>
                  </a:lnTo>
                  <a:cubicBezTo>
                    <a:pt x="1" y="3467"/>
                    <a:pt x="219" y="3846"/>
                    <a:pt x="489" y="4002"/>
                  </a:cubicBezTo>
                  <a:lnTo>
                    <a:pt x="3698" y="5853"/>
                  </a:lnTo>
                  <a:cubicBezTo>
                    <a:pt x="3777" y="5899"/>
                    <a:pt x="3852" y="5921"/>
                    <a:pt x="3918" y="5921"/>
                  </a:cubicBezTo>
                  <a:cubicBezTo>
                    <a:pt x="4078" y="5921"/>
                    <a:pt x="4189" y="5794"/>
                    <a:pt x="4190" y="5576"/>
                  </a:cubicBezTo>
                  <a:lnTo>
                    <a:pt x="4197" y="2764"/>
                  </a:lnTo>
                  <a:cubicBezTo>
                    <a:pt x="4198" y="2454"/>
                    <a:pt x="3979" y="2075"/>
                    <a:pt x="3709" y="1919"/>
                  </a:cubicBezTo>
                  <a:lnTo>
                    <a:pt x="500" y="68"/>
                  </a:lnTo>
                  <a:cubicBezTo>
                    <a:pt x="421" y="22"/>
                    <a:pt x="346" y="1"/>
                    <a:pt x="280"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3" name="Google Shape;3109;p44"/>
            <p:cNvSpPr/>
            <p:nvPr/>
          </p:nvSpPr>
          <p:spPr>
            <a:xfrm>
              <a:off x="5738538" y="4131900"/>
              <a:ext cx="28625" cy="13275"/>
            </a:xfrm>
            <a:custGeom>
              <a:avLst/>
              <a:gdLst/>
              <a:ahLst/>
              <a:cxnLst/>
              <a:rect l="l" t="t" r="r" b="b"/>
              <a:pathLst>
                <a:path w="1145" h="531" extrusionOk="0">
                  <a:moveTo>
                    <a:pt x="925" y="0"/>
                  </a:moveTo>
                  <a:cubicBezTo>
                    <a:pt x="877" y="0"/>
                    <a:pt x="834" y="12"/>
                    <a:pt x="797" y="33"/>
                  </a:cubicBezTo>
                  <a:lnTo>
                    <a:pt x="1" y="496"/>
                  </a:lnTo>
                  <a:cubicBezTo>
                    <a:pt x="37" y="475"/>
                    <a:pt x="80" y="464"/>
                    <a:pt x="128" y="464"/>
                  </a:cubicBezTo>
                  <a:cubicBezTo>
                    <a:pt x="193" y="464"/>
                    <a:pt x="268" y="485"/>
                    <a:pt x="348" y="531"/>
                  </a:cubicBezTo>
                  <a:lnTo>
                    <a:pt x="1145" y="68"/>
                  </a:lnTo>
                  <a:cubicBezTo>
                    <a:pt x="1066" y="22"/>
                    <a:pt x="991" y="0"/>
                    <a:pt x="925"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4" name="Google Shape;3110;p44"/>
            <p:cNvSpPr/>
            <p:nvPr/>
          </p:nvSpPr>
          <p:spPr>
            <a:xfrm>
              <a:off x="5835888" y="4271300"/>
              <a:ext cx="23525" cy="19425"/>
            </a:xfrm>
            <a:custGeom>
              <a:avLst/>
              <a:gdLst/>
              <a:ahLst/>
              <a:cxnLst/>
              <a:rect l="l" t="t" r="r" b="b"/>
              <a:pathLst>
                <a:path w="941" h="777" extrusionOk="0">
                  <a:moveTo>
                    <a:pt x="941" y="1"/>
                  </a:moveTo>
                  <a:lnTo>
                    <a:pt x="144" y="464"/>
                  </a:lnTo>
                  <a:cubicBezTo>
                    <a:pt x="142" y="617"/>
                    <a:pt x="89" y="725"/>
                    <a:pt x="1" y="776"/>
                  </a:cubicBezTo>
                  <a:lnTo>
                    <a:pt x="1" y="776"/>
                  </a:lnTo>
                  <a:lnTo>
                    <a:pt x="799" y="313"/>
                  </a:lnTo>
                  <a:cubicBezTo>
                    <a:pt x="886" y="262"/>
                    <a:pt x="941" y="154"/>
                    <a:pt x="941" y="1"/>
                  </a:cubicBezTo>
                  <a:close/>
                  <a:moveTo>
                    <a:pt x="1" y="776"/>
                  </a:moveTo>
                  <a:lnTo>
                    <a:pt x="0" y="776"/>
                  </a:lnTo>
                  <a:cubicBezTo>
                    <a:pt x="1" y="776"/>
                    <a:pt x="1" y="776"/>
                    <a:pt x="1" y="776"/>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3111;p44"/>
            <p:cNvSpPr/>
            <p:nvPr/>
          </p:nvSpPr>
          <p:spPr>
            <a:xfrm>
              <a:off x="5839463" y="4201000"/>
              <a:ext cx="20125" cy="81875"/>
            </a:xfrm>
            <a:custGeom>
              <a:avLst/>
              <a:gdLst/>
              <a:ahLst/>
              <a:cxnLst/>
              <a:rect l="l" t="t" r="r" b="b"/>
              <a:pathLst>
                <a:path w="805" h="3275" extrusionOk="0">
                  <a:moveTo>
                    <a:pt x="805" y="1"/>
                  </a:moveTo>
                  <a:lnTo>
                    <a:pt x="8" y="464"/>
                  </a:lnTo>
                  <a:lnTo>
                    <a:pt x="1" y="3275"/>
                  </a:lnTo>
                  <a:lnTo>
                    <a:pt x="798" y="2813"/>
                  </a:lnTo>
                  <a:lnTo>
                    <a:pt x="805"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3112;p44"/>
            <p:cNvSpPr/>
            <p:nvPr/>
          </p:nvSpPr>
          <p:spPr>
            <a:xfrm>
              <a:off x="5747213" y="4133575"/>
              <a:ext cx="100175" cy="57925"/>
            </a:xfrm>
            <a:custGeom>
              <a:avLst/>
              <a:gdLst/>
              <a:ahLst/>
              <a:cxnLst/>
              <a:rect l="l" t="t" r="r" b="b"/>
              <a:pathLst>
                <a:path w="4007" h="2317" extrusionOk="0">
                  <a:moveTo>
                    <a:pt x="798" y="1"/>
                  </a:moveTo>
                  <a:lnTo>
                    <a:pt x="1" y="464"/>
                  </a:lnTo>
                  <a:lnTo>
                    <a:pt x="3210" y="2317"/>
                  </a:lnTo>
                  <a:lnTo>
                    <a:pt x="4007" y="1854"/>
                  </a:lnTo>
                  <a:lnTo>
                    <a:pt x="798"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 name="Google Shape;3113;p44"/>
            <p:cNvSpPr/>
            <p:nvPr/>
          </p:nvSpPr>
          <p:spPr>
            <a:xfrm>
              <a:off x="5827488" y="4179900"/>
              <a:ext cx="32150" cy="32725"/>
            </a:xfrm>
            <a:custGeom>
              <a:avLst/>
              <a:gdLst/>
              <a:ahLst/>
              <a:cxnLst/>
              <a:rect l="l" t="t" r="r" b="b"/>
              <a:pathLst>
                <a:path w="1286" h="1309" extrusionOk="0">
                  <a:moveTo>
                    <a:pt x="797" y="1"/>
                  </a:moveTo>
                  <a:lnTo>
                    <a:pt x="0" y="464"/>
                  </a:lnTo>
                  <a:cubicBezTo>
                    <a:pt x="269" y="619"/>
                    <a:pt x="488" y="998"/>
                    <a:pt x="487" y="1308"/>
                  </a:cubicBezTo>
                  <a:lnTo>
                    <a:pt x="1285" y="845"/>
                  </a:lnTo>
                  <a:cubicBezTo>
                    <a:pt x="1285" y="534"/>
                    <a:pt x="1067" y="156"/>
                    <a:pt x="797"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 name="Google Shape;3114;p44"/>
            <p:cNvSpPr/>
            <p:nvPr/>
          </p:nvSpPr>
          <p:spPr>
            <a:xfrm>
              <a:off x="5734763" y="4143500"/>
              <a:ext cx="104950" cy="148025"/>
            </a:xfrm>
            <a:custGeom>
              <a:avLst/>
              <a:gdLst/>
              <a:ahLst/>
              <a:cxnLst/>
              <a:rect l="l" t="t" r="r" b="b"/>
              <a:pathLst>
                <a:path w="4198" h="5921" extrusionOk="0">
                  <a:moveTo>
                    <a:pt x="279" y="0"/>
                  </a:moveTo>
                  <a:cubicBezTo>
                    <a:pt x="120" y="0"/>
                    <a:pt x="10" y="127"/>
                    <a:pt x="10" y="347"/>
                  </a:cubicBezTo>
                  <a:lnTo>
                    <a:pt x="1" y="3159"/>
                  </a:lnTo>
                  <a:cubicBezTo>
                    <a:pt x="1" y="3469"/>
                    <a:pt x="218" y="3845"/>
                    <a:pt x="488" y="4001"/>
                  </a:cubicBezTo>
                  <a:lnTo>
                    <a:pt x="3698" y="5854"/>
                  </a:lnTo>
                  <a:cubicBezTo>
                    <a:pt x="3777" y="5899"/>
                    <a:pt x="3852" y="5921"/>
                    <a:pt x="3918" y="5921"/>
                  </a:cubicBezTo>
                  <a:cubicBezTo>
                    <a:pt x="4078" y="5921"/>
                    <a:pt x="4189" y="5795"/>
                    <a:pt x="4189" y="5575"/>
                  </a:cubicBezTo>
                  <a:lnTo>
                    <a:pt x="4196" y="2764"/>
                  </a:lnTo>
                  <a:cubicBezTo>
                    <a:pt x="4197" y="2454"/>
                    <a:pt x="3978" y="2075"/>
                    <a:pt x="3709" y="1920"/>
                  </a:cubicBezTo>
                  <a:lnTo>
                    <a:pt x="499" y="68"/>
                  </a:lnTo>
                  <a:cubicBezTo>
                    <a:pt x="420" y="22"/>
                    <a:pt x="345" y="0"/>
                    <a:pt x="279" y="0"/>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9" name="Google Shape;3115;p44"/>
            <p:cNvSpPr/>
            <p:nvPr/>
          </p:nvSpPr>
          <p:spPr>
            <a:xfrm>
              <a:off x="5738888" y="4003725"/>
              <a:ext cx="28650" cy="13300"/>
            </a:xfrm>
            <a:custGeom>
              <a:avLst/>
              <a:gdLst/>
              <a:ahLst/>
              <a:cxnLst/>
              <a:rect l="l" t="t" r="r" b="b"/>
              <a:pathLst>
                <a:path w="1146" h="532" extrusionOk="0">
                  <a:moveTo>
                    <a:pt x="925" y="1"/>
                  </a:moveTo>
                  <a:cubicBezTo>
                    <a:pt x="878" y="1"/>
                    <a:pt x="835" y="12"/>
                    <a:pt x="797" y="33"/>
                  </a:cubicBezTo>
                  <a:lnTo>
                    <a:pt x="0" y="496"/>
                  </a:lnTo>
                  <a:cubicBezTo>
                    <a:pt x="37" y="475"/>
                    <a:pt x="80" y="464"/>
                    <a:pt x="128" y="464"/>
                  </a:cubicBezTo>
                  <a:cubicBezTo>
                    <a:pt x="194" y="464"/>
                    <a:pt x="269" y="486"/>
                    <a:pt x="348" y="531"/>
                  </a:cubicBezTo>
                  <a:lnTo>
                    <a:pt x="1146" y="68"/>
                  </a:lnTo>
                  <a:cubicBezTo>
                    <a:pt x="1066" y="22"/>
                    <a:pt x="991" y="1"/>
                    <a:pt x="925"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0" name="Google Shape;3116;p44"/>
            <p:cNvSpPr/>
            <p:nvPr/>
          </p:nvSpPr>
          <p:spPr>
            <a:xfrm>
              <a:off x="5836263" y="4143100"/>
              <a:ext cx="23500" cy="19425"/>
            </a:xfrm>
            <a:custGeom>
              <a:avLst/>
              <a:gdLst/>
              <a:ahLst/>
              <a:cxnLst/>
              <a:rect l="l" t="t" r="r" b="b"/>
              <a:pathLst>
                <a:path w="940" h="777" extrusionOk="0">
                  <a:moveTo>
                    <a:pt x="939" y="1"/>
                  </a:moveTo>
                  <a:lnTo>
                    <a:pt x="142" y="464"/>
                  </a:lnTo>
                  <a:cubicBezTo>
                    <a:pt x="142" y="617"/>
                    <a:pt x="89" y="724"/>
                    <a:pt x="3" y="775"/>
                  </a:cubicBezTo>
                  <a:lnTo>
                    <a:pt x="3" y="775"/>
                  </a:lnTo>
                  <a:lnTo>
                    <a:pt x="797" y="313"/>
                  </a:lnTo>
                  <a:cubicBezTo>
                    <a:pt x="886" y="263"/>
                    <a:pt x="939" y="155"/>
                    <a:pt x="939" y="1"/>
                  </a:cubicBezTo>
                  <a:close/>
                  <a:moveTo>
                    <a:pt x="3" y="775"/>
                  </a:moveTo>
                  <a:lnTo>
                    <a:pt x="0" y="777"/>
                  </a:lnTo>
                  <a:cubicBezTo>
                    <a:pt x="1" y="776"/>
                    <a:pt x="2" y="775"/>
                    <a:pt x="3" y="775"/>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 name="Google Shape;3117;p44"/>
            <p:cNvSpPr/>
            <p:nvPr/>
          </p:nvSpPr>
          <p:spPr>
            <a:xfrm>
              <a:off x="5839813" y="4072850"/>
              <a:ext cx="20150" cy="81850"/>
            </a:xfrm>
            <a:custGeom>
              <a:avLst/>
              <a:gdLst/>
              <a:ahLst/>
              <a:cxnLst/>
              <a:rect l="l" t="t" r="r" b="b"/>
              <a:pathLst>
                <a:path w="806" h="3274" extrusionOk="0">
                  <a:moveTo>
                    <a:pt x="806" y="0"/>
                  </a:moveTo>
                  <a:lnTo>
                    <a:pt x="9" y="462"/>
                  </a:lnTo>
                  <a:lnTo>
                    <a:pt x="0" y="3274"/>
                  </a:lnTo>
                  <a:lnTo>
                    <a:pt x="797" y="2811"/>
                  </a:lnTo>
                  <a:lnTo>
                    <a:pt x="806"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2" name="Google Shape;3118;p44"/>
            <p:cNvSpPr/>
            <p:nvPr/>
          </p:nvSpPr>
          <p:spPr>
            <a:xfrm>
              <a:off x="5747563" y="4005425"/>
              <a:ext cx="100200" cy="57925"/>
            </a:xfrm>
            <a:custGeom>
              <a:avLst/>
              <a:gdLst/>
              <a:ahLst/>
              <a:cxnLst/>
              <a:rect l="l" t="t" r="r" b="b"/>
              <a:pathLst>
                <a:path w="4008" h="2317" extrusionOk="0">
                  <a:moveTo>
                    <a:pt x="799" y="0"/>
                  </a:moveTo>
                  <a:lnTo>
                    <a:pt x="1" y="463"/>
                  </a:lnTo>
                  <a:lnTo>
                    <a:pt x="3211" y="2316"/>
                  </a:lnTo>
                  <a:lnTo>
                    <a:pt x="4008" y="1853"/>
                  </a:lnTo>
                  <a:lnTo>
                    <a:pt x="799"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3119;p44"/>
            <p:cNvSpPr/>
            <p:nvPr/>
          </p:nvSpPr>
          <p:spPr>
            <a:xfrm>
              <a:off x="5827813" y="4051725"/>
              <a:ext cx="32150" cy="32700"/>
            </a:xfrm>
            <a:custGeom>
              <a:avLst/>
              <a:gdLst/>
              <a:ahLst/>
              <a:cxnLst/>
              <a:rect l="l" t="t" r="r" b="b"/>
              <a:pathLst>
                <a:path w="1286" h="1308" extrusionOk="0">
                  <a:moveTo>
                    <a:pt x="798" y="1"/>
                  </a:moveTo>
                  <a:lnTo>
                    <a:pt x="1" y="464"/>
                  </a:lnTo>
                  <a:cubicBezTo>
                    <a:pt x="271" y="620"/>
                    <a:pt x="489" y="997"/>
                    <a:pt x="489" y="1307"/>
                  </a:cubicBezTo>
                  <a:lnTo>
                    <a:pt x="1286" y="844"/>
                  </a:lnTo>
                  <a:cubicBezTo>
                    <a:pt x="1286" y="534"/>
                    <a:pt x="1068" y="157"/>
                    <a:pt x="798"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4" name="Google Shape;3120;p44"/>
            <p:cNvSpPr/>
            <p:nvPr/>
          </p:nvSpPr>
          <p:spPr>
            <a:xfrm>
              <a:off x="5735113" y="4015325"/>
              <a:ext cx="104925" cy="148050"/>
            </a:xfrm>
            <a:custGeom>
              <a:avLst/>
              <a:gdLst/>
              <a:ahLst/>
              <a:cxnLst/>
              <a:rect l="l" t="t" r="r" b="b"/>
              <a:pathLst>
                <a:path w="4197" h="5922" extrusionOk="0">
                  <a:moveTo>
                    <a:pt x="279" y="1"/>
                  </a:moveTo>
                  <a:cubicBezTo>
                    <a:pt x="120" y="1"/>
                    <a:pt x="10" y="128"/>
                    <a:pt x="9" y="347"/>
                  </a:cubicBezTo>
                  <a:lnTo>
                    <a:pt x="2" y="3159"/>
                  </a:lnTo>
                  <a:cubicBezTo>
                    <a:pt x="1" y="3469"/>
                    <a:pt x="217" y="3845"/>
                    <a:pt x="487" y="4001"/>
                  </a:cubicBezTo>
                  <a:lnTo>
                    <a:pt x="3698" y="5854"/>
                  </a:lnTo>
                  <a:cubicBezTo>
                    <a:pt x="3777" y="5900"/>
                    <a:pt x="3852" y="5921"/>
                    <a:pt x="3918" y="5921"/>
                  </a:cubicBezTo>
                  <a:cubicBezTo>
                    <a:pt x="4078" y="5921"/>
                    <a:pt x="4188" y="5795"/>
                    <a:pt x="4188" y="5575"/>
                  </a:cubicBezTo>
                  <a:lnTo>
                    <a:pt x="4197" y="2764"/>
                  </a:lnTo>
                  <a:cubicBezTo>
                    <a:pt x="4197" y="2453"/>
                    <a:pt x="3979" y="2076"/>
                    <a:pt x="3709" y="1920"/>
                  </a:cubicBezTo>
                  <a:lnTo>
                    <a:pt x="499" y="69"/>
                  </a:lnTo>
                  <a:cubicBezTo>
                    <a:pt x="420" y="23"/>
                    <a:pt x="345" y="1"/>
                    <a:pt x="279" y="1"/>
                  </a:cubicBezTo>
                  <a:close/>
                </a:path>
              </a:pathLst>
            </a:custGeom>
            <a:solidFill>
              <a:srgbClr val="FF517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5" name="Google Shape;3121;p44"/>
            <p:cNvSpPr/>
            <p:nvPr/>
          </p:nvSpPr>
          <p:spPr>
            <a:xfrm>
              <a:off x="5863863" y="4332650"/>
              <a:ext cx="28650" cy="13300"/>
            </a:xfrm>
            <a:custGeom>
              <a:avLst/>
              <a:gdLst/>
              <a:ahLst/>
              <a:cxnLst/>
              <a:rect l="l" t="t" r="r" b="b"/>
              <a:pathLst>
                <a:path w="1146" h="532" extrusionOk="0">
                  <a:moveTo>
                    <a:pt x="926" y="1"/>
                  </a:moveTo>
                  <a:cubicBezTo>
                    <a:pt x="878" y="1"/>
                    <a:pt x="835" y="12"/>
                    <a:pt x="798" y="33"/>
                  </a:cubicBezTo>
                  <a:lnTo>
                    <a:pt x="1" y="497"/>
                  </a:lnTo>
                  <a:cubicBezTo>
                    <a:pt x="38" y="475"/>
                    <a:pt x="81" y="464"/>
                    <a:pt x="128" y="464"/>
                  </a:cubicBezTo>
                  <a:cubicBezTo>
                    <a:pt x="194" y="464"/>
                    <a:pt x="269" y="486"/>
                    <a:pt x="348" y="531"/>
                  </a:cubicBezTo>
                  <a:lnTo>
                    <a:pt x="1145" y="67"/>
                  </a:lnTo>
                  <a:cubicBezTo>
                    <a:pt x="1066" y="22"/>
                    <a:pt x="992" y="1"/>
                    <a:pt x="926"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6" name="Google Shape;3122;p44"/>
            <p:cNvSpPr/>
            <p:nvPr/>
          </p:nvSpPr>
          <p:spPr>
            <a:xfrm>
              <a:off x="5961213" y="4472025"/>
              <a:ext cx="23525" cy="19425"/>
            </a:xfrm>
            <a:custGeom>
              <a:avLst/>
              <a:gdLst/>
              <a:ahLst/>
              <a:cxnLst/>
              <a:rect l="l" t="t" r="r" b="b"/>
              <a:pathLst>
                <a:path w="941" h="777" extrusionOk="0">
                  <a:moveTo>
                    <a:pt x="941" y="1"/>
                  </a:moveTo>
                  <a:lnTo>
                    <a:pt x="144" y="464"/>
                  </a:lnTo>
                  <a:cubicBezTo>
                    <a:pt x="143" y="617"/>
                    <a:pt x="90" y="725"/>
                    <a:pt x="2" y="776"/>
                  </a:cubicBezTo>
                  <a:lnTo>
                    <a:pt x="2" y="776"/>
                  </a:lnTo>
                  <a:lnTo>
                    <a:pt x="798" y="313"/>
                  </a:lnTo>
                  <a:cubicBezTo>
                    <a:pt x="886" y="262"/>
                    <a:pt x="941" y="154"/>
                    <a:pt x="941" y="1"/>
                  </a:cubicBezTo>
                  <a:close/>
                  <a:moveTo>
                    <a:pt x="2" y="776"/>
                  </a:moveTo>
                  <a:lnTo>
                    <a:pt x="1" y="777"/>
                  </a:lnTo>
                  <a:cubicBezTo>
                    <a:pt x="1" y="776"/>
                    <a:pt x="1" y="776"/>
                    <a:pt x="2" y="776"/>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7" name="Google Shape;3123;p44"/>
            <p:cNvSpPr/>
            <p:nvPr/>
          </p:nvSpPr>
          <p:spPr>
            <a:xfrm>
              <a:off x="5964788" y="4401750"/>
              <a:ext cx="20150" cy="81900"/>
            </a:xfrm>
            <a:custGeom>
              <a:avLst/>
              <a:gdLst/>
              <a:ahLst/>
              <a:cxnLst/>
              <a:rect l="l" t="t" r="r" b="b"/>
              <a:pathLst>
                <a:path w="806" h="3276" extrusionOk="0">
                  <a:moveTo>
                    <a:pt x="805" y="0"/>
                  </a:moveTo>
                  <a:lnTo>
                    <a:pt x="8" y="463"/>
                  </a:lnTo>
                  <a:lnTo>
                    <a:pt x="1" y="3275"/>
                  </a:lnTo>
                  <a:lnTo>
                    <a:pt x="798" y="2812"/>
                  </a:lnTo>
                  <a:lnTo>
                    <a:pt x="805"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8" name="Google Shape;3124;p44"/>
            <p:cNvSpPr/>
            <p:nvPr/>
          </p:nvSpPr>
          <p:spPr>
            <a:xfrm>
              <a:off x="5872563" y="4334300"/>
              <a:ext cx="100200" cy="57975"/>
            </a:xfrm>
            <a:custGeom>
              <a:avLst/>
              <a:gdLst/>
              <a:ahLst/>
              <a:cxnLst/>
              <a:rect l="l" t="t" r="r" b="b"/>
              <a:pathLst>
                <a:path w="4008" h="2319" extrusionOk="0">
                  <a:moveTo>
                    <a:pt x="797" y="1"/>
                  </a:moveTo>
                  <a:lnTo>
                    <a:pt x="0" y="464"/>
                  </a:lnTo>
                  <a:lnTo>
                    <a:pt x="3210" y="2318"/>
                  </a:lnTo>
                  <a:lnTo>
                    <a:pt x="4007" y="1855"/>
                  </a:lnTo>
                  <a:lnTo>
                    <a:pt x="797"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3125;p44"/>
            <p:cNvSpPr/>
            <p:nvPr/>
          </p:nvSpPr>
          <p:spPr>
            <a:xfrm>
              <a:off x="5952813" y="4380675"/>
              <a:ext cx="32150" cy="32675"/>
            </a:xfrm>
            <a:custGeom>
              <a:avLst/>
              <a:gdLst/>
              <a:ahLst/>
              <a:cxnLst/>
              <a:rect l="l" t="t" r="r" b="b"/>
              <a:pathLst>
                <a:path w="1286" h="1307" extrusionOk="0">
                  <a:moveTo>
                    <a:pt x="797" y="0"/>
                  </a:moveTo>
                  <a:lnTo>
                    <a:pt x="0" y="463"/>
                  </a:lnTo>
                  <a:cubicBezTo>
                    <a:pt x="271" y="619"/>
                    <a:pt x="489" y="996"/>
                    <a:pt x="487" y="1306"/>
                  </a:cubicBezTo>
                  <a:lnTo>
                    <a:pt x="1284" y="843"/>
                  </a:lnTo>
                  <a:cubicBezTo>
                    <a:pt x="1286" y="533"/>
                    <a:pt x="1068" y="156"/>
                    <a:pt x="797"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3126;p44"/>
            <p:cNvSpPr/>
            <p:nvPr/>
          </p:nvSpPr>
          <p:spPr>
            <a:xfrm>
              <a:off x="5860063" y="4344225"/>
              <a:ext cx="104975" cy="148075"/>
            </a:xfrm>
            <a:custGeom>
              <a:avLst/>
              <a:gdLst/>
              <a:ahLst/>
              <a:cxnLst/>
              <a:rect l="l" t="t" r="r" b="b"/>
              <a:pathLst>
                <a:path w="4199" h="5923" extrusionOk="0">
                  <a:moveTo>
                    <a:pt x="281" y="1"/>
                  </a:moveTo>
                  <a:cubicBezTo>
                    <a:pt x="121" y="1"/>
                    <a:pt x="11" y="127"/>
                    <a:pt x="10" y="347"/>
                  </a:cubicBezTo>
                  <a:lnTo>
                    <a:pt x="2" y="3158"/>
                  </a:lnTo>
                  <a:cubicBezTo>
                    <a:pt x="1" y="3467"/>
                    <a:pt x="220" y="3845"/>
                    <a:pt x="489" y="4001"/>
                  </a:cubicBezTo>
                  <a:lnTo>
                    <a:pt x="3699" y="5855"/>
                  </a:lnTo>
                  <a:cubicBezTo>
                    <a:pt x="3778" y="5901"/>
                    <a:pt x="3853" y="5922"/>
                    <a:pt x="3919" y="5922"/>
                  </a:cubicBezTo>
                  <a:cubicBezTo>
                    <a:pt x="4079" y="5922"/>
                    <a:pt x="4189" y="5795"/>
                    <a:pt x="4190" y="5576"/>
                  </a:cubicBezTo>
                  <a:lnTo>
                    <a:pt x="4197" y="2764"/>
                  </a:lnTo>
                  <a:cubicBezTo>
                    <a:pt x="4199" y="2454"/>
                    <a:pt x="3981" y="2077"/>
                    <a:pt x="3710" y="1921"/>
                  </a:cubicBezTo>
                  <a:lnTo>
                    <a:pt x="500" y="67"/>
                  </a:lnTo>
                  <a:cubicBezTo>
                    <a:pt x="422" y="22"/>
                    <a:pt x="347" y="1"/>
                    <a:pt x="281"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1" name="Google Shape;3127;p44"/>
            <p:cNvSpPr/>
            <p:nvPr/>
          </p:nvSpPr>
          <p:spPr>
            <a:xfrm>
              <a:off x="5864213" y="4204475"/>
              <a:ext cx="28625" cy="13275"/>
            </a:xfrm>
            <a:custGeom>
              <a:avLst/>
              <a:gdLst/>
              <a:ahLst/>
              <a:cxnLst/>
              <a:rect l="l" t="t" r="r" b="b"/>
              <a:pathLst>
                <a:path w="1145" h="531" extrusionOk="0">
                  <a:moveTo>
                    <a:pt x="928" y="1"/>
                  </a:moveTo>
                  <a:cubicBezTo>
                    <a:pt x="880" y="1"/>
                    <a:pt x="836" y="12"/>
                    <a:pt x="799" y="34"/>
                  </a:cubicBezTo>
                  <a:lnTo>
                    <a:pt x="1" y="497"/>
                  </a:lnTo>
                  <a:cubicBezTo>
                    <a:pt x="38" y="476"/>
                    <a:pt x="82" y="464"/>
                    <a:pt x="129" y="464"/>
                  </a:cubicBezTo>
                  <a:cubicBezTo>
                    <a:pt x="196" y="464"/>
                    <a:pt x="270" y="486"/>
                    <a:pt x="348" y="531"/>
                  </a:cubicBezTo>
                  <a:lnTo>
                    <a:pt x="1145" y="67"/>
                  </a:lnTo>
                  <a:cubicBezTo>
                    <a:pt x="1067" y="22"/>
                    <a:pt x="993" y="1"/>
                    <a:pt x="928"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2" name="Google Shape;3128;p44"/>
            <p:cNvSpPr/>
            <p:nvPr/>
          </p:nvSpPr>
          <p:spPr>
            <a:xfrm>
              <a:off x="5961588" y="4343875"/>
              <a:ext cx="23525" cy="19450"/>
            </a:xfrm>
            <a:custGeom>
              <a:avLst/>
              <a:gdLst/>
              <a:ahLst/>
              <a:cxnLst/>
              <a:rect l="l" t="t" r="r" b="b"/>
              <a:pathLst>
                <a:path w="941" h="778" extrusionOk="0">
                  <a:moveTo>
                    <a:pt x="941" y="0"/>
                  </a:moveTo>
                  <a:lnTo>
                    <a:pt x="143" y="464"/>
                  </a:lnTo>
                  <a:cubicBezTo>
                    <a:pt x="143" y="618"/>
                    <a:pt x="88" y="726"/>
                    <a:pt x="1" y="777"/>
                  </a:cubicBezTo>
                  <a:lnTo>
                    <a:pt x="798" y="313"/>
                  </a:lnTo>
                  <a:cubicBezTo>
                    <a:pt x="886" y="263"/>
                    <a:pt x="940" y="155"/>
                    <a:pt x="941"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3129;p44"/>
            <p:cNvSpPr/>
            <p:nvPr/>
          </p:nvSpPr>
          <p:spPr>
            <a:xfrm>
              <a:off x="5965138" y="4273575"/>
              <a:ext cx="20175" cy="81900"/>
            </a:xfrm>
            <a:custGeom>
              <a:avLst/>
              <a:gdLst/>
              <a:ahLst/>
              <a:cxnLst/>
              <a:rect l="l" t="t" r="r" b="b"/>
              <a:pathLst>
                <a:path w="807" h="3276" extrusionOk="0">
                  <a:moveTo>
                    <a:pt x="806" y="1"/>
                  </a:moveTo>
                  <a:lnTo>
                    <a:pt x="9" y="464"/>
                  </a:lnTo>
                  <a:lnTo>
                    <a:pt x="1" y="3276"/>
                  </a:lnTo>
                  <a:lnTo>
                    <a:pt x="799" y="2812"/>
                  </a:lnTo>
                  <a:lnTo>
                    <a:pt x="806"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3130;p44"/>
            <p:cNvSpPr/>
            <p:nvPr/>
          </p:nvSpPr>
          <p:spPr>
            <a:xfrm>
              <a:off x="5872888" y="4206150"/>
              <a:ext cx="100250" cy="57950"/>
            </a:xfrm>
            <a:custGeom>
              <a:avLst/>
              <a:gdLst/>
              <a:ahLst/>
              <a:cxnLst/>
              <a:rect l="l" t="t" r="r" b="b"/>
              <a:pathLst>
                <a:path w="4010" h="2318" extrusionOk="0">
                  <a:moveTo>
                    <a:pt x="799" y="0"/>
                  </a:moveTo>
                  <a:lnTo>
                    <a:pt x="1" y="464"/>
                  </a:lnTo>
                  <a:lnTo>
                    <a:pt x="3212" y="2318"/>
                  </a:lnTo>
                  <a:lnTo>
                    <a:pt x="4009" y="1855"/>
                  </a:lnTo>
                  <a:lnTo>
                    <a:pt x="799"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5" name="Google Shape;3131;p44"/>
            <p:cNvSpPr/>
            <p:nvPr/>
          </p:nvSpPr>
          <p:spPr>
            <a:xfrm>
              <a:off x="5953188" y="4252500"/>
              <a:ext cx="32150" cy="32675"/>
            </a:xfrm>
            <a:custGeom>
              <a:avLst/>
              <a:gdLst/>
              <a:ahLst/>
              <a:cxnLst/>
              <a:rect l="l" t="t" r="r" b="b"/>
              <a:pathLst>
                <a:path w="1286" h="1307" extrusionOk="0">
                  <a:moveTo>
                    <a:pt x="797" y="1"/>
                  </a:moveTo>
                  <a:lnTo>
                    <a:pt x="0" y="464"/>
                  </a:lnTo>
                  <a:cubicBezTo>
                    <a:pt x="271" y="619"/>
                    <a:pt x="487" y="997"/>
                    <a:pt x="487" y="1307"/>
                  </a:cubicBezTo>
                  <a:lnTo>
                    <a:pt x="1284" y="844"/>
                  </a:lnTo>
                  <a:cubicBezTo>
                    <a:pt x="1286" y="533"/>
                    <a:pt x="1068" y="156"/>
                    <a:pt x="797"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6" name="Google Shape;3132;p44"/>
            <p:cNvSpPr/>
            <p:nvPr/>
          </p:nvSpPr>
          <p:spPr>
            <a:xfrm>
              <a:off x="5860438" y="4216075"/>
              <a:ext cx="104950" cy="148075"/>
            </a:xfrm>
            <a:custGeom>
              <a:avLst/>
              <a:gdLst/>
              <a:ahLst/>
              <a:cxnLst/>
              <a:rect l="l" t="t" r="r" b="b"/>
              <a:pathLst>
                <a:path w="4198" h="5923" extrusionOk="0">
                  <a:moveTo>
                    <a:pt x="281" y="0"/>
                  </a:moveTo>
                  <a:cubicBezTo>
                    <a:pt x="121" y="0"/>
                    <a:pt x="10" y="126"/>
                    <a:pt x="10" y="346"/>
                  </a:cubicBezTo>
                  <a:lnTo>
                    <a:pt x="2" y="3157"/>
                  </a:lnTo>
                  <a:cubicBezTo>
                    <a:pt x="1" y="3469"/>
                    <a:pt x="220" y="3845"/>
                    <a:pt x="488" y="4000"/>
                  </a:cubicBezTo>
                  <a:lnTo>
                    <a:pt x="3699" y="5854"/>
                  </a:lnTo>
                  <a:cubicBezTo>
                    <a:pt x="3778" y="5900"/>
                    <a:pt x="3853" y="5922"/>
                    <a:pt x="3919" y="5922"/>
                  </a:cubicBezTo>
                  <a:cubicBezTo>
                    <a:pt x="4079" y="5922"/>
                    <a:pt x="4189" y="5795"/>
                    <a:pt x="4189" y="5576"/>
                  </a:cubicBezTo>
                  <a:lnTo>
                    <a:pt x="4197" y="2764"/>
                  </a:lnTo>
                  <a:cubicBezTo>
                    <a:pt x="4197" y="2454"/>
                    <a:pt x="3981" y="2076"/>
                    <a:pt x="3710" y="1921"/>
                  </a:cubicBezTo>
                  <a:lnTo>
                    <a:pt x="499" y="67"/>
                  </a:lnTo>
                  <a:cubicBezTo>
                    <a:pt x="421" y="21"/>
                    <a:pt x="347" y="0"/>
                    <a:pt x="281" y="0"/>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3133;p44"/>
            <p:cNvSpPr/>
            <p:nvPr/>
          </p:nvSpPr>
          <p:spPr>
            <a:xfrm>
              <a:off x="5864588" y="4076300"/>
              <a:ext cx="28625" cy="13275"/>
            </a:xfrm>
            <a:custGeom>
              <a:avLst/>
              <a:gdLst/>
              <a:ahLst/>
              <a:cxnLst/>
              <a:rect l="l" t="t" r="r" b="b"/>
              <a:pathLst>
                <a:path w="1145" h="531" extrusionOk="0">
                  <a:moveTo>
                    <a:pt x="1" y="497"/>
                  </a:moveTo>
                  <a:cubicBezTo>
                    <a:pt x="1" y="497"/>
                    <a:pt x="1" y="497"/>
                    <a:pt x="0" y="497"/>
                  </a:cubicBezTo>
                  <a:lnTo>
                    <a:pt x="1" y="497"/>
                  </a:lnTo>
                  <a:close/>
                  <a:moveTo>
                    <a:pt x="926" y="0"/>
                  </a:moveTo>
                  <a:cubicBezTo>
                    <a:pt x="878" y="0"/>
                    <a:pt x="835" y="12"/>
                    <a:pt x="797" y="33"/>
                  </a:cubicBezTo>
                  <a:lnTo>
                    <a:pt x="1" y="497"/>
                  </a:lnTo>
                  <a:lnTo>
                    <a:pt x="1" y="497"/>
                  </a:lnTo>
                  <a:cubicBezTo>
                    <a:pt x="38" y="475"/>
                    <a:pt x="82" y="464"/>
                    <a:pt x="130" y="464"/>
                  </a:cubicBezTo>
                  <a:cubicBezTo>
                    <a:pt x="195" y="464"/>
                    <a:pt x="269" y="485"/>
                    <a:pt x="348" y="531"/>
                  </a:cubicBezTo>
                  <a:lnTo>
                    <a:pt x="1145" y="68"/>
                  </a:lnTo>
                  <a:cubicBezTo>
                    <a:pt x="1067" y="22"/>
                    <a:pt x="992" y="0"/>
                    <a:pt x="926"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8" name="Google Shape;3134;p44"/>
            <p:cNvSpPr/>
            <p:nvPr/>
          </p:nvSpPr>
          <p:spPr>
            <a:xfrm>
              <a:off x="5961963" y="4215700"/>
              <a:ext cx="23500" cy="19425"/>
            </a:xfrm>
            <a:custGeom>
              <a:avLst/>
              <a:gdLst/>
              <a:ahLst/>
              <a:cxnLst/>
              <a:rect l="l" t="t" r="r" b="b"/>
              <a:pathLst>
                <a:path w="940" h="777" extrusionOk="0">
                  <a:moveTo>
                    <a:pt x="939" y="1"/>
                  </a:moveTo>
                  <a:lnTo>
                    <a:pt x="143" y="464"/>
                  </a:lnTo>
                  <a:cubicBezTo>
                    <a:pt x="143" y="617"/>
                    <a:pt x="88" y="725"/>
                    <a:pt x="1" y="776"/>
                  </a:cubicBezTo>
                  <a:lnTo>
                    <a:pt x="798" y="313"/>
                  </a:lnTo>
                  <a:cubicBezTo>
                    <a:pt x="885" y="262"/>
                    <a:pt x="939" y="154"/>
                    <a:pt x="939"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9" name="Google Shape;3135;p44"/>
            <p:cNvSpPr/>
            <p:nvPr/>
          </p:nvSpPr>
          <p:spPr>
            <a:xfrm>
              <a:off x="5965513" y="4145400"/>
              <a:ext cx="20175" cy="81900"/>
            </a:xfrm>
            <a:custGeom>
              <a:avLst/>
              <a:gdLst/>
              <a:ahLst/>
              <a:cxnLst/>
              <a:rect l="l" t="t" r="r" b="b"/>
              <a:pathLst>
                <a:path w="807" h="3276" extrusionOk="0">
                  <a:moveTo>
                    <a:pt x="806" y="1"/>
                  </a:moveTo>
                  <a:lnTo>
                    <a:pt x="8" y="464"/>
                  </a:lnTo>
                  <a:lnTo>
                    <a:pt x="1" y="3276"/>
                  </a:lnTo>
                  <a:lnTo>
                    <a:pt x="797" y="2813"/>
                  </a:lnTo>
                  <a:lnTo>
                    <a:pt x="806"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0" name="Google Shape;3136;p44"/>
            <p:cNvSpPr/>
            <p:nvPr/>
          </p:nvSpPr>
          <p:spPr>
            <a:xfrm>
              <a:off x="5873263" y="4077975"/>
              <a:ext cx="100250" cy="57975"/>
            </a:xfrm>
            <a:custGeom>
              <a:avLst/>
              <a:gdLst/>
              <a:ahLst/>
              <a:cxnLst/>
              <a:rect l="l" t="t" r="r" b="b"/>
              <a:pathLst>
                <a:path w="4010" h="2319" extrusionOk="0">
                  <a:moveTo>
                    <a:pt x="798" y="1"/>
                  </a:moveTo>
                  <a:lnTo>
                    <a:pt x="1" y="464"/>
                  </a:lnTo>
                  <a:lnTo>
                    <a:pt x="3212" y="2318"/>
                  </a:lnTo>
                  <a:lnTo>
                    <a:pt x="4009" y="1855"/>
                  </a:lnTo>
                  <a:lnTo>
                    <a:pt x="798"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1" name="Google Shape;3137;p44"/>
            <p:cNvSpPr/>
            <p:nvPr/>
          </p:nvSpPr>
          <p:spPr>
            <a:xfrm>
              <a:off x="5953563" y="4124325"/>
              <a:ext cx="32125" cy="32700"/>
            </a:xfrm>
            <a:custGeom>
              <a:avLst/>
              <a:gdLst/>
              <a:ahLst/>
              <a:cxnLst/>
              <a:rect l="l" t="t" r="r" b="b"/>
              <a:pathLst>
                <a:path w="1285" h="1308" extrusionOk="0">
                  <a:moveTo>
                    <a:pt x="797" y="1"/>
                  </a:moveTo>
                  <a:lnTo>
                    <a:pt x="0" y="464"/>
                  </a:lnTo>
                  <a:cubicBezTo>
                    <a:pt x="271" y="620"/>
                    <a:pt x="487" y="997"/>
                    <a:pt x="486" y="1307"/>
                  </a:cubicBezTo>
                  <a:lnTo>
                    <a:pt x="1284" y="844"/>
                  </a:lnTo>
                  <a:cubicBezTo>
                    <a:pt x="1284" y="533"/>
                    <a:pt x="1068" y="157"/>
                    <a:pt x="797"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2" name="Google Shape;3138;p44"/>
            <p:cNvSpPr/>
            <p:nvPr/>
          </p:nvSpPr>
          <p:spPr>
            <a:xfrm>
              <a:off x="5860813" y="4087900"/>
              <a:ext cx="104950" cy="148050"/>
            </a:xfrm>
            <a:custGeom>
              <a:avLst/>
              <a:gdLst/>
              <a:ahLst/>
              <a:cxnLst/>
              <a:rect l="l" t="t" r="r" b="b"/>
              <a:pathLst>
                <a:path w="4198" h="5922" extrusionOk="0">
                  <a:moveTo>
                    <a:pt x="280" y="0"/>
                  </a:moveTo>
                  <a:cubicBezTo>
                    <a:pt x="120" y="0"/>
                    <a:pt x="10" y="126"/>
                    <a:pt x="10" y="346"/>
                  </a:cubicBezTo>
                  <a:lnTo>
                    <a:pt x="1" y="3158"/>
                  </a:lnTo>
                  <a:cubicBezTo>
                    <a:pt x="1" y="3468"/>
                    <a:pt x="219" y="3845"/>
                    <a:pt x="488" y="4001"/>
                  </a:cubicBezTo>
                  <a:lnTo>
                    <a:pt x="3699" y="5855"/>
                  </a:lnTo>
                  <a:cubicBezTo>
                    <a:pt x="3778" y="5900"/>
                    <a:pt x="3853" y="5922"/>
                    <a:pt x="3919" y="5922"/>
                  </a:cubicBezTo>
                  <a:cubicBezTo>
                    <a:pt x="4079" y="5922"/>
                    <a:pt x="4189" y="5795"/>
                    <a:pt x="4189" y="5575"/>
                  </a:cubicBezTo>
                  <a:lnTo>
                    <a:pt x="4196" y="2764"/>
                  </a:lnTo>
                  <a:cubicBezTo>
                    <a:pt x="4197" y="2453"/>
                    <a:pt x="3981" y="2077"/>
                    <a:pt x="3710" y="1921"/>
                  </a:cubicBezTo>
                  <a:lnTo>
                    <a:pt x="499" y="67"/>
                  </a:lnTo>
                  <a:cubicBezTo>
                    <a:pt x="420" y="22"/>
                    <a:pt x="346" y="0"/>
                    <a:pt x="280" y="0"/>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 name="Google Shape;3139;p44"/>
            <p:cNvSpPr/>
            <p:nvPr/>
          </p:nvSpPr>
          <p:spPr>
            <a:xfrm>
              <a:off x="5519588" y="4426175"/>
              <a:ext cx="38850" cy="61825"/>
            </a:xfrm>
            <a:custGeom>
              <a:avLst/>
              <a:gdLst/>
              <a:ahLst/>
              <a:cxnLst/>
              <a:rect l="l" t="t" r="r" b="b"/>
              <a:pathLst>
                <a:path w="1554" h="2473" extrusionOk="0">
                  <a:moveTo>
                    <a:pt x="549" y="241"/>
                  </a:moveTo>
                  <a:cubicBezTo>
                    <a:pt x="618" y="241"/>
                    <a:pt x="695" y="265"/>
                    <a:pt x="778" y="313"/>
                  </a:cubicBezTo>
                  <a:cubicBezTo>
                    <a:pt x="897" y="384"/>
                    <a:pt x="998" y="479"/>
                    <a:pt x="1077" y="593"/>
                  </a:cubicBezTo>
                  <a:cubicBezTo>
                    <a:pt x="1166" y="725"/>
                    <a:pt x="1234" y="870"/>
                    <a:pt x="1275" y="1024"/>
                  </a:cubicBezTo>
                  <a:cubicBezTo>
                    <a:pt x="1324" y="1200"/>
                    <a:pt x="1348" y="1383"/>
                    <a:pt x="1346" y="1566"/>
                  </a:cubicBezTo>
                  <a:cubicBezTo>
                    <a:pt x="1346" y="1761"/>
                    <a:pt x="1321" y="1913"/>
                    <a:pt x="1272" y="2024"/>
                  </a:cubicBezTo>
                  <a:cubicBezTo>
                    <a:pt x="1225" y="2134"/>
                    <a:pt x="1158" y="2201"/>
                    <a:pt x="1072" y="2225"/>
                  </a:cubicBezTo>
                  <a:cubicBezTo>
                    <a:pt x="1050" y="2230"/>
                    <a:pt x="1027" y="2233"/>
                    <a:pt x="1003" y="2233"/>
                  </a:cubicBezTo>
                  <a:cubicBezTo>
                    <a:pt x="934" y="2233"/>
                    <a:pt x="857" y="2209"/>
                    <a:pt x="773" y="2160"/>
                  </a:cubicBezTo>
                  <a:lnTo>
                    <a:pt x="773" y="2161"/>
                  </a:lnTo>
                  <a:cubicBezTo>
                    <a:pt x="655" y="2090"/>
                    <a:pt x="552" y="1994"/>
                    <a:pt x="475" y="1881"/>
                  </a:cubicBezTo>
                  <a:cubicBezTo>
                    <a:pt x="384" y="1748"/>
                    <a:pt x="317" y="1602"/>
                    <a:pt x="275" y="1448"/>
                  </a:cubicBezTo>
                  <a:cubicBezTo>
                    <a:pt x="226" y="1272"/>
                    <a:pt x="203" y="1090"/>
                    <a:pt x="205" y="907"/>
                  </a:cubicBezTo>
                  <a:cubicBezTo>
                    <a:pt x="205" y="712"/>
                    <a:pt x="229" y="559"/>
                    <a:pt x="277" y="448"/>
                  </a:cubicBezTo>
                  <a:cubicBezTo>
                    <a:pt x="326" y="337"/>
                    <a:pt x="394" y="272"/>
                    <a:pt x="480" y="250"/>
                  </a:cubicBezTo>
                  <a:cubicBezTo>
                    <a:pt x="502" y="244"/>
                    <a:pt x="525" y="241"/>
                    <a:pt x="549" y="241"/>
                  </a:cubicBezTo>
                  <a:close/>
                  <a:moveTo>
                    <a:pt x="456" y="1"/>
                  </a:moveTo>
                  <a:cubicBezTo>
                    <a:pt x="429" y="1"/>
                    <a:pt x="402" y="3"/>
                    <a:pt x="377" y="8"/>
                  </a:cubicBezTo>
                  <a:cubicBezTo>
                    <a:pt x="260" y="33"/>
                    <a:pt x="168" y="110"/>
                    <a:pt x="103" y="244"/>
                  </a:cubicBezTo>
                  <a:cubicBezTo>
                    <a:pt x="37" y="377"/>
                    <a:pt x="3" y="560"/>
                    <a:pt x="2" y="790"/>
                  </a:cubicBezTo>
                  <a:cubicBezTo>
                    <a:pt x="1" y="1014"/>
                    <a:pt x="33" y="1236"/>
                    <a:pt x="99" y="1450"/>
                  </a:cubicBezTo>
                  <a:cubicBezTo>
                    <a:pt x="158" y="1648"/>
                    <a:pt x="250" y="1835"/>
                    <a:pt x="372" y="2002"/>
                  </a:cubicBezTo>
                  <a:cubicBezTo>
                    <a:pt x="478" y="2151"/>
                    <a:pt x="615" y="2277"/>
                    <a:pt x="773" y="2370"/>
                  </a:cubicBezTo>
                  <a:cubicBezTo>
                    <a:pt x="890" y="2438"/>
                    <a:pt x="997" y="2473"/>
                    <a:pt x="1095" y="2473"/>
                  </a:cubicBezTo>
                  <a:cubicBezTo>
                    <a:pt x="1122" y="2473"/>
                    <a:pt x="1147" y="2470"/>
                    <a:pt x="1173" y="2465"/>
                  </a:cubicBezTo>
                  <a:cubicBezTo>
                    <a:pt x="1290" y="2440"/>
                    <a:pt x="1383" y="2363"/>
                    <a:pt x="1450" y="2230"/>
                  </a:cubicBezTo>
                  <a:cubicBezTo>
                    <a:pt x="1518" y="2096"/>
                    <a:pt x="1551" y="1916"/>
                    <a:pt x="1551" y="1686"/>
                  </a:cubicBezTo>
                  <a:cubicBezTo>
                    <a:pt x="1554" y="1460"/>
                    <a:pt x="1520" y="1237"/>
                    <a:pt x="1454" y="1023"/>
                  </a:cubicBezTo>
                  <a:cubicBezTo>
                    <a:pt x="1393" y="825"/>
                    <a:pt x="1300" y="638"/>
                    <a:pt x="1178" y="470"/>
                  </a:cubicBezTo>
                  <a:cubicBezTo>
                    <a:pt x="1061" y="312"/>
                    <a:pt x="929" y="189"/>
                    <a:pt x="779" y="102"/>
                  </a:cubicBezTo>
                  <a:cubicBezTo>
                    <a:pt x="661" y="34"/>
                    <a:pt x="554" y="1"/>
                    <a:pt x="456"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 name="Google Shape;3140;p44"/>
            <p:cNvSpPr/>
            <p:nvPr/>
          </p:nvSpPr>
          <p:spPr>
            <a:xfrm>
              <a:off x="5658588" y="4526575"/>
              <a:ext cx="7400" cy="9725"/>
            </a:xfrm>
            <a:custGeom>
              <a:avLst/>
              <a:gdLst/>
              <a:ahLst/>
              <a:cxnLst/>
              <a:rect l="l" t="t" r="r" b="b"/>
              <a:pathLst>
                <a:path w="296" h="389" extrusionOk="0">
                  <a:moveTo>
                    <a:pt x="80" y="1"/>
                  </a:moveTo>
                  <a:cubicBezTo>
                    <a:pt x="67" y="1"/>
                    <a:pt x="55" y="4"/>
                    <a:pt x="43" y="9"/>
                  </a:cubicBezTo>
                  <a:cubicBezTo>
                    <a:pt x="14" y="24"/>
                    <a:pt x="1" y="60"/>
                    <a:pt x="1" y="109"/>
                  </a:cubicBezTo>
                  <a:cubicBezTo>
                    <a:pt x="1" y="161"/>
                    <a:pt x="16" y="212"/>
                    <a:pt x="42" y="258"/>
                  </a:cubicBezTo>
                  <a:cubicBezTo>
                    <a:pt x="67" y="303"/>
                    <a:pt x="103" y="341"/>
                    <a:pt x="146" y="368"/>
                  </a:cubicBezTo>
                  <a:cubicBezTo>
                    <a:pt x="171" y="382"/>
                    <a:pt x="193" y="389"/>
                    <a:pt x="213" y="389"/>
                  </a:cubicBezTo>
                  <a:cubicBezTo>
                    <a:pt x="227" y="389"/>
                    <a:pt x="240" y="386"/>
                    <a:pt x="252" y="379"/>
                  </a:cubicBezTo>
                  <a:cubicBezTo>
                    <a:pt x="281" y="360"/>
                    <a:pt x="296" y="328"/>
                    <a:pt x="296" y="280"/>
                  </a:cubicBezTo>
                  <a:cubicBezTo>
                    <a:pt x="295" y="227"/>
                    <a:pt x="280" y="176"/>
                    <a:pt x="254" y="131"/>
                  </a:cubicBezTo>
                  <a:cubicBezTo>
                    <a:pt x="227" y="87"/>
                    <a:pt x="191" y="49"/>
                    <a:pt x="148" y="22"/>
                  </a:cubicBezTo>
                  <a:cubicBezTo>
                    <a:pt x="123" y="8"/>
                    <a:pt x="101" y="1"/>
                    <a:pt x="80"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 name="Google Shape;3141;p44"/>
            <p:cNvSpPr/>
            <p:nvPr/>
          </p:nvSpPr>
          <p:spPr>
            <a:xfrm>
              <a:off x="5773788" y="4583425"/>
              <a:ext cx="30175" cy="40500"/>
            </a:xfrm>
            <a:custGeom>
              <a:avLst/>
              <a:gdLst/>
              <a:ahLst/>
              <a:cxnLst/>
              <a:rect l="l" t="t" r="r" b="b"/>
              <a:pathLst>
                <a:path w="1207" h="1620" extrusionOk="0">
                  <a:moveTo>
                    <a:pt x="1" y="0"/>
                  </a:moveTo>
                  <a:lnTo>
                    <a:pt x="1" y="187"/>
                  </a:lnTo>
                  <a:lnTo>
                    <a:pt x="1207" y="883"/>
                  </a:lnTo>
                  <a:lnTo>
                    <a:pt x="1207" y="696"/>
                  </a:lnTo>
                  <a:lnTo>
                    <a:pt x="1" y="0"/>
                  </a:lnTo>
                  <a:close/>
                  <a:moveTo>
                    <a:pt x="0" y="736"/>
                  </a:moveTo>
                  <a:lnTo>
                    <a:pt x="0" y="923"/>
                  </a:lnTo>
                  <a:lnTo>
                    <a:pt x="1204" y="1619"/>
                  </a:lnTo>
                  <a:lnTo>
                    <a:pt x="1204" y="1432"/>
                  </a:lnTo>
                  <a:lnTo>
                    <a:pt x="0" y="736"/>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 name="Google Shape;3142;p44"/>
            <p:cNvSpPr/>
            <p:nvPr/>
          </p:nvSpPr>
          <p:spPr>
            <a:xfrm>
              <a:off x="5899138" y="4595575"/>
              <a:ext cx="30175" cy="36275"/>
            </a:xfrm>
            <a:custGeom>
              <a:avLst/>
              <a:gdLst/>
              <a:ahLst/>
              <a:cxnLst/>
              <a:rect l="l" t="t" r="r" b="b"/>
              <a:pathLst>
                <a:path w="1207" h="1451" extrusionOk="0">
                  <a:moveTo>
                    <a:pt x="519" y="0"/>
                  </a:moveTo>
                  <a:lnTo>
                    <a:pt x="516" y="583"/>
                  </a:lnTo>
                  <a:lnTo>
                    <a:pt x="1" y="284"/>
                  </a:lnTo>
                  <a:lnTo>
                    <a:pt x="1" y="473"/>
                  </a:lnTo>
                  <a:lnTo>
                    <a:pt x="516" y="771"/>
                  </a:lnTo>
                  <a:lnTo>
                    <a:pt x="515" y="1351"/>
                  </a:lnTo>
                  <a:lnTo>
                    <a:pt x="688" y="1451"/>
                  </a:lnTo>
                  <a:lnTo>
                    <a:pt x="689" y="870"/>
                  </a:lnTo>
                  <a:lnTo>
                    <a:pt x="1205" y="1168"/>
                  </a:lnTo>
                  <a:lnTo>
                    <a:pt x="1206" y="980"/>
                  </a:lnTo>
                  <a:lnTo>
                    <a:pt x="691" y="682"/>
                  </a:lnTo>
                  <a:lnTo>
                    <a:pt x="692" y="100"/>
                  </a:lnTo>
                  <a:lnTo>
                    <a:pt x="519"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3143;p44"/>
            <p:cNvSpPr/>
            <p:nvPr/>
          </p:nvSpPr>
          <p:spPr>
            <a:xfrm>
              <a:off x="5517063" y="4290300"/>
              <a:ext cx="16475" cy="65225"/>
            </a:xfrm>
            <a:custGeom>
              <a:avLst/>
              <a:gdLst/>
              <a:ahLst/>
              <a:cxnLst/>
              <a:rect l="l" t="t" r="r" b="b"/>
              <a:pathLst>
                <a:path w="659" h="2609" extrusionOk="0">
                  <a:moveTo>
                    <a:pt x="2" y="0"/>
                  </a:moveTo>
                  <a:lnTo>
                    <a:pt x="1" y="204"/>
                  </a:lnTo>
                  <a:lnTo>
                    <a:pt x="458" y="468"/>
                  </a:lnTo>
                  <a:lnTo>
                    <a:pt x="452" y="2493"/>
                  </a:lnTo>
                  <a:lnTo>
                    <a:pt x="651" y="2609"/>
                  </a:lnTo>
                  <a:lnTo>
                    <a:pt x="658" y="379"/>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3144;p44"/>
            <p:cNvSpPr/>
            <p:nvPr/>
          </p:nvSpPr>
          <p:spPr>
            <a:xfrm>
              <a:off x="5643713" y="4369125"/>
              <a:ext cx="35350" cy="70525"/>
            </a:xfrm>
            <a:custGeom>
              <a:avLst/>
              <a:gdLst/>
              <a:ahLst/>
              <a:cxnLst/>
              <a:rect l="l" t="t" r="r" b="b"/>
              <a:pathLst>
                <a:path w="1414" h="2821" extrusionOk="0">
                  <a:moveTo>
                    <a:pt x="226" y="0"/>
                  </a:moveTo>
                  <a:cubicBezTo>
                    <a:pt x="137" y="0"/>
                    <a:pt x="61" y="24"/>
                    <a:pt x="1" y="71"/>
                  </a:cubicBezTo>
                  <a:lnTo>
                    <a:pt x="140" y="294"/>
                  </a:lnTo>
                  <a:cubicBezTo>
                    <a:pt x="193" y="255"/>
                    <a:pt x="255" y="236"/>
                    <a:pt x="325" y="236"/>
                  </a:cubicBezTo>
                  <a:cubicBezTo>
                    <a:pt x="423" y="236"/>
                    <a:pt x="538" y="274"/>
                    <a:pt x="670" y="350"/>
                  </a:cubicBezTo>
                  <a:cubicBezTo>
                    <a:pt x="817" y="435"/>
                    <a:pt x="928" y="536"/>
                    <a:pt x="1008" y="655"/>
                  </a:cubicBezTo>
                  <a:cubicBezTo>
                    <a:pt x="1084" y="765"/>
                    <a:pt x="1124" y="895"/>
                    <a:pt x="1125" y="1030"/>
                  </a:cubicBezTo>
                  <a:cubicBezTo>
                    <a:pt x="1126" y="1107"/>
                    <a:pt x="1106" y="1184"/>
                    <a:pt x="1069" y="1252"/>
                  </a:cubicBezTo>
                  <a:cubicBezTo>
                    <a:pt x="1034" y="1314"/>
                    <a:pt x="964" y="1374"/>
                    <a:pt x="862" y="1431"/>
                  </a:cubicBezTo>
                  <a:lnTo>
                    <a:pt x="53" y="1873"/>
                  </a:lnTo>
                  <a:lnTo>
                    <a:pt x="53" y="2035"/>
                  </a:lnTo>
                  <a:lnTo>
                    <a:pt x="1414" y="2821"/>
                  </a:lnTo>
                  <a:lnTo>
                    <a:pt x="1414" y="2618"/>
                  </a:lnTo>
                  <a:lnTo>
                    <a:pt x="347" y="2003"/>
                  </a:lnTo>
                  <a:lnTo>
                    <a:pt x="1008" y="1636"/>
                  </a:lnTo>
                  <a:cubicBezTo>
                    <a:pt x="1132" y="1570"/>
                    <a:pt x="1217" y="1498"/>
                    <a:pt x="1261" y="1416"/>
                  </a:cubicBezTo>
                  <a:cubicBezTo>
                    <a:pt x="1304" y="1335"/>
                    <a:pt x="1328" y="1238"/>
                    <a:pt x="1328" y="1123"/>
                  </a:cubicBezTo>
                  <a:cubicBezTo>
                    <a:pt x="1328" y="935"/>
                    <a:pt x="1273" y="756"/>
                    <a:pt x="1157" y="583"/>
                  </a:cubicBezTo>
                  <a:cubicBezTo>
                    <a:pt x="1042" y="410"/>
                    <a:pt x="886" y="264"/>
                    <a:pt x="687" y="150"/>
                  </a:cubicBezTo>
                  <a:lnTo>
                    <a:pt x="688" y="150"/>
                  </a:lnTo>
                  <a:cubicBezTo>
                    <a:pt x="540" y="65"/>
                    <a:pt x="408" y="16"/>
                    <a:pt x="291" y="4"/>
                  </a:cubicBezTo>
                  <a:cubicBezTo>
                    <a:pt x="269" y="1"/>
                    <a:pt x="247" y="0"/>
                    <a:pt x="22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3145;p44"/>
            <p:cNvSpPr/>
            <p:nvPr/>
          </p:nvSpPr>
          <p:spPr>
            <a:xfrm>
              <a:off x="5640188" y="4240175"/>
              <a:ext cx="35075" cy="66300"/>
            </a:xfrm>
            <a:custGeom>
              <a:avLst/>
              <a:gdLst/>
              <a:ahLst/>
              <a:cxnLst/>
              <a:rect l="l" t="t" r="r" b="b"/>
              <a:pathLst>
                <a:path w="1403" h="2652" extrusionOk="0">
                  <a:moveTo>
                    <a:pt x="241" y="0"/>
                  </a:moveTo>
                  <a:lnTo>
                    <a:pt x="140" y="1061"/>
                  </a:lnTo>
                  <a:lnTo>
                    <a:pt x="552" y="1299"/>
                  </a:lnTo>
                  <a:cubicBezTo>
                    <a:pt x="787" y="1435"/>
                    <a:pt x="953" y="1569"/>
                    <a:pt x="1052" y="1706"/>
                  </a:cubicBezTo>
                  <a:cubicBezTo>
                    <a:pt x="1150" y="1843"/>
                    <a:pt x="1199" y="1984"/>
                    <a:pt x="1199" y="2137"/>
                  </a:cubicBezTo>
                  <a:cubicBezTo>
                    <a:pt x="1199" y="2275"/>
                    <a:pt x="1154" y="2360"/>
                    <a:pt x="1066" y="2392"/>
                  </a:cubicBezTo>
                  <a:cubicBezTo>
                    <a:pt x="1043" y="2401"/>
                    <a:pt x="1017" y="2405"/>
                    <a:pt x="989" y="2405"/>
                  </a:cubicBezTo>
                  <a:cubicBezTo>
                    <a:pt x="910" y="2405"/>
                    <a:pt x="812" y="2371"/>
                    <a:pt x="693" y="2303"/>
                  </a:cubicBezTo>
                  <a:cubicBezTo>
                    <a:pt x="569" y="2229"/>
                    <a:pt x="454" y="2138"/>
                    <a:pt x="353" y="2035"/>
                  </a:cubicBezTo>
                  <a:cubicBezTo>
                    <a:pt x="255" y="1934"/>
                    <a:pt x="169" y="1822"/>
                    <a:pt x="99" y="1701"/>
                  </a:cubicBezTo>
                  <a:lnTo>
                    <a:pt x="1" y="1826"/>
                  </a:lnTo>
                  <a:cubicBezTo>
                    <a:pt x="84" y="1967"/>
                    <a:pt x="184" y="2094"/>
                    <a:pt x="301" y="2207"/>
                  </a:cubicBezTo>
                  <a:cubicBezTo>
                    <a:pt x="418" y="2326"/>
                    <a:pt x="551" y="2430"/>
                    <a:pt x="696" y="2513"/>
                  </a:cubicBezTo>
                  <a:cubicBezTo>
                    <a:pt x="849" y="2602"/>
                    <a:pt x="978" y="2648"/>
                    <a:pt x="1084" y="2652"/>
                  </a:cubicBezTo>
                  <a:cubicBezTo>
                    <a:pt x="1088" y="2652"/>
                    <a:pt x="1091" y="2652"/>
                    <a:pt x="1094" y="2652"/>
                  </a:cubicBezTo>
                  <a:cubicBezTo>
                    <a:pt x="1196" y="2652"/>
                    <a:pt x="1270" y="2616"/>
                    <a:pt x="1322" y="2547"/>
                  </a:cubicBezTo>
                  <a:cubicBezTo>
                    <a:pt x="1377" y="2476"/>
                    <a:pt x="1402" y="2374"/>
                    <a:pt x="1402" y="2244"/>
                  </a:cubicBezTo>
                  <a:cubicBezTo>
                    <a:pt x="1403" y="2036"/>
                    <a:pt x="1338" y="1838"/>
                    <a:pt x="1210" y="1649"/>
                  </a:cubicBezTo>
                  <a:cubicBezTo>
                    <a:pt x="1083" y="1459"/>
                    <a:pt x="877" y="1282"/>
                    <a:pt x="597" y="1120"/>
                  </a:cubicBezTo>
                  <a:lnTo>
                    <a:pt x="348" y="975"/>
                  </a:lnTo>
                  <a:lnTo>
                    <a:pt x="417" y="305"/>
                  </a:lnTo>
                  <a:lnTo>
                    <a:pt x="1303" y="817"/>
                  </a:lnTo>
                  <a:lnTo>
                    <a:pt x="1303" y="613"/>
                  </a:lnTo>
                  <a:lnTo>
                    <a:pt x="241"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3146;p44"/>
            <p:cNvSpPr/>
            <p:nvPr/>
          </p:nvSpPr>
          <p:spPr>
            <a:xfrm>
              <a:off x="5642388" y="4113325"/>
              <a:ext cx="37575" cy="64075"/>
            </a:xfrm>
            <a:custGeom>
              <a:avLst/>
              <a:gdLst/>
              <a:ahLst/>
              <a:cxnLst/>
              <a:rect l="l" t="t" r="r" b="b"/>
              <a:pathLst>
                <a:path w="1503" h="2563" extrusionOk="0">
                  <a:moveTo>
                    <a:pt x="458" y="231"/>
                  </a:moveTo>
                  <a:cubicBezTo>
                    <a:pt x="536" y="231"/>
                    <a:pt x="634" y="264"/>
                    <a:pt x="752" y="333"/>
                  </a:cubicBezTo>
                  <a:cubicBezTo>
                    <a:pt x="900" y="417"/>
                    <a:pt x="1016" y="519"/>
                    <a:pt x="1103" y="643"/>
                  </a:cubicBezTo>
                  <a:cubicBezTo>
                    <a:pt x="1189" y="766"/>
                    <a:pt x="1234" y="890"/>
                    <a:pt x="1234" y="1015"/>
                  </a:cubicBezTo>
                  <a:cubicBezTo>
                    <a:pt x="1234" y="1134"/>
                    <a:pt x="1190" y="1207"/>
                    <a:pt x="1103" y="1230"/>
                  </a:cubicBezTo>
                  <a:cubicBezTo>
                    <a:pt x="1085" y="1235"/>
                    <a:pt x="1066" y="1237"/>
                    <a:pt x="1046" y="1237"/>
                  </a:cubicBezTo>
                  <a:cubicBezTo>
                    <a:pt x="967" y="1237"/>
                    <a:pt x="869" y="1203"/>
                    <a:pt x="751" y="1134"/>
                  </a:cubicBezTo>
                  <a:lnTo>
                    <a:pt x="751" y="1133"/>
                  </a:lnTo>
                  <a:cubicBezTo>
                    <a:pt x="601" y="1047"/>
                    <a:pt x="483" y="944"/>
                    <a:pt x="398" y="822"/>
                  </a:cubicBezTo>
                  <a:cubicBezTo>
                    <a:pt x="314" y="701"/>
                    <a:pt x="271" y="579"/>
                    <a:pt x="273" y="456"/>
                  </a:cubicBezTo>
                  <a:cubicBezTo>
                    <a:pt x="273" y="333"/>
                    <a:pt x="316" y="260"/>
                    <a:pt x="402" y="238"/>
                  </a:cubicBezTo>
                  <a:cubicBezTo>
                    <a:pt x="420" y="234"/>
                    <a:pt x="438" y="231"/>
                    <a:pt x="458" y="231"/>
                  </a:cubicBezTo>
                  <a:close/>
                  <a:moveTo>
                    <a:pt x="411" y="1197"/>
                  </a:moveTo>
                  <a:cubicBezTo>
                    <a:pt x="500" y="1197"/>
                    <a:pt x="613" y="1237"/>
                    <a:pt x="750" y="1315"/>
                  </a:cubicBezTo>
                  <a:cubicBezTo>
                    <a:pt x="923" y="1415"/>
                    <a:pt x="1057" y="1532"/>
                    <a:pt x="1154" y="1669"/>
                  </a:cubicBezTo>
                  <a:cubicBezTo>
                    <a:pt x="1250" y="1804"/>
                    <a:pt x="1298" y="1940"/>
                    <a:pt x="1298" y="2078"/>
                  </a:cubicBezTo>
                  <a:cubicBezTo>
                    <a:pt x="1298" y="2217"/>
                    <a:pt x="1249" y="2299"/>
                    <a:pt x="1152" y="2322"/>
                  </a:cubicBezTo>
                  <a:cubicBezTo>
                    <a:pt x="1133" y="2327"/>
                    <a:pt x="1112" y="2329"/>
                    <a:pt x="1090" y="2329"/>
                  </a:cubicBezTo>
                  <a:cubicBezTo>
                    <a:pt x="1000" y="2329"/>
                    <a:pt x="886" y="2290"/>
                    <a:pt x="747" y="2210"/>
                  </a:cubicBezTo>
                  <a:cubicBezTo>
                    <a:pt x="575" y="2111"/>
                    <a:pt x="442" y="1994"/>
                    <a:pt x="346" y="1859"/>
                  </a:cubicBezTo>
                  <a:cubicBezTo>
                    <a:pt x="252" y="1725"/>
                    <a:pt x="203" y="1585"/>
                    <a:pt x="203" y="1446"/>
                  </a:cubicBezTo>
                  <a:cubicBezTo>
                    <a:pt x="203" y="1306"/>
                    <a:pt x="253" y="1228"/>
                    <a:pt x="350" y="1204"/>
                  </a:cubicBezTo>
                  <a:cubicBezTo>
                    <a:pt x="369" y="1200"/>
                    <a:pt x="389" y="1197"/>
                    <a:pt x="411" y="1197"/>
                  </a:cubicBezTo>
                  <a:close/>
                  <a:moveTo>
                    <a:pt x="350" y="0"/>
                  </a:moveTo>
                  <a:cubicBezTo>
                    <a:pt x="318" y="0"/>
                    <a:pt x="287" y="4"/>
                    <a:pt x="259" y="12"/>
                  </a:cubicBezTo>
                  <a:cubicBezTo>
                    <a:pt x="136" y="46"/>
                    <a:pt x="72" y="156"/>
                    <a:pt x="72" y="335"/>
                  </a:cubicBezTo>
                  <a:cubicBezTo>
                    <a:pt x="72" y="453"/>
                    <a:pt x="100" y="570"/>
                    <a:pt x="149" y="677"/>
                  </a:cubicBezTo>
                  <a:cubicBezTo>
                    <a:pt x="207" y="798"/>
                    <a:pt x="283" y="908"/>
                    <a:pt x="377" y="1001"/>
                  </a:cubicBezTo>
                  <a:cubicBezTo>
                    <a:pt x="341" y="994"/>
                    <a:pt x="307" y="991"/>
                    <a:pt x="276" y="991"/>
                  </a:cubicBezTo>
                  <a:cubicBezTo>
                    <a:pt x="202" y="991"/>
                    <a:pt x="142" y="1010"/>
                    <a:pt x="97" y="1049"/>
                  </a:cubicBezTo>
                  <a:cubicBezTo>
                    <a:pt x="32" y="1103"/>
                    <a:pt x="0" y="1198"/>
                    <a:pt x="0" y="1332"/>
                  </a:cubicBezTo>
                  <a:cubicBezTo>
                    <a:pt x="0" y="1530"/>
                    <a:pt x="66" y="1723"/>
                    <a:pt x="198" y="1915"/>
                  </a:cubicBezTo>
                  <a:cubicBezTo>
                    <a:pt x="331" y="2107"/>
                    <a:pt x="514" y="2271"/>
                    <a:pt x="747" y="2406"/>
                  </a:cubicBezTo>
                  <a:cubicBezTo>
                    <a:pt x="900" y="2494"/>
                    <a:pt x="1034" y="2544"/>
                    <a:pt x="1148" y="2559"/>
                  </a:cubicBezTo>
                  <a:cubicBezTo>
                    <a:pt x="1168" y="2561"/>
                    <a:pt x="1187" y="2562"/>
                    <a:pt x="1206" y="2562"/>
                  </a:cubicBezTo>
                  <a:cubicBezTo>
                    <a:pt x="1292" y="2562"/>
                    <a:pt x="1362" y="2538"/>
                    <a:pt x="1411" y="2487"/>
                  </a:cubicBezTo>
                  <a:cubicBezTo>
                    <a:pt x="1472" y="2426"/>
                    <a:pt x="1503" y="2330"/>
                    <a:pt x="1503" y="2200"/>
                  </a:cubicBezTo>
                  <a:cubicBezTo>
                    <a:pt x="1502" y="2063"/>
                    <a:pt x="1468" y="1928"/>
                    <a:pt x="1406" y="1806"/>
                  </a:cubicBezTo>
                  <a:cubicBezTo>
                    <a:pt x="1334" y="1666"/>
                    <a:pt x="1239" y="1540"/>
                    <a:pt x="1126" y="1435"/>
                  </a:cubicBezTo>
                  <a:lnTo>
                    <a:pt x="1126" y="1435"/>
                  </a:lnTo>
                  <a:cubicBezTo>
                    <a:pt x="1143" y="1437"/>
                    <a:pt x="1160" y="1438"/>
                    <a:pt x="1177" y="1438"/>
                  </a:cubicBezTo>
                  <a:cubicBezTo>
                    <a:pt x="1251" y="1438"/>
                    <a:pt x="1311" y="1416"/>
                    <a:pt x="1355" y="1374"/>
                  </a:cubicBezTo>
                  <a:cubicBezTo>
                    <a:pt x="1408" y="1321"/>
                    <a:pt x="1436" y="1237"/>
                    <a:pt x="1437" y="1122"/>
                  </a:cubicBezTo>
                  <a:cubicBezTo>
                    <a:pt x="1435" y="996"/>
                    <a:pt x="1406" y="873"/>
                    <a:pt x="1352" y="760"/>
                  </a:cubicBezTo>
                  <a:cubicBezTo>
                    <a:pt x="1291" y="633"/>
                    <a:pt x="1210" y="517"/>
                    <a:pt x="1112" y="416"/>
                  </a:cubicBezTo>
                  <a:cubicBezTo>
                    <a:pt x="1006" y="306"/>
                    <a:pt x="885" y="213"/>
                    <a:pt x="753" y="137"/>
                  </a:cubicBezTo>
                  <a:lnTo>
                    <a:pt x="753" y="138"/>
                  </a:lnTo>
                  <a:cubicBezTo>
                    <a:pt x="593" y="46"/>
                    <a:pt x="459" y="0"/>
                    <a:pt x="35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3147;p44"/>
            <p:cNvSpPr/>
            <p:nvPr/>
          </p:nvSpPr>
          <p:spPr>
            <a:xfrm>
              <a:off x="5643063" y="3985500"/>
              <a:ext cx="43225" cy="64325"/>
            </a:xfrm>
            <a:custGeom>
              <a:avLst/>
              <a:gdLst/>
              <a:ahLst/>
              <a:cxnLst/>
              <a:rect l="l" t="t" r="r" b="b"/>
              <a:pathLst>
                <a:path w="1729" h="2573" extrusionOk="0">
                  <a:moveTo>
                    <a:pt x="531" y="1"/>
                  </a:moveTo>
                  <a:cubicBezTo>
                    <a:pt x="521" y="1"/>
                    <a:pt x="511" y="1"/>
                    <a:pt x="501" y="1"/>
                  </a:cubicBezTo>
                  <a:cubicBezTo>
                    <a:pt x="345" y="8"/>
                    <a:pt x="223" y="75"/>
                    <a:pt x="135" y="197"/>
                  </a:cubicBezTo>
                  <a:cubicBezTo>
                    <a:pt x="45" y="319"/>
                    <a:pt x="2" y="488"/>
                    <a:pt x="0" y="702"/>
                  </a:cubicBezTo>
                  <a:cubicBezTo>
                    <a:pt x="3" y="928"/>
                    <a:pt x="46" y="1151"/>
                    <a:pt x="131" y="1360"/>
                  </a:cubicBezTo>
                  <a:cubicBezTo>
                    <a:pt x="218" y="1583"/>
                    <a:pt x="340" y="1791"/>
                    <a:pt x="494" y="1975"/>
                  </a:cubicBezTo>
                  <a:cubicBezTo>
                    <a:pt x="638" y="2154"/>
                    <a:pt x="815" y="2305"/>
                    <a:pt x="1013" y="2422"/>
                  </a:cubicBezTo>
                  <a:cubicBezTo>
                    <a:pt x="1156" y="2506"/>
                    <a:pt x="1289" y="2554"/>
                    <a:pt x="1413" y="2568"/>
                  </a:cubicBezTo>
                  <a:cubicBezTo>
                    <a:pt x="1439" y="2571"/>
                    <a:pt x="1464" y="2573"/>
                    <a:pt x="1488" y="2573"/>
                  </a:cubicBezTo>
                  <a:cubicBezTo>
                    <a:pt x="1579" y="2573"/>
                    <a:pt x="1658" y="2550"/>
                    <a:pt x="1724" y="2504"/>
                  </a:cubicBezTo>
                  <a:lnTo>
                    <a:pt x="1594" y="2280"/>
                  </a:lnTo>
                  <a:cubicBezTo>
                    <a:pt x="1534" y="2318"/>
                    <a:pt x="1466" y="2336"/>
                    <a:pt x="1391" y="2336"/>
                  </a:cubicBezTo>
                  <a:cubicBezTo>
                    <a:pt x="1282" y="2336"/>
                    <a:pt x="1158" y="2296"/>
                    <a:pt x="1020" y="2217"/>
                  </a:cubicBezTo>
                  <a:cubicBezTo>
                    <a:pt x="860" y="2122"/>
                    <a:pt x="718" y="1999"/>
                    <a:pt x="602" y="1853"/>
                  </a:cubicBezTo>
                  <a:cubicBezTo>
                    <a:pt x="479" y="1702"/>
                    <a:pt x="380" y="1534"/>
                    <a:pt x="309" y="1352"/>
                  </a:cubicBezTo>
                  <a:cubicBezTo>
                    <a:pt x="239" y="1183"/>
                    <a:pt x="203" y="1003"/>
                    <a:pt x="203" y="819"/>
                  </a:cubicBezTo>
                  <a:cubicBezTo>
                    <a:pt x="203" y="645"/>
                    <a:pt x="238" y="508"/>
                    <a:pt x="312" y="410"/>
                  </a:cubicBezTo>
                  <a:cubicBezTo>
                    <a:pt x="385" y="310"/>
                    <a:pt x="482" y="258"/>
                    <a:pt x="607" y="248"/>
                  </a:cubicBezTo>
                  <a:cubicBezTo>
                    <a:pt x="617" y="247"/>
                    <a:pt x="626" y="247"/>
                    <a:pt x="636" y="247"/>
                  </a:cubicBezTo>
                  <a:cubicBezTo>
                    <a:pt x="754" y="247"/>
                    <a:pt x="883" y="288"/>
                    <a:pt x="1025" y="370"/>
                  </a:cubicBezTo>
                  <a:cubicBezTo>
                    <a:pt x="1257" y="503"/>
                    <a:pt x="1449" y="701"/>
                    <a:pt x="1598" y="964"/>
                  </a:cubicBezTo>
                  <a:lnTo>
                    <a:pt x="1729" y="889"/>
                  </a:lnTo>
                  <a:cubicBezTo>
                    <a:pt x="1645" y="736"/>
                    <a:pt x="1541" y="594"/>
                    <a:pt x="1420" y="468"/>
                  </a:cubicBezTo>
                  <a:cubicBezTo>
                    <a:pt x="1302" y="346"/>
                    <a:pt x="1168" y="240"/>
                    <a:pt x="1022" y="156"/>
                  </a:cubicBezTo>
                  <a:lnTo>
                    <a:pt x="1023" y="156"/>
                  </a:lnTo>
                  <a:cubicBezTo>
                    <a:pt x="842" y="52"/>
                    <a:pt x="678" y="1"/>
                    <a:pt x="53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2" name="Google Shape;3148;p44"/>
            <p:cNvSpPr/>
            <p:nvPr/>
          </p:nvSpPr>
          <p:spPr>
            <a:xfrm>
              <a:off x="5767563" y="4436100"/>
              <a:ext cx="35075" cy="68600"/>
            </a:xfrm>
            <a:custGeom>
              <a:avLst/>
              <a:gdLst/>
              <a:ahLst/>
              <a:cxnLst/>
              <a:rect l="l" t="t" r="r" b="b"/>
              <a:pathLst>
                <a:path w="1403" h="2744" extrusionOk="0">
                  <a:moveTo>
                    <a:pt x="84" y="1"/>
                  </a:moveTo>
                  <a:lnTo>
                    <a:pt x="84" y="205"/>
                  </a:lnTo>
                  <a:lnTo>
                    <a:pt x="1075" y="778"/>
                  </a:lnTo>
                  <a:lnTo>
                    <a:pt x="536" y="1242"/>
                  </a:lnTo>
                  <a:lnTo>
                    <a:pt x="536" y="1411"/>
                  </a:lnTo>
                  <a:lnTo>
                    <a:pt x="675" y="1490"/>
                  </a:lnTo>
                  <a:cubicBezTo>
                    <a:pt x="851" y="1591"/>
                    <a:pt x="981" y="1708"/>
                    <a:pt x="1069" y="1835"/>
                  </a:cubicBezTo>
                  <a:cubicBezTo>
                    <a:pt x="1156" y="1963"/>
                    <a:pt x="1198" y="2099"/>
                    <a:pt x="1198" y="2235"/>
                  </a:cubicBezTo>
                  <a:cubicBezTo>
                    <a:pt x="1198" y="2377"/>
                    <a:pt x="1154" y="2462"/>
                    <a:pt x="1066" y="2490"/>
                  </a:cubicBezTo>
                  <a:cubicBezTo>
                    <a:pt x="1046" y="2497"/>
                    <a:pt x="1023" y="2500"/>
                    <a:pt x="999" y="2500"/>
                  </a:cubicBezTo>
                  <a:cubicBezTo>
                    <a:pt x="919" y="2500"/>
                    <a:pt x="819" y="2465"/>
                    <a:pt x="697" y="2397"/>
                  </a:cubicBezTo>
                  <a:cubicBezTo>
                    <a:pt x="570" y="2323"/>
                    <a:pt x="456" y="2232"/>
                    <a:pt x="355" y="2127"/>
                  </a:cubicBezTo>
                  <a:cubicBezTo>
                    <a:pt x="254" y="2027"/>
                    <a:pt x="168" y="1914"/>
                    <a:pt x="97" y="1792"/>
                  </a:cubicBezTo>
                  <a:lnTo>
                    <a:pt x="0" y="1916"/>
                  </a:lnTo>
                  <a:cubicBezTo>
                    <a:pt x="82" y="2057"/>
                    <a:pt x="183" y="2185"/>
                    <a:pt x="299" y="2298"/>
                  </a:cubicBezTo>
                  <a:cubicBezTo>
                    <a:pt x="417" y="2418"/>
                    <a:pt x="552" y="2521"/>
                    <a:pt x="697" y="2607"/>
                  </a:cubicBezTo>
                  <a:cubicBezTo>
                    <a:pt x="849" y="2694"/>
                    <a:pt x="978" y="2738"/>
                    <a:pt x="1082" y="2743"/>
                  </a:cubicBezTo>
                  <a:cubicBezTo>
                    <a:pt x="1088" y="2743"/>
                    <a:pt x="1093" y="2743"/>
                    <a:pt x="1098" y="2743"/>
                  </a:cubicBezTo>
                  <a:cubicBezTo>
                    <a:pt x="1196" y="2743"/>
                    <a:pt x="1271" y="2711"/>
                    <a:pt x="1321" y="2646"/>
                  </a:cubicBezTo>
                  <a:cubicBezTo>
                    <a:pt x="1376" y="2577"/>
                    <a:pt x="1402" y="2480"/>
                    <a:pt x="1402" y="2352"/>
                  </a:cubicBezTo>
                  <a:cubicBezTo>
                    <a:pt x="1402" y="2171"/>
                    <a:pt x="1350" y="1992"/>
                    <a:pt x="1244" y="1816"/>
                  </a:cubicBezTo>
                  <a:cubicBezTo>
                    <a:pt x="1139" y="1642"/>
                    <a:pt x="984" y="1489"/>
                    <a:pt x="782" y="1361"/>
                  </a:cubicBezTo>
                  <a:lnTo>
                    <a:pt x="1331" y="883"/>
                  </a:lnTo>
                  <a:lnTo>
                    <a:pt x="1331" y="719"/>
                  </a:lnTo>
                  <a:lnTo>
                    <a:pt x="1330" y="721"/>
                  </a:lnTo>
                  <a:lnTo>
                    <a:pt x="84"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3" name="Google Shape;3149;p44"/>
            <p:cNvSpPr/>
            <p:nvPr/>
          </p:nvSpPr>
          <p:spPr>
            <a:xfrm>
              <a:off x="5770813" y="4321075"/>
              <a:ext cx="36500" cy="61600"/>
            </a:xfrm>
            <a:custGeom>
              <a:avLst/>
              <a:gdLst/>
              <a:ahLst/>
              <a:cxnLst/>
              <a:rect l="l" t="t" r="r" b="b"/>
              <a:pathLst>
                <a:path w="1460" h="2464" extrusionOk="0">
                  <a:moveTo>
                    <a:pt x="507" y="1095"/>
                  </a:moveTo>
                  <a:cubicBezTo>
                    <a:pt x="510" y="1095"/>
                    <a:pt x="513" y="1095"/>
                    <a:pt x="516" y="1095"/>
                  </a:cubicBezTo>
                  <a:cubicBezTo>
                    <a:pt x="592" y="1097"/>
                    <a:pt x="678" y="1125"/>
                    <a:pt x="777" y="1181"/>
                  </a:cubicBezTo>
                  <a:cubicBezTo>
                    <a:pt x="920" y="1263"/>
                    <a:pt x="1042" y="1378"/>
                    <a:pt x="1132" y="1517"/>
                  </a:cubicBezTo>
                  <a:cubicBezTo>
                    <a:pt x="1216" y="1643"/>
                    <a:pt x="1262" y="1793"/>
                    <a:pt x="1262" y="1945"/>
                  </a:cubicBezTo>
                  <a:cubicBezTo>
                    <a:pt x="1262" y="2090"/>
                    <a:pt x="1219" y="2182"/>
                    <a:pt x="1130" y="2220"/>
                  </a:cubicBezTo>
                  <a:cubicBezTo>
                    <a:pt x="1103" y="2231"/>
                    <a:pt x="1072" y="2237"/>
                    <a:pt x="1039" y="2237"/>
                  </a:cubicBezTo>
                  <a:cubicBezTo>
                    <a:pt x="968" y="2237"/>
                    <a:pt x="884" y="2209"/>
                    <a:pt x="788" y="2154"/>
                  </a:cubicBezTo>
                  <a:cubicBezTo>
                    <a:pt x="683" y="2094"/>
                    <a:pt x="589" y="2017"/>
                    <a:pt x="510" y="1926"/>
                  </a:cubicBezTo>
                  <a:cubicBezTo>
                    <a:pt x="438" y="1844"/>
                    <a:pt x="378" y="1752"/>
                    <a:pt x="336" y="1651"/>
                  </a:cubicBezTo>
                  <a:cubicBezTo>
                    <a:pt x="297" y="1565"/>
                    <a:pt x="277" y="1473"/>
                    <a:pt x="276" y="1380"/>
                  </a:cubicBezTo>
                  <a:cubicBezTo>
                    <a:pt x="276" y="1290"/>
                    <a:pt x="297" y="1219"/>
                    <a:pt x="341" y="1169"/>
                  </a:cubicBezTo>
                  <a:cubicBezTo>
                    <a:pt x="382" y="1121"/>
                    <a:pt x="437" y="1095"/>
                    <a:pt x="507" y="1095"/>
                  </a:cubicBezTo>
                  <a:close/>
                  <a:moveTo>
                    <a:pt x="467" y="0"/>
                  </a:moveTo>
                  <a:cubicBezTo>
                    <a:pt x="453" y="0"/>
                    <a:pt x="440" y="1"/>
                    <a:pt x="427" y="2"/>
                  </a:cubicBezTo>
                  <a:cubicBezTo>
                    <a:pt x="293" y="13"/>
                    <a:pt x="190" y="83"/>
                    <a:pt x="115" y="212"/>
                  </a:cubicBezTo>
                  <a:cubicBezTo>
                    <a:pt x="41" y="341"/>
                    <a:pt x="3" y="530"/>
                    <a:pt x="2" y="778"/>
                  </a:cubicBezTo>
                  <a:cubicBezTo>
                    <a:pt x="1" y="1133"/>
                    <a:pt x="69" y="1446"/>
                    <a:pt x="205" y="1720"/>
                  </a:cubicBezTo>
                  <a:cubicBezTo>
                    <a:pt x="333" y="1986"/>
                    <a:pt x="539" y="2206"/>
                    <a:pt x="794" y="2353"/>
                  </a:cubicBezTo>
                  <a:cubicBezTo>
                    <a:pt x="920" y="2425"/>
                    <a:pt x="1033" y="2461"/>
                    <a:pt x="1134" y="2464"/>
                  </a:cubicBezTo>
                  <a:cubicBezTo>
                    <a:pt x="1137" y="2464"/>
                    <a:pt x="1141" y="2464"/>
                    <a:pt x="1144" y="2464"/>
                  </a:cubicBezTo>
                  <a:cubicBezTo>
                    <a:pt x="1241" y="2464"/>
                    <a:pt x="1317" y="2429"/>
                    <a:pt x="1373" y="2362"/>
                  </a:cubicBezTo>
                  <a:cubicBezTo>
                    <a:pt x="1429" y="2290"/>
                    <a:pt x="1459" y="2186"/>
                    <a:pt x="1459" y="2052"/>
                  </a:cubicBezTo>
                  <a:cubicBezTo>
                    <a:pt x="1459" y="1913"/>
                    <a:pt x="1430" y="1776"/>
                    <a:pt x="1376" y="1649"/>
                  </a:cubicBezTo>
                  <a:cubicBezTo>
                    <a:pt x="1261" y="1379"/>
                    <a:pt x="1062" y="1153"/>
                    <a:pt x="807" y="1004"/>
                  </a:cubicBezTo>
                  <a:cubicBezTo>
                    <a:pt x="680" y="933"/>
                    <a:pt x="566" y="894"/>
                    <a:pt x="465" y="894"/>
                  </a:cubicBezTo>
                  <a:cubicBezTo>
                    <a:pt x="458" y="894"/>
                    <a:pt x="450" y="894"/>
                    <a:pt x="443" y="895"/>
                  </a:cubicBezTo>
                  <a:cubicBezTo>
                    <a:pt x="345" y="897"/>
                    <a:pt x="256" y="955"/>
                    <a:pt x="213" y="1043"/>
                  </a:cubicBezTo>
                  <a:cubicBezTo>
                    <a:pt x="208" y="973"/>
                    <a:pt x="205" y="911"/>
                    <a:pt x="205" y="856"/>
                  </a:cubicBezTo>
                  <a:cubicBezTo>
                    <a:pt x="206" y="560"/>
                    <a:pt x="267" y="369"/>
                    <a:pt x="389" y="283"/>
                  </a:cubicBezTo>
                  <a:cubicBezTo>
                    <a:pt x="439" y="248"/>
                    <a:pt x="497" y="231"/>
                    <a:pt x="563" y="231"/>
                  </a:cubicBezTo>
                  <a:cubicBezTo>
                    <a:pt x="657" y="231"/>
                    <a:pt x="767" y="267"/>
                    <a:pt x="894" y="339"/>
                  </a:cubicBezTo>
                  <a:cubicBezTo>
                    <a:pt x="1053" y="432"/>
                    <a:pt x="1179" y="539"/>
                    <a:pt x="1271" y="662"/>
                  </a:cubicBezTo>
                  <a:lnTo>
                    <a:pt x="1352" y="524"/>
                  </a:lnTo>
                  <a:cubicBezTo>
                    <a:pt x="1237" y="378"/>
                    <a:pt x="1084" y="250"/>
                    <a:pt x="891" y="138"/>
                  </a:cubicBezTo>
                  <a:lnTo>
                    <a:pt x="891" y="138"/>
                  </a:lnTo>
                  <a:lnTo>
                    <a:pt x="892" y="139"/>
                  </a:lnTo>
                  <a:cubicBezTo>
                    <a:pt x="733" y="47"/>
                    <a:pt x="591" y="0"/>
                    <a:pt x="46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3150;p44"/>
            <p:cNvSpPr/>
            <p:nvPr/>
          </p:nvSpPr>
          <p:spPr>
            <a:xfrm>
              <a:off x="5772188" y="4187625"/>
              <a:ext cx="36475" cy="61650"/>
            </a:xfrm>
            <a:custGeom>
              <a:avLst/>
              <a:gdLst/>
              <a:ahLst/>
              <a:cxnLst/>
              <a:rect l="l" t="t" r="r" b="b"/>
              <a:pathLst>
                <a:path w="1459" h="2466" extrusionOk="0">
                  <a:moveTo>
                    <a:pt x="422" y="227"/>
                  </a:moveTo>
                  <a:cubicBezTo>
                    <a:pt x="494" y="227"/>
                    <a:pt x="577" y="254"/>
                    <a:pt x="673" y="310"/>
                  </a:cubicBezTo>
                  <a:cubicBezTo>
                    <a:pt x="778" y="370"/>
                    <a:pt x="871" y="446"/>
                    <a:pt x="951" y="537"/>
                  </a:cubicBezTo>
                  <a:cubicBezTo>
                    <a:pt x="1023" y="619"/>
                    <a:pt x="1082" y="713"/>
                    <a:pt x="1125" y="814"/>
                  </a:cubicBezTo>
                  <a:cubicBezTo>
                    <a:pt x="1162" y="899"/>
                    <a:pt x="1182" y="990"/>
                    <a:pt x="1184" y="1084"/>
                  </a:cubicBezTo>
                  <a:cubicBezTo>
                    <a:pt x="1184" y="1176"/>
                    <a:pt x="1161" y="1244"/>
                    <a:pt x="1120" y="1295"/>
                  </a:cubicBezTo>
                  <a:cubicBezTo>
                    <a:pt x="1080" y="1343"/>
                    <a:pt x="1023" y="1368"/>
                    <a:pt x="952" y="1368"/>
                  </a:cubicBezTo>
                  <a:cubicBezTo>
                    <a:pt x="949" y="1368"/>
                    <a:pt x="945" y="1368"/>
                    <a:pt x="942" y="1368"/>
                  </a:cubicBezTo>
                  <a:cubicBezTo>
                    <a:pt x="869" y="1368"/>
                    <a:pt x="781" y="1340"/>
                    <a:pt x="684" y="1284"/>
                  </a:cubicBezTo>
                  <a:cubicBezTo>
                    <a:pt x="540" y="1203"/>
                    <a:pt x="418" y="1086"/>
                    <a:pt x="328" y="947"/>
                  </a:cubicBezTo>
                  <a:cubicBezTo>
                    <a:pt x="240" y="810"/>
                    <a:pt x="197" y="668"/>
                    <a:pt x="197" y="521"/>
                  </a:cubicBezTo>
                  <a:cubicBezTo>
                    <a:pt x="197" y="375"/>
                    <a:pt x="242" y="282"/>
                    <a:pt x="331" y="244"/>
                  </a:cubicBezTo>
                  <a:cubicBezTo>
                    <a:pt x="359" y="233"/>
                    <a:pt x="389" y="227"/>
                    <a:pt x="422" y="227"/>
                  </a:cubicBezTo>
                  <a:close/>
                  <a:moveTo>
                    <a:pt x="311" y="0"/>
                  </a:moveTo>
                  <a:cubicBezTo>
                    <a:pt x="216" y="0"/>
                    <a:pt x="142" y="36"/>
                    <a:pt x="88" y="103"/>
                  </a:cubicBezTo>
                  <a:cubicBezTo>
                    <a:pt x="31" y="175"/>
                    <a:pt x="2" y="278"/>
                    <a:pt x="1" y="413"/>
                  </a:cubicBezTo>
                  <a:cubicBezTo>
                    <a:pt x="1" y="550"/>
                    <a:pt x="29" y="687"/>
                    <a:pt x="83" y="814"/>
                  </a:cubicBezTo>
                  <a:cubicBezTo>
                    <a:pt x="139" y="947"/>
                    <a:pt x="216" y="1071"/>
                    <a:pt x="313" y="1181"/>
                  </a:cubicBezTo>
                  <a:cubicBezTo>
                    <a:pt x="409" y="1292"/>
                    <a:pt x="525" y="1386"/>
                    <a:pt x="653" y="1461"/>
                  </a:cubicBezTo>
                  <a:cubicBezTo>
                    <a:pt x="779" y="1534"/>
                    <a:pt x="893" y="1570"/>
                    <a:pt x="992" y="1570"/>
                  </a:cubicBezTo>
                  <a:cubicBezTo>
                    <a:pt x="1000" y="1570"/>
                    <a:pt x="1008" y="1570"/>
                    <a:pt x="1016" y="1569"/>
                  </a:cubicBezTo>
                  <a:cubicBezTo>
                    <a:pt x="1114" y="1568"/>
                    <a:pt x="1204" y="1511"/>
                    <a:pt x="1246" y="1421"/>
                  </a:cubicBezTo>
                  <a:cubicBezTo>
                    <a:pt x="1252" y="1490"/>
                    <a:pt x="1255" y="1553"/>
                    <a:pt x="1255" y="1608"/>
                  </a:cubicBezTo>
                  <a:cubicBezTo>
                    <a:pt x="1253" y="1903"/>
                    <a:pt x="1192" y="2097"/>
                    <a:pt x="1068" y="2181"/>
                  </a:cubicBezTo>
                  <a:cubicBezTo>
                    <a:pt x="1018" y="2216"/>
                    <a:pt x="960" y="2234"/>
                    <a:pt x="894" y="2234"/>
                  </a:cubicBezTo>
                  <a:cubicBezTo>
                    <a:pt x="800" y="2234"/>
                    <a:pt x="690" y="2197"/>
                    <a:pt x="563" y="2125"/>
                  </a:cubicBezTo>
                  <a:cubicBezTo>
                    <a:pt x="405" y="2033"/>
                    <a:pt x="280" y="1926"/>
                    <a:pt x="187" y="1802"/>
                  </a:cubicBezTo>
                  <a:lnTo>
                    <a:pt x="106" y="1941"/>
                  </a:lnTo>
                  <a:cubicBezTo>
                    <a:pt x="221" y="2086"/>
                    <a:pt x="375" y="2217"/>
                    <a:pt x="566" y="2328"/>
                  </a:cubicBezTo>
                  <a:cubicBezTo>
                    <a:pt x="726" y="2420"/>
                    <a:pt x="868" y="2465"/>
                    <a:pt x="992" y="2465"/>
                  </a:cubicBezTo>
                  <a:cubicBezTo>
                    <a:pt x="1006" y="2465"/>
                    <a:pt x="1020" y="2465"/>
                    <a:pt x="1033" y="2464"/>
                  </a:cubicBezTo>
                  <a:cubicBezTo>
                    <a:pt x="1167" y="2452"/>
                    <a:pt x="1270" y="2381"/>
                    <a:pt x="1344" y="2253"/>
                  </a:cubicBezTo>
                  <a:cubicBezTo>
                    <a:pt x="1419" y="2125"/>
                    <a:pt x="1456" y="1934"/>
                    <a:pt x="1458" y="1686"/>
                  </a:cubicBezTo>
                  <a:cubicBezTo>
                    <a:pt x="1459" y="1332"/>
                    <a:pt x="1390" y="1018"/>
                    <a:pt x="1255" y="744"/>
                  </a:cubicBezTo>
                  <a:cubicBezTo>
                    <a:pt x="1119" y="471"/>
                    <a:pt x="922" y="261"/>
                    <a:pt x="664" y="113"/>
                  </a:cubicBezTo>
                  <a:lnTo>
                    <a:pt x="664" y="111"/>
                  </a:lnTo>
                  <a:cubicBezTo>
                    <a:pt x="539" y="38"/>
                    <a:pt x="425" y="2"/>
                    <a:pt x="326" y="0"/>
                  </a:cubicBezTo>
                  <a:cubicBezTo>
                    <a:pt x="321" y="0"/>
                    <a:pt x="316" y="0"/>
                    <a:pt x="31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5" name="Google Shape;3151;p44"/>
            <p:cNvSpPr/>
            <p:nvPr/>
          </p:nvSpPr>
          <p:spPr>
            <a:xfrm>
              <a:off x="5896463" y="4258175"/>
              <a:ext cx="34375" cy="61275"/>
            </a:xfrm>
            <a:custGeom>
              <a:avLst/>
              <a:gdLst/>
              <a:ahLst/>
              <a:cxnLst/>
              <a:rect l="l" t="t" r="r" b="b"/>
              <a:pathLst>
                <a:path w="1375" h="2451" extrusionOk="0">
                  <a:moveTo>
                    <a:pt x="33" y="0"/>
                  </a:moveTo>
                  <a:lnTo>
                    <a:pt x="578" y="1132"/>
                  </a:lnTo>
                  <a:lnTo>
                    <a:pt x="1" y="1658"/>
                  </a:lnTo>
                  <a:lnTo>
                    <a:pt x="222" y="1786"/>
                  </a:lnTo>
                  <a:lnTo>
                    <a:pt x="690" y="1355"/>
                  </a:lnTo>
                  <a:lnTo>
                    <a:pt x="1150" y="2321"/>
                  </a:lnTo>
                  <a:lnTo>
                    <a:pt x="1374" y="2451"/>
                  </a:lnTo>
                  <a:lnTo>
                    <a:pt x="795" y="1257"/>
                  </a:lnTo>
                  <a:lnTo>
                    <a:pt x="1345" y="758"/>
                  </a:lnTo>
                  <a:lnTo>
                    <a:pt x="1130" y="634"/>
                  </a:lnTo>
                  <a:lnTo>
                    <a:pt x="690" y="1036"/>
                  </a:lnTo>
                  <a:lnTo>
                    <a:pt x="253" y="128"/>
                  </a:lnTo>
                  <a:lnTo>
                    <a:pt x="33"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6" name="Google Shape;3152;p44"/>
            <p:cNvSpPr/>
            <p:nvPr/>
          </p:nvSpPr>
          <p:spPr>
            <a:xfrm>
              <a:off x="5907013" y="4410950"/>
              <a:ext cx="18200" cy="15450"/>
            </a:xfrm>
            <a:custGeom>
              <a:avLst/>
              <a:gdLst/>
              <a:ahLst/>
              <a:cxnLst/>
              <a:rect l="l" t="t" r="r" b="b"/>
              <a:pathLst>
                <a:path w="728" h="618" extrusionOk="0">
                  <a:moveTo>
                    <a:pt x="1" y="1"/>
                  </a:moveTo>
                  <a:lnTo>
                    <a:pt x="1" y="198"/>
                  </a:lnTo>
                  <a:lnTo>
                    <a:pt x="727" y="617"/>
                  </a:lnTo>
                  <a:lnTo>
                    <a:pt x="728" y="420"/>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7" name="Google Shape;3153;p44"/>
            <p:cNvSpPr/>
            <p:nvPr/>
          </p:nvSpPr>
          <p:spPr>
            <a:xfrm>
              <a:off x="5758863" y="4046450"/>
              <a:ext cx="51650" cy="76725"/>
            </a:xfrm>
            <a:custGeom>
              <a:avLst/>
              <a:gdLst/>
              <a:ahLst/>
              <a:cxnLst/>
              <a:rect l="l" t="t" r="r" b="b"/>
              <a:pathLst>
                <a:path w="2066" h="3069" extrusionOk="0">
                  <a:moveTo>
                    <a:pt x="318" y="164"/>
                  </a:moveTo>
                  <a:cubicBezTo>
                    <a:pt x="355" y="164"/>
                    <a:pt x="396" y="178"/>
                    <a:pt x="443" y="204"/>
                  </a:cubicBezTo>
                  <a:cubicBezTo>
                    <a:pt x="532" y="256"/>
                    <a:pt x="605" y="339"/>
                    <a:pt x="659" y="454"/>
                  </a:cubicBezTo>
                  <a:cubicBezTo>
                    <a:pt x="714" y="567"/>
                    <a:pt x="740" y="695"/>
                    <a:pt x="740" y="840"/>
                  </a:cubicBezTo>
                  <a:cubicBezTo>
                    <a:pt x="739" y="984"/>
                    <a:pt x="713" y="1082"/>
                    <a:pt x="658" y="1132"/>
                  </a:cubicBezTo>
                  <a:cubicBezTo>
                    <a:pt x="631" y="1156"/>
                    <a:pt x="600" y="1169"/>
                    <a:pt x="564" y="1169"/>
                  </a:cubicBezTo>
                  <a:cubicBezTo>
                    <a:pt x="528" y="1169"/>
                    <a:pt x="486" y="1155"/>
                    <a:pt x="440" y="1128"/>
                  </a:cubicBezTo>
                  <a:lnTo>
                    <a:pt x="440" y="1127"/>
                  </a:lnTo>
                  <a:cubicBezTo>
                    <a:pt x="347" y="1074"/>
                    <a:pt x="275" y="990"/>
                    <a:pt x="222" y="878"/>
                  </a:cubicBezTo>
                  <a:cubicBezTo>
                    <a:pt x="168" y="757"/>
                    <a:pt x="140" y="627"/>
                    <a:pt x="141" y="493"/>
                  </a:cubicBezTo>
                  <a:cubicBezTo>
                    <a:pt x="141" y="350"/>
                    <a:pt x="170" y="256"/>
                    <a:pt x="224" y="203"/>
                  </a:cubicBezTo>
                  <a:cubicBezTo>
                    <a:pt x="250" y="177"/>
                    <a:pt x="282" y="164"/>
                    <a:pt x="318" y="164"/>
                  </a:cubicBezTo>
                  <a:close/>
                  <a:moveTo>
                    <a:pt x="254" y="1"/>
                  </a:moveTo>
                  <a:cubicBezTo>
                    <a:pt x="205" y="1"/>
                    <a:pt x="162" y="16"/>
                    <a:pt x="125" y="46"/>
                  </a:cubicBezTo>
                  <a:cubicBezTo>
                    <a:pt x="46" y="111"/>
                    <a:pt x="3" y="233"/>
                    <a:pt x="2" y="414"/>
                  </a:cubicBezTo>
                  <a:cubicBezTo>
                    <a:pt x="1" y="591"/>
                    <a:pt x="42" y="765"/>
                    <a:pt x="123" y="922"/>
                  </a:cubicBezTo>
                  <a:cubicBezTo>
                    <a:pt x="202" y="1079"/>
                    <a:pt x="308" y="1194"/>
                    <a:pt x="439" y="1270"/>
                  </a:cubicBezTo>
                  <a:cubicBezTo>
                    <a:pt x="510" y="1311"/>
                    <a:pt x="573" y="1332"/>
                    <a:pt x="630" y="1332"/>
                  </a:cubicBezTo>
                  <a:cubicBezTo>
                    <a:pt x="677" y="1332"/>
                    <a:pt x="719" y="1317"/>
                    <a:pt x="755" y="1289"/>
                  </a:cubicBezTo>
                  <a:cubicBezTo>
                    <a:pt x="837" y="1226"/>
                    <a:pt x="879" y="1102"/>
                    <a:pt x="879" y="919"/>
                  </a:cubicBezTo>
                  <a:cubicBezTo>
                    <a:pt x="880" y="742"/>
                    <a:pt x="839" y="567"/>
                    <a:pt x="758" y="410"/>
                  </a:cubicBezTo>
                  <a:cubicBezTo>
                    <a:pt x="677" y="252"/>
                    <a:pt x="571" y="136"/>
                    <a:pt x="443" y="61"/>
                  </a:cubicBezTo>
                  <a:cubicBezTo>
                    <a:pt x="372" y="21"/>
                    <a:pt x="309" y="1"/>
                    <a:pt x="254" y="1"/>
                  </a:cubicBezTo>
                  <a:close/>
                  <a:moveTo>
                    <a:pt x="1617" y="755"/>
                  </a:moveTo>
                  <a:lnTo>
                    <a:pt x="286" y="2218"/>
                  </a:lnTo>
                  <a:lnTo>
                    <a:pt x="450" y="2313"/>
                  </a:lnTo>
                  <a:lnTo>
                    <a:pt x="1781" y="850"/>
                  </a:lnTo>
                  <a:lnTo>
                    <a:pt x="1617" y="755"/>
                  </a:lnTo>
                  <a:close/>
                  <a:moveTo>
                    <a:pt x="1505" y="1902"/>
                  </a:moveTo>
                  <a:cubicBezTo>
                    <a:pt x="1542" y="1902"/>
                    <a:pt x="1583" y="1915"/>
                    <a:pt x="1629" y="1942"/>
                  </a:cubicBezTo>
                  <a:cubicBezTo>
                    <a:pt x="1720" y="1995"/>
                    <a:pt x="1794" y="2079"/>
                    <a:pt x="1847" y="2191"/>
                  </a:cubicBezTo>
                  <a:cubicBezTo>
                    <a:pt x="1902" y="2311"/>
                    <a:pt x="1930" y="2443"/>
                    <a:pt x="1927" y="2575"/>
                  </a:cubicBezTo>
                  <a:cubicBezTo>
                    <a:pt x="1927" y="2719"/>
                    <a:pt x="1898" y="2815"/>
                    <a:pt x="1845" y="2867"/>
                  </a:cubicBezTo>
                  <a:cubicBezTo>
                    <a:pt x="1818" y="2893"/>
                    <a:pt x="1787" y="2906"/>
                    <a:pt x="1751" y="2906"/>
                  </a:cubicBezTo>
                  <a:cubicBezTo>
                    <a:pt x="1714" y="2906"/>
                    <a:pt x="1673" y="2892"/>
                    <a:pt x="1626" y="2866"/>
                  </a:cubicBezTo>
                  <a:cubicBezTo>
                    <a:pt x="1535" y="2813"/>
                    <a:pt x="1463" y="2730"/>
                    <a:pt x="1409" y="2617"/>
                  </a:cubicBezTo>
                  <a:cubicBezTo>
                    <a:pt x="1353" y="2496"/>
                    <a:pt x="1324" y="2364"/>
                    <a:pt x="1328" y="2229"/>
                  </a:cubicBezTo>
                  <a:cubicBezTo>
                    <a:pt x="1328" y="2086"/>
                    <a:pt x="1355" y="1989"/>
                    <a:pt x="1412" y="1939"/>
                  </a:cubicBezTo>
                  <a:cubicBezTo>
                    <a:pt x="1439" y="1915"/>
                    <a:pt x="1470" y="1902"/>
                    <a:pt x="1505" y="1902"/>
                  </a:cubicBezTo>
                  <a:close/>
                  <a:moveTo>
                    <a:pt x="1441" y="1738"/>
                  </a:moveTo>
                  <a:cubicBezTo>
                    <a:pt x="1393" y="1738"/>
                    <a:pt x="1351" y="1753"/>
                    <a:pt x="1313" y="1783"/>
                  </a:cubicBezTo>
                  <a:cubicBezTo>
                    <a:pt x="1231" y="1848"/>
                    <a:pt x="1189" y="1970"/>
                    <a:pt x="1189" y="2150"/>
                  </a:cubicBezTo>
                  <a:cubicBezTo>
                    <a:pt x="1186" y="2326"/>
                    <a:pt x="1228" y="2502"/>
                    <a:pt x="1311" y="2658"/>
                  </a:cubicBezTo>
                  <a:cubicBezTo>
                    <a:pt x="1390" y="2817"/>
                    <a:pt x="1497" y="2934"/>
                    <a:pt x="1626" y="3009"/>
                  </a:cubicBezTo>
                  <a:cubicBezTo>
                    <a:pt x="1694" y="3049"/>
                    <a:pt x="1757" y="3069"/>
                    <a:pt x="1813" y="3069"/>
                  </a:cubicBezTo>
                  <a:cubicBezTo>
                    <a:pt x="1862" y="3069"/>
                    <a:pt x="1905" y="3054"/>
                    <a:pt x="1943" y="3024"/>
                  </a:cubicBezTo>
                  <a:cubicBezTo>
                    <a:pt x="2024" y="2960"/>
                    <a:pt x="2064" y="2837"/>
                    <a:pt x="2064" y="2656"/>
                  </a:cubicBezTo>
                  <a:cubicBezTo>
                    <a:pt x="2065" y="2480"/>
                    <a:pt x="2024" y="2306"/>
                    <a:pt x="1946" y="2148"/>
                  </a:cubicBezTo>
                  <a:cubicBezTo>
                    <a:pt x="1865" y="1990"/>
                    <a:pt x="1759" y="1874"/>
                    <a:pt x="1628" y="1800"/>
                  </a:cubicBezTo>
                  <a:lnTo>
                    <a:pt x="1629" y="1798"/>
                  </a:lnTo>
                  <a:cubicBezTo>
                    <a:pt x="1560" y="1758"/>
                    <a:pt x="1497" y="1738"/>
                    <a:pt x="1441" y="1738"/>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8" name="Google Shape;3154;p44"/>
            <p:cNvSpPr/>
            <p:nvPr/>
          </p:nvSpPr>
          <p:spPr>
            <a:xfrm>
              <a:off x="5519463" y="4181900"/>
              <a:ext cx="42050" cy="59600"/>
            </a:xfrm>
            <a:custGeom>
              <a:avLst/>
              <a:gdLst/>
              <a:ahLst/>
              <a:cxnLst/>
              <a:rect l="l" t="t" r="r" b="b"/>
              <a:pathLst>
                <a:path w="1682" h="2384" extrusionOk="0">
                  <a:moveTo>
                    <a:pt x="1033" y="0"/>
                  </a:moveTo>
                  <a:lnTo>
                    <a:pt x="1" y="884"/>
                  </a:lnTo>
                  <a:lnTo>
                    <a:pt x="1" y="1050"/>
                  </a:lnTo>
                  <a:lnTo>
                    <a:pt x="1095" y="1683"/>
                  </a:lnTo>
                  <a:lnTo>
                    <a:pt x="1094" y="2268"/>
                  </a:lnTo>
                  <a:lnTo>
                    <a:pt x="1293" y="2384"/>
                  </a:lnTo>
                  <a:lnTo>
                    <a:pt x="1295" y="1798"/>
                  </a:lnTo>
                  <a:lnTo>
                    <a:pt x="1682" y="2021"/>
                  </a:lnTo>
                  <a:lnTo>
                    <a:pt x="1682" y="1817"/>
                  </a:lnTo>
                  <a:lnTo>
                    <a:pt x="1296" y="1593"/>
                  </a:lnTo>
                  <a:lnTo>
                    <a:pt x="1297" y="1077"/>
                  </a:lnTo>
                  <a:lnTo>
                    <a:pt x="1103" y="965"/>
                  </a:lnTo>
                  <a:lnTo>
                    <a:pt x="1102" y="1481"/>
                  </a:lnTo>
                  <a:lnTo>
                    <a:pt x="259" y="995"/>
                  </a:lnTo>
                  <a:lnTo>
                    <a:pt x="1255" y="129"/>
                  </a:lnTo>
                  <a:lnTo>
                    <a:pt x="1033"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9" name="Google Shape;3155;p44"/>
            <p:cNvSpPr/>
            <p:nvPr/>
          </p:nvSpPr>
          <p:spPr>
            <a:xfrm>
              <a:off x="5519388" y="4035325"/>
              <a:ext cx="35625" cy="64600"/>
            </a:xfrm>
            <a:custGeom>
              <a:avLst/>
              <a:gdLst/>
              <a:ahLst/>
              <a:cxnLst/>
              <a:rect l="l" t="t" r="r" b="b"/>
              <a:pathLst>
                <a:path w="1425" h="2584" extrusionOk="0">
                  <a:moveTo>
                    <a:pt x="1" y="1"/>
                  </a:moveTo>
                  <a:lnTo>
                    <a:pt x="0" y="622"/>
                  </a:lnTo>
                  <a:lnTo>
                    <a:pt x="196" y="735"/>
                  </a:lnTo>
                  <a:lnTo>
                    <a:pt x="197" y="318"/>
                  </a:lnTo>
                  <a:lnTo>
                    <a:pt x="1194" y="894"/>
                  </a:lnTo>
                  <a:lnTo>
                    <a:pt x="390" y="2459"/>
                  </a:lnTo>
                  <a:lnTo>
                    <a:pt x="608" y="2583"/>
                  </a:lnTo>
                  <a:lnTo>
                    <a:pt x="1425" y="986"/>
                  </a:lnTo>
                  <a:lnTo>
                    <a:pt x="1425" y="823"/>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0" name="Google Shape;3156;p44"/>
            <p:cNvSpPr/>
            <p:nvPr/>
          </p:nvSpPr>
          <p:spPr>
            <a:xfrm>
              <a:off x="5502188" y="3912925"/>
              <a:ext cx="38250" cy="55300"/>
            </a:xfrm>
            <a:custGeom>
              <a:avLst/>
              <a:gdLst/>
              <a:ahLst/>
              <a:cxnLst/>
              <a:rect l="l" t="t" r="r" b="b"/>
              <a:pathLst>
                <a:path w="1530" h="2212" extrusionOk="0">
                  <a:moveTo>
                    <a:pt x="768" y="235"/>
                  </a:moveTo>
                  <a:lnTo>
                    <a:pt x="1126" y="1370"/>
                  </a:lnTo>
                  <a:lnTo>
                    <a:pt x="1126" y="1370"/>
                  </a:lnTo>
                  <a:lnTo>
                    <a:pt x="407" y="954"/>
                  </a:lnTo>
                  <a:lnTo>
                    <a:pt x="768" y="235"/>
                  </a:lnTo>
                  <a:close/>
                  <a:moveTo>
                    <a:pt x="692" y="0"/>
                  </a:moveTo>
                  <a:lnTo>
                    <a:pt x="1" y="1330"/>
                  </a:lnTo>
                  <a:lnTo>
                    <a:pt x="166" y="1425"/>
                  </a:lnTo>
                  <a:lnTo>
                    <a:pt x="347" y="1068"/>
                  </a:lnTo>
                  <a:lnTo>
                    <a:pt x="1184" y="1550"/>
                  </a:lnTo>
                  <a:lnTo>
                    <a:pt x="1364" y="2116"/>
                  </a:lnTo>
                  <a:lnTo>
                    <a:pt x="1530" y="2212"/>
                  </a:lnTo>
                  <a:lnTo>
                    <a:pt x="849" y="90"/>
                  </a:lnTo>
                  <a:lnTo>
                    <a:pt x="847" y="91"/>
                  </a:lnTo>
                  <a:lnTo>
                    <a:pt x="69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 name="Google Shape;3157;p44"/>
            <p:cNvSpPr/>
            <p:nvPr/>
          </p:nvSpPr>
          <p:spPr>
            <a:xfrm>
              <a:off x="5542863" y="3934450"/>
              <a:ext cx="33475" cy="49825"/>
            </a:xfrm>
            <a:custGeom>
              <a:avLst/>
              <a:gdLst/>
              <a:ahLst/>
              <a:cxnLst/>
              <a:rect l="l" t="t" r="r" b="b"/>
              <a:pathLst>
                <a:path w="1339" h="1993" extrusionOk="0">
                  <a:moveTo>
                    <a:pt x="406" y="1"/>
                  </a:moveTo>
                  <a:cubicBezTo>
                    <a:pt x="399" y="1"/>
                    <a:pt x="393" y="1"/>
                    <a:pt x="386" y="1"/>
                  </a:cubicBezTo>
                  <a:cubicBezTo>
                    <a:pt x="266" y="7"/>
                    <a:pt x="172" y="60"/>
                    <a:pt x="103" y="153"/>
                  </a:cubicBezTo>
                  <a:cubicBezTo>
                    <a:pt x="35" y="246"/>
                    <a:pt x="1" y="378"/>
                    <a:pt x="0" y="545"/>
                  </a:cubicBezTo>
                  <a:cubicBezTo>
                    <a:pt x="1" y="720"/>
                    <a:pt x="35" y="891"/>
                    <a:pt x="101" y="1053"/>
                  </a:cubicBezTo>
                  <a:cubicBezTo>
                    <a:pt x="168" y="1226"/>
                    <a:pt x="263" y="1387"/>
                    <a:pt x="381" y="1530"/>
                  </a:cubicBezTo>
                  <a:cubicBezTo>
                    <a:pt x="493" y="1669"/>
                    <a:pt x="629" y="1786"/>
                    <a:pt x="783" y="1875"/>
                  </a:cubicBezTo>
                  <a:cubicBezTo>
                    <a:pt x="894" y="1940"/>
                    <a:pt x="999" y="1979"/>
                    <a:pt x="1093" y="1990"/>
                  </a:cubicBezTo>
                  <a:cubicBezTo>
                    <a:pt x="1111" y="1992"/>
                    <a:pt x="1128" y="1993"/>
                    <a:pt x="1145" y="1993"/>
                  </a:cubicBezTo>
                  <a:cubicBezTo>
                    <a:pt x="1217" y="1993"/>
                    <a:pt x="1281" y="1976"/>
                    <a:pt x="1335" y="1941"/>
                  </a:cubicBezTo>
                  <a:lnTo>
                    <a:pt x="1234" y="1766"/>
                  </a:lnTo>
                  <a:cubicBezTo>
                    <a:pt x="1187" y="1794"/>
                    <a:pt x="1135" y="1809"/>
                    <a:pt x="1077" y="1809"/>
                  </a:cubicBezTo>
                  <a:cubicBezTo>
                    <a:pt x="993" y="1809"/>
                    <a:pt x="897" y="1778"/>
                    <a:pt x="789" y="1716"/>
                  </a:cubicBezTo>
                  <a:cubicBezTo>
                    <a:pt x="665" y="1642"/>
                    <a:pt x="555" y="1548"/>
                    <a:pt x="467" y="1436"/>
                  </a:cubicBezTo>
                  <a:cubicBezTo>
                    <a:pt x="370" y="1319"/>
                    <a:pt x="293" y="1188"/>
                    <a:pt x="239" y="1047"/>
                  </a:cubicBezTo>
                  <a:cubicBezTo>
                    <a:pt x="186" y="916"/>
                    <a:pt x="158" y="776"/>
                    <a:pt x="157" y="635"/>
                  </a:cubicBezTo>
                  <a:cubicBezTo>
                    <a:pt x="157" y="500"/>
                    <a:pt x="186" y="395"/>
                    <a:pt x="240" y="316"/>
                  </a:cubicBezTo>
                  <a:cubicBezTo>
                    <a:pt x="293" y="241"/>
                    <a:pt x="379" y="195"/>
                    <a:pt x="471" y="192"/>
                  </a:cubicBezTo>
                  <a:cubicBezTo>
                    <a:pt x="478" y="191"/>
                    <a:pt x="485" y="191"/>
                    <a:pt x="492" y="191"/>
                  </a:cubicBezTo>
                  <a:cubicBezTo>
                    <a:pt x="583" y="191"/>
                    <a:pt x="683" y="221"/>
                    <a:pt x="793" y="285"/>
                  </a:cubicBezTo>
                  <a:cubicBezTo>
                    <a:pt x="973" y="390"/>
                    <a:pt x="1121" y="543"/>
                    <a:pt x="1238" y="747"/>
                  </a:cubicBezTo>
                  <a:lnTo>
                    <a:pt x="1339" y="689"/>
                  </a:lnTo>
                  <a:cubicBezTo>
                    <a:pt x="1274" y="570"/>
                    <a:pt x="1193" y="461"/>
                    <a:pt x="1100" y="364"/>
                  </a:cubicBezTo>
                  <a:cubicBezTo>
                    <a:pt x="1007" y="268"/>
                    <a:pt x="904" y="187"/>
                    <a:pt x="789" y="119"/>
                  </a:cubicBezTo>
                  <a:lnTo>
                    <a:pt x="789" y="121"/>
                  </a:lnTo>
                  <a:cubicBezTo>
                    <a:pt x="650" y="41"/>
                    <a:pt x="522" y="1"/>
                    <a:pt x="406"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 name="Google Shape;3158;p44"/>
            <p:cNvSpPr/>
            <p:nvPr/>
          </p:nvSpPr>
          <p:spPr>
            <a:xfrm>
              <a:off x="5900413" y="4140725"/>
              <a:ext cx="30175" cy="39200"/>
            </a:xfrm>
            <a:custGeom>
              <a:avLst/>
              <a:gdLst/>
              <a:ahLst/>
              <a:cxnLst/>
              <a:rect l="l" t="t" r="r" b="b"/>
              <a:pathLst>
                <a:path w="1207" h="1568" extrusionOk="0">
                  <a:moveTo>
                    <a:pt x="546" y="1"/>
                  </a:moveTo>
                  <a:cubicBezTo>
                    <a:pt x="533" y="1"/>
                    <a:pt x="521" y="4"/>
                    <a:pt x="510" y="11"/>
                  </a:cubicBezTo>
                  <a:cubicBezTo>
                    <a:pt x="485" y="26"/>
                    <a:pt x="473" y="55"/>
                    <a:pt x="473" y="101"/>
                  </a:cubicBezTo>
                  <a:cubicBezTo>
                    <a:pt x="473" y="146"/>
                    <a:pt x="486" y="190"/>
                    <a:pt x="510" y="230"/>
                  </a:cubicBezTo>
                  <a:cubicBezTo>
                    <a:pt x="531" y="270"/>
                    <a:pt x="564" y="305"/>
                    <a:pt x="602" y="329"/>
                  </a:cubicBezTo>
                  <a:cubicBezTo>
                    <a:pt x="624" y="341"/>
                    <a:pt x="644" y="347"/>
                    <a:pt x="662" y="347"/>
                  </a:cubicBezTo>
                  <a:cubicBezTo>
                    <a:pt x="675" y="347"/>
                    <a:pt x="686" y="344"/>
                    <a:pt x="697" y="339"/>
                  </a:cubicBezTo>
                  <a:cubicBezTo>
                    <a:pt x="723" y="324"/>
                    <a:pt x="735" y="296"/>
                    <a:pt x="735" y="253"/>
                  </a:cubicBezTo>
                  <a:cubicBezTo>
                    <a:pt x="735" y="205"/>
                    <a:pt x="723" y="158"/>
                    <a:pt x="698" y="117"/>
                  </a:cubicBezTo>
                  <a:cubicBezTo>
                    <a:pt x="676" y="77"/>
                    <a:pt x="643" y="42"/>
                    <a:pt x="603" y="19"/>
                  </a:cubicBezTo>
                  <a:cubicBezTo>
                    <a:pt x="583" y="7"/>
                    <a:pt x="563" y="1"/>
                    <a:pt x="546" y="1"/>
                  </a:cubicBezTo>
                  <a:close/>
                  <a:moveTo>
                    <a:pt x="1" y="344"/>
                  </a:moveTo>
                  <a:lnTo>
                    <a:pt x="1" y="532"/>
                  </a:lnTo>
                  <a:lnTo>
                    <a:pt x="1206" y="1228"/>
                  </a:lnTo>
                  <a:lnTo>
                    <a:pt x="1206" y="1040"/>
                  </a:lnTo>
                  <a:lnTo>
                    <a:pt x="1" y="344"/>
                  </a:lnTo>
                  <a:close/>
                  <a:moveTo>
                    <a:pt x="541" y="1220"/>
                  </a:moveTo>
                  <a:cubicBezTo>
                    <a:pt x="529" y="1220"/>
                    <a:pt x="518" y="1223"/>
                    <a:pt x="508" y="1229"/>
                  </a:cubicBezTo>
                  <a:cubicBezTo>
                    <a:pt x="481" y="1243"/>
                    <a:pt x="469" y="1271"/>
                    <a:pt x="469" y="1316"/>
                  </a:cubicBezTo>
                  <a:cubicBezTo>
                    <a:pt x="470" y="1363"/>
                    <a:pt x="483" y="1409"/>
                    <a:pt x="506" y="1449"/>
                  </a:cubicBezTo>
                  <a:cubicBezTo>
                    <a:pt x="527" y="1490"/>
                    <a:pt x="560" y="1524"/>
                    <a:pt x="598" y="1548"/>
                  </a:cubicBezTo>
                  <a:cubicBezTo>
                    <a:pt x="621" y="1561"/>
                    <a:pt x="641" y="1567"/>
                    <a:pt x="658" y="1567"/>
                  </a:cubicBezTo>
                  <a:cubicBezTo>
                    <a:pt x="671" y="1567"/>
                    <a:pt x="682" y="1564"/>
                    <a:pt x="693" y="1558"/>
                  </a:cubicBezTo>
                  <a:cubicBezTo>
                    <a:pt x="719" y="1543"/>
                    <a:pt x="733" y="1514"/>
                    <a:pt x="733" y="1469"/>
                  </a:cubicBezTo>
                  <a:cubicBezTo>
                    <a:pt x="732" y="1422"/>
                    <a:pt x="719" y="1376"/>
                    <a:pt x="694" y="1336"/>
                  </a:cubicBezTo>
                  <a:cubicBezTo>
                    <a:pt x="672" y="1296"/>
                    <a:pt x="640" y="1263"/>
                    <a:pt x="601" y="1239"/>
                  </a:cubicBezTo>
                  <a:cubicBezTo>
                    <a:pt x="579" y="1226"/>
                    <a:pt x="559" y="1220"/>
                    <a:pt x="541" y="122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 name="Google Shape;3159;p44"/>
            <p:cNvSpPr/>
            <p:nvPr/>
          </p:nvSpPr>
          <p:spPr>
            <a:xfrm>
              <a:off x="5532638" y="3699306"/>
              <a:ext cx="17500" cy="63625"/>
            </a:xfrm>
            <a:custGeom>
              <a:avLst/>
              <a:gdLst/>
              <a:ahLst/>
              <a:cxnLst/>
              <a:rect l="l" t="t" r="r" b="b"/>
              <a:pathLst>
                <a:path w="700" h="2545" extrusionOk="0">
                  <a:moveTo>
                    <a:pt x="458" y="1"/>
                  </a:moveTo>
                  <a:lnTo>
                    <a:pt x="1" y="18"/>
                  </a:lnTo>
                  <a:lnTo>
                    <a:pt x="55" y="297"/>
                  </a:lnTo>
                  <a:lnTo>
                    <a:pt x="419" y="281"/>
                  </a:lnTo>
                  <a:lnTo>
                    <a:pt x="425" y="285"/>
                  </a:lnTo>
                  <a:lnTo>
                    <a:pt x="419" y="2387"/>
                  </a:lnTo>
                  <a:lnTo>
                    <a:pt x="693" y="2545"/>
                  </a:lnTo>
                  <a:lnTo>
                    <a:pt x="699" y="140"/>
                  </a:lnTo>
                  <a:lnTo>
                    <a:pt x="458" y="1"/>
                  </a:ln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 name="Google Shape;3160;p44"/>
            <p:cNvSpPr/>
            <p:nvPr/>
          </p:nvSpPr>
          <p:spPr>
            <a:xfrm>
              <a:off x="5562988" y="3715356"/>
              <a:ext cx="33400" cy="74350"/>
            </a:xfrm>
            <a:custGeom>
              <a:avLst/>
              <a:gdLst/>
              <a:ahLst/>
              <a:cxnLst/>
              <a:rect l="l" t="t" r="r" b="b"/>
              <a:pathLst>
                <a:path w="1336" h="2974" extrusionOk="0">
                  <a:moveTo>
                    <a:pt x="231" y="1"/>
                  </a:moveTo>
                  <a:cubicBezTo>
                    <a:pt x="167" y="1"/>
                    <a:pt x="109" y="12"/>
                    <a:pt x="58" y="31"/>
                  </a:cubicBezTo>
                  <a:lnTo>
                    <a:pt x="148" y="313"/>
                  </a:lnTo>
                  <a:cubicBezTo>
                    <a:pt x="190" y="297"/>
                    <a:pt x="244" y="284"/>
                    <a:pt x="308" y="284"/>
                  </a:cubicBezTo>
                  <a:cubicBezTo>
                    <a:pt x="389" y="284"/>
                    <a:pt x="485" y="305"/>
                    <a:pt x="591" y="365"/>
                  </a:cubicBezTo>
                  <a:cubicBezTo>
                    <a:pt x="903" y="546"/>
                    <a:pt x="1006" y="830"/>
                    <a:pt x="1006" y="1075"/>
                  </a:cubicBezTo>
                  <a:cubicBezTo>
                    <a:pt x="1002" y="1436"/>
                    <a:pt x="759" y="1608"/>
                    <a:pt x="222" y="1883"/>
                  </a:cubicBezTo>
                  <a:lnTo>
                    <a:pt x="1" y="2003"/>
                  </a:lnTo>
                  <a:lnTo>
                    <a:pt x="1" y="2203"/>
                  </a:lnTo>
                  <a:lnTo>
                    <a:pt x="1336" y="2974"/>
                  </a:lnTo>
                  <a:lnTo>
                    <a:pt x="1336" y="2704"/>
                  </a:lnTo>
                  <a:lnTo>
                    <a:pt x="395" y="2161"/>
                  </a:lnTo>
                  <a:lnTo>
                    <a:pt x="395" y="2154"/>
                  </a:lnTo>
                  <a:lnTo>
                    <a:pt x="565" y="2072"/>
                  </a:lnTo>
                  <a:cubicBezTo>
                    <a:pt x="1007" y="1841"/>
                    <a:pt x="1288" y="1643"/>
                    <a:pt x="1289" y="1199"/>
                  </a:cubicBezTo>
                  <a:cubicBezTo>
                    <a:pt x="1289" y="856"/>
                    <a:pt x="1101" y="391"/>
                    <a:pt x="651" y="131"/>
                  </a:cubicBezTo>
                  <a:lnTo>
                    <a:pt x="652" y="131"/>
                  </a:lnTo>
                  <a:cubicBezTo>
                    <a:pt x="494" y="39"/>
                    <a:pt x="351" y="1"/>
                    <a:pt x="231" y="1"/>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 name="Google Shape;3161;p44"/>
            <p:cNvSpPr/>
            <p:nvPr/>
          </p:nvSpPr>
          <p:spPr>
            <a:xfrm>
              <a:off x="5598013" y="3735031"/>
              <a:ext cx="32750" cy="68025"/>
            </a:xfrm>
            <a:custGeom>
              <a:avLst/>
              <a:gdLst/>
              <a:ahLst/>
              <a:cxnLst/>
              <a:rect l="l" t="t" r="r" b="b"/>
              <a:pathLst>
                <a:path w="1310" h="2721" extrusionOk="0">
                  <a:moveTo>
                    <a:pt x="176" y="1"/>
                  </a:moveTo>
                  <a:cubicBezTo>
                    <a:pt x="141" y="1"/>
                    <a:pt x="111" y="5"/>
                    <a:pt x="85" y="11"/>
                  </a:cubicBezTo>
                  <a:lnTo>
                    <a:pt x="159" y="290"/>
                  </a:lnTo>
                  <a:cubicBezTo>
                    <a:pt x="185" y="284"/>
                    <a:pt x="217" y="280"/>
                    <a:pt x="254" y="280"/>
                  </a:cubicBezTo>
                  <a:cubicBezTo>
                    <a:pt x="344" y="280"/>
                    <a:pt x="459" y="303"/>
                    <a:pt x="577" y="373"/>
                  </a:cubicBezTo>
                  <a:cubicBezTo>
                    <a:pt x="839" y="522"/>
                    <a:pt x="944" y="756"/>
                    <a:pt x="944" y="948"/>
                  </a:cubicBezTo>
                  <a:cubicBezTo>
                    <a:pt x="944" y="1111"/>
                    <a:pt x="859" y="1172"/>
                    <a:pt x="747" y="1172"/>
                  </a:cubicBezTo>
                  <a:cubicBezTo>
                    <a:pt x="663" y="1172"/>
                    <a:pt x="564" y="1137"/>
                    <a:pt x="475" y="1086"/>
                  </a:cubicBezTo>
                  <a:lnTo>
                    <a:pt x="318" y="994"/>
                  </a:lnTo>
                  <a:lnTo>
                    <a:pt x="318" y="1237"/>
                  </a:lnTo>
                  <a:lnTo>
                    <a:pt x="475" y="1329"/>
                  </a:lnTo>
                  <a:cubicBezTo>
                    <a:pt x="749" y="1487"/>
                    <a:pt x="1012" y="1783"/>
                    <a:pt x="1015" y="2122"/>
                  </a:cubicBezTo>
                  <a:cubicBezTo>
                    <a:pt x="1017" y="2263"/>
                    <a:pt x="962" y="2404"/>
                    <a:pt x="804" y="2404"/>
                  </a:cubicBezTo>
                  <a:cubicBezTo>
                    <a:pt x="737" y="2404"/>
                    <a:pt x="650" y="2378"/>
                    <a:pt x="541" y="2315"/>
                  </a:cubicBezTo>
                  <a:cubicBezTo>
                    <a:pt x="344" y="2201"/>
                    <a:pt x="157" y="2001"/>
                    <a:pt x="78" y="1895"/>
                  </a:cubicBezTo>
                  <a:lnTo>
                    <a:pt x="1" y="2105"/>
                  </a:lnTo>
                  <a:cubicBezTo>
                    <a:pt x="150" y="2295"/>
                    <a:pt x="334" y="2456"/>
                    <a:pt x="542" y="2579"/>
                  </a:cubicBezTo>
                  <a:cubicBezTo>
                    <a:pt x="712" y="2677"/>
                    <a:pt x="855" y="2721"/>
                    <a:pt x="969" y="2721"/>
                  </a:cubicBezTo>
                  <a:cubicBezTo>
                    <a:pt x="1192" y="2721"/>
                    <a:pt x="1307" y="2554"/>
                    <a:pt x="1308" y="2299"/>
                  </a:cubicBezTo>
                  <a:cubicBezTo>
                    <a:pt x="1309" y="1963"/>
                    <a:pt x="1101" y="1620"/>
                    <a:pt x="844" y="1412"/>
                  </a:cubicBezTo>
                  <a:lnTo>
                    <a:pt x="844" y="1404"/>
                  </a:lnTo>
                  <a:cubicBezTo>
                    <a:pt x="875" y="1409"/>
                    <a:pt x="904" y="1411"/>
                    <a:pt x="931" y="1411"/>
                  </a:cubicBezTo>
                  <a:cubicBezTo>
                    <a:pt x="1131" y="1411"/>
                    <a:pt x="1231" y="1279"/>
                    <a:pt x="1232" y="1061"/>
                  </a:cubicBezTo>
                  <a:cubicBezTo>
                    <a:pt x="1232" y="770"/>
                    <a:pt x="1047" y="381"/>
                    <a:pt x="633" y="143"/>
                  </a:cubicBezTo>
                  <a:lnTo>
                    <a:pt x="633" y="142"/>
                  </a:lnTo>
                  <a:cubicBezTo>
                    <a:pt x="460" y="42"/>
                    <a:pt x="294" y="1"/>
                    <a:pt x="176" y="1"/>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 name="Google Shape;3162;p44"/>
            <p:cNvSpPr/>
            <p:nvPr/>
          </p:nvSpPr>
          <p:spPr>
            <a:xfrm>
              <a:off x="5633213" y="3757631"/>
              <a:ext cx="35275" cy="62275"/>
            </a:xfrm>
            <a:custGeom>
              <a:avLst/>
              <a:gdLst/>
              <a:ahLst/>
              <a:cxnLst/>
              <a:rect l="l" t="t" r="r" b="b"/>
              <a:pathLst>
                <a:path w="1411" h="2491" extrusionOk="0">
                  <a:moveTo>
                    <a:pt x="525" y="283"/>
                  </a:moveTo>
                  <a:cubicBezTo>
                    <a:pt x="576" y="283"/>
                    <a:pt x="634" y="300"/>
                    <a:pt x="696" y="336"/>
                  </a:cubicBezTo>
                  <a:cubicBezTo>
                    <a:pt x="991" y="507"/>
                    <a:pt x="1122" y="896"/>
                    <a:pt x="1120" y="1306"/>
                  </a:cubicBezTo>
                  <a:cubicBezTo>
                    <a:pt x="1120" y="1358"/>
                    <a:pt x="1112" y="1391"/>
                    <a:pt x="1095" y="1410"/>
                  </a:cubicBezTo>
                  <a:cubicBezTo>
                    <a:pt x="1055" y="1465"/>
                    <a:pt x="993" y="1497"/>
                    <a:pt x="915" y="1497"/>
                  </a:cubicBezTo>
                  <a:cubicBezTo>
                    <a:pt x="848" y="1497"/>
                    <a:pt x="770" y="1474"/>
                    <a:pt x="682" y="1424"/>
                  </a:cubicBezTo>
                  <a:cubicBezTo>
                    <a:pt x="438" y="1282"/>
                    <a:pt x="281" y="981"/>
                    <a:pt x="281" y="681"/>
                  </a:cubicBezTo>
                  <a:cubicBezTo>
                    <a:pt x="282" y="428"/>
                    <a:pt x="377" y="283"/>
                    <a:pt x="525" y="283"/>
                  </a:cubicBezTo>
                  <a:close/>
                  <a:moveTo>
                    <a:pt x="398" y="0"/>
                  </a:moveTo>
                  <a:cubicBezTo>
                    <a:pt x="154" y="0"/>
                    <a:pt x="3" y="213"/>
                    <a:pt x="2" y="542"/>
                  </a:cubicBezTo>
                  <a:cubicBezTo>
                    <a:pt x="1" y="953"/>
                    <a:pt x="240" y="1416"/>
                    <a:pt x="619" y="1634"/>
                  </a:cubicBezTo>
                  <a:cubicBezTo>
                    <a:pt x="729" y="1698"/>
                    <a:pt x="829" y="1729"/>
                    <a:pt x="915" y="1729"/>
                  </a:cubicBezTo>
                  <a:cubicBezTo>
                    <a:pt x="991" y="1729"/>
                    <a:pt x="1057" y="1705"/>
                    <a:pt x="1112" y="1660"/>
                  </a:cubicBezTo>
                  <a:lnTo>
                    <a:pt x="1120" y="1665"/>
                  </a:lnTo>
                  <a:cubicBezTo>
                    <a:pt x="1082" y="1928"/>
                    <a:pt x="981" y="2082"/>
                    <a:pt x="841" y="2145"/>
                  </a:cubicBezTo>
                  <a:cubicBezTo>
                    <a:pt x="789" y="2172"/>
                    <a:pt x="730" y="2185"/>
                    <a:pt x="666" y="2185"/>
                  </a:cubicBezTo>
                  <a:cubicBezTo>
                    <a:pt x="584" y="2185"/>
                    <a:pt x="496" y="2164"/>
                    <a:pt x="404" y="2126"/>
                  </a:cubicBezTo>
                  <a:cubicBezTo>
                    <a:pt x="333" y="2093"/>
                    <a:pt x="276" y="2066"/>
                    <a:pt x="228" y="2037"/>
                  </a:cubicBezTo>
                  <a:cubicBezTo>
                    <a:pt x="209" y="2027"/>
                    <a:pt x="191" y="2016"/>
                    <a:pt x="175" y="2005"/>
                  </a:cubicBezTo>
                  <a:lnTo>
                    <a:pt x="175" y="2272"/>
                  </a:lnTo>
                  <a:cubicBezTo>
                    <a:pt x="190" y="2280"/>
                    <a:pt x="206" y="2290"/>
                    <a:pt x="223" y="2300"/>
                  </a:cubicBezTo>
                  <a:cubicBezTo>
                    <a:pt x="291" y="2340"/>
                    <a:pt x="362" y="2374"/>
                    <a:pt x="436" y="2404"/>
                  </a:cubicBezTo>
                  <a:cubicBezTo>
                    <a:pt x="563" y="2460"/>
                    <a:pt x="689" y="2491"/>
                    <a:pt x="803" y="2491"/>
                  </a:cubicBezTo>
                  <a:cubicBezTo>
                    <a:pt x="892" y="2491"/>
                    <a:pt x="974" y="2472"/>
                    <a:pt x="1044" y="2433"/>
                  </a:cubicBezTo>
                  <a:cubicBezTo>
                    <a:pt x="1251" y="2323"/>
                    <a:pt x="1407" y="2042"/>
                    <a:pt x="1408" y="1513"/>
                  </a:cubicBezTo>
                  <a:cubicBezTo>
                    <a:pt x="1411" y="899"/>
                    <a:pt x="1148" y="348"/>
                    <a:pt x="719" y="100"/>
                  </a:cubicBezTo>
                  <a:lnTo>
                    <a:pt x="718" y="100"/>
                  </a:lnTo>
                  <a:cubicBezTo>
                    <a:pt x="600" y="31"/>
                    <a:pt x="492" y="0"/>
                    <a:pt x="398"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 name="Google Shape;3163;p44"/>
            <p:cNvSpPr/>
            <p:nvPr/>
          </p:nvSpPr>
          <p:spPr>
            <a:xfrm>
              <a:off x="5668038" y="3777731"/>
              <a:ext cx="35375" cy="67525"/>
            </a:xfrm>
            <a:custGeom>
              <a:avLst/>
              <a:gdLst/>
              <a:ahLst/>
              <a:cxnLst/>
              <a:rect l="l" t="t" r="r" b="b"/>
              <a:pathLst>
                <a:path w="1415" h="2701" extrusionOk="0">
                  <a:moveTo>
                    <a:pt x="528" y="273"/>
                  </a:moveTo>
                  <a:cubicBezTo>
                    <a:pt x="581" y="273"/>
                    <a:pt x="644" y="292"/>
                    <a:pt x="717" y="334"/>
                  </a:cubicBezTo>
                  <a:cubicBezTo>
                    <a:pt x="932" y="456"/>
                    <a:pt x="1066" y="683"/>
                    <a:pt x="1071" y="930"/>
                  </a:cubicBezTo>
                  <a:cubicBezTo>
                    <a:pt x="1071" y="1114"/>
                    <a:pt x="970" y="1191"/>
                    <a:pt x="831" y="1191"/>
                  </a:cubicBezTo>
                  <a:cubicBezTo>
                    <a:pt x="806" y="1191"/>
                    <a:pt x="779" y="1189"/>
                    <a:pt x="751" y="1184"/>
                  </a:cubicBezTo>
                  <a:cubicBezTo>
                    <a:pt x="509" y="969"/>
                    <a:pt x="351" y="748"/>
                    <a:pt x="352" y="509"/>
                  </a:cubicBezTo>
                  <a:cubicBezTo>
                    <a:pt x="352" y="366"/>
                    <a:pt x="414" y="273"/>
                    <a:pt x="528" y="273"/>
                  </a:cubicBezTo>
                  <a:close/>
                  <a:moveTo>
                    <a:pt x="547" y="1354"/>
                  </a:moveTo>
                  <a:cubicBezTo>
                    <a:pt x="584" y="1354"/>
                    <a:pt x="625" y="1360"/>
                    <a:pt x="670" y="1370"/>
                  </a:cubicBezTo>
                  <a:cubicBezTo>
                    <a:pt x="953" y="1626"/>
                    <a:pt x="1130" y="1869"/>
                    <a:pt x="1128" y="2160"/>
                  </a:cubicBezTo>
                  <a:cubicBezTo>
                    <a:pt x="1128" y="2326"/>
                    <a:pt x="1055" y="2420"/>
                    <a:pt x="930" y="2420"/>
                  </a:cubicBezTo>
                  <a:cubicBezTo>
                    <a:pt x="868" y="2420"/>
                    <a:pt x="793" y="2397"/>
                    <a:pt x="709" y="2348"/>
                  </a:cubicBezTo>
                  <a:lnTo>
                    <a:pt x="709" y="2347"/>
                  </a:lnTo>
                  <a:cubicBezTo>
                    <a:pt x="442" y="2194"/>
                    <a:pt x="282" y="1885"/>
                    <a:pt x="291" y="1647"/>
                  </a:cubicBezTo>
                  <a:cubicBezTo>
                    <a:pt x="291" y="1461"/>
                    <a:pt x="380" y="1354"/>
                    <a:pt x="547" y="1354"/>
                  </a:cubicBezTo>
                  <a:close/>
                  <a:moveTo>
                    <a:pt x="390" y="0"/>
                  </a:moveTo>
                  <a:cubicBezTo>
                    <a:pt x="206" y="0"/>
                    <a:pt x="87" y="127"/>
                    <a:pt x="86" y="375"/>
                  </a:cubicBezTo>
                  <a:cubicBezTo>
                    <a:pt x="86" y="583"/>
                    <a:pt x="184" y="847"/>
                    <a:pt x="416" y="1108"/>
                  </a:cubicBezTo>
                  <a:lnTo>
                    <a:pt x="418" y="1120"/>
                  </a:lnTo>
                  <a:cubicBezTo>
                    <a:pt x="399" y="1118"/>
                    <a:pt x="380" y="1118"/>
                    <a:pt x="361" y="1118"/>
                  </a:cubicBezTo>
                  <a:cubicBezTo>
                    <a:pt x="138" y="1118"/>
                    <a:pt x="2" y="1244"/>
                    <a:pt x="1" y="1524"/>
                  </a:cubicBezTo>
                  <a:cubicBezTo>
                    <a:pt x="0" y="1875"/>
                    <a:pt x="263" y="2327"/>
                    <a:pt x="702" y="2580"/>
                  </a:cubicBezTo>
                  <a:cubicBezTo>
                    <a:pt x="842" y="2660"/>
                    <a:pt x="971" y="2700"/>
                    <a:pt x="1079" y="2700"/>
                  </a:cubicBezTo>
                  <a:cubicBezTo>
                    <a:pt x="1281" y="2700"/>
                    <a:pt x="1414" y="2563"/>
                    <a:pt x="1415" y="2292"/>
                  </a:cubicBezTo>
                  <a:cubicBezTo>
                    <a:pt x="1415" y="2001"/>
                    <a:pt x="1255" y="1697"/>
                    <a:pt x="995" y="1428"/>
                  </a:cubicBezTo>
                  <a:lnTo>
                    <a:pt x="995" y="1416"/>
                  </a:lnTo>
                  <a:cubicBezTo>
                    <a:pt x="1001" y="1417"/>
                    <a:pt x="1006" y="1417"/>
                    <a:pt x="1011" y="1417"/>
                  </a:cubicBezTo>
                  <a:cubicBezTo>
                    <a:pt x="1255" y="1417"/>
                    <a:pt x="1340" y="1253"/>
                    <a:pt x="1341" y="1053"/>
                  </a:cubicBezTo>
                  <a:cubicBezTo>
                    <a:pt x="1341" y="753"/>
                    <a:pt x="1138" y="344"/>
                    <a:pt x="732" y="110"/>
                  </a:cubicBezTo>
                  <a:lnTo>
                    <a:pt x="734" y="110"/>
                  </a:lnTo>
                  <a:cubicBezTo>
                    <a:pt x="606" y="36"/>
                    <a:pt x="489" y="0"/>
                    <a:pt x="390"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 name="Google Shape;3164;p44"/>
            <p:cNvSpPr/>
            <p:nvPr/>
          </p:nvSpPr>
          <p:spPr>
            <a:xfrm>
              <a:off x="5705038" y="3792231"/>
              <a:ext cx="33025" cy="66025"/>
            </a:xfrm>
            <a:custGeom>
              <a:avLst/>
              <a:gdLst/>
              <a:ahLst/>
              <a:cxnLst/>
              <a:rect l="l" t="t" r="r" b="b"/>
              <a:pathLst>
                <a:path w="1321" h="2641" extrusionOk="0">
                  <a:moveTo>
                    <a:pt x="1" y="1"/>
                  </a:moveTo>
                  <a:lnTo>
                    <a:pt x="1" y="271"/>
                  </a:lnTo>
                  <a:lnTo>
                    <a:pt x="1024" y="863"/>
                  </a:lnTo>
                  <a:lnTo>
                    <a:pt x="1024" y="870"/>
                  </a:lnTo>
                  <a:lnTo>
                    <a:pt x="110" y="2473"/>
                  </a:lnTo>
                  <a:lnTo>
                    <a:pt x="403" y="2641"/>
                  </a:lnTo>
                  <a:lnTo>
                    <a:pt x="1319" y="977"/>
                  </a:lnTo>
                  <a:lnTo>
                    <a:pt x="1321" y="763"/>
                  </a:lnTo>
                  <a:lnTo>
                    <a:pt x="1" y="1"/>
                  </a:ln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 name="Google Shape;3165;p44"/>
            <p:cNvSpPr/>
            <p:nvPr/>
          </p:nvSpPr>
          <p:spPr>
            <a:xfrm>
              <a:off x="5092763" y="4833975"/>
              <a:ext cx="455850" cy="221050"/>
            </a:xfrm>
            <a:custGeom>
              <a:avLst/>
              <a:gdLst/>
              <a:ahLst/>
              <a:cxnLst/>
              <a:rect l="l" t="t" r="r" b="b"/>
              <a:pathLst>
                <a:path w="18234" h="8842" extrusionOk="0">
                  <a:moveTo>
                    <a:pt x="14" y="0"/>
                  </a:moveTo>
                  <a:lnTo>
                    <a:pt x="4" y="3539"/>
                  </a:lnTo>
                  <a:cubicBezTo>
                    <a:pt x="0" y="4898"/>
                    <a:pt x="897" y="6259"/>
                    <a:pt x="2694" y="7296"/>
                  </a:cubicBezTo>
                  <a:cubicBezTo>
                    <a:pt x="4478" y="8326"/>
                    <a:pt x="6812" y="8842"/>
                    <a:pt x="9144" y="8842"/>
                  </a:cubicBezTo>
                  <a:cubicBezTo>
                    <a:pt x="11475" y="8842"/>
                    <a:pt x="13804" y="8326"/>
                    <a:pt x="15577" y="7296"/>
                  </a:cubicBezTo>
                  <a:cubicBezTo>
                    <a:pt x="17338" y="6272"/>
                    <a:pt x="18219" y="4932"/>
                    <a:pt x="18223" y="3591"/>
                  </a:cubicBezTo>
                  <a:lnTo>
                    <a:pt x="18233" y="53"/>
                  </a:lnTo>
                  <a:lnTo>
                    <a:pt x="18233" y="53"/>
                  </a:lnTo>
                  <a:cubicBezTo>
                    <a:pt x="18229" y="1395"/>
                    <a:pt x="17348" y="2733"/>
                    <a:pt x="15587" y="3758"/>
                  </a:cubicBezTo>
                  <a:cubicBezTo>
                    <a:pt x="13814" y="4789"/>
                    <a:pt x="11485" y="5304"/>
                    <a:pt x="9154" y="5304"/>
                  </a:cubicBezTo>
                  <a:cubicBezTo>
                    <a:pt x="6822" y="5304"/>
                    <a:pt x="4488" y="4789"/>
                    <a:pt x="2704" y="3758"/>
                  </a:cubicBezTo>
                  <a:cubicBezTo>
                    <a:pt x="907" y="2721"/>
                    <a:pt x="10" y="1360"/>
                    <a:pt x="14" y="0"/>
                  </a:cubicBezTo>
                  <a:close/>
                </a:path>
              </a:pathLst>
            </a:custGeom>
            <a:solidFill>
              <a:srgbClr val="105BC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 name="Google Shape;3166;p44"/>
            <p:cNvSpPr/>
            <p:nvPr/>
          </p:nvSpPr>
          <p:spPr>
            <a:xfrm>
              <a:off x="5070638" y="4702675"/>
              <a:ext cx="500450" cy="263875"/>
            </a:xfrm>
            <a:custGeom>
              <a:avLst/>
              <a:gdLst/>
              <a:ahLst/>
              <a:cxnLst/>
              <a:rect l="l" t="t" r="r" b="b"/>
              <a:pathLst>
                <a:path w="20018" h="10555" extrusionOk="0">
                  <a:moveTo>
                    <a:pt x="9976" y="1"/>
                  </a:moveTo>
                  <a:cubicBezTo>
                    <a:pt x="7646" y="1"/>
                    <a:pt x="5319" y="516"/>
                    <a:pt x="3546" y="1546"/>
                  </a:cubicBezTo>
                  <a:cubicBezTo>
                    <a:pt x="0" y="3608"/>
                    <a:pt x="19" y="6948"/>
                    <a:pt x="3589" y="9009"/>
                  </a:cubicBezTo>
                  <a:cubicBezTo>
                    <a:pt x="5373" y="10039"/>
                    <a:pt x="7708" y="10555"/>
                    <a:pt x="10039" y="10555"/>
                  </a:cubicBezTo>
                  <a:cubicBezTo>
                    <a:pt x="12371" y="10555"/>
                    <a:pt x="14699" y="10039"/>
                    <a:pt x="16472" y="9009"/>
                  </a:cubicBezTo>
                  <a:cubicBezTo>
                    <a:pt x="20017" y="6948"/>
                    <a:pt x="19999" y="3608"/>
                    <a:pt x="16428" y="1547"/>
                  </a:cubicBezTo>
                  <a:cubicBezTo>
                    <a:pt x="14643" y="517"/>
                    <a:pt x="12308" y="1"/>
                    <a:pt x="9976" y="1"/>
                  </a:cubicBezTo>
                  <a:close/>
                </a:path>
              </a:pathLst>
            </a:custGeom>
            <a:solidFill>
              <a:srgbClr val="62A5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 name="Google Shape;3167;p44"/>
            <p:cNvSpPr/>
            <p:nvPr/>
          </p:nvSpPr>
          <p:spPr>
            <a:xfrm>
              <a:off x="5128238" y="4751825"/>
              <a:ext cx="356525" cy="173775"/>
            </a:xfrm>
            <a:custGeom>
              <a:avLst/>
              <a:gdLst/>
              <a:ahLst/>
              <a:cxnLst/>
              <a:rect l="l" t="t" r="r" b="b"/>
              <a:pathLst>
                <a:path w="14261" h="6951" extrusionOk="0">
                  <a:moveTo>
                    <a:pt x="4690" y="1"/>
                  </a:moveTo>
                  <a:cubicBezTo>
                    <a:pt x="2333" y="1"/>
                    <a:pt x="1" y="1201"/>
                    <a:pt x="1266" y="3125"/>
                  </a:cubicBezTo>
                  <a:cubicBezTo>
                    <a:pt x="1660" y="3725"/>
                    <a:pt x="2442" y="3923"/>
                    <a:pt x="3167" y="3923"/>
                  </a:cubicBezTo>
                  <a:cubicBezTo>
                    <a:pt x="3209" y="3923"/>
                    <a:pt x="3251" y="3922"/>
                    <a:pt x="3292" y="3921"/>
                  </a:cubicBezTo>
                  <a:cubicBezTo>
                    <a:pt x="3848" y="3903"/>
                    <a:pt x="4406" y="3802"/>
                    <a:pt x="4959" y="3802"/>
                  </a:cubicBezTo>
                  <a:cubicBezTo>
                    <a:pt x="5160" y="3802"/>
                    <a:pt x="5361" y="3816"/>
                    <a:pt x="5561" y="3851"/>
                  </a:cubicBezTo>
                  <a:cubicBezTo>
                    <a:pt x="5735" y="3883"/>
                    <a:pt x="5911" y="3932"/>
                    <a:pt x="6049" y="4043"/>
                  </a:cubicBezTo>
                  <a:cubicBezTo>
                    <a:pt x="6411" y="4331"/>
                    <a:pt x="6374" y="4879"/>
                    <a:pt x="6489" y="5327"/>
                  </a:cubicBezTo>
                  <a:cubicBezTo>
                    <a:pt x="6651" y="5953"/>
                    <a:pt x="7165" y="6449"/>
                    <a:pt x="7760" y="6701"/>
                  </a:cubicBezTo>
                  <a:cubicBezTo>
                    <a:pt x="8190" y="6883"/>
                    <a:pt x="8658" y="6951"/>
                    <a:pt x="9127" y="6951"/>
                  </a:cubicBezTo>
                  <a:cubicBezTo>
                    <a:pt x="9307" y="6951"/>
                    <a:pt x="9488" y="6941"/>
                    <a:pt x="9666" y="6923"/>
                  </a:cubicBezTo>
                  <a:cubicBezTo>
                    <a:pt x="11085" y="6781"/>
                    <a:pt x="12423" y="6200"/>
                    <a:pt x="13496" y="5259"/>
                  </a:cubicBezTo>
                  <a:cubicBezTo>
                    <a:pt x="13743" y="5038"/>
                    <a:pt x="13985" y="4787"/>
                    <a:pt x="14071" y="4467"/>
                  </a:cubicBezTo>
                  <a:cubicBezTo>
                    <a:pt x="14260" y="3774"/>
                    <a:pt x="13659" y="3110"/>
                    <a:pt x="13025" y="2776"/>
                  </a:cubicBezTo>
                  <a:cubicBezTo>
                    <a:pt x="11966" y="2217"/>
                    <a:pt x="10736" y="2134"/>
                    <a:pt x="9530" y="2134"/>
                  </a:cubicBezTo>
                  <a:cubicBezTo>
                    <a:pt x="9386" y="2134"/>
                    <a:pt x="9241" y="2135"/>
                    <a:pt x="9097" y="2137"/>
                  </a:cubicBezTo>
                  <a:cubicBezTo>
                    <a:pt x="9082" y="2137"/>
                    <a:pt x="9066" y="2137"/>
                    <a:pt x="9050" y="2137"/>
                  </a:cubicBezTo>
                  <a:cubicBezTo>
                    <a:pt x="8880" y="2137"/>
                    <a:pt x="8702" y="2127"/>
                    <a:pt x="8569" y="2021"/>
                  </a:cubicBezTo>
                  <a:cubicBezTo>
                    <a:pt x="8459" y="1933"/>
                    <a:pt x="8404" y="1792"/>
                    <a:pt x="8340" y="1664"/>
                  </a:cubicBezTo>
                  <a:cubicBezTo>
                    <a:pt x="7774" y="511"/>
                    <a:pt x="6227" y="1"/>
                    <a:pt x="4690" y="1"/>
                  </a:cubicBezTo>
                  <a:close/>
                </a:path>
              </a:pathLst>
            </a:custGeom>
            <a:solidFill>
              <a:srgbClr val="4694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 name="Google Shape;3168;p44"/>
            <p:cNvSpPr/>
            <p:nvPr/>
          </p:nvSpPr>
          <p:spPr>
            <a:xfrm>
              <a:off x="5186913" y="4773575"/>
              <a:ext cx="114625" cy="48925"/>
            </a:xfrm>
            <a:custGeom>
              <a:avLst/>
              <a:gdLst/>
              <a:ahLst/>
              <a:cxnLst/>
              <a:rect l="l" t="t" r="r" b="b"/>
              <a:pathLst>
                <a:path w="4585" h="1957" extrusionOk="0">
                  <a:moveTo>
                    <a:pt x="2757" y="0"/>
                  </a:moveTo>
                  <a:cubicBezTo>
                    <a:pt x="1821" y="0"/>
                    <a:pt x="807" y="269"/>
                    <a:pt x="567" y="699"/>
                  </a:cubicBezTo>
                  <a:cubicBezTo>
                    <a:pt x="0" y="1708"/>
                    <a:pt x="779" y="1956"/>
                    <a:pt x="1670" y="1956"/>
                  </a:cubicBezTo>
                  <a:cubicBezTo>
                    <a:pt x="2279" y="1956"/>
                    <a:pt x="2940" y="1840"/>
                    <a:pt x="3260" y="1771"/>
                  </a:cubicBezTo>
                  <a:cubicBezTo>
                    <a:pt x="3976" y="1618"/>
                    <a:pt x="4585" y="1199"/>
                    <a:pt x="4462" y="698"/>
                  </a:cubicBezTo>
                  <a:cubicBezTo>
                    <a:pt x="4341" y="208"/>
                    <a:pt x="3579" y="0"/>
                    <a:pt x="2757"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 name="Google Shape;3169;p44"/>
            <p:cNvSpPr/>
            <p:nvPr/>
          </p:nvSpPr>
          <p:spPr>
            <a:xfrm>
              <a:off x="5325763" y="4839075"/>
              <a:ext cx="121725" cy="51875"/>
            </a:xfrm>
            <a:custGeom>
              <a:avLst/>
              <a:gdLst/>
              <a:ahLst/>
              <a:cxnLst/>
              <a:rect l="l" t="t" r="r" b="b"/>
              <a:pathLst>
                <a:path w="4869" h="2075" extrusionOk="0">
                  <a:moveTo>
                    <a:pt x="2926" y="0"/>
                  </a:moveTo>
                  <a:cubicBezTo>
                    <a:pt x="1933" y="0"/>
                    <a:pt x="857" y="285"/>
                    <a:pt x="601" y="741"/>
                  </a:cubicBezTo>
                  <a:cubicBezTo>
                    <a:pt x="1" y="1811"/>
                    <a:pt x="828" y="2075"/>
                    <a:pt x="1774" y="2075"/>
                  </a:cubicBezTo>
                  <a:cubicBezTo>
                    <a:pt x="2420" y="2075"/>
                    <a:pt x="3122" y="1952"/>
                    <a:pt x="3461" y="1879"/>
                  </a:cubicBezTo>
                  <a:cubicBezTo>
                    <a:pt x="4221" y="1716"/>
                    <a:pt x="4869" y="1273"/>
                    <a:pt x="4737" y="740"/>
                  </a:cubicBezTo>
                  <a:cubicBezTo>
                    <a:pt x="4608" y="221"/>
                    <a:pt x="3799" y="0"/>
                    <a:pt x="2926"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 name="Google Shape;3170;p44"/>
            <p:cNvSpPr/>
            <p:nvPr/>
          </p:nvSpPr>
          <p:spPr>
            <a:xfrm>
              <a:off x="5374313" y="3957375"/>
              <a:ext cx="50700" cy="59600"/>
            </a:xfrm>
            <a:custGeom>
              <a:avLst/>
              <a:gdLst/>
              <a:ahLst/>
              <a:cxnLst/>
              <a:rect l="l" t="t" r="r" b="b"/>
              <a:pathLst>
                <a:path w="2028" h="2384" extrusionOk="0">
                  <a:moveTo>
                    <a:pt x="159" y="1"/>
                  </a:moveTo>
                  <a:cubicBezTo>
                    <a:pt x="132" y="1"/>
                    <a:pt x="104" y="14"/>
                    <a:pt x="74" y="45"/>
                  </a:cubicBezTo>
                  <a:cubicBezTo>
                    <a:pt x="0" y="389"/>
                    <a:pt x="70" y="748"/>
                    <a:pt x="177" y="1083"/>
                  </a:cubicBezTo>
                  <a:cubicBezTo>
                    <a:pt x="368" y="1676"/>
                    <a:pt x="405" y="2384"/>
                    <a:pt x="1152" y="2384"/>
                  </a:cubicBezTo>
                  <a:cubicBezTo>
                    <a:pt x="1167" y="2384"/>
                    <a:pt x="1182" y="2383"/>
                    <a:pt x="1197" y="2383"/>
                  </a:cubicBezTo>
                  <a:cubicBezTo>
                    <a:pt x="1260" y="2380"/>
                    <a:pt x="1325" y="2372"/>
                    <a:pt x="1380" y="2343"/>
                  </a:cubicBezTo>
                  <a:cubicBezTo>
                    <a:pt x="1442" y="2309"/>
                    <a:pt x="1456" y="2212"/>
                    <a:pt x="1523" y="2190"/>
                  </a:cubicBezTo>
                  <a:cubicBezTo>
                    <a:pt x="2028" y="2022"/>
                    <a:pt x="1791" y="1062"/>
                    <a:pt x="1187" y="987"/>
                  </a:cubicBezTo>
                  <a:cubicBezTo>
                    <a:pt x="1172" y="985"/>
                    <a:pt x="1153" y="984"/>
                    <a:pt x="1131" y="984"/>
                  </a:cubicBezTo>
                  <a:cubicBezTo>
                    <a:pt x="1031" y="984"/>
                    <a:pt x="876" y="1001"/>
                    <a:pt x="803" y="1001"/>
                  </a:cubicBezTo>
                  <a:cubicBezTo>
                    <a:pt x="787" y="1001"/>
                    <a:pt x="775" y="1000"/>
                    <a:pt x="769" y="998"/>
                  </a:cubicBezTo>
                  <a:cubicBezTo>
                    <a:pt x="739" y="989"/>
                    <a:pt x="541" y="601"/>
                    <a:pt x="454" y="436"/>
                  </a:cubicBezTo>
                  <a:cubicBezTo>
                    <a:pt x="383" y="301"/>
                    <a:pt x="286" y="1"/>
                    <a:pt x="159" y="1"/>
                  </a:cubicBezTo>
                  <a:close/>
                </a:path>
              </a:pathLst>
            </a:custGeom>
            <a:solidFill>
              <a:srgbClr val="FFCFA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 name="Google Shape;3171;p44"/>
            <p:cNvSpPr/>
            <p:nvPr/>
          </p:nvSpPr>
          <p:spPr>
            <a:xfrm>
              <a:off x="5258763" y="3976450"/>
              <a:ext cx="71850" cy="68400"/>
            </a:xfrm>
            <a:custGeom>
              <a:avLst/>
              <a:gdLst/>
              <a:ahLst/>
              <a:cxnLst/>
              <a:rect l="l" t="t" r="r" b="b"/>
              <a:pathLst>
                <a:path w="2874" h="2736" extrusionOk="0">
                  <a:moveTo>
                    <a:pt x="1891" y="1"/>
                  </a:moveTo>
                  <a:cubicBezTo>
                    <a:pt x="1830" y="1"/>
                    <a:pt x="1765" y="17"/>
                    <a:pt x="1706" y="33"/>
                  </a:cubicBezTo>
                  <a:cubicBezTo>
                    <a:pt x="1637" y="52"/>
                    <a:pt x="1545" y="59"/>
                    <a:pt x="1439" y="59"/>
                  </a:cubicBezTo>
                  <a:cubicBezTo>
                    <a:pt x="1176" y="59"/>
                    <a:pt x="830" y="18"/>
                    <a:pt x="550" y="18"/>
                  </a:cubicBezTo>
                  <a:cubicBezTo>
                    <a:pt x="267" y="18"/>
                    <a:pt x="50" y="60"/>
                    <a:pt x="52" y="229"/>
                  </a:cubicBezTo>
                  <a:cubicBezTo>
                    <a:pt x="57" y="785"/>
                    <a:pt x="0" y="1565"/>
                    <a:pt x="75" y="1888"/>
                  </a:cubicBezTo>
                  <a:cubicBezTo>
                    <a:pt x="232" y="2572"/>
                    <a:pt x="1051" y="2736"/>
                    <a:pt x="1761" y="2736"/>
                  </a:cubicBezTo>
                  <a:cubicBezTo>
                    <a:pt x="2347" y="2736"/>
                    <a:pt x="2860" y="2624"/>
                    <a:pt x="2867" y="2602"/>
                  </a:cubicBezTo>
                  <a:cubicBezTo>
                    <a:pt x="2874" y="2574"/>
                    <a:pt x="2865" y="2543"/>
                    <a:pt x="2857" y="2514"/>
                  </a:cubicBezTo>
                  <a:cubicBezTo>
                    <a:pt x="2608" y="1741"/>
                    <a:pt x="2360" y="967"/>
                    <a:pt x="2112" y="195"/>
                  </a:cubicBezTo>
                  <a:cubicBezTo>
                    <a:pt x="2094" y="143"/>
                    <a:pt x="2077" y="89"/>
                    <a:pt x="2037" y="52"/>
                  </a:cubicBezTo>
                  <a:cubicBezTo>
                    <a:pt x="1997" y="14"/>
                    <a:pt x="1946" y="1"/>
                    <a:pt x="1891" y="1"/>
                  </a:cubicBezTo>
                  <a:close/>
                </a:path>
              </a:pathLst>
            </a:custGeom>
            <a:solidFill>
              <a:srgbClr val="FFCFA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 name="Google Shape;3172;p44"/>
            <p:cNvSpPr/>
            <p:nvPr/>
          </p:nvSpPr>
          <p:spPr>
            <a:xfrm>
              <a:off x="5227038" y="3865350"/>
              <a:ext cx="146800" cy="146825"/>
            </a:xfrm>
            <a:custGeom>
              <a:avLst/>
              <a:gdLst/>
              <a:ahLst/>
              <a:cxnLst/>
              <a:rect l="l" t="t" r="r" b="b"/>
              <a:pathLst>
                <a:path w="5872" h="5873" extrusionOk="0">
                  <a:moveTo>
                    <a:pt x="2936" y="1"/>
                  </a:moveTo>
                  <a:cubicBezTo>
                    <a:pt x="1315" y="1"/>
                    <a:pt x="0" y="1314"/>
                    <a:pt x="0" y="2936"/>
                  </a:cubicBezTo>
                  <a:cubicBezTo>
                    <a:pt x="0" y="4558"/>
                    <a:pt x="1315" y="5872"/>
                    <a:pt x="2936" y="5872"/>
                  </a:cubicBezTo>
                  <a:cubicBezTo>
                    <a:pt x="4558" y="5872"/>
                    <a:pt x="5871" y="4558"/>
                    <a:pt x="5871" y="2936"/>
                  </a:cubicBezTo>
                  <a:cubicBezTo>
                    <a:pt x="5871" y="1314"/>
                    <a:pt x="4558" y="1"/>
                    <a:pt x="2936" y="1"/>
                  </a:cubicBezTo>
                  <a:close/>
                </a:path>
              </a:pathLst>
            </a:custGeom>
            <a:solidFill>
              <a:srgbClr val="FFCFA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3173;p44"/>
            <p:cNvSpPr/>
            <p:nvPr/>
          </p:nvSpPr>
          <p:spPr>
            <a:xfrm>
              <a:off x="5127713" y="4024400"/>
              <a:ext cx="191375" cy="259050"/>
            </a:xfrm>
            <a:custGeom>
              <a:avLst/>
              <a:gdLst/>
              <a:ahLst/>
              <a:cxnLst/>
              <a:rect l="l" t="t" r="r" b="b"/>
              <a:pathLst>
                <a:path w="7655" h="10362" extrusionOk="0">
                  <a:moveTo>
                    <a:pt x="4708" y="0"/>
                  </a:moveTo>
                  <a:cubicBezTo>
                    <a:pt x="1937" y="0"/>
                    <a:pt x="1" y="6287"/>
                    <a:pt x="640" y="7626"/>
                  </a:cubicBezTo>
                  <a:cubicBezTo>
                    <a:pt x="1053" y="8493"/>
                    <a:pt x="3544" y="10019"/>
                    <a:pt x="5095" y="10280"/>
                  </a:cubicBezTo>
                  <a:cubicBezTo>
                    <a:pt x="5368" y="10326"/>
                    <a:pt x="5648" y="10362"/>
                    <a:pt x="5924" y="10362"/>
                  </a:cubicBezTo>
                  <a:cubicBezTo>
                    <a:pt x="6168" y="10362"/>
                    <a:pt x="6409" y="10334"/>
                    <a:pt x="6642" y="10259"/>
                  </a:cubicBezTo>
                  <a:cubicBezTo>
                    <a:pt x="7137" y="10100"/>
                    <a:pt x="7581" y="9679"/>
                    <a:pt x="7619" y="9159"/>
                  </a:cubicBezTo>
                  <a:cubicBezTo>
                    <a:pt x="7654" y="8685"/>
                    <a:pt x="7346" y="8239"/>
                    <a:pt x="6952" y="7974"/>
                  </a:cubicBezTo>
                  <a:cubicBezTo>
                    <a:pt x="6557" y="7709"/>
                    <a:pt x="6085" y="7592"/>
                    <a:pt x="5623" y="7478"/>
                  </a:cubicBezTo>
                  <a:cubicBezTo>
                    <a:pt x="5125" y="7358"/>
                    <a:pt x="3557" y="7249"/>
                    <a:pt x="3235" y="6872"/>
                  </a:cubicBezTo>
                  <a:cubicBezTo>
                    <a:pt x="2714" y="6262"/>
                    <a:pt x="3348" y="5755"/>
                    <a:pt x="3717" y="5104"/>
                  </a:cubicBezTo>
                  <a:cubicBezTo>
                    <a:pt x="4268" y="4130"/>
                    <a:pt x="6800" y="801"/>
                    <a:pt x="5594" y="215"/>
                  </a:cubicBezTo>
                  <a:cubicBezTo>
                    <a:pt x="5291" y="67"/>
                    <a:pt x="4995" y="0"/>
                    <a:pt x="4708" y="0"/>
                  </a:cubicBezTo>
                  <a:close/>
                </a:path>
              </a:pathLst>
            </a:custGeom>
            <a:solidFill>
              <a:srgbClr val="FF678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 name="Google Shape;3174;p44"/>
            <p:cNvSpPr/>
            <p:nvPr/>
          </p:nvSpPr>
          <p:spPr>
            <a:xfrm>
              <a:off x="5191888" y="4355150"/>
              <a:ext cx="204300" cy="508375"/>
            </a:xfrm>
            <a:custGeom>
              <a:avLst/>
              <a:gdLst/>
              <a:ahLst/>
              <a:cxnLst/>
              <a:rect l="l" t="t" r="r" b="b"/>
              <a:pathLst>
                <a:path w="8172" h="20335" extrusionOk="0">
                  <a:moveTo>
                    <a:pt x="2164" y="1"/>
                  </a:moveTo>
                  <a:cubicBezTo>
                    <a:pt x="1480" y="1"/>
                    <a:pt x="820" y="98"/>
                    <a:pt x="242" y="343"/>
                  </a:cubicBezTo>
                  <a:cubicBezTo>
                    <a:pt x="242" y="343"/>
                    <a:pt x="0" y="16539"/>
                    <a:pt x="435" y="17296"/>
                  </a:cubicBezTo>
                  <a:cubicBezTo>
                    <a:pt x="611" y="17605"/>
                    <a:pt x="974" y="17740"/>
                    <a:pt x="1346" y="17740"/>
                  </a:cubicBezTo>
                  <a:cubicBezTo>
                    <a:pt x="1887" y="17740"/>
                    <a:pt x="2445" y="17454"/>
                    <a:pt x="2468" y="17004"/>
                  </a:cubicBezTo>
                  <a:cubicBezTo>
                    <a:pt x="2562" y="15125"/>
                    <a:pt x="2848" y="4908"/>
                    <a:pt x="3608" y="4442"/>
                  </a:cubicBezTo>
                  <a:cubicBezTo>
                    <a:pt x="3650" y="4416"/>
                    <a:pt x="3692" y="4404"/>
                    <a:pt x="3732" y="4404"/>
                  </a:cubicBezTo>
                  <a:cubicBezTo>
                    <a:pt x="4419" y="4404"/>
                    <a:pt x="4849" y="7957"/>
                    <a:pt x="5055" y="9678"/>
                  </a:cubicBezTo>
                  <a:cubicBezTo>
                    <a:pt x="5273" y="11501"/>
                    <a:pt x="5441" y="18376"/>
                    <a:pt x="5956" y="20097"/>
                  </a:cubicBezTo>
                  <a:cubicBezTo>
                    <a:pt x="5990" y="20209"/>
                    <a:pt x="6447" y="20334"/>
                    <a:pt x="6914" y="20334"/>
                  </a:cubicBezTo>
                  <a:cubicBezTo>
                    <a:pt x="7421" y="20334"/>
                    <a:pt x="7941" y="20186"/>
                    <a:pt x="7941" y="19713"/>
                  </a:cubicBezTo>
                  <a:cubicBezTo>
                    <a:pt x="7941" y="18068"/>
                    <a:pt x="8171" y="3200"/>
                    <a:pt x="7839" y="1463"/>
                  </a:cubicBezTo>
                  <a:cubicBezTo>
                    <a:pt x="7839" y="1463"/>
                    <a:pt x="7839" y="1463"/>
                    <a:pt x="7839" y="1463"/>
                  </a:cubicBezTo>
                  <a:cubicBezTo>
                    <a:pt x="7836" y="1463"/>
                    <a:pt x="4819" y="1"/>
                    <a:pt x="2164"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 name="Google Shape;3175;p44"/>
            <p:cNvSpPr/>
            <p:nvPr/>
          </p:nvSpPr>
          <p:spPr>
            <a:xfrm>
              <a:off x="5196063" y="3827250"/>
              <a:ext cx="167725" cy="177025"/>
            </a:xfrm>
            <a:custGeom>
              <a:avLst/>
              <a:gdLst/>
              <a:ahLst/>
              <a:cxnLst/>
              <a:rect l="l" t="t" r="r" b="b"/>
              <a:pathLst>
                <a:path w="6709" h="7081" extrusionOk="0">
                  <a:moveTo>
                    <a:pt x="6050" y="0"/>
                  </a:moveTo>
                  <a:cubicBezTo>
                    <a:pt x="5975" y="0"/>
                    <a:pt x="5906" y="76"/>
                    <a:pt x="5851" y="138"/>
                  </a:cubicBezTo>
                  <a:cubicBezTo>
                    <a:pt x="5552" y="481"/>
                    <a:pt x="5110" y="552"/>
                    <a:pt x="4639" y="552"/>
                  </a:cubicBezTo>
                  <a:cubicBezTo>
                    <a:pt x="4308" y="552"/>
                    <a:pt x="3962" y="517"/>
                    <a:pt x="3639" y="517"/>
                  </a:cubicBezTo>
                  <a:cubicBezTo>
                    <a:pt x="3624" y="517"/>
                    <a:pt x="3608" y="517"/>
                    <a:pt x="3593" y="517"/>
                  </a:cubicBezTo>
                  <a:cubicBezTo>
                    <a:pt x="2530" y="529"/>
                    <a:pt x="1492" y="1095"/>
                    <a:pt x="899" y="1977"/>
                  </a:cubicBezTo>
                  <a:cubicBezTo>
                    <a:pt x="0" y="3315"/>
                    <a:pt x="592" y="5498"/>
                    <a:pt x="2030" y="6569"/>
                  </a:cubicBezTo>
                  <a:cubicBezTo>
                    <a:pt x="2495" y="6915"/>
                    <a:pt x="2960" y="7080"/>
                    <a:pt x="3449" y="7080"/>
                  </a:cubicBezTo>
                  <a:cubicBezTo>
                    <a:pt x="3777" y="7080"/>
                    <a:pt x="4115" y="7006"/>
                    <a:pt x="4472" y="6863"/>
                  </a:cubicBezTo>
                  <a:cubicBezTo>
                    <a:pt x="4858" y="6707"/>
                    <a:pt x="5149" y="5491"/>
                    <a:pt x="5149" y="5491"/>
                  </a:cubicBezTo>
                  <a:lnTo>
                    <a:pt x="5149" y="5491"/>
                  </a:lnTo>
                  <a:cubicBezTo>
                    <a:pt x="5105" y="5497"/>
                    <a:pt x="5063" y="5501"/>
                    <a:pt x="5021" y="5501"/>
                  </a:cubicBezTo>
                  <a:cubicBezTo>
                    <a:pt x="4469" y="5501"/>
                    <a:pt x="4109" y="4942"/>
                    <a:pt x="4292" y="4457"/>
                  </a:cubicBezTo>
                  <a:cubicBezTo>
                    <a:pt x="4377" y="4234"/>
                    <a:pt x="4581" y="4070"/>
                    <a:pt x="4819" y="4067"/>
                  </a:cubicBezTo>
                  <a:cubicBezTo>
                    <a:pt x="4822" y="4067"/>
                    <a:pt x="4824" y="4067"/>
                    <a:pt x="4827" y="4067"/>
                  </a:cubicBezTo>
                  <a:cubicBezTo>
                    <a:pt x="5062" y="4067"/>
                    <a:pt x="5282" y="4176"/>
                    <a:pt x="5493" y="4282"/>
                  </a:cubicBezTo>
                  <a:cubicBezTo>
                    <a:pt x="5160" y="3784"/>
                    <a:pt x="5413" y="3004"/>
                    <a:pt x="5973" y="2797"/>
                  </a:cubicBezTo>
                  <a:cubicBezTo>
                    <a:pt x="6186" y="2719"/>
                    <a:pt x="6443" y="2701"/>
                    <a:pt x="6586" y="2526"/>
                  </a:cubicBezTo>
                  <a:cubicBezTo>
                    <a:pt x="6708" y="2375"/>
                    <a:pt x="6701" y="2160"/>
                    <a:pt x="6680" y="1967"/>
                  </a:cubicBezTo>
                  <a:cubicBezTo>
                    <a:pt x="6606" y="1333"/>
                    <a:pt x="6439" y="713"/>
                    <a:pt x="6186" y="128"/>
                  </a:cubicBezTo>
                  <a:cubicBezTo>
                    <a:pt x="6165" y="81"/>
                    <a:pt x="6140" y="29"/>
                    <a:pt x="6093" y="9"/>
                  </a:cubicBezTo>
                  <a:cubicBezTo>
                    <a:pt x="6078" y="3"/>
                    <a:pt x="6064" y="0"/>
                    <a:pt x="6050"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 name="Google Shape;3176;p44"/>
            <p:cNvSpPr/>
            <p:nvPr/>
          </p:nvSpPr>
          <p:spPr>
            <a:xfrm>
              <a:off x="5182213" y="4023575"/>
              <a:ext cx="211800" cy="388750"/>
            </a:xfrm>
            <a:custGeom>
              <a:avLst/>
              <a:gdLst/>
              <a:ahLst/>
              <a:cxnLst/>
              <a:rect l="l" t="t" r="r" b="b"/>
              <a:pathLst>
                <a:path w="8472" h="15550" extrusionOk="0">
                  <a:moveTo>
                    <a:pt x="3077" y="1"/>
                  </a:moveTo>
                  <a:cubicBezTo>
                    <a:pt x="2645" y="1"/>
                    <a:pt x="0" y="232"/>
                    <a:pt x="199" y="5902"/>
                  </a:cubicBezTo>
                  <a:cubicBezTo>
                    <a:pt x="417" y="12076"/>
                    <a:pt x="34" y="13513"/>
                    <a:pt x="1246" y="14346"/>
                  </a:cubicBezTo>
                  <a:cubicBezTo>
                    <a:pt x="2339" y="15095"/>
                    <a:pt x="4223" y="15550"/>
                    <a:pt x="5775" y="15550"/>
                  </a:cubicBezTo>
                  <a:cubicBezTo>
                    <a:pt x="7216" y="15550"/>
                    <a:pt x="8371" y="15158"/>
                    <a:pt x="8338" y="14246"/>
                  </a:cubicBezTo>
                  <a:cubicBezTo>
                    <a:pt x="8225" y="11132"/>
                    <a:pt x="8471" y="5244"/>
                    <a:pt x="8037" y="3263"/>
                  </a:cubicBezTo>
                  <a:cubicBezTo>
                    <a:pt x="7602" y="1281"/>
                    <a:pt x="7981" y="1172"/>
                    <a:pt x="6927" y="770"/>
                  </a:cubicBezTo>
                  <a:cubicBezTo>
                    <a:pt x="5442" y="201"/>
                    <a:pt x="3896" y="920"/>
                    <a:pt x="3137" y="3"/>
                  </a:cubicBezTo>
                  <a:cubicBezTo>
                    <a:pt x="3137" y="3"/>
                    <a:pt x="3116" y="1"/>
                    <a:pt x="3077"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 name="Google Shape;3177;p44"/>
            <p:cNvSpPr/>
            <p:nvPr/>
          </p:nvSpPr>
          <p:spPr>
            <a:xfrm>
              <a:off x="5341063" y="4000175"/>
              <a:ext cx="128200" cy="231025"/>
            </a:xfrm>
            <a:custGeom>
              <a:avLst/>
              <a:gdLst/>
              <a:ahLst/>
              <a:cxnLst/>
              <a:rect l="l" t="t" r="r" b="b"/>
              <a:pathLst>
                <a:path w="5128" h="9241" extrusionOk="0">
                  <a:moveTo>
                    <a:pt x="2483" y="0"/>
                  </a:moveTo>
                  <a:cubicBezTo>
                    <a:pt x="2359" y="0"/>
                    <a:pt x="2245" y="18"/>
                    <a:pt x="2155" y="57"/>
                  </a:cubicBezTo>
                  <a:cubicBezTo>
                    <a:pt x="1676" y="264"/>
                    <a:pt x="1678" y="562"/>
                    <a:pt x="1871" y="1047"/>
                  </a:cubicBezTo>
                  <a:cubicBezTo>
                    <a:pt x="2061" y="1525"/>
                    <a:pt x="2323" y="2283"/>
                    <a:pt x="2442" y="2786"/>
                  </a:cubicBezTo>
                  <a:cubicBezTo>
                    <a:pt x="2080" y="2214"/>
                    <a:pt x="1570" y="1951"/>
                    <a:pt x="1140" y="1951"/>
                  </a:cubicBezTo>
                  <a:cubicBezTo>
                    <a:pt x="738" y="1951"/>
                    <a:pt x="405" y="2180"/>
                    <a:pt x="325" y="2598"/>
                  </a:cubicBezTo>
                  <a:cubicBezTo>
                    <a:pt x="0" y="4312"/>
                    <a:pt x="901" y="6375"/>
                    <a:pt x="1492" y="7356"/>
                  </a:cubicBezTo>
                  <a:cubicBezTo>
                    <a:pt x="2009" y="8212"/>
                    <a:pt x="2815" y="9055"/>
                    <a:pt x="3798" y="9228"/>
                  </a:cubicBezTo>
                  <a:cubicBezTo>
                    <a:pt x="3847" y="9237"/>
                    <a:pt x="3894" y="9241"/>
                    <a:pt x="3940" y="9241"/>
                  </a:cubicBezTo>
                  <a:cubicBezTo>
                    <a:pt x="4582" y="9241"/>
                    <a:pt x="4923" y="8448"/>
                    <a:pt x="4940" y="8229"/>
                  </a:cubicBezTo>
                  <a:cubicBezTo>
                    <a:pt x="5127" y="5926"/>
                    <a:pt x="4673" y="3460"/>
                    <a:pt x="3869" y="1293"/>
                  </a:cubicBezTo>
                  <a:cubicBezTo>
                    <a:pt x="3709" y="860"/>
                    <a:pt x="3298" y="199"/>
                    <a:pt x="3298" y="199"/>
                  </a:cubicBezTo>
                  <a:cubicBezTo>
                    <a:pt x="3077" y="83"/>
                    <a:pt x="2756" y="0"/>
                    <a:pt x="2483" y="0"/>
                  </a:cubicBezTo>
                  <a:close/>
                </a:path>
              </a:pathLst>
            </a:custGeom>
            <a:solidFill>
              <a:srgbClr val="FF678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 name="Google Shape;3178;p44"/>
            <p:cNvSpPr/>
            <p:nvPr/>
          </p:nvSpPr>
          <p:spPr>
            <a:xfrm>
              <a:off x="5401038" y="4069050"/>
              <a:ext cx="40150" cy="85725"/>
            </a:xfrm>
            <a:custGeom>
              <a:avLst/>
              <a:gdLst/>
              <a:ahLst/>
              <a:cxnLst/>
              <a:rect l="l" t="t" r="r" b="b"/>
              <a:pathLst>
                <a:path w="1606" h="3429" extrusionOk="0">
                  <a:moveTo>
                    <a:pt x="44" y="1"/>
                  </a:moveTo>
                  <a:cubicBezTo>
                    <a:pt x="22" y="1"/>
                    <a:pt x="0" y="23"/>
                    <a:pt x="16" y="48"/>
                  </a:cubicBezTo>
                  <a:cubicBezTo>
                    <a:pt x="348" y="557"/>
                    <a:pt x="640" y="1091"/>
                    <a:pt x="888" y="1647"/>
                  </a:cubicBezTo>
                  <a:cubicBezTo>
                    <a:pt x="1020" y="1940"/>
                    <a:pt x="1139" y="2241"/>
                    <a:pt x="1247" y="2544"/>
                  </a:cubicBezTo>
                  <a:cubicBezTo>
                    <a:pt x="1347" y="2828"/>
                    <a:pt x="1418" y="3127"/>
                    <a:pt x="1534" y="3404"/>
                  </a:cubicBezTo>
                  <a:cubicBezTo>
                    <a:pt x="1538" y="3421"/>
                    <a:pt x="1552" y="3429"/>
                    <a:pt x="1565" y="3429"/>
                  </a:cubicBezTo>
                  <a:cubicBezTo>
                    <a:pt x="1585" y="3429"/>
                    <a:pt x="1605" y="3412"/>
                    <a:pt x="1599" y="3386"/>
                  </a:cubicBezTo>
                  <a:cubicBezTo>
                    <a:pt x="1550" y="3074"/>
                    <a:pt x="1423" y="2759"/>
                    <a:pt x="1313" y="2463"/>
                  </a:cubicBezTo>
                  <a:cubicBezTo>
                    <a:pt x="1213" y="2192"/>
                    <a:pt x="1102" y="1924"/>
                    <a:pt x="982" y="1661"/>
                  </a:cubicBezTo>
                  <a:cubicBezTo>
                    <a:pt x="724" y="1089"/>
                    <a:pt x="419" y="538"/>
                    <a:pt x="71" y="15"/>
                  </a:cubicBezTo>
                  <a:cubicBezTo>
                    <a:pt x="64" y="5"/>
                    <a:pt x="54" y="1"/>
                    <a:pt x="44"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73" name="Rectangle 172"/>
          <p:cNvSpPr/>
          <p:nvPr/>
        </p:nvSpPr>
        <p:spPr>
          <a:xfrm>
            <a:off x="0" y="0"/>
            <a:ext cx="7086600" cy="1123950"/>
          </a:xfrm>
          <a:prstGeom prst="rect">
            <a:avLst/>
          </a:prstGeom>
          <a:noFill/>
          <a:ln w="19050">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615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Rectangle 409"/>
          <p:cNvSpPr/>
          <p:nvPr/>
        </p:nvSpPr>
        <p:spPr>
          <a:xfrm>
            <a:off x="1943100" y="0"/>
            <a:ext cx="9829800" cy="6858000"/>
          </a:xfrm>
          <a:prstGeom prst="rect">
            <a:avLst/>
          </a:prstGeom>
          <a:solidFill>
            <a:schemeClr val="accent2">
              <a:lumMod val="40000"/>
              <a:lumOff val="60000"/>
            </a:schemeClr>
          </a:solidFill>
          <a:ln>
            <a:solidFill>
              <a:srgbClr val="FF7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943100" y="0"/>
            <a:ext cx="7981950" cy="6817251"/>
          </a:xfrm>
          <a:prstGeom prst="rect">
            <a:avLst/>
          </a:prstGeom>
        </p:spPr>
        <p:txBody>
          <a:bodyPr wrap="square">
            <a:spAutoFit/>
          </a:bodyPr>
          <a:lstStyle/>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Maksimum elementin saxlaması üşün dəyişən elan edilir</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0 elementinə bərabər ilkin qiymət mənsub edilir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int</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max = b[0];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1-ci elementdən başlayaraq bütün elementlərə baxmaq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for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int</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=1;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&lt;n;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Əgər</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ci element cari maksimum qiymətdən böyükdürsə</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onda bu maksimum qiymət</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ci elementin qiymətinə dəyişilir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if (b[</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&gt; max) max = b[</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Massivin elementlərinin ekrana çıxarılması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for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int</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=0;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&lt;n;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cout</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&lt;&lt; " " &lt;&lt; b[</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i</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 </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maksimim element</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cout</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&lt;&lt;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endl</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&lt;&lt; "</a:t>
            </a:r>
            <a:r>
              <a:rPr lang="az-Latn-AZ"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Maksimum element</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 &lt;&lt; max &lt;&lt; </a:t>
            </a:r>
            <a:r>
              <a:rPr lang="en-US" sz="2000" b="1" dirty="0" err="1"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endl</a:t>
            </a: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effectLst>
                  <a:outerShdw blurRad="38100" dist="38100" dir="2700000" algn="tl">
                    <a:srgbClr val="000000">
                      <a:alpha val="43137"/>
                    </a:srgbClr>
                  </a:outerShdw>
                </a:effectLst>
                <a:highlight>
                  <a:srgbClr val="FFFFFF"/>
                </a:highlight>
                <a:ea typeface="Calibri" panose="020F0502020204030204" pitchFamily="34" charset="0"/>
                <a:cs typeface="Times New Roman" panose="02020603050405020304" pitchFamily="18" charset="0"/>
              </a:rPr>
              <a:t> }</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gn="just">
              <a:lnSpc>
                <a:spcPct val="115000"/>
              </a:lnSpc>
              <a:spcAft>
                <a:spcPts val="1000"/>
              </a:spcAft>
            </a:pPr>
            <a:r>
              <a:rPr lang="az-Latn-AZ"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endParaRPr lang="en-US" sz="2000" b="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
        <p:nvSpPr>
          <p:cNvPr id="4" name="Rectangle 3"/>
          <p:cNvSpPr/>
          <p:nvPr/>
        </p:nvSpPr>
        <p:spPr>
          <a:xfrm>
            <a:off x="0" y="0"/>
            <a:ext cx="400050" cy="6858000"/>
          </a:xfrm>
          <a:prstGeom prst="rect">
            <a:avLst/>
          </a:prstGeom>
          <a:solidFill>
            <a:srgbClr val="FF7300"/>
          </a:solidFill>
          <a:ln>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2" name="Google Shape;2935;p44"/>
          <p:cNvGrpSpPr/>
          <p:nvPr/>
        </p:nvGrpSpPr>
        <p:grpSpPr>
          <a:xfrm rot="3402166">
            <a:off x="-1113777" y="1271827"/>
            <a:ext cx="4444638" cy="3260858"/>
            <a:chOff x="4671575" y="1744850"/>
            <a:chExt cx="844500" cy="568950"/>
          </a:xfrm>
        </p:grpSpPr>
        <p:sp>
          <p:nvSpPr>
            <p:cNvPr id="393" name="Google Shape;2936;p44"/>
            <p:cNvSpPr/>
            <p:nvPr/>
          </p:nvSpPr>
          <p:spPr>
            <a:xfrm>
              <a:off x="5428900" y="2162850"/>
              <a:ext cx="87175" cy="150950"/>
            </a:xfrm>
            <a:custGeom>
              <a:avLst/>
              <a:gdLst/>
              <a:ahLst/>
              <a:cxnLst/>
              <a:rect l="l" t="t" r="r" b="b"/>
              <a:pathLst>
                <a:path w="3487" h="6038" extrusionOk="0">
                  <a:moveTo>
                    <a:pt x="3486" y="0"/>
                  </a:moveTo>
                  <a:lnTo>
                    <a:pt x="12" y="2020"/>
                  </a:lnTo>
                  <a:lnTo>
                    <a:pt x="1" y="6037"/>
                  </a:lnTo>
                  <a:lnTo>
                    <a:pt x="3475" y="4019"/>
                  </a:lnTo>
                  <a:lnTo>
                    <a:pt x="3486" y="0"/>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94" name="Google Shape;2937;p44"/>
            <p:cNvGrpSpPr/>
            <p:nvPr/>
          </p:nvGrpSpPr>
          <p:grpSpPr>
            <a:xfrm>
              <a:off x="4671575" y="1744850"/>
              <a:ext cx="844500" cy="568950"/>
              <a:chOff x="4671575" y="1744850"/>
              <a:chExt cx="844500" cy="568950"/>
            </a:xfrm>
          </p:grpSpPr>
          <p:sp>
            <p:nvSpPr>
              <p:cNvPr id="395" name="Google Shape;2938;p44"/>
              <p:cNvSpPr/>
              <p:nvPr/>
            </p:nvSpPr>
            <p:spPr>
              <a:xfrm>
                <a:off x="4832350" y="1770500"/>
                <a:ext cx="72000" cy="96325"/>
              </a:xfrm>
              <a:custGeom>
                <a:avLst/>
                <a:gdLst/>
                <a:ahLst/>
                <a:cxnLst/>
                <a:rect l="l" t="t" r="r" b="b"/>
                <a:pathLst>
                  <a:path w="2880" h="3853" extrusionOk="0">
                    <a:moveTo>
                      <a:pt x="2879" y="1"/>
                    </a:moveTo>
                    <a:lnTo>
                      <a:pt x="6" y="1670"/>
                    </a:lnTo>
                    <a:lnTo>
                      <a:pt x="0" y="3852"/>
                    </a:lnTo>
                    <a:lnTo>
                      <a:pt x="0" y="3852"/>
                    </a:lnTo>
                    <a:lnTo>
                      <a:pt x="2873" y="2182"/>
                    </a:lnTo>
                    <a:lnTo>
                      <a:pt x="2879" y="1"/>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6" name="Google Shape;2939;p44"/>
              <p:cNvSpPr/>
              <p:nvPr/>
            </p:nvSpPr>
            <p:spPr>
              <a:xfrm>
                <a:off x="4671575" y="1770450"/>
                <a:ext cx="72525" cy="96375"/>
              </a:xfrm>
              <a:custGeom>
                <a:avLst/>
                <a:gdLst/>
                <a:ahLst/>
                <a:cxnLst/>
                <a:rect l="l" t="t" r="r" b="b"/>
                <a:pathLst>
                  <a:path w="2901" h="3855" extrusionOk="0">
                    <a:moveTo>
                      <a:pt x="7" y="0"/>
                    </a:moveTo>
                    <a:lnTo>
                      <a:pt x="1" y="2183"/>
                    </a:lnTo>
                    <a:lnTo>
                      <a:pt x="2895" y="3854"/>
                    </a:lnTo>
                    <a:lnTo>
                      <a:pt x="2901" y="1672"/>
                    </a:lnTo>
                    <a:lnTo>
                      <a:pt x="7"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7" name="Google Shape;2940;p44"/>
              <p:cNvSpPr/>
              <p:nvPr/>
            </p:nvSpPr>
            <p:spPr>
              <a:xfrm>
                <a:off x="4788300" y="1837850"/>
                <a:ext cx="72450" cy="96300"/>
              </a:xfrm>
              <a:custGeom>
                <a:avLst/>
                <a:gdLst/>
                <a:ahLst/>
                <a:cxnLst/>
                <a:rect l="l" t="t" r="r" b="b"/>
                <a:pathLst>
                  <a:path w="2898" h="3852" extrusionOk="0">
                    <a:moveTo>
                      <a:pt x="6" y="0"/>
                    </a:moveTo>
                    <a:lnTo>
                      <a:pt x="0" y="2182"/>
                    </a:lnTo>
                    <a:lnTo>
                      <a:pt x="2892" y="3852"/>
                    </a:lnTo>
                    <a:lnTo>
                      <a:pt x="2898" y="1670"/>
                    </a:lnTo>
                    <a:lnTo>
                      <a:pt x="6"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8" name="Google Shape;2941;p44"/>
              <p:cNvSpPr/>
              <p:nvPr/>
            </p:nvSpPr>
            <p:spPr>
              <a:xfrm>
                <a:off x="4860575" y="1853975"/>
                <a:ext cx="44225" cy="80175"/>
              </a:xfrm>
              <a:custGeom>
                <a:avLst/>
                <a:gdLst/>
                <a:ahLst/>
                <a:cxnLst/>
                <a:rect l="l" t="t" r="r" b="b"/>
                <a:pathLst>
                  <a:path w="1769" h="3207" extrusionOk="0">
                    <a:moveTo>
                      <a:pt x="1769" y="0"/>
                    </a:moveTo>
                    <a:lnTo>
                      <a:pt x="7" y="1025"/>
                    </a:lnTo>
                    <a:lnTo>
                      <a:pt x="1" y="3207"/>
                    </a:lnTo>
                    <a:lnTo>
                      <a:pt x="1763" y="2182"/>
                    </a:lnTo>
                    <a:lnTo>
                      <a:pt x="1769" y="0"/>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9" name="Google Shape;2942;p44"/>
              <p:cNvSpPr/>
              <p:nvPr/>
            </p:nvSpPr>
            <p:spPr>
              <a:xfrm>
                <a:off x="4672150" y="1853975"/>
                <a:ext cx="44500" cy="80175"/>
              </a:xfrm>
              <a:custGeom>
                <a:avLst/>
                <a:gdLst/>
                <a:ahLst/>
                <a:cxnLst/>
                <a:rect l="l" t="t" r="r" b="b"/>
                <a:pathLst>
                  <a:path w="1780" h="3207" extrusionOk="0">
                    <a:moveTo>
                      <a:pt x="6" y="0"/>
                    </a:moveTo>
                    <a:lnTo>
                      <a:pt x="0" y="2182"/>
                    </a:lnTo>
                    <a:lnTo>
                      <a:pt x="1773" y="3207"/>
                    </a:lnTo>
                    <a:lnTo>
                      <a:pt x="1780" y="1025"/>
                    </a:lnTo>
                    <a:lnTo>
                      <a:pt x="6"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0" name="Google Shape;2943;p44"/>
              <p:cNvSpPr/>
              <p:nvPr/>
            </p:nvSpPr>
            <p:spPr>
              <a:xfrm>
                <a:off x="4716475" y="1837850"/>
                <a:ext cx="72000" cy="96300"/>
              </a:xfrm>
              <a:custGeom>
                <a:avLst/>
                <a:gdLst/>
                <a:ahLst/>
                <a:cxnLst/>
                <a:rect l="l" t="t" r="r" b="b"/>
                <a:pathLst>
                  <a:path w="2880" h="3852" extrusionOk="0">
                    <a:moveTo>
                      <a:pt x="2879" y="0"/>
                    </a:moveTo>
                    <a:lnTo>
                      <a:pt x="7" y="1670"/>
                    </a:lnTo>
                    <a:lnTo>
                      <a:pt x="0" y="3852"/>
                    </a:lnTo>
                    <a:lnTo>
                      <a:pt x="0" y="3852"/>
                    </a:lnTo>
                    <a:lnTo>
                      <a:pt x="2873" y="2182"/>
                    </a:lnTo>
                    <a:lnTo>
                      <a:pt x="2879" y="0"/>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1" name="Google Shape;2944;p44"/>
              <p:cNvSpPr/>
              <p:nvPr/>
            </p:nvSpPr>
            <p:spPr>
              <a:xfrm>
                <a:off x="4671750" y="1744850"/>
                <a:ext cx="233050" cy="134750"/>
              </a:xfrm>
              <a:custGeom>
                <a:avLst/>
                <a:gdLst/>
                <a:ahLst/>
                <a:cxnLst/>
                <a:rect l="l" t="t" r="r" b="b"/>
                <a:pathLst>
                  <a:path w="9322" h="5390" extrusionOk="0">
                    <a:moveTo>
                      <a:pt x="1762" y="1"/>
                    </a:moveTo>
                    <a:lnTo>
                      <a:pt x="0" y="1024"/>
                    </a:lnTo>
                    <a:lnTo>
                      <a:pt x="2894" y="2696"/>
                    </a:lnTo>
                    <a:lnTo>
                      <a:pt x="22" y="4365"/>
                    </a:lnTo>
                    <a:lnTo>
                      <a:pt x="1796" y="5390"/>
                    </a:lnTo>
                    <a:lnTo>
                      <a:pt x="4668" y="3720"/>
                    </a:lnTo>
                    <a:lnTo>
                      <a:pt x="7560" y="5390"/>
                    </a:lnTo>
                    <a:lnTo>
                      <a:pt x="9322" y="4365"/>
                    </a:lnTo>
                    <a:lnTo>
                      <a:pt x="6430" y="2696"/>
                    </a:lnTo>
                    <a:lnTo>
                      <a:pt x="9303" y="1027"/>
                    </a:lnTo>
                    <a:lnTo>
                      <a:pt x="7529" y="3"/>
                    </a:lnTo>
                    <a:lnTo>
                      <a:pt x="4657" y="1672"/>
                    </a:lnTo>
                    <a:lnTo>
                      <a:pt x="1762"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2" name="Google Shape;2945;p44"/>
              <p:cNvSpPr/>
              <p:nvPr/>
            </p:nvSpPr>
            <p:spPr>
              <a:xfrm>
                <a:off x="5341525" y="2162875"/>
                <a:ext cx="87675" cy="150925"/>
              </a:xfrm>
              <a:custGeom>
                <a:avLst/>
                <a:gdLst/>
                <a:ahLst/>
                <a:cxnLst/>
                <a:rect l="l" t="t" r="r" b="b"/>
                <a:pathLst>
                  <a:path w="3507" h="6037" extrusionOk="0">
                    <a:moveTo>
                      <a:pt x="11" y="1"/>
                    </a:moveTo>
                    <a:lnTo>
                      <a:pt x="0" y="4018"/>
                    </a:lnTo>
                    <a:lnTo>
                      <a:pt x="3496" y="6036"/>
                    </a:lnTo>
                    <a:lnTo>
                      <a:pt x="3507" y="2019"/>
                    </a:lnTo>
                    <a:lnTo>
                      <a:pt x="11" y="1"/>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3" name="Google Shape;2946;p44"/>
              <p:cNvSpPr/>
              <p:nvPr/>
            </p:nvSpPr>
            <p:spPr>
              <a:xfrm>
                <a:off x="5341800" y="2112375"/>
                <a:ext cx="174275" cy="101000"/>
              </a:xfrm>
              <a:custGeom>
                <a:avLst/>
                <a:gdLst/>
                <a:ahLst/>
                <a:cxnLst/>
                <a:rect l="l" t="t" r="r" b="b"/>
                <a:pathLst>
                  <a:path w="6971" h="4040" extrusionOk="0">
                    <a:moveTo>
                      <a:pt x="3475" y="1"/>
                    </a:moveTo>
                    <a:lnTo>
                      <a:pt x="0" y="2021"/>
                    </a:lnTo>
                    <a:lnTo>
                      <a:pt x="3496" y="4039"/>
                    </a:lnTo>
                    <a:lnTo>
                      <a:pt x="6970" y="2019"/>
                    </a:lnTo>
                    <a:lnTo>
                      <a:pt x="3475"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4" name="Google Shape;2947;p44"/>
              <p:cNvSpPr/>
              <p:nvPr/>
            </p:nvSpPr>
            <p:spPr>
              <a:xfrm>
                <a:off x="5239350" y="2052800"/>
                <a:ext cx="87150" cy="150950"/>
              </a:xfrm>
              <a:custGeom>
                <a:avLst/>
                <a:gdLst/>
                <a:ahLst/>
                <a:cxnLst/>
                <a:rect l="l" t="t" r="r" b="b"/>
                <a:pathLst>
                  <a:path w="3486" h="6038" extrusionOk="0">
                    <a:moveTo>
                      <a:pt x="3486" y="0"/>
                    </a:moveTo>
                    <a:lnTo>
                      <a:pt x="12" y="2019"/>
                    </a:lnTo>
                    <a:lnTo>
                      <a:pt x="0" y="6037"/>
                    </a:lnTo>
                    <a:lnTo>
                      <a:pt x="3475" y="4018"/>
                    </a:lnTo>
                    <a:lnTo>
                      <a:pt x="3486"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5" name="Google Shape;2948;p44"/>
              <p:cNvSpPr/>
              <p:nvPr/>
            </p:nvSpPr>
            <p:spPr>
              <a:xfrm>
                <a:off x="5151925" y="2052800"/>
                <a:ext cx="87725" cy="150950"/>
              </a:xfrm>
              <a:custGeom>
                <a:avLst/>
                <a:gdLst/>
                <a:ahLst/>
                <a:cxnLst/>
                <a:rect l="l" t="t" r="r" b="b"/>
                <a:pathLst>
                  <a:path w="3509" h="6038" extrusionOk="0">
                    <a:moveTo>
                      <a:pt x="13" y="0"/>
                    </a:moveTo>
                    <a:lnTo>
                      <a:pt x="1" y="4019"/>
                    </a:lnTo>
                    <a:lnTo>
                      <a:pt x="3497" y="6037"/>
                    </a:lnTo>
                    <a:lnTo>
                      <a:pt x="3509" y="2019"/>
                    </a:lnTo>
                    <a:lnTo>
                      <a:pt x="13" y="0"/>
                    </a:ln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6" name="Google Shape;2949;p44"/>
              <p:cNvSpPr/>
              <p:nvPr/>
            </p:nvSpPr>
            <p:spPr>
              <a:xfrm>
                <a:off x="5152250" y="2002325"/>
                <a:ext cx="174250" cy="100950"/>
              </a:xfrm>
              <a:custGeom>
                <a:avLst/>
                <a:gdLst/>
                <a:ahLst/>
                <a:cxnLst/>
                <a:rect l="l" t="t" r="r" b="b"/>
                <a:pathLst>
                  <a:path w="6970" h="4038" extrusionOk="0">
                    <a:moveTo>
                      <a:pt x="3474" y="1"/>
                    </a:moveTo>
                    <a:lnTo>
                      <a:pt x="0" y="2019"/>
                    </a:lnTo>
                    <a:lnTo>
                      <a:pt x="3496" y="4038"/>
                    </a:lnTo>
                    <a:lnTo>
                      <a:pt x="6970" y="2019"/>
                    </a:lnTo>
                    <a:lnTo>
                      <a:pt x="3474"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7" name="Google Shape;2950;p44"/>
              <p:cNvSpPr/>
              <p:nvPr/>
            </p:nvSpPr>
            <p:spPr>
              <a:xfrm>
                <a:off x="5046950" y="1946000"/>
                <a:ext cx="87175" cy="150925"/>
              </a:xfrm>
              <a:custGeom>
                <a:avLst/>
                <a:gdLst/>
                <a:ahLst/>
                <a:cxnLst/>
                <a:rect l="l" t="t" r="r" b="b"/>
                <a:pathLst>
                  <a:path w="3487" h="6037" extrusionOk="0">
                    <a:moveTo>
                      <a:pt x="3486" y="0"/>
                    </a:moveTo>
                    <a:lnTo>
                      <a:pt x="12" y="2020"/>
                    </a:lnTo>
                    <a:lnTo>
                      <a:pt x="1" y="6037"/>
                    </a:lnTo>
                    <a:lnTo>
                      <a:pt x="3475" y="4018"/>
                    </a:lnTo>
                    <a:lnTo>
                      <a:pt x="3486"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8" name="Google Shape;2951;p44"/>
              <p:cNvSpPr/>
              <p:nvPr/>
            </p:nvSpPr>
            <p:spPr>
              <a:xfrm>
                <a:off x="4959550" y="1946025"/>
                <a:ext cx="87725" cy="150900"/>
              </a:xfrm>
              <a:custGeom>
                <a:avLst/>
                <a:gdLst/>
                <a:ahLst/>
                <a:cxnLst/>
                <a:rect l="l" t="t" r="r" b="b"/>
                <a:pathLst>
                  <a:path w="3509" h="6036" extrusionOk="0">
                    <a:moveTo>
                      <a:pt x="13" y="0"/>
                    </a:moveTo>
                    <a:lnTo>
                      <a:pt x="0" y="4017"/>
                    </a:lnTo>
                    <a:lnTo>
                      <a:pt x="3497" y="6036"/>
                    </a:lnTo>
                    <a:lnTo>
                      <a:pt x="3508" y="2019"/>
                    </a:lnTo>
                    <a:lnTo>
                      <a:pt x="13"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9" name="Google Shape;2952;p44"/>
              <p:cNvSpPr/>
              <p:nvPr/>
            </p:nvSpPr>
            <p:spPr>
              <a:xfrm>
                <a:off x="4959850" y="1895525"/>
                <a:ext cx="174275" cy="100975"/>
              </a:xfrm>
              <a:custGeom>
                <a:avLst/>
                <a:gdLst/>
                <a:ahLst/>
                <a:cxnLst/>
                <a:rect l="l" t="t" r="r" b="b"/>
                <a:pathLst>
                  <a:path w="6971" h="4039" extrusionOk="0">
                    <a:moveTo>
                      <a:pt x="3475" y="1"/>
                    </a:moveTo>
                    <a:lnTo>
                      <a:pt x="1" y="2020"/>
                    </a:lnTo>
                    <a:lnTo>
                      <a:pt x="3496" y="4039"/>
                    </a:lnTo>
                    <a:lnTo>
                      <a:pt x="6970" y="2019"/>
                    </a:lnTo>
                    <a:lnTo>
                      <a:pt x="3475"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411" name="Rectangle 410"/>
          <p:cNvSpPr/>
          <p:nvPr/>
        </p:nvSpPr>
        <p:spPr>
          <a:xfrm>
            <a:off x="11791950" y="0"/>
            <a:ext cx="400050" cy="6858000"/>
          </a:xfrm>
          <a:prstGeom prst="rect">
            <a:avLst/>
          </a:prstGeom>
          <a:solidFill>
            <a:srgbClr val="FF7300"/>
          </a:solidFill>
          <a:ln>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1" name="Google Shape;2845;p44"/>
          <p:cNvGrpSpPr/>
          <p:nvPr/>
        </p:nvGrpSpPr>
        <p:grpSpPr>
          <a:xfrm>
            <a:off x="9635282" y="133350"/>
            <a:ext cx="1813768" cy="3219450"/>
            <a:chOff x="2633725" y="238125"/>
            <a:chExt cx="400900" cy="1116150"/>
          </a:xfrm>
        </p:grpSpPr>
        <p:sp>
          <p:nvSpPr>
            <p:cNvPr id="442" name="Google Shape;2846;p44"/>
            <p:cNvSpPr/>
            <p:nvPr/>
          </p:nvSpPr>
          <p:spPr>
            <a:xfrm>
              <a:off x="2942525" y="582775"/>
              <a:ext cx="27825" cy="539700"/>
            </a:xfrm>
            <a:custGeom>
              <a:avLst/>
              <a:gdLst/>
              <a:ahLst/>
              <a:cxnLst/>
              <a:rect l="l" t="t" r="r" b="b"/>
              <a:pathLst>
                <a:path w="1113" h="21588" extrusionOk="0">
                  <a:moveTo>
                    <a:pt x="0" y="0"/>
                  </a:moveTo>
                  <a:lnTo>
                    <a:pt x="0" y="21587"/>
                  </a:lnTo>
                  <a:lnTo>
                    <a:pt x="1112" y="21587"/>
                  </a:lnTo>
                  <a:lnTo>
                    <a:pt x="111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3" name="Google Shape;2847;p44"/>
            <p:cNvSpPr/>
            <p:nvPr/>
          </p:nvSpPr>
          <p:spPr>
            <a:xfrm>
              <a:off x="2770950" y="1030650"/>
              <a:ext cx="199175" cy="144650"/>
            </a:xfrm>
            <a:custGeom>
              <a:avLst/>
              <a:gdLst/>
              <a:ahLst/>
              <a:cxnLst/>
              <a:rect l="l" t="t" r="r" b="b"/>
              <a:pathLst>
                <a:path w="7967" h="5786" extrusionOk="0">
                  <a:moveTo>
                    <a:pt x="6863" y="0"/>
                  </a:moveTo>
                  <a:lnTo>
                    <a:pt x="1" y="4006"/>
                  </a:lnTo>
                  <a:lnTo>
                    <a:pt x="223" y="5786"/>
                  </a:lnTo>
                  <a:lnTo>
                    <a:pt x="7966" y="586"/>
                  </a:lnTo>
                  <a:lnTo>
                    <a:pt x="6863" y="0"/>
                  </a:lnTo>
                  <a:close/>
                </a:path>
              </a:pathLst>
            </a:custGeom>
            <a:solidFill>
              <a:srgbClr val="CC002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4" name="Google Shape;2848;p44"/>
            <p:cNvSpPr/>
            <p:nvPr/>
          </p:nvSpPr>
          <p:spPr>
            <a:xfrm>
              <a:off x="2633725" y="238125"/>
              <a:ext cx="393425" cy="1116150"/>
            </a:xfrm>
            <a:custGeom>
              <a:avLst/>
              <a:gdLst/>
              <a:ahLst/>
              <a:cxnLst/>
              <a:rect l="l" t="t" r="r" b="b"/>
              <a:pathLst>
                <a:path w="15737" h="44646" extrusionOk="0">
                  <a:moveTo>
                    <a:pt x="14577" y="0"/>
                  </a:moveTo>
                  <a:lnTo>
                    <a:pt x="1" y="44201"/>
                  </a:lnTo>
                  <a:lnTo>
                    <a:pt x="779" y="44646"/>
                  </a:lnTo>
                  <a:lnTo>
                    <a:pt x="15737" y="0"/>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5" name="Google Shape;2849;p44"/>
            <p:cNvSpPr/>
            <p:nvPr/>
          </p:nvSpPr>
          <p:spPr>
            <a:xfrm>
              <a:off x="2653175" y="238125"/>
              <a:ext cx="381450" cy="1116150"/>
            </a:xfrm>
            <a:custGeom>
              <a:avLst/>
              <a:gdLst/>
              <a:ahLst/>
              <a:cxnLst/>
              <a:rect l="l" t="t" r="r" b="b"/>
              <a:pathLst>
                <a:path w="15258" h="44646" extrusionOk="0">
                  <a:moveTo>
                    <a:pt x="12537" y="15392"/>
                  </a:moveTo>
                  <a:lnTo>
                    <a:pt x="12677" y="32287"/>
                  </a:lnTo>
                  <a:lnTo>
                    <a:pt x="5491" y="36423"/>
                  </a:lnTo>
                  <a:lnTo>
                    <a:pt x="5491" y="36423"/>
                  </a:lnTo>
                  <a:lnTo>
                    <a:pt x="12537" y="15392"/>
                  </a:lnTo>
                  <a:close/>
                  <a:moveTo>
                    <a:pt x="14959" y="0"/>
                  </a:moveTo>
                  <a:lnTo>
                    <a:pt x="1" y="44646"/>
                  </a:lnTo>
                  <a:lnTo>
                    <a:pt x="1" y="44646"/>
                  </a:lnTo>
                  <a:lnTo>
                    <a:pt x="15257" y="35865"/>
                  </a:lnTo>
                  <a:lnTo>
                    <a:pt x="14959"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6" name="Google Shape;2850;p44"/>
            <p:cNvSpPr/>
            <p:nvPr/>
          </p:nvSpPr>
          <p:spPr>
            <a:xfrm>
              <a:off x="3001875" y="385700"/>
              <a:ext cx="26625" cy="26400"/>
            </a:xfrm>
            <a:custGeom>
              <a:avLst/>
              <a:gdLst/>
              <a:ahLst/>
              <a:cxnLst/>
              <a:rect l="l" t="t" r="r" b="b"/>
              <a:pathLst>
                <a:path w="1065" h="1056" extrusionOk="0">
                  <a:moveTo>
                    <a:pt x="1060" y="1"/>
                  </a:moveTo>
                  <a:lnTo>
                    <a:pt x="1" y="611"/>
                  </a:lnTo>
                  <a:lnTo>
                    <a:pt x="3" y="1055"/>
                  </a:lnTo>
                  <a:lnTo>
                    <a:pt x="1064" y="445"/>
                  </a:lnTo>
                  <a:lnTo>
                    <a:pt x="1060"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7" name="Google Shape;2851;p44"/>
            <p:cNvSpPr/>
            <p:nvPr/>
          </p:nvSpPr>
          <p:spPr>
            <a:xfrm>
              <a:off x="3009950" y="356075"/>
              <a:ext cx="18300" cy="21600"/>
            </a:xfrm>
            <a:custGeom>
              <a:avLst/>
              <a:gdLst/>
              <a:ahLst/>
              <a:cxnLst/>
              <a:rect l="l" t="t" r="r" b="b"/>
              <a:pathLst>
                <a:path w="732" h="864" extrusionOk="0">
                  <a:moveTo>
                    <a:pt x="727" y="0"/>
                  </a:moveTo>
                  <a:lnTo>
                    <a:pt x="0" y="419"/>
                  </a:lnTo>
                  <a:lnTo>
                    <a:pt x="3" y="863"/>
                  </a:lnTo>
                  <a:lnTo>
                    <a:pt x="731" y="445"/>
                  </a:lnTo>
                  <a:lnTo>
                    <a:pt x="727"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8" name="Google Shape;2852;p44"/>
            <p:cNvSpPr/>
            <p:nvPr/>
          </p:nvSpPr>
          <p:spPr>
            <a:xfrm>
              <a:off x="3002375" y="447425"/>
              <a:ext cx="26625" cy="26425"/>
            </a:xfrm>
            <a:custGeom>
              <a:avLst/>
              <a:gdLst/>
              <a:ahLst/>
              <a:cxnLst/>
              <a:rect l="l" t="t" r="r" b="b"/>
              <a:pathLst>
                <a:path w="1065" h="1057" extrusionOk="0">
                  <a:moveTo>
                    <a:pt x="1060" y="1"/>
                  </a:moveTo>
                  <a:lnTo>
                    <a:pt x="1" y="611"/>
                  </a:lnTo>
                  <a:lnTo>
                    <a:pt x="4" y="1057"/>
                  </a:lnTo>
                  <a:lnTo>
                    <a:pt x="1064" y="447"/>
                  </a:lnTo>
                  <a:lnTo>
                    <a:pt x="1060"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9" name="Google Shape;2853;p44"/>
            <p:cNvSpPr/>
            <p:nvPr/>
          </p:nvSpPr>
          <p:spPr>
            <a:xfrm>
              <a:off x="3010450" y="417800"/>
              <a:ext cx="18300" cy="21625"/>
            </a:xfrm>
            <a:custGeom>
              <a:avLst/>
              <a:gdLst/>
              <a:ahLst/>
              <a:cxnLst/>
              <a:rect l="l" t="t" r="r" b="b"/>
              <a:pathLst>
                <a:path w="732" h="865" extrusionOk="0">
                  <a:moveTo>
                    <a:pt x="727" y="1"/>
                  </a:moveTo>
                  <a:lnTo>
                    <a:pt x="0" y="420"/>
                  </a:lnTo>
                  <a:lnTo>
                    <a:pt x="4" y="865"/>
                  </a:lnTo>
                  <a:lnTo>
                    <a:pt x="731" y="445"/>
                  </a:lnTo>
                  <a:lnTo>
                    <a:pt x="727"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0" name="Google Shape;2854;p44"/>
            <p:cNvSpPr/>
            <p:nvPr/>
          </p:nvSpPr>
          <p:spPr>
            <a:xfrm>
              <a:off x="3002875" y="509200"/>
              <a:ext cx="26650" cy="26400"/>
            </a:xfrm>
            <a:custGeom>
              <a:avLst/>
              <a:gdLst/>
              <a:ahLst/>
              <a:cxnLst/>
              <a:rect l="l" t="t" r="r" b="b"/>
              <a:pathLst>
                <a:path w="1066" h="1056" extrusionOk="0">
                  <a:moveTo>
                    <a:pt x="1062" y="1"/>
                  </a:moveTo>
                  <a:lnTo>
                    <a:pt x="1" y="611"/>
                  </a:lnTo>
                  <a:lnTo>
                    <a:pt x="4" y="1055"/>
                  </a:lnTo>
                  <a:lnTo>
                    <a:pt x="1065" y="445"/>
                  </a:lnTo>
                  <a:lnTo>
                    <a:pt x="1062"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1" name="Google Shape;2855;p44"/>
            <p:cNvSpPr/>
            <p:nvPr/>
          </p:nvSpPr>
          <p:spPr>
            <a:xfrm>
              <a:off x="3010975" y="479575"/>
              <a:ext cx="18300" cy="21600"/>
            </a:xfrm>
            <a:custGeom>
              <a:avLst/>
              <a:gdLst/>
              <a:ahLst/>
              <a:cxnLst/>
              <a:rect l="l" t="t" r="r" b="b"/>
              <a:pathLst>
                <a:path w="732" h="864" extrusionOk="0">
                  <a:moveTo>
                    <a:pt x="728" y="0"/>
                  </a:moveTo>
                  <a:lnTo>
                    <a:pt x="0" y="418"/>
                  </a:lnTo>
                  <a:lnTo>
                    <a:pt x="3" y="863"/>
                  </a:lnTo>
                  <a:lnTo>
                    <a:pt x="731"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2" name="Google Shape;2856;p44"/>
            <p:cNvSpPr/>
            <p:nvPr/>
          </p:nvSpPr>
          <p:spPr>
            <a:xfrm>
              <a:off x="3003400" y="570975"/>
              <a:ext cx="26625" cy="26375"/>
            </a:xfrm>
            <a:custGeom>
              <a:avLst/>
              <a:gdLst/>
              <a:ahLst/>
              <a:cxnLst/>
              <a:rect l="l" t="t" r="r" b="b"/>
              <a:pathLst>
                <a:path w="1065" h="1055" extrusionOk="0">
                  <a:moveTo>
                    <a:pt x="1060" y="0"/>
                  </a:moveTo>
                  <a:lnTo>
                    <a:pt x="1" y="610"/>
                  </a:lnTo>
                  <a:lnTo>
                    <a:pt x="4" y="1055"/>
                  </a:lnTo>
                  <a:lnTo>
                    <a:pt x="1064" y="445"/>
                  </a:lnTo>
                  <a:lnTo>
                    <a:pt x="1060"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3" name="Google Shape;2857;p44"/>
            <p:cNvSpPr/>
            <p:nvPr/>
          </p:nvSpPr>
          <p:spPr>
            <a:xfrm>
              <a:off x="3011475" y="541325"/>
              <a:ext cx="18300" cy="21600"/>
            </a:xfrm>
            <a:custGeom>
              <a:avLst/>
              <a:gdLst/>
              <a:ahLst/>
              <a:cxnLst/>
              <a:rect l="l" t="t" r="r" b="b"/>
              <a:pathLst>
                <a:path w="732" h="864" extrusionOk="0">
                  <a:moveTo>
                    <a:pt x="727" y="1"/>
                  </a:moveTo>
                  <a:lnTo>
                    <a:pt x="0" y="419"/>
                  </a:lnTo>
                  <a:lnTo>
                    <a:pt x="4" y="864"/>
                  </a:lnTo>
                  <a:lnTo>
                    <a:pt x="731" y="445"/>
                  </a:lnTo>
                  <a:lnTo>
                    <a:pt x="727"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4" name="Google Shape;2858;p44"/>
            <p:cNvSpPr/>
            <p:nvPr/>
          </p:nvSpPr>
          <p:spPr>
            <a:xfrm>
              <a:off x="3003900" y="632700"/>
              <a:ext cx="26650" cy="26400"/>
            </a:xfrm>
            <a:custGeom>
              <a:avLst/>
              <a:gdLst/>
              <a:ahLst/>
              <a:cxnLst/>
              <a:rect l="l" t="t" r="r" b="b"/>
              <a:pathLst>
                <a:path w="1066" h="1056" extrusionOk="0">
                  <a:moveTo>
                    <a:pt x="1062" y="0"/>
                  </a:moveTo>
                  <a:lnTo>
                    <a:pt x="1" y="611"/>
                  </a:lnTo>
                  <a:lnTo>
                    <a:pt x="4" y="1055"/>
                  </a:lnTo>
                  <a:lnTo>
                    <a:pt x="1065" y="445"/>
                  </a:lnTo>
                  <a:lnTo>
                    <a:pt x="106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5" name="Google Shape;2859;p44"/>
            <p:cNvSpPr/>
            <p:nvPr/>
          </p:nvSpPr>
          <p:spPr>
            <a:xfrm>
              <a:off x="3011975" y="603050"/>
              <a:ext cx="18325" cy="21650"/>
            </a:xfrm>
            <a:custGeom>
              <a:avLst/>
              <a:gdLst/>
              <a:ahLst/>
              <a:cxnLst/>
              <a:rect l="l" t="t" r="r" b="b"/>
              <a:pathLst>
                <a:path w="733" h="866" extrusionOk="0">
                  <a:moveTo>
                    <a:pt x="729" y="1"/>
                  </a:moveTo>
                  <a:lnTo>
                    <a:pt x="0" y="421"/>
                  </a:lnTo>
                  <a:lnTo>
                    <a:pt x="4" y="865"/>
                  </a:lnTo>
                  <a:lnTo>
                    <a:pt x="732" y="445"/>
                  </a:lnTo>
                  <a:lnTo>
                    <a:pt x="729"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6" name="Google Shape;2860;p44"/>
            <p:cNvSpPr/>
            <p:nvPr/>
          </p:nvSpPr>
          <p:spPr>
            <a:xfrm>
              <a:off x="3004425" y="694450"/>
              <a:ext cx="26625" cy="26400"/>
            </a:xfrm>
            <a:custGeom>
              <a:avLst/>
              <a:gdLst/>
              <a:ahLst/>
              <a:cxnLst/>
              <a:rect l="l" t="t" r="r" b="b"/>
              <a:pathLst>
                <a:path w="1065" h="1056" extrusionOk="0">
                  <a:moveTo>
                    <a:pt x="1061" y="1"/>
                  </a:moveTo>
                  <a:lnTo>
                    <a:pt x="1" y="611"/>
                  </a:lnTo>
                  <a:lnTo>
                    <a:pt x="5" y="1056"/>
                  </a:lnTo>
                  <a:lnTo>
                    <a:pt x="1064" y="446"/>
                  </a:lnTo>
                  <a:lnTo>
                    <a:pt x="1061"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7" name="Google Shape;2861;p44"/>
            <p:cNvSpPr/>
            <p:nvPr/>
          </p:nvSpPr>
          <p:spPr>
            <a:xfrm>
              <a:off x="3012500" y="664825"/>
              <a:ext cx="18300" cy="21600"/>
            </a:xfrm>
            <a:custGeom>
              <a:avLst/>
              <a:gdLst/>
              <a:ahLst/>
              <a:cxnLst/>
              <a:rect l="l" t="t" r="r" b="b"/>
              <a:pathLst>
                <a:path w="732" h="864" extrusionOk="0">
                  <a:moveTo>
                    <a:pt x="728" y="0"/>
                  </a:moveTo>
                  <a:lnTo>
                    <a:pt x="0" y="419"/>
                  </a:lnTo>
                  <a:lnTo>
                    <a:pt x="4" y="863"/>
                  </a:lnTo>
                  <a:lnTo>
                    <a:pt x="731"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8" name="Google Shape;2862;p44"/>
            <p:cNvSpPr/>
            <p:nvPr/>
          </p:nvSpPr>
          <p:spPr>
            <a:xfrm>
              <a:off x="3004925" y="756200"/>
              <a:ext cx="26650" cy="26425"/>
            </a:xfrm>
            <a:custGeom>
              <a:avLst/>
              <a:gdLst/>
              <a:ahLst/>
              <a:cxnLst/>
              <a:rect l="l" t="t" r="r" b="b"/>
              <a:pathLst>
                <a:path w="1066" h="1057" extrusionOk="0">
                  <a:moveTo>
                    <a:pt x="1062" y="0"/>
                  </a:moveTo>
                  <a:lnTo>
                    <a:pt x="1" y="610"/>
                  </a:lnTo>
                  <a:lnTo>
                    <a:pt x="4" y="1056"/>
                  </a:lnTo>
                  <a:lnTo>
                    <a:pt x="1065" y="446"/>
                  </a:lnTo>
                  <a:lnTo>
                    <a:pt x="106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9" name="Google Shape;2863;p44"/>
            <p:cNvSpPr/>
            <p:nvPr/>
          </p:nvSpPr>
          <p:spPr>
            <a:xfrm>
              <a:off x="3013000" y="726550"/>
              <a:ext cx="18325" cy="21625"/>
            </a:xfrm>
            <a:custGeom>
              <a:avLst/>
              <a:gdLst/>
              <a:ahLst/>
              <a:cxnLst/>
              <a:rect l="l" t="t" r="r" b="b"/>
              <a:pathLst>
                <a:path w="733" h="865" extrusionOk="0">
                  <a:moveTo>
                    <a:pt x="729" y="1"/>
                  </a:moveTo>
                  <a:lnTo>
                    <a:pt x="0" y="420"/>
                  </a:lnTo>
                  <a:lnTo>
                    <a:pt x="4" y="865"/>
                  </a:lnTo>
                  <a:lnTo>
                    <a:pt x="732" y="445"/>
                  </a:lnTo>
                  <a:lnTo>
                    <a:pt x="729"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0" name="Google Shape;2864;p44"/>
            <p:cNvSpPr/>
            <p:nvPr/>
          </p:nvSpPr>
          <p:spPr>
            <a:xfrm>
              <a:off x="3005450" y="817950"/>
              <a:ext cx="26625" cy="26400"/>
            </a:xfrm>
            <a:custGeom>
              <a:avLst/>
              <a:gdLst/>
              <a:ahLst/>
              <a:cxnLst/>
              <a:rect l="l" t="t" r="r" b="b"/>
              <a:pathLst>
                <a:path w="1065" h="1056" extrusionOk="0">
                  <a:moveTo>
                    <a:pt x="1061" y="1"/>
                  </a:moveTo>
                  <a:lnTo>
                    <a:pt x="1" y="611"/>
                  </a:lnTo>
                  <a:lnTo>
                    <a:pt x="5" y="1056"/>
                  </a:lnTo>
                  <a:lnTo>
                    <a:pt x="1064" y="445"/>
                  </a:lnTo>
                  <a:lnTo>
                    <a:pt x="1061"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1" name="Google Shape;2865;p44"/>
            <p:cNvSpPr/>
            <p:nvPr/>
          </p:nvSpPr>
          <p:spPr>
            <a:xfrm>
              <a:off x="3013525" y="788325"/>
              <a:ext cx="18300" cy="21600"/>
            </a:xfrm>
            <a:custGeom>
              <a:avLst/>
              <a:gdLst/>
              <a:ahLst/>
              <a:cxnLst/>
              <a:rect l="l" t="t" r="r" b="b"/>
              <a:pathLst>
                <a:path w="732" h="864" extrusionOk="0">
                  <a:moveTo>
                    <a:pt x="728" y="0"/>
                  </a:moveTo>
                  <a:lnTo>
                    <a:pt x="0" y="419"/>
                  </a:lnTo>
                  <a:lnTo>
                    <a:pt x="4" y="863"/>
                  </a:lnTo>
                  <a:lnTo>
                    <a:pt x="731"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2" name="Google Shape;2866;p44"/>
            <p:cNvSpPr/>
            <p:nvPr/>
          </p:nvSpPr>
          <p:spPr>
            <a:xfrm>
              <a:off x="3005950" y="879725"/>
              <a:ext cx="26650" cy="26400"/>
            </a:xfrm>
            <a:custGeom>
              <a:avLst/>
              <a:gdLst/>
              <a:ahLst/>
              <a:cxnLst/>
              <a:rect l="l" t="t" r="r" b="b"/>
              <a:pathLst>
                <a:path w="1066" h="1056" extrusionOk="0">
                  <a:moveTo>
                    <a:pt x="1062" y="0"/>
                  </a:moveTo>
                  <a:lnTo>
                    <a:pt x="1" y="611"/>
                  </a:lnTo>
                  <a:lnTo>
                    <a:pt x="5" y="1055"/>
                  </a:lnTo>
                  <a:lnTo>
                    <a:pt x="1066" y="445"/>
                  </a:lnTo>
                  <a:lnTo>
                    <a:pt x="106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3" name="Google Shape;2867;p44"/>
            <p:cNvSpPr/>
            <p:nvPr/>
          </p:nvSpPr>
          <p:spPr>
            <a:xfrm>
              <a:off x="3014025" y="850075"/>
              <a:ext cx="18325" cy="21600"/>
            </a:xfrm>
            <a:custGeom>
              <a:avLst/>
              <a:gdLst/>
              <a:ahLst/>
              <a:cxnLst/>
              <a:rect l="l" t="t" r="r" b="b"/>
              <a:pathLst>
                <a:path w="733" h="864" extrusionOk="0">
                  <a:moveTo>
                    <a:pt x="729" y="1"/>
                  </a:moveTo>
                  <a:lnTo>
                    <a:pt x="0" y="419"/>
                  </a:lnTo>
                  <a:lnTo>
                    <a:pt x="4" y="864"/>
                  </a:lnTo>
                  <a:lnTo>
                    <a:pt x="733" y="445"/>
                  </a:lnTo>
                  <a:lnTo>
                    <a:pt x="729"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4" name="Google Shape;2868;p44"/>
            <p:cNvSpPr/>
            <p:nvPr/>
          </p:nvSpPr>
          <p:spPr>
            <a:xfrm>
              <a:off x="3006500" y="941450"/>
              <a:ext cx="26600" cy="26400"/>
            </a:xfrm>
            <a:custGeom>
              <a:avLst/>
              <a:gdLst/>
              <a:ahLst/>
              <a:cxnLst/>
              <a:rect l="l" t="t" r="r" b="b"/>
              <a:pathLst>
                <a:path w="1064" h="1056" extrusionOk="0">
                  <a:moveTo>
                    <a:pt x="1060" y="1"/>
                  </a:moveTo>
                  <a:lnTo>
                    <a:pt x="0" y="611"/>
                  </a:lnTo>
                  <a:lnTo>
                    <a:pt x="4" y="1055"/>
                  </a:lnTo>
                  <a:lnTo>
                    <a:pt x="1063" y="445"/>
                  </a:lnTo>
                  <a:lnTo>
                    <a:pt x="1060"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5" name="Google Shape;2869;p44"/>
            <p:cNvSpPr/>
            <p:nvPr/>
          </p:nvSpPr>
          <p:spPr>
            <a:xfrm>
              <a:off x="3014550" y="911825"/>
              <a:ext cx="18300" cy="21625"/>
            </a:xfrm>
            <a:custGeom>
              <a:avLst/>
              <a:gdLst/>
              <a:ahLst/>
              <a:cxnLst/>
              <a:rect l="l" t="t" r="r" b="b"/>
              <a:pathLst>
                <a:path w="732" h="865" extrusionOk="0">
                  <a:moveTo>
                    <a:pt x="728" y="0"/>
                  </a:moveTo>
                  <a:lnTo>
                    <a:pt x="1" y="420"/>
                  </a:lnTo>
                  <a:lnTo>
                    <a:pt x="4" y="864"/>
                  </a:lnTo>
                  <a:lnTo>
                    <a:pt x="731"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6" name="Google Shape;2870;p44"/>
            <p:cNvSpPr/>
            <p:nvPr/>
          </p:nvSpPr>
          <p:spPr>
            <a:xfrm>
              <a:off x="3006975" y="1003225"/>
              <a:ext cx="26650" cy="26375"/>
            </a:xfrm>
            <a:custGeom>
              <a:avLst/>
              <a:gdLst/>
              <a:ahLst/>
              <a:cxnLst/>
              <a:rect l="l" t="t" r="r" b="b"/>
              <a:pathLst>
                <a:path w="1066" h="1055" extrusionOk="0">
                  <a:moveTo>
                    <a:pt x="1062" y="0"/>
                  </a:moveTo>
                  <a:lnTo>
                    <a:pt x="1" y="610"/>
                  </a:lnTo>
                  <a:lnTo>
                    <a:pt x="5" y="1055"/>
                  </a:lnTo>
                  <a:lnTo>
                    <a:pt x="1066" y="445"/>
                  </a:lnTo>
                  <a:lnTo>
                    <a:pt x="106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7" name="Google Shape;2871;p44"/>
            <p:cNvSpPr/>
            <p:nvPr/>
          </p:nvSpPr>
          <p:spPr>
            <a:xfrm>
              <a:off x="3015050" y="973575"/>
              <a:ext cx="18325" cy="21600"/>
            </a:xfrm>
            <a:custGeom>
              <a:avLst/>
              <a:gdLst/>
              <a:ahLst/>
              <a:cxnLst/>
              <a:rect l="l" t="t" r="r" b="b"/>
              <a:pathLst>
                <a:path w="733" h="864" extrusionOk="0">
                  <a:moveTo>
                    <a:pt x="729" y="1"/>
                  </a:moveTo>
                  <a:lnTo>
                    <a:pt x="0" y="419"/>
                  </a:lnTo>
                  <a:lnTo>
                    <a:pt x="4" y="864"/>
                  </a:lnTo>
                  <a:lnTo>
                    <a:pt x="733" y="445"/>
                  </a:lnTo>
                  <a:lnTo>
                    <a:pt x="729"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8" name="Google Shape;2872;p44"/>
            <p:cNvSpPr/>
            <p:nvPr/>
          </p:nvSpPr>
          <p:spPr>
            <a:xfrm>
              <a:off x="3007525" y="1064975"/>
              <a:ext cx="26600" cy="26400"/>
            </a:xfrm>
            <a:custGeom>
              <a:avLst/>
              <a:gdLst/>
              <a:ahLst/>
              <a:cxnLst/>
              <a:rect l="l" t="t" r="r" b="b"/>
              <a:pathLst>
                <a:path w="1064" h="1056" extrusionOk="0">
                  <a:moveTo>
                    <a:pt x="1060" y="1"/>
                  </a:moveTo>
                  <a:lnTo>
                    <a:pt x="0" y="611"/>
                  </a:lnTo>
                  <a:lnTo>
                    <a:pt x="4" y="1056"/>
                  </a:lnTo>
                  <a:lnTo>
                    <a:pt x="1064" y="445"/>
                  </a:lnTo>
                  <a:lnTo>
                    <a:pt x="1060"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9" name="Google Shape;2873;p44"/>
            <p:cNvSpPr/>
            <p:nvPr/>
          </p:nvSpPr>
          <p:spPr>
            <a:xfrm>
              <a:off x="3015575" y="1035325"/>
              <a:ext cx="18300" cy="21625"/>
            </a:xfrm>
            <a:custGeom>
              <a:avLst/>
              <a:gdLst/>
              <a:ahLst/>
              <a:cxnLst/>
              <a:rect l="l" t="t" r="r" b="b"/>
              <a:pathLst>
                <a:path w="732" h="865" extrusionOk="0">
                  <a:moveTo>
                    <a:pt x="728" y="0"/>
                  </a:moveTo>
                  <a:lnTo>
                    <a:pt x="1" y="420"/>
                  </a:lnTo>
                  <a:lnTo>
                    <a:pt x="4" y="864"/>
                  </a:lnTo>
                  <a:lnTo>
                    <a:pt x="732"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70" name="Google Shape;2983;p44"/>
          <p:cNvGrpSpPr/>
          <p:nvPr/>
        </p:nvGrpSpPr>
        <p:grpSpPr>
          <a:xfrm flipH="1">
            <a:off x="8705850" y="3867150"/>
            <a:ext cx="3009900" cy="2595585"/>
            <a:chOff x="4086000" y="3013825"/>
            <a:chExt cx="937675" cy="830550"/>
          </a:xfrm>
        </p:grpSpPr>
        <p:sp>
          <p:nvSpPr>
            <p:cNvPr id="471" name="Google Shape;2984;p44"/>
            <p:cNvSpPr/>
            <p:nvPr/>
          </p:nvSpPr>
          <p:spPr>
            <a:xfrm>
              <a:off x="4865500" y="3172275"/>
              <a:ext cx="157800" cy="91475"/>
            </a:xfrm>
            <a:custGeom>
              <a:avLst/>
              <a:gdLst/>
              <a:ahLst/>
              <a:cxnLst/>
              <a:rect l="l" t="t" r="r" b="b"/>
              <a:pathLst>
                <a:path w="6312" h="3659" extrusionOk="0">
                  <a:moveTo>
                    <a:pt x="2502" y="0"/>
                  </a:moveTo>
                  <a:lnTo>
                    <a:pt x="0" y="1446"/>
                  </a:lnTo>
                  <a:lnTo>
                    <a:pt x="3810" y="3659"/>
                  </a:lnTo>
                  <a:lnTo>
                    <a:pt x="6311" y="2214"/>
                  </a:lnTo>
                  <a:lnTo>
                    <a:pt x="2502"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2" name="Google Shape;2985;p44"/>
            <p:cNvSpPr/>
            <p:nvPr/>
          </p:nvSpPr>
          <p:spPr>
            <a:xfrm>
              <a:off x="4682550" y="3178900"/>
              <a:ext cx="160750" cy="152650"/>
            </a:xfrm>
            <a:custGeom>
              <a:avLst/>
              <a:gdLst/>
              <a:ahLst/>
              <a:cxnLst/>
              <a:rect l="l" t="t" r="r" b="b"/>
              <a:pathLst>
                <a:path w="6430" h="6106" extrusionOk="0">
                  <a:moveTo>
                    <a:pt x="0" y="1"/>
                  </a:moveTo>
                  <a:lnTo>
                    <a:pt x="1" y="1"/>
                  </a:lnTo>
                  <a:lnTo>
                    <a:pt x="1" y="1"/>
                  </a:lnTo>
                  <a:cubicBezTo>
                    <a:pt x="1" y="1"/>
                    <a:pt x="0" y="1"/>
                    <a:pt x="0" y="1"/>
                  </a:cubicBezTo>
                  <a:close/>
                  <a:moveTo>
                    <a:pt x="1" y="1"/>
                  </a:moveTo>
                  <a:cubicBezTo>
                    <a:pt x="1267" y="737"/>
                    <a:pt x="2191" y="2063"/>
                    <a:pt x="2620" y="3892"/>
                  </a:cubicBezTo>
                  <a:lnTo>
                    <a:pt x="6429" y="6106"/>
                  </a:lnTo>
                  <a:cubicBezTo>
                    <a:pt x="5998" y="4275"/>
                    <a:pt x="5076" y="2950"/>
                    <a:pt x="3809" y="2215"/>
                  </a:cubicBezTo>
                  <a:lnTo>
                    <a:pt x="1"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3" name="Google Shape;2986;p44"/>
            <p:cNvSpPr/>
            <p:nvPr/>
          </p:nvSpPr>
          <p:spPr>
            <a:xfrm>
              <a:off x="4266000" y="3276225"/>
              <a:ext cx="577300" cy="333650"/>
            </a:xfrm>
            <a:custGeom>
              <a:avLst/>
              <a:gdLst/>
              <a:ahLst/>
              <a:cxnLst/>
              <a:rect l="l" t="t" r="r" b="b"/>
              <a:pathLst>
                <a:path w="23092" h="13346" extrusionOk="0">
                  <a:moveTo>
                    <a:pt x="19282" y="0"/>
                  </a:moveTo>
                  <a:lnTo>
                    <a:pt x="1" y="11133"/>
                  </a:lnTo>
                  <a:lnTo>
                    <a:pt x="3809" y="13345"/>
                  </a:lnTo>
                  <a:lnTo>
                    <a:pt x="23091" y="2213"/>
                  </a:lnTo>
                  <a:lnTo>
                    <a:pt x="19282"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4" name="Google Shape;2987;p44"/>
            <p:cNvSpPr/>
            <p:nvPr/>
          </p:nvSpPr>
          <p:spPr>
            <a:xfrm>
              <a:off x="4086000" y="3622350"/>
              <a:ext cx="157775" cy="91425"/>
            </a:xfrm>
            <a:custGeom>
              <a:avLst/>
              <a:gdLst/>
              <a:ahLst/>
              <a:cxnLst/>
              <a:rect l="l" t="t" r="r" b="b"/>
              <a:pathLst>
                <a:path w="6311" h="3657" extrusionOk="0">
                  <a:moveTo>
                    <a:pt x="2501" y="1"/>
                  </a:moveTo>
                  <a:lnTo>
                    <a:pt x="1" y="1444"/>
                  </a:lnTo>
                  <a:lnTo>
                    <a:pt x="3809" y="3657"/>
                  </a:lnTo>
                  <a:lnTo>
                    <a:pt x="6311" y="2214"/>
                  </a:lnTo>
                  <a:lnTo>
                    <a:pt x="2501"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5" name="Google Shape;2988;p44"/>
            <p:cNvSpPr/>
            <p:nvPr/>
          </p:nvSpPr>
          <p:spPr>
            <a:xfrm>
              <a:off x="4086000" y="3658450"/>
              <a:ext cx="95600" cy="185900"/>
            </a:xfrm>
            <a:custGeom>
              <a:avLst/>
              <a:gdLst/>
              <a:ahLst/>
              <a:cxnLst/>
              <a:rect l="l" t="t" r="r" b="b"/>
              <a:pathLst>
                <a:path w="3824" h="7436" extrusionOk="0">
                  <a:moveTo>
                    <a:pt x="1" y="0"/>
                  </a:moveTo>
                  <a:lnTo>
                    <a:pt x="16" y="5223"/>
                  </a:lnTo>
                  <a:lnTo>
                    <a:pt x="3824" y="7435"/>
                  </a:lnTo>
                  <a:lnTo>
                    <a:pt x="3809" y="2213"/>
                  </a:lnTo>
                  <a:lnTo>
                    <a:pt x="1" y="0"/>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6" name="Google Shape;2989;p44"/>
            <p:cNvSpPr/>
            <p:nvPr/>
          </p:nvSpPr>
          <p:spPr>
            <a:xfrm>
              <a:off x="4148525" y="3013825"/>
              <a:ext cx="710925" cy="663900"/>
            </a:xfrm>
            <a:custGeom>
              <a:avLst/>
              <a:gdLst/>
              <a:ahLst/>
              <a:cxnLst/>
              <a:rect l="l" t="t" r="r" b="b"/>
              <a:pathLst>
                <a:path w="28437" h="26556" extrusionOk="0">
                  <a:moveTo>
                    <a:pt x="20813" y="0"/>
                  </a:moveTo>
                  <a:cubicBezTo>
                    <a:pt x="18852" y="0"/>
                    <a:pt x="16640" y="640"/>
                    <a:pt x="14299" y="1991"/>
                  </a:cubicBezTo>
                  <a:cubicBezTo>
                    <a:pt x="7056" y="6174"/>
                    <a:pt x="1068" y="15741"/>
                    <a:pt x="0" y="24342"/>
                  </a:cubicBezTo>
                  <a:lnTo>
                    <a:pt x="3810" y="26556"/>
                  </a:lnTo>
                  <a:cubicBezTo>
                    <a:pt x="4877" y="17954"/>
                    <a:pt x="10864" y="8388"/>
                    <a:pt x="18109" y="4205"/>
                  </a:cubicBezTo>
                  <a:cubicBezTo>
                    <a:pt x="20449" y="2854"/>
                    <a:pt x="22661" y="2214"/>
                    <a:pt x="24622" y="2214"/>
                  </a:cubicBezTo>
                  <a:cubicBezTo>
                    <a:pt x="26041" y="2214"/>
                    <a:pt x="27329" y="2549"/>
                    <a:pt x="28437" y="3193"/>
                  </a:cubicBezTo>
                  <a:lnTo>
                    <a:pt x="24629" y="980"/>
                  </a:lnTo>
                  <a:cubicBezTo>
                    <a:pt x="23520" y="336"/>
                    <a:pt x="22233" y="0"/>
                    <a:pt x="20813"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7" name="Google Shape;2990;p44"/>
            <p:cNvSpPr/>
            <p:nvPr/>
          </p:nvSpPr>
          <p:spPr>
            <a:xfrm>
              <a:off x="4181200" y="3069150"/>
              <a:ext cx="842475" cy="775225"/>
            </a:xfrm>
            <a:custGeom>
              <a:avLst/>
              <a:gdLst/>
              <a:ahLst/>
              <a:cxnLst/>
              <a:rect l="l" t="t" r="r" b="b"/>
              <a:pathLst>
                <a:path w="33699" h="31009" extrusionOk="0">
                  <a:moveTo>
                    <a:pt x="21260" y="5936"/>
                  </a:moveTo>
                  <a:cubicBezTo>
                    <a:pt x="23849" y="5936"/>
                    <a:pt x="25795" y="7573"/>
                    <a:pt x="26483" y="10496"/>
                  </a:cubicBezTo>
                  <a:lnTo>
                    <a:pt x="7202" y="21628"/>
                  </a:lnTo>
                  <a:lnTo>
                    <a:pt x="7202" y="21628"/>
                  </a:lnTo>
                  <a:cubicBezTo>
                    <a:pt x="8215" y="16008"/>
                    <a:pt x="12131" y="10000"/>
                    <a:pt x="16817" y="7294"/>
                  </a:cubicBezTo>
                  <a:cubicBezTo>
                    <a:pt x="18413" y="6373"/>
                    <a:pt x="19922" y="5936"/>
                    <a:pt x="21260" y="5936"/>
                  </a:cubicBezTo>
                  <a:close/>
                  <a:moveTo>
                    <a:pt x="23315" y="1"/>
                  </a:moveTo>
                  <a:cubicBezTo>
                    <a:pt x="21354" y="1"/>
                    <a:pt x="19142" y="641"/>
                    <a:pt x="16802" y="1992"/>
                  </a:cubicBezTo>
                  <a:cubicBezTo>
                    <a:pt x="9557" y="6175"/>
                    <a:pt x="3570" y="15741"/>
                    <a:pt x="2503" y="24343"/>
                  </a:cubicBezTo>
                  <a:lnTo>
                    <a:pt x="1" y="25786"/>
                  </a:lnTo>
                  <a:lnTo>
                    <a:pt x="16" y="31009"/>
                  </a:lnTo>
                  <a:lnTo>
                    <a:pt x="2518" y="29564"/>
                  </a:lnTo>
                  <a:lnTo>
                    <a:pt x="7216" y="26852"/>
                  </a:lnTo>
                  <a:lnTo>
                    <a:pt x="26498" y="15720"/>
                  </a:lnTo>
                  <a:lnTo>
                    <a:pt x="31197" y="13006"/>
                  </a:lnTo>
                  <a:lnTo>
                    <a:pt x="33698" y="11562"/>
                  </a:lnTo>
                  <a:lnTo>
                    <a:pt x="33683" y="6339"/>
                  </a:lnTo>
                  <a:lnTo>
                    <a:pt x="31182" y="7784"/>
                  </a:lnTo>
                  <a:cubicBezTo>
                    <a:pt x="30428" y="2813"/>
                    <a:pt x="27425" y="1"/>
                    <a:pt x="23315" y="1"/>
                  </a:cubicBezTo>
                  <a:close/>
                </a:path>
              </a:pathLst>
            </a:custGeom>
            <a:solidFill>
              <a:srgbClr val="FFD2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8" name="Google Shape;2991;p44"/>
            <p:cNvSpPr/>
            <p:nvPr/>
          </p:nvSpPr>
          <p:spPr>
            <a:xfrm>
              <a:off x="4232925" y="3753800"/>
              <a:ext cx="7875" cy="61000"/>
            </a:xfrm>
            <a:custGeom>
              <a:avLst/>
              <a:gdLst/>
              <a:ahLst/>
              <a:cxnLst/>
              <a:rect l="l" t="t" r="r" b="b"/>
              <a:pathLst>
                <a:path w="315" h="2440" extrusionOk="0">
                  <a:moveTo>
                    <a:pt x="307" y="0"/>
                  </a:moveTo>
                  <a:lnTo>
                    <a:pt x="0" y="177"/>
                  </a:lnTo>
                  <a:lnTo>
                    <a:pt x="8" y="2440"/>
                  </a:lnTo>
                  <a:lnTo>
                    <a:pt x="314" y="2263"/>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9" name="Google Shape;2992;p44"/>
            <p:cNvSpPr/>
            <p:nvPr/>
          </p:nvSpPr>
          <p:spPr>
            <a:xfrm>
              <a:off x="4262750" y="3764950"/>
              <a:ext cx="7775" cy="32700"/>
            </a:xfrm>
            <a:custGeom>
              <a:avLst/>
              <a:gdLst/>
              <a:ahLst/>
              <a:cxnLst/>
              <a:rect l="l" t="t" r="r" b="b"/>
              <a:pathLst>
                <a:path w="311" h="1308" extrusionOk="0">
                  <a:moveTo>
                    <a:pt x="307" y="0"/>
                  </a:moveTo>
                  <a:lnTo>
                    <a:pt x="0" y="177"/>
                  </a:lnTo>
                  <a:lnTo>
                    <a:pt x="4" y="1308"/>
                  </a:lnTo>
                  <a:lnTo>
                    <a:pt x="310" y="1130"/>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0" name="Google Shape;2993;p44"/>
            <p:cNvSpPr/>
            <p:nvPr/>
          </p:nvSpPr>
          <p:spPr>
            <a:xfrm>
              <a:off x="4292500" y="3747750"/>
              <a:ext cx="7750" cy="32725"/>
            </a:xfrm>
            <a:custGeom>
              <a:avLst/>
              <a:gdLst/>
              <a:ahLst/>
              <a:cxnLst/>
              <a:rect l="l" t="t" r="r" b="b"/>
              <a:pathLst>
                <a:path w="310" h="1309" extrusionOk="0">
                  <a:moveTo>
                    <a:pt x="307" y="1"/>
                  </a:moveTo>
                  <a:lnTo>
                    <a:pt x="1" y="178"/>
                  </a:lnTo>
                  <a:lnTo>
                    <a:pt x="3" y="1308"/>
                  </a:lnTo>
                  <a:lnTo>
                    <a:pt x="309" y="1131"/>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1" name="Google Shape;2994;p44"/>
            <p:cNvSpPr/>
            <p:nvPr/>
          </p:nvSpPr>
          <p:spPr>
            <a:xfrm>
              <a:off x="4322225" y="3730575"/>
              <a:ext cx="7775" cy="32700"/>
            </a:xfrm>
            <a:custGeom>
              <a:avLst/>
              <a:gdLst/>
              <a:ahLst/>
              <a:cxnLst/>
              <a:rect l="l" t="t" r="r" b="b"/>
              <a:pathLst>
                <a:path w="311" h="1308" extrusionOk="0">
                  <a:moveTo>
                    <a:pt x="307" y="0"/>
                  </a:moveTo>
                  <a:lnTo>
                    <a:pt x="1" y="177"/>
                  </a:lnTo>
                  <a:lnTo>
                    <a:pt x="5" y="1308"/>
                  </a:lnTo>
                  <a:lnTo>
                    <a:pt x="311" y="1131"/>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2" name="Google Shape;2995;p44"/>
            <p:cNvSpPr/>
            <p:nvPr/>
          </p:nvSpPr>
          <p:spPr>
            <a:xfrm>
              <a:off x="4351925" y="3713425"/>
              <a:ext cx="7825" cy="32725"/>
            </a:xfrm>
            <a:custGeom>
              <a:avLst/>
              <a:gdLst/>
              <a:ahLst/>
              <a:cxnLst/>
              <a:rect l="l" t="t" r="r" b="b"/>
              <a:pathLst>
                <a:path w="313" h="1309" extrusionOk="0">
                  <a:moveTo>
                    <a:pt x="308" y="0"/>
                  </a:moveTo>
                  <a:lnTo>
                    <a:pt x="1" y="177"/>
                  </a:lnTo>
                  <a:lnTo>
                    <a:pt x="5" y="1309"/>
                  </a:lnTo>
                  <a:lnTo>
                    <a:pt x="312" y="1131"/>
                  </a:lnTo>
                  <a:lnTo>
                    <a:pt x="308"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3" name="Google Shape;2996;p44"/>
            <p:cNvSpPr/>
            <p:nvPr/>
          </p:nvSpPr>
          <p:spPr>
            <a:xfrm>
              <a:off x="4381600" y="3667925"/>
              <a:ext cx="7850" cy="61050"/>
            </a:xfrm>
            <a:custGeom>
              <a:avLst/>
              <a:gdLst/>
              <a:ahLst/>
              <a:cxnLst/>
              <a:rect l="l" t="t" r="r" b="b"/>
              <a:pathLst>
                <a:path w="314" h="2442" extrusionOk="0">
                  <a:moveTo>
                    <a:pt x="307" y="1"/>
                  </a:moveTo>
                  <a:lnTo>
                    <a:pt x="0" y="179"/>
                  </a:lnTo>
                  <a:lnTo>
                    <a:pt x="7" y="2442"/>
                  </a:lnTo>
                  <a:lnTo>
                    <a:pt x="313" y="2265"/>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4" name="Google Shape;2997;p44"/>
            <p:cNvSpPr/>
            <p:nvPr/>
          </p:nvSpPr>
          <p:spPr>
            <a:xfrm>
              <a:off x="4411425" y="3679075"/>
              <a:ext cx="7775" cy="32725"/>
            </a:xfrm>
            <a:custGeom>
              <a:avLst/>
              <a:gdLst/>
              <a:ahLst/>
              <a:cxnLst/>
              <a:rect l="l" t="t" r="r" b="b"/>
              <a:pathLst>
                <a:path w="311" h="1309" extrusionOk="0">
                  <a:moveTo>
                    <a:pt x="307" y="1"/>
                  </a:moveTo>
                  <a:lnTo>
                    <a:pt x="0" y="178"/>
                  </a:lnTo>
                  <a:lnTo>
                    <a:pt x="4" y="1308"/>
                  </a:lnTo>
                  <a:lnTo>
                    <a:pt x="310" y="1131"/>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5" name="Google Shape;2998;p44"/>
            <p:cNvSpPr/>
            <p:nvPr/>
          </p:nvSpPr>
          <p:spPr>
            <a:xfrm>
              <a:off x="4441175" y="3661925"/>
              <a:ext cx="7750" cy="32725"/>
            </a:xfrm>
            <a:custGeom>
              <a:avLst/>
              <a:gdLst/>
              <a:ahLst/>
              <a:cxnLst/>
              <a:rect l="l" t="t" r="r" b="b"/>
              <a:pathLst>
                <a:path w="310" h="1309" extrusionOk="0">
                  <a:moveTo>
                    <a:pt x="307" y="1"/>
                  </a:moveTo>
                  <a:lnTo>
                    <a:pt x="1" y="177"/>
                  </a:lnTo>
                  <a:lnTo>
                    <a:pt x="3" y="1308"/>
                  </a:lnTo>
                  <a:lnTo>
                    <a:pt x="92" y="1257"/>
                  </a:lnTo>
                  <a:lnTo>
                    <a:pt x="310" y="1131"/>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6" name="Google Shape;2999;p44"/>
            <p:cNvSpPr/>
            <p:nvPr/>
          </p:nvSpPr>
          <p:spPr>
            <a:xfrm>
              <a:off x="4470875" y="3644750"/>
              <a:ext cx="7825" cy="32725"/>
            </a:xfrm>
            <a:custGeom>
              <a:avLst/>
              <a:gdLst/>
              <a:ahLst/>
              <a:cxnLst/>
              <a:rect l="l" t="t" r="r" b="b"/>
              <a:pathLst>
                <a:path w="313" h="1309" extrusionOk="0">
                  <a:moveTo>
                    <a:pt x="308" y="0"/>
                  </a:moveTo>
                  <a:lnTo>
                    <a:pt x="1" y="178"/>
                  </a:lnTo>
                  <a:lnTo>
                    <a:pt x="3" y="1309"/>
                  </a:lnTo>
                  <a:lnTo>
                    <a:pt x="308" y="1133"/>
                  </a:lnTo>
                  <a:lnTo>
                    <a:pt x="312" y="1131"/>
                  </a:lnTo>
                  <a:lnTo>
                    <a:pt x="308"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7" name="Google Shape;3000;p44"/>
            <p:cNvSpPr/>
            <p:nvPr/>
          </p:nvSpPr>
          <p:spPr>
            <a:xfrm>
              <a:off x="4500625" y="3627600"/>
              <a:ext cx="7775" cy="32700"/>
            </a:xfrm>
            <a:custGeom>
              <a:avLst/>
              <a:gdLst/>
              <a:ahLst/>
              <a:cxnLst/>
              <a:rect l="l" t="t" r="r" b="b"/>
              <a:pathLst>
                <a:path w="311" h="1308" extrusionOk="0">
                  <a:moveTo>
                    <a:pt x="306" y="0"/>
                  </a:moveTo>
                  <a:lnTo>
                    <a:pt x="0" y="177"/>
                  </a:lnTo>
                  <a:lnTo>
                    <a:pt x="4" y="1308"/>
                  </a:lnTo>
                  <a:lnTo>
                    <a:pt x="310" y="1131"/>
                  </a:lnTo>
                  <a:lnTo>
                    <a:pt x="306"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8" name="Google Shape;3001;p44"/>
            <p:cNvSpPr/>
            <p:nvPr/>
          </p:nvSpPr>
          <p:spPr>
            <a:xfrm>
              <a:off x="4530275" y="3582100"/>
              <a:ext cx="7850" cy="61050"/>
            </a:xfrm>
            <a:custGeom>
              <a:avLst/>
              <a:gdLst/>
              <a:ahLst/>
              <a:cxnLst/>
              <a:rect l="l" t="t" r="r" b="b"/>
              <a:pathLst>
                <a:path w="314" h="2442" extrusionOk="0">
                  <a:moveTo>
                    <a:pt x="307" y="1"/>
                  </a:moveTo>
                  <a:lnTo>
                    <a:pt x="1" y="178"/>
                  </a:lnTo>
                  <a:lnTo>
                    <a:pt x="7" y="2441"/>
                  </a:lnTo>
                  <a:lnTo>
                    <a:pt x="39" y="2423"/>
                  </a:lnTo>
                  <a:lnTo>
                    <a:pt x="313" y="2265"/>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9" name="Google Shape;3002;p44"/>
            <p:cNvSpPr/>
            <p:nvPr/>
          </p:nvSpPr>
          <p:spPr>
            <a:xfrm>
              <a:off x="4560100" y="3593250"/>
              <a:ext cx="7775" cy="32725"/>
            </a:xfrm>
            <a:custGeom>
              <a:avLst/>
              <a:gdLst/>
              <a:ahLst/>
              <a:cxnLst/>
              <a:rect l="l" t="t" r="r" b="b"/>
              <a:pathLst>
                <a:path w="311" h="1309" extrusionOk="0">
                  <a:moveTo>
                    <a:pt x="307" y="1"/>
                  </a:moveTo>
                  <a:lnTo>
                    <a:pt x="1" y="177"/>
                  </a:lnTo>
                  <a:lnTo>
                    <a:pt x="4" y="1308"/>
                  </a:lnTo>
                  <a:lnTo>
                    <a:pt x="311" y="1131"/>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0" name="Google Shape;3003;p44"/>
            <p:cNvSpPr/>
            <p:nvPr/>
          </p:nvSpPr>
          <p:spPr>
            <a:xfrm>
              <a:off x="4589800" y="3576075"/>
              <a:ext cx="7800" cy="32725"/>
            </a:xfrm>
            <a:custGeom>
              <a:avLst/>
              <a:gdLst/>
              <a:ahLst/>
              <a:cxnLst/>
              <a:rect l="l" t="t" r="r" b="b"/>
              <a:pathLst>
                <a:path w="312" h="1309" extrusionOk="0">
                  <a:moveTo>
                    <a:pt x="308" y="0"/>
                  </a:moveTo>
                  <a:lnTo>
                    <a:pt x="1" y="178"/>
                  </a:lnTo>
                  <a:lnTo>
                    <a:pt x="4" y="1309"/>
                  </a:lnTo>
                  <a:lnTo>
                    <a:pt x="312" y="1131"/>
                  </a:lnTo>
                  <a:lnTo>
                    <a:pt x="308"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1" name="Google Shape;3004;p44"/>
            <p:cNvSpPr/>
            <p:nvPr/>
          </p:nvSpPr>
          <p:spPr>
            <a:xfrm>
              <a:off x="4619575" y="3558925"/>
              <a:ext cx="7725" cy="32700"/>
            </a:xfrm>
            <a:custGeom>
              <a:avLst/>
              <a:gdLst/>
              <a:ahLst/>
              <a:cxnLst/>
              <a:rect l="l" t="t" r="r" b="b"/>
              <a:pathLst>
                <a:path w="309" h="1308" extrusionOk="0">
                  <a:moveTo>
                    <a:pt x="306" y="0"/>
                  </a:moveTo>
                  <a:lnTo>
                    <a:pt x="0" y="177"/>
                  </a:lnTo>
                  <a:lnTo>
                    <a:pt x="3" y="1308"/>
                  </a:lnTo>
                  <a:lnTo>
                    <a:pt x="55" y="1278"/>
                  </a:lnTo>
                  <a:lnTo>
                    <a:pt x="309" y="1131"/>
                  </a:lnTo>
                  <a:lnTo>
                    <a:pt x="306"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2" name="Google Shape;3005;p44"/>
            <p:cNvSpPr/>
            <p:nvPr/>
          </p:nvSpPr>
          <p:spPr>
            <a:xfrm>
              <a:off x="4649300" y="3541750"/>
              <a:ext cx="7775" cy="32725"/>
            </a:xfrm>
            <a:custGeom>
              <a:avLst/>
              <a:gdLst/>
              <a:ahLst/>
              <a:cxnLst/>
              <a:rect l="l" t="t" r="r" b="b"/>
              <a:pathLst>
                <a:path w="311" h="1309" extrusionOk="0">
                  <a:moveTo>
                    <a:pt x="307" y="1"/>
                  </a:moveTo>
                  <a:lnTo>
                    <a:pt x="0" y="178"/>
                  </a:lnTo>
                  <a:lnTo>
                    <a:pt x="4" y="1308"/>
                  </a:lnTo>
                  <a:lnTo>
                    <a:pt x="92" y="1256"/>
                  </a:lnTo>
                  <a:lnTo>
                    <a:pt x="310" y="1132"/>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3" name="Google Shape;3006;p44"/>
            <p:cNvSpPr/>
            <p:nvPr/>
          </p:nvSpPr>
          <p:spPr>
            <a:xfrm>
              <a:off x="4678950" y="3496275"/>
              <a:ext cx="7850" cy="61025"/>
            </a:xfrm>
            <a:custGeom>
              <a:avLst/>
              <a:gdLst/>
              <a:ahLst/>
              <a:cxnLst/>
              <a:rect l="l" t="t" r="r" b="b"/>
              <a:pathLst>
                <a:path w="314" h="2441" extrusionOk="0">
                  <a:moveTo>
                    <a:pt x="307" y="1"/>
                  </a:moveTo>
                  <a:lnTo>
                    <a:pt x="1" y="178"/>
                  </a:lnTo>
                  <a:lnTo>
                    <a:pt x="7" y="2440"/>
                  </a:lnTo>
                  <a:lnTo>
                    <a:pt x="314" y="2263"/>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4" name="Google Shape;3007;p44"/>
            <p:cNvSpPr/>
            <p:nvPr/>
          </p:nvSpPr>
          <p:spPr>
            <a:xfrm>
              <a:off x="4708750" y="3507425"/>
              <a:ext cx="7775" cy="32700"/>
            </a:xfrm>
            <a:custGeom>
              <a:avLst/>
              <a:gdLst/>
              <a:ahLst/>
              <a:cxnLst/>
              <a:rect l="l" t="t" r="r" b="b"/>
              <a:pathLst>
                <a:path w="311" h="1308" extrusionOk="0">
                  <a:moveTo>
                    <a:pt x="308" y="0"/>
                  </a:moveTo>
                  <a:lnTo>
                    <a:pt x="1" y="177"/>
                  </a:lnTo>
                  <a:lnTo>
                    <a:pt x="3" y="1308"/>
                  </a:lnTo>
                  <a:lnTo>
                    <a:pt x="75" y="1267"/>
                  </a:lnTo>
                  <a:lnTo>
                    <a:pt x="311" y="1131"/>
                  </a:lnTo>
                  <a:lnTo>
                    <a:pt x="308"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5" name="Google Shape;3008;p44"/>
            <p:cNvSpPr/>
            <p:nvPr/>
          </p:nvSpPr>
          <p:spPr>
            <a:xfrm>
              <a:off x="4738475" y="3490275"/>
              <a:ext cx="7775" cy="32700"/>
            </a:xfrm>
            <a:custGeom>
              <a:avLst/>
              <a:gdLst/>
              <a:ahLst/>
              <a:cxnLst/>
              <a:rect l="l" t="t" r="r" b="b"/>
              <a:pathLst>
                <a:path w="311" h="1308" extrusionOk="0">
                  <a:moveTo>
                    <a:pt x="307" y="0"/>
                  </a:moveTo>
                  <a:lnTo>
                    <a:pt x="1" y="177"/>
                  </a:lnTo>
                  <a:lnTo>
                    <a:pt x="5" y="1308"/>
                  </a:lnTo>
                  <a:lnTo>
                    <a:pt x="311" y="1131"/>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6" name="Google Shape;3009;p44"/>
            <p:cNvSpPr/>
            <p:nvPr/>
          </p:nvSpPr>
          <p:spPr>
            <a:xfrm>
              <a:off x="4768225" y="3473075"/>
              <a:ext cx="7775" cy="32725"/>
            </a:xfrm>
            <a:custGeom>
              <a:avLst/>
              <a:gdLst/>
              <a:ahLst/>
              <a:cxnLst/>
              <a:rect l="l" t="t" r="r" b="b"/>
              <a:pathLst>
                <a:path w="311" h="1309" extrusionOk="0">
                  <a:moveTo>
                    <a:pt x="306" y="1"/>
                  </a:moveTo>
                  <a:lnTo>
                    <a:pt x="0" y="178"/>
                  </a:lnTo>
                  <a:lnTo>
                    <a:pt x="4" y="1308"/>
                  </a:lnTo>
                  <a:lnTo>
                    <a:pt x="310" y="1132"/>
                  </a:lnTo>
                  <a:lnTo>
                    <a:pt x="306"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7" name="Google Shape;3010;p44"/>
            <p:cNvSpPr/>
            <p:nvPr/>
          </p:nvSpPr>
          <p:spPr>
            <a:xfrm>
              <a:off x="4797975" y="3455925"/>
              <a:ext cx="7750" cy="32725"/>
            </a:xfrm>
            <a:custGeom>
              <a:avLst/>
              <a:gdLst/>
              <a:ahLst/>
              <a:cxnLst/>
              <a:rect l="l" t="t" r="r" b="b"/>
              <a:pathLst>
                <a:path w="310" h="1309" extrusionOk="0">
                  <a:moveTo>
                    <a:pt x="307" y="1"/>
                  </a:moveTo>
                  <a:lnTo>
                    <a:pt x="0" y="178"/>
                  </a:lnTo>
                  <a:lnTo>
                    <a:pt x="3" y="1308"/>
                  </a:lnTo>
                  <a:lnTo>
                    <a:pt x="309" y="1130"/>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8" name="Google Shape;3011;p44"/>
            <p:cNvSpPr/>
            <p:nvPr/>
          </p:nvSpPr>
          <p:spPr>
            <a:xfrm>
              <a:off x="4827575" y="3410450"/>
              <a:ext cx="7900" cy="61050"/>
            </a:xfrm>
            <a:custGeom>
              <a:avLst/>
              <a:gdLst/>
              <a:ahLst/>
              <a:cxnLst/>
              <a:rect l="l" t="t" r="r" b="b"/>
              <a:pathLst>
                <a:path w="316" h="2442" extrusionOk="0">
                  <a:moveTo>
                    <a:pt x="310" y="1"/>
                  </a:moveTo>
                  <a:lnTo>
                    <a:pt x="17" y="169"/>
                  </a:lnTo>
                  <a:lnTo>
                    <a:pt x="1" y="177"/>
                  </a:lnTo>
                  <a:lnTo>
                    <a:pt x="8" y="2441"/>
                  </a:lnTo>
                  <a:lnTo>
                    <a:pt x="316" y="2263"/>
                  </a:lnTo>
                  <a:lnTo>
                    <a:pt x="310"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9" name="Google Shape;3012;p44"/>
            <p:cNvSpPr/>
            <p:nvPr/>
          </p:nvSpPr>
          <p:spPr>
            <a:xfrm>
              <a:off x="4857400" y="3421600"/>
              <a:ext cx="7775" cy="32700"/>
            </a:xfrm>
            <a:custGeom>
              <a:avLst/>
              <a:gdLst/>
              <a:ahLst/>
              <a:cxnLst/>
              <a:rect l="l" t="t" r="r" b="b"/>
              <a:pathLst>
                <a:path w="311" h="1308" extrusionOk="0">
                  <a:moveTo>
                    <a:pt x="307" y="0"/>
                  </a:moveTo>
                  <a:lnTo>
                    <a:pt x="1" y="177"/>
                  </a:lnTo>
                  <a:lnTo>
                    <a:pt x="4" y="1308"/>
                  </a:lnTo>
                  <a:lnTo>
                    <a:pt x="311" y="1131"/>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0" name="Google Shape;3013;p44"/>
            <p:cNvSpPr/>
            <p:nvPr/>
          </p:nvSpPr>
          <p:spPr>
            <a:xfrm>
              <a:off x="4887175" y="3404400"/>
              <a:ext cx="7725" cy="32725"/>
            </a:xfrm>
            <a:custGeom>
              <a:avLst/>
              <a:gdLst/>
              <a:ahLst/>
              <a:cxnLst/>
              <a:rect l="l" t="t" r="r" b="b"/>
              <a:pathLst>
                <a:path w="309" h="1309" extrusionOk="0">
                  <a:moveTo>
                    <a:pt x="306" y="1"/>
                  </a:moveTo>
                  <a:lnTo>
                    <a:pt x="0" y="178"/>
                  </a:lnTo>
                  <a:lnTo>
                    <a:pt x="3" y="1308"/>
                  </a:lnTo>
                  <a:lnTo>
                    <a:pt x="309" y="1132"/>
                  </a:lnTo>
                  <a:lnTo>
                    <a:pt x="306"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1" name="Google Shape;3014;p44"/>
            <p:cNvSpPr/>
            <p:nvPr/>
          </p:nvSpPr>
          <p:spPr>
            <a:xfrm>
              <a:off x="4916900" y="3387250"/>
              <a:ext cx="7775" cy="32725"/>
            </a:xfrm>
            <a:custGeom>
              <a:avLst/>
              <a:gdLst/>
              <a:ahLst/>
              <a:cxnLst/>
              <a:rect l="l" t="t" r="r" b="b"/>
              <a:pathLst>
                <a:path w="311" h="1309" extrusionOk="0">
                  <a:moveTo>
                    <a:pt x="307" y="1"/>
                  </a:moveTo>
                  <a:lnTo>
                    <a:pt x="0" y="178"/>
                  </a:lnTo>
                  <a:lnTo>
                    <a:pt x="4" y="1308"/>
                  </a:lnTo>
                  <a:lnTo>
                    <a:pt x="310" y="1132"/>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2" name="Google Shape;3015;p44"/>
            <p:cNvSpPr/>
            <p:nvPr/>
          </p:nvSpPr>
          <p:spPr>
            <a:xfrm>
              <a:off x="4946650" y="3370075"/>
              <a:ext cx="7750" cy="32700"/>
            </a:xfrm>
            <a:custGeom>
              <a:avLst/>
              <a:gdLst/>
              <a:ahLst/>
              <a:cxnLst/>
              <a:rect l="l" t="t" r="r" b="b"/>
              <a:pathLst>
                <a:path w="310" h="1308" extrusionOk="0">
                  <a:moveTo>
                    <a:pt x="307" y="0"/>
                  </a:moveTo>
                  <a:lnTo>
                    <a:pt x="1" y="177"/>
                  </a:lnTo>
                  <a:lnTo>
                    <a:pt x="3" y="1308"/>
                  </a:lnTo>
                  <a:lnTo>
                    <a:pt x="310" y="1131"/>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3" name="Google Shape;3016;p44"/>
            <p:cNvSpPr/>
            <p:nvPr/>
          </p:nvSpPr>
          <p:spPr>
            <a:xfrm>
              <a:off x="4976250" y="3324600"/>
              <a:ext cx="7900" cy="61025"/>
            </a:xfrm>
            <a:custGeom>
              <a:avLst/>
              <a:gdLst/>
              <a:ahLst/>
              <a:cxnLst/>
              <a:rect l="l" t="t" r="r" b="b"/>
              <a:pathLst>
                <a:path w="316" h="2441" extrusionOk="0">
                  <a:moveTo>
                    <a:pt x="309" y="0"/>
                  </a:moveTo>
                  <a:lnTo>
                    <a:pt x="1" y="178"/>
                  </a:lnTo>
                  <a:lnTo>
                    <a:pt x="7" y="2441"/>
                  </a:lnTo>
                  <a:lnTo>
                    <a:pt x="316" y="2264"/>
                  </a:lnTo>
                  <a:lnTo>
                    <a:pt x="309"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514700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6"/>
        <p:cNvGrpSpPr/>
        <p:nvPr/>
      </p:nvGrpSpPr>
      <p:grpSpPr>
        <a:xfrm>
          <a:off x="0" y="0"/>
          <a:ext cx="0" cy="0"/>
          <a:chOff x="0" y="0"/>
          <a:chExt cx="0" cy="0"/>
        </a:xfrm>
      </p:grpSpPr>
      <p:grpSp>
        <p:nvGrpSpPr>
          <p:cNvPr id="2808" name="Google Shape;2808;p44"/>
          <p:cNvGrpSpPr/>
          <p:nvPr/>
        </p:nvGrpSpPr>
        <p:grpSpPr>
          <a:xfrm>
            <a:off x="960005" y="3254980"/>
            <a:ext cx="1873335" cy="2881787"/>
            <a:chOff x="449625" y="373375"/>
            <a:chExt cx="916325" cy="1409600"/>
          </a:xfrm>
        </p:grpSpPr>
        <p:sp>
          <p:nvSpPr>
            <p:cNvPr id="2809" name="Google Shape;2809;p44"/>
            <p:cNvSpPr/>
            <p:nvPr/>
          </p:nvSpPr>
          <p:spPr>
            <a:xfrm>
              <a:off x="991925" y="518050"/>
              <a:ext cx="192975" cy="804825"/>
            </a:xfrm>
            <a:custGeom>
              <a:avLst/>
              <a:gdLst/>
              <a:ahLst/>
              <a:cxnLst/>
              <a:rect l="l" t="t" r="r" b="b"/>
              <a:pathLst>
                <a:path w="7719" h="32193" extrusionOk="0">
                  <a:moveTo>
                    <a:pt x="50" y="0"/>
                  </a:moveTo>
                  <a:lnTo>
                    <a:pt x="0" y="29131"/>
                  </a:lnTo>
                  <a:lnTo>
                    <a:pt x="6131" y="32192"/>
                  </a:lnTo>
                  <a:lnTo>
                    <a:pt x="7718" y="873"/>
                  </a:lnTo>
                  <a:lnTo>
                    <a:pt x="50" y="0"/>
                  </a:ln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0" name="Google Shape;2810;p44"/>
            <p:cNvSpPr/>
            <p:nvPr/>
          </p:nvSpPr>
          <p:spPr>
            <a:xfrm>
              <a:off x="1146175" y="501400"/>
              <a:ext cx="161550" cy="821475"/>
            </a:xfrm>
            <a:custGeom>
              <a:avLst/>
              <a:gdLst/>
              <a:ahLst/>
              <a:cxnLst/>
              <a:rect l="l" t="t" r="r" b="b"/>
              <a:pathLst>
                <a:path w="6462" h="32859" extrusionOk="0">
                  <a:moveTo>
                    <a:pt x="6462" y="0"/>
                  </a:moveTo>
                  <a:lnTo>
                    <a:pt x="0" y="3401"/>
                  </a:lnTo>
                  <a:lnTo>
                    <a:pt x="0" y="32858"/>
                  </a:lnTo>
                  <a:lnTo>
                    <a:pt x="6462" y="29189"/>
                  </a:lnTo>
                  <a:lnTo>
                    <a:pt x="6462" y="0"/>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1" name="Google Shape;2811;p44"/>
            <p:cNvSpPr/>
            <p:nvPr/>
          </p:nvSpPr>
          <p:spPr>
            <a:xfrm>
              <a:off x="993175" y="427775"/>
              <a:ext cx="314550" cy="157550"/>
            </a:xfrm>
            <a:custGeom>
              <a:avLst/>
              <a:gdLst/>
              <a:ahLst/>
              <a:cxnLst/>
              <a:rect l="l" t="t" r="r" b="b"/>
              <a:pathLst>
                <a:path w="12582" h="6302" extrusionOk="0">
                  <a:moveTo>
                    <a:pt x="6291" y="0"/>
                  </a:moveTo>
                  <a:lnTo>
                    <a:pt x="0" y="3611"/>
                  </a:lnTo>
                  <a:lnTo>
                    <a:pt x="6081" y="6301"/>
                  </a:lnTo>
                  <a:lnTo>
                    <a:pt x="12582" y="2894"/>
                  </a:lnTo>
                  <a:lnTo>
                    <a:pt x="6291" y="0"/>
                  </a:lnTo>
                  <a:close/>
                </a:path>
              </a:pathLst>
            </a:custGeom>
            <a:solidFill>
              <a:srgbClr val="0F58B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2" name="Google Shape;2812;p44"/>
            <p:cNvSpPr/>
            <p:nvPr/>
          </p:nvSpPr>
          <p:spPr>
            <a:xfrm>
              <a:off x="775225" y="824750"/>
              <a:ext cx="192975" cy="628625"/>
            </a:xfrm>
            <a:custGeom>
              <a:avLst/>
              <a:gdLst/>
              <a:ahLst/>
              <a:cxnLst/>
              <a:rect l="l" t="t" r="r" b="b"/>
              <a:pathLst>
                <a:path w="7719" h="25145" extrusionOk="0">
                  <a:moveTo>
                    <a:pt x="50" y="0"/>
                  </a:moveTo>
                  <a:lnTo>
                    <a:pt x="0" y="22083"/>
                  </a:lnTo>
                  <a:lnTo>
                    <a:pt x="6130" y="25144"/>
                  </a:lnTo>
                  <a:lnTo>
                    <a:pt x="7718" y="875"/>
                  </a:lnTo>
                  <a:lnTo>
                    <a:pt x="50" y="0"/>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3" name="Google Shape;2813;p44"/>
            <p:cNvSpPr/>
            <p:nvPr/>
          </p:nvSpPr>
          <p:spPr>
            <a:xfrm>
              <a:off x="928475" y="806850"/>
              <a:ext cx="162600" cy="646525"/>
            </a:xfrm>
            <a:custGeom>
              <a:avLst/>
              <a:gdLst/>
              <a:ahLst/>
              <a:cxnLst/>
              <a:rect l="l" t="t" r="r" b="b"/>
              <a:pathLst>
                <a:path w="6504" h="25861" extrusionOk="0">
                  <a:moveTo>
                    <a:pt x="6503" y="0"/>
                  </a:moveTo>
                  <a:lnTo>
                    <a:pt x="0" y="3407"/>
                  </a:lnTo>
                  <a:lnTo>
                    <a:pt x="0" y="25860"/>
                  </a:lnTo>
                  <a:lnTo>
                    <a:pt x="6503" y="22183"/>
                  </a:lnTo>
                  <a:lnTo>
                    <a:pt x="6503"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4" name="Google Shape;2814;p44"/>
            <p:cNvSpPr/>
            <p:nvPr/>
          </p:nvSpPr>
          <p:spPr>
            <a:xfrm>
              <a:off x="776475" y="734475"/>
              <a:ext cx="314600" cy="157575"/>
            </a:xfrm>
            <a:custGeom>
              <a:avLst/>
              <a:gdLst/>
              <a:ahLst/>
              <a:cxnLst/>
              <a:rect l="l" t="t" r="r" b="b"/>
              <a:pathLst>
                <a:path w="12584" h="6303" extrusionOk="0">
                  <a:moveTo>
                    <a:pt x="6291" y="0"/>
                  </a:moveTo>
                  <a:lnTo>
                    <a:pt x="0" y="3611"/>
                  </a:lnTo>
                  <a:lnTo>
                    <a:pt x="6080" y="6302"/>
                  </a:lnTo>
                  <a:lnTo>
                    <a:pt x="12583" y="2895"/>
                  </a:lnTo>
                  <a:lnTo>
                    <a:pt x="6291" y="0"/>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5" name="Google Shape;2815;p44"/>
            <p:cNvSpPr/>
            <p:nvPr/>
          </p:nvSpPr>
          <p:spPr>
            <a:xfrm>
              <a:off x="548050" y="1127050"/>
              <a:ext cx="192975" cy="448625"/>
            </a:xfrm>
            <a:custGeom>
              <a:avLst/>
              <a:gdLst/>
              <a:ahLst/>
              <a:cxnLst/>
              <a:rect l="l" t="t" r="r" b="b"/>
              <a:pathLst>
                <a:path w="7719" h="17945" extrusionOk="0">
                  <a:moveTo>
                    <a:pt x="51" y="1"/>
                  </a:moveTo>
                  <a:lnTo>
                    <a:pt x="1" y="14884"/>
                  </a:lnTo>
                  <a:lnTo>
                    <a:pt x="6130" y="17945"/>
                  </a:lnTo>
                  <a:lnTo>
                    <a:pt x="7719" y="874"/>
                  </a:lnTo>
                  <a:lnTo>
                    <a:pt x="51" y="1"/>
                  </a:lnTo>
                  <a:close/>
                </a:path>
              </a:pathLst>
            </a:custGeom>
            <a:solidFill>
              <a:srgbClr val="F7003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6" name="Google Shape;2816;p44"/>
            <p:cNvSpPr/>
            <p:nvPr/>
          </p:nvSpPr>
          <p:spPr>
            <a:xfrm>
              <a:off x="701275" y="1109125"/>
              <a:ext cx="162600" cy="466550"/>
            </a:xfrm>
            <a:custGeom>
              <a:avLst/>
              <a:gdLst/>
              <a:ahLst/>
              <a:cxnLst/>
              <a:rect l="l" t="t" r="r" b="b"/>
              <a:pathLst>
                <a:path w="6504" h="18662" extrusionOk="0">
                  <a:moveTo>
                    <a:pt x="6503" y="1"/>
                  </a:moveTo>
                  <a:lnTo>
                    <a:pt x="1" y="3408"/>
                  </a:lnTo>
                  <a:lnTo>
                    <a:pt x="1" y="18662"/>
                  </a:lnTo>
                  <a:lnTo>
                    <a:pt x="6503" y="14986"/>
                  </a:lnTo>
                  <a:lnTo>
                    <a:pt x="6503" y="1"/>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7" name="Google Shape;2817;p44"/>
            <p:cNvSpPr/>
            <p:nvPr/>
          </p:nvSpPr>
          <p:spPr>
            <a:xfrm>
              <a:off x="549300" y="1036775"/>
              <a:ext cx="314575" cy="157550"/>
            </a:xfrm>
            <a:custGeom>
              <a:avLst/>
              <a:gdLst/>
              <a:ahLst/>
              <a:cxnLst/>
              <a:rect l="l" t="t" r="r" b="b"/>
              <a:pathLst>
                <a:path w="12583" h="6302" extrusionOk="0">
                  <a:moveTo>
                    <a:pt x="6290" y="1"/>
                  </a:moveTo>
                  <a:lnTo>
                    <a:pt x="1" y="3612"/>
                  </a:lnTo>
                  <a:lnTo>
                    <a:pt x="6080" y="6302"/>
                  </a:lnTo>
                  <a:lnTo>
                    <a:pt x="12582" y="2895"/>
                  </a:lnTo>
                  <a:lnTo>
                    <a:pt x="6290" y="1"/>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8" name="Google Shape;2818;p44"/>
            <p:cNvSpPr/>
            <p:nvPr/>
          </p:nvSpPr>
          <p:spPr>
            <a:xfrm>
              <a:off x="505125" y="643200"/>
              <a:ext cx="13700" cy="1139775"/>
            </a:xfrm>
            <a:custGeom>
              <a:avLst/>
              <a:gdLst/>
              <a:ahLst/>
              <a:cxnLst/>
              <a:rect l="l" t="t" r="r" b="b"/>
              <a:pathLst>
                <a:path w="548" h="45591" extrusionOk="0">
                  <a:moveTo>
                    <a:pt x="418" y="0"/>
                  </a:moveTo>
                  <a:cubicBezTo>
                    <a:pt x="345" y="0"/>
                    <a:pt x="287" y="59"/>
                    <a:pt x="287" y="130"/>
                  </a:cubicBezTo>
                  <a:lnTo>
                    <a:pt x="2" y="45460"/>
                  </a:lnTo>
                  <a:cubicBezTo>
                    <a:pt x="1" y="45531"/>
                    <a:pt x="59" y="45591"/>
                    <a:pt x="130" y="45591"/>
                  </a:cubicBezTo>
                  <a:lnTo>
                    <a:pt x="131" y="45591"/>
                  </a:lnTo>
                  <a:cubicBezTo>
                    <a:pt x="202" y="45591"/>
                    <a:pt x="261" y="45534"/>
                    <a:pt x="262" y="45463"/>
                  </a:cubicBezTo>
                  <a:lnTo>
                    <a:pt x="547" y="132"/>
                  </a:lnTo>
                  <a:cubicBezTo>
                    <a:pt x="547" y="60"/>
                    <a:pt x="490" y="1"/>
                    <a:pt x="418" y="0"/>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9" name="Google Shape;2819;p44"/>
            <p:cNvSpPr/>
            <p:nvPr/>
          </p:nvSpPr>
          <p:spPr>
            <a:xfrm>
              <a:off x="449625" y="1195075"/>
              <a:ext cx="916325" cy="531275"/>
            </a:xfrm>
            <a:custGeom>
              <a:avLst/>
              <a:gdLst/>
              <a:ahLst/>
              <a:cxnLst/>
              <a:rect l="l" t="t" r="r" b="b"/>
              <a:pathLst>
                <a:path w="36653" h="21251" extrusionOk="0">
                  <a:moveTo>
                    <a:pt x="36504" y="1"/>
                  </a:moveTo>
                  <a:cubicBezTo>
                    <a:pt x="36483" y="1"/>
                    <a:pt x="36461" y="6"/>
                    <a:pt x="36441" y="18"/>
                  </a:cubicBezTo>
                  <a:lnTo>
                    <a:pt x="116" y="21008"/>
                  </a:lnTo>
                  <a:cubicBezTo>
                    <a:pt x="0" y="21075"/>
                    <a:pt x="48" y="21251"/>
                    <a:pt x="181" y="21251"/>
                  </a:cubicBezTo>
                  <a:cubicBezTo>
                    <a:pt x="203" y="21251"/>
                    <a:pt x="226" y="21245"/>
                    <a:pt x="246" y="21233"/>
                  </a:cubicBezTo>
                  <a:lnTo>
                    <a:pt x="36570" y="244"/>
                  </a:lnTo>
                  <a:cubicBezTo>
                    <a:pt x="36631" y="206"/>
                    <a:pt x="36653" y="128"/>
                    <a:pt x="36616" y="66"/>
                  </a:cubicBezTo>
                  <a:cubicBezTo>
                    <a:pt x="36593" y="24"/>
                    <a:pt x="36549" y="1"/>
                    <a:pt x="36504"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20" name="Google Shape;2820;p44"/>
            <p:cNvSpPr/>
            <p:nvPr/>
          </p:nvSpPr>
          <p:spPr>
            <a:xfrm>
              <a:off x="490725" y="610925"/>
              <a:ext cx="45300" cy="60800"/>
            </a:xfrm>
            <a:custGeom>
              <a:avLst/>
              <a:gdLst/>
              <a:ahLst/>
              <a:cxnLst/>
              <a:rect l="l" t="t" r="r" b="b"/>
              <a:pathLst>
                <a:path w="1812" h="2432" extrusionOk="0">
                  <a:moveTo>
                    <a:pt x="916" y="1"/>
                  </a:moveTo>
                  <a:cubicBezTo>
                    <a:pt x="912" y="1"/>
                    <a:pt x="908" y="1"/>
                    <a:pt x="904" y="1"/>
                  </a:cubicBezTo>
                  <a:cubicBezTo>
                    <a:pt x="854" y="6"/>
                    <a:pt x="811" y="40"/>
                    <a:pt x="793" y="87"/>
                  </a:cubicBezTo>
                  <a:lnTo>
                    <a:pt x="25" y="2258"/>
                  </a:lnTo>
                  <a:cubicBezTo>
                    <a:pt x="0" y="2325"/>
                    <a:pt x="36" y="2399"/>
                    <a:pt x="103" y="2424"/>
                  </a:cubicBezTo>
                  <a:cubicBezTo>
                    <a:pt x="118" y="2428"/>
                    <a:pt x="132" y="2432"/>
                    <a:pt x="147" y="2432"/>
                  </a:cubicBezTo>
                  <a:cubicBezTo>
                    <a:pt x="203" y="2432"/>
                    <a:pt x="252" y="2397"/>
                    <a:pt x="270" y="2345"/>
                  </a:cubicBezTo>
                  <a:lnTo>
                    <a:pt x="945" y="441"/>
                  </a:lnTo>
                  <a:lnTo>
                    <a:pt x="1550" y="1493"/>
                  </a:lnTo>
                  <a:cubicBezTo>
                    <a:pt x="1575" y="1535"/>
                    <a:pt x="1619" y="1558"/>
                    <a:pt x="1664" y="1558"/>
                  </a:cubicBezTo>
                  <a:cubicBezTo>
                    <a:pt x="1686" y="1558"/>
                    <a:pt x="1708" y="1553"/>
                    <a:pt x="1728" y="1541"/>
                  </a:cubicBezTo>
                  <a:cubicBezTo>
                    <a:pt x="1791" y="1505"/>
                    <a:pt x="1812" y="1426"/>
                    <a:pt x="1776" y="1363"/>
                  </a:cubicBezTo>
                  <a:lnTo>
                    <a:pt x="1029" y="66"/>
                  </a:lnTo>
                  <a:cubicBezTo>
                    <a:pt x="1006" y="26"/>
                    <a:pt x="963" y="1"/>
                    <a:pt x="916"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21" name="Google Shape;2821;p44"/>
            <p:cNvSpPr/>
            <p:nvPr/>
          </p:nvSpPr>
          <p:spPr>
            <a:xfrm>
              <a:off x="598850" y="373375"/>
              <a:ext cx="545350" cy="796200"/>
            </a:xfrm>
            <a:custGeom>
              <a:avLst/>
              <a:gdLst/>
              <a:ahLst/>
              <a:cxnLst/>
              <a:rect l="l" t="t" r="r" b="b"/>
              <a:pathLst>
                <a:path w="21814" h="31848" extrusionOk="0">
                  <a:moveTo>
                    <a:pt x="21667" y="1"/>
                  </a:moveTo>
                  <a:cubicBezTo>
                    <a:pt x="21616" y="1"/>
                    <a:pt x="21567" y="31"/>
                    <a:pt x="21546" y="80"/>
                  </a:cubicBezTo>
                  <a:cubicBezTo>
                    <a:pt x="14920" y="15851"/>
                    <a:pt x="228" y="31473"/>
                    <a:pt x="81" y="31629"/>
                  </a:cubicBezTo>
                  <a:cubicBezTo>
                    <a:pt x="1" y="31711"/>
                    <a:pt x="61" y="31848"/>
                    <a:pt x="174" y="31848"/>
                  </a:cubicBezTo>
                  <a:cubicBezTo>
                    <a:pt x="210" y="31848"/>
                    <a:pt x="245" y="31833"/>
                    <a:pt x="269" y="31808"/>
                  </a:cubicBezTo>
                  <a:cubicBezTo>
                    <a:pt x="417" y="31651"/>
                    <a:pt x="15142" y="15997"/>
                    <a:pt x="21786" y="181"/>
                  </a:cubicBezTo>
                  <a:cubicBezTo>
                    <a:pt x="21814" y="115"/>
                    <a:pt x="21783" y="38"/>
                    <a:pt x="21717" y="11"/>
                  </a:cubicBezTo>
                  <a:cubicBezTo>
                    <a:pt x="21700" y="4"/>
                    <a:pt x="21683" y="1"/>
                    <a:pt x="21667"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822" name="Google Shape;2822;p44"/>
          <p:cNvGrpSpPr/>
          <p:nvPr/>
        </p:nvGrpSpPr>
        <p:grpSpPr>
          <a:xfrm>
            <a:off x="8600775" y="4551684"/>
            <a:ext cx="2565829" cy="1586305"/>
            <a:chOff x="1609000" y="1365200"/>
            <a:chExt cx="1622300" cy="1002975"/>
          </a:xfrm>
        </p:grpSpPr>
        <p:sp>
          <p:nvSpPr>
            <p:cNvPr id="2823" name="Google Shape;2823;p44"/>
            <p:cNvSpPr/>
            <p:nvPr/>
          </p:nvSpPr>
          <p:spPr>
            <a:xfrm>
              <a:off x="1609000" y="1365200"/>
              <a:ext cx="1621750" cy="934400"/>
            </a:xfrm>
            <a:custGeom>
              <a:avLst/>
              <a:gdLst/>
              <a:ahLst/>
              <a:cxnLst/>
              <a:rect l="l" t="t" r="r" b="b"/>
              <a:pathLst>
                <a:path w="64870" h="37376" extrusionOk="0">
                  <a:moveTo>
                    <a:pt x="38027" y="1"/>
                  </a:moveTo>
                  <a:lnTo>
                    <a:pt x="0" y="21810"/>
                  </a:lnTo>
                  <a:lnTo>
                    <a:pt x="27029" y="37375"/>
                  </a:lnTo>
                  <a:lnTo>
                    <a:pt x="64869" y="15566"/>
                  </a:lnTo>
                  <a:lnTo>
                    <a:pt x="38027" y="1"/>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24" name="Google Shape;2824;p44"/>
            <p:cNvSpPr/>
            <p:nvPr/>
          </p:nvSpPr>
          <p:spPr>
            <a:xfrm>
              <a:off x="1609000" y="1910425"/>
              <a:ext cx="675750" cy="457750"/>
            </a:xfrm>
            <a:custGeom>
              <a:avLst/>
              <a:gdLst/>
              <a:ahLst/>
              <a:cxnLst/>
              <a:rect l="l" t="t" r="r" b="b"/>
              <a:pathLst>
                <a:path w="27030" h="18310" extrusionOk="0">
                  <a:moveTo>
                    <a:pt x="0" y="1"/>
                  </a:moveTo>
                  <a:lnTo>
                    <a:pt x="0" y="2728"/>
                  </a:lnTo>
                  <a:lnTo>
                    <a:pt x="27023" y="18310"/>
                  </a:lnTo>
                  <a:lnTo>
                    <a:pt x="27029" y="15566"/>
                  </a:lnTo>
                  <a:lnTo>
                    <a:pt x="0" y="1"/>
                  </a:ln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25" name="Google Shape;2825;p44"/>
            <p:cNvSpPr/>
            <p:nvPr/>
          </p:nvSpPr>
          <p:spPr>
            <a:xfrm>
              <a:off x="2284575" y="1754350"/>
              <a:ext cx="946725" cy="613825"/>
            </a:xfrm>
            <a:custGeom>
              <a:avLst/>
              <a:gdLst/>
              <a:ahLst/>
              <a:cxnLst/>
              <a:rect l="l" t="t" r="r" b="b"/>
              <a:pathLst>
                <a:path w="37869" h="24553" extrusionOk="0">
                  <a:moveTo>
                    <a:pt x="37846" y="0"/>
                  </a:moveTo>
                  <a:lnTo>
                    <a:pt x="6" y="21809"/>
                  </a:lnTo>
                  <a:lnTo>
                    <a:pt x="0" y="24553"/>
                  </a:lnTo>
                  <a:lnTo>
                    <a:pt x="37869" y="2656"/>
                  </a:lnTo>
                  <a:lnTo>
                    <a:pt x="37846" y="0"/>
                  </a:lnTo>
                  <a:close/>
                </a:path>
              </a:pathLst>
            </a:custGeom>
            <a:solidFill>
              <a:srgbClr val="0F58B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26" name="Google Shape;2826;p44"/>
            <p:cNvSpPr/>
            <p:nvPr/>
          </p:nvSpPr>
          <p:spPr>
            <a:xfrm>
              <a:off x="2386650" y="1421700"/>
              <a:ext cx="735150" cy="425875"/>
            </a:xfrm>
            <a:custGeom>
              <a:avLst/>
              <a:gdLst/>
              <a:ahLst/>
              <a:cxnLst/>
              <a:rect l="l" t="t" r="r" b="b"/>
              <a:pathLst>
                <a:path w="29406" h="17035" extrusionOk="0">
                  <a:moveTo>
                    <a:pt x="6525" y="1"/>
                  </a:moveTo>
                  <a:lnTo>
                    <a:pt x="0" y="3729"/>
                  </a:lnTo>
                  <a:lnTo>
                    <a:pt x="22823" y="17035"/>
                  </a:lnTo>
                  <a:lnTo>
                    <a:pt x="29405" y="13237"/>
                  </a:lnTo>
                  <a:lnTo>
                    <a:pt x="6525" y="1"/>
                  </a:lnTo>
                  <a:close/>
                </a:path>
              </a:pathLst>
            </a:custGeom>
            <a:solidFill>
              <a:srgbClr val="1265D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27" name="Google Shape;2827;p44"/>
            <p:cNvSpPr/>
            <p:nvPr/>
          </p:nvSpPr>
          <p:spPr>
            <a:xfrm>
              <a:off x="2200325" y="1560150"/>
              <a:ext cx="271975" cy="155975"/>
            </a:xfrm>
            <a:custGeom>
              <a:avLst/>
              <a:gdLst/>
              <a:ahLst/>
              <a:cxnLst/>
              <a:rect l="l" t="t" r="r" b="b"/>
              <a:pathLst>
                <a:path w="10879" h="6239" extrusionOk="0">
                  <a:moveTo>
                    <a:pt x="5689" y="0"/>
                  </a:moveTo>
                  <a:cubicBezTo>
                    <a:pt x="5373" y="0"/>
                    <a:pt x="5048" y="74"/>
                    <a:pt x="4797" y="218"/>
                  </a:cubicBezTo>
                  <a:lnTo>
                    <a:pt x="735" y="2567"/>
                  </a:lnTo>
                  <a:lnTo>
                    <a:pt x="735" y="2567"/>
                  </a:lnTo>
                  <a:lnTo>
                    <a:pt x="760" y="2540"/>
                  </a:lnTo>
                  <a:lnTo>
                    <a:pt x="0" y="2505"/>
                  </a:lnTo>
                  <a:lnTo>
                    <a:pt x="0" y="3327"/>
                  </a:lnTo>
                  <a:lnTo>
                    <a:pt x="7" y="3319"/>
                  </a:lnTo>
                  <a:cubicBezTo>
                    <a:pt x="20" y="3470"/>
                    <a:pt x="119" y="3614"/>
                    <a:pt x="313" y="3724"/>
                  </a:cubicBezTo>
                  <a:lnTo>
                    <a:pt x="4424" y="6062"/>
                  </a:lnTo>
                  <a:cubicBezTo>
                    <a:pt x="4631" y="6180"/>
                    <a:pt x="4905" y="6238"/>
                    <a:pt x="5187" y="6238"/>
                  </a:cubicBezTo>
                  <a:cubicBezTo>
                    <a:pt x="5503" y="6238"/>
                    <a:pt x="5828" y="6165"/>
                    <a:pt x="6078" y="6020"/>
                  </a:cubicBezTo>
                  <a:lnTo>
                    <a:pt x="10503" y="3464"/>
                  </a:lnTo>
                  <a:cubicBezTo>
                    <a:pt x="10718" y="3339"/>
                    <a:pt x="10836" y="3183"/>
                    <a:pt x="10865" y="3026"/>
                  </a:cubicBezTo>
                  <a:lnTo>
                    <a:pt x="10879" y="3026"/>
                  </a:lnTo>
                  <a:lnTo>
                    <a:pt x="10879" y="2187"/>
                  </a:lnTo>
                  <a:lnTo>
                    <a:pt x="10250" y="2000"/>
                  </a:lnTo>
                  <a:lnTo>
                    <a:pt x="10159" y="2284"/>
                  </a:lnTo>
                  <a:lnTo>
                    <a:pt x="6452" y="176"/>
                  </a:lnTo>
                  <a:cubicBezTo>
                    <a:pt x="6244" y="58"/>
                    <a:pt x="5971" y="0"/>
                    <a:pt x="5689" y="0"/>
                  </a:cubicBezTo>
                  <a:close/>
                </a:path>
              </a:pathLst>
            </a:custGeom>
            <a:solidFill>
              <a:srgbClr val="E3E3E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28" name="Google Shape;2828;p44"/>
            <p:cNvSpPr/>
            <p:nvPr/>
          </p:nvSpPr>
          <p:spPr>
            <a:xfrm>
              <a:off x="2197125" y="1540925"/>
              <a:ext cx="278300" cy="156000"/>
            </a:xfrm>
            <a:custGeom>
              <a:avLst/>
              <a:gdLst/>
              <a:ahLst/>
              <a:cxnLst/>
              <a:rect l="l" t="t" r="r" b="b"/>
              <a:pathLst>
                <a:path w="11132" h="6240" extrusionOk="0">
                  <a:moveTo>
                    <a:pt x="5817" y="1"/>
                  </a:moveTo>
                  <a:cubicBezTo>
                    <a:pt x="5501" y="1"/>
                    <a:pt x="5176" y="74"/>
                    <a:pt x="4925" y="219"/>
                  </a:cubicBezTo>
                  <a:lnTo>
                    <a:pt x="501" y="2776"/>
                  </a:lnTo>
                  <a:cubicBezTo>
                    <a:pt x="28" y="3050"/>
                    <a:pt x="0" y="3474"/>
                    <a:pt x="441" y="3725"/>
                  </a:cubicBezTo>
                  <a:lnTo>
                    <a:pt x="4552" y="6063"/>
                  </a:lnTo>
                  <a:cubicBezTo>
                    <a:pt x="4759" y="6181"/>
                    <a:pt x="5033" y="6239"/>
                    <a:pt x="5315" y="6239"/>
                  </a:cubicBezTo>
                  <a:cubicBezTo>
                    <a:pt x="5631" y="6239"/>
                    <a:pt x="5956" y="6166"/>
                    <a:pt x="6206" y="6021"/>
                  </a:cubicBezTo>
                  <a:lnTo>
                    <a:pt x="10631" y="3464"/>
                  </a:lnTo>
                  <a:cubicBezTo>
                    <a:pt x="11104" y="3190"/>
                    <a:pt x="11131" y="2764"/>
                    <a:pt x="10692" y="2514"/>
                  </a:cubicBezTo>
                  <a:lnTo>
                    <a:pt x="6580" y="177"/>
                  </a:lnTo>
                  <a:cubicBezTo>
                    <a:pt x="6372" y="59"/>
                    <a:pt x="6099" y="1"/>
                    <a:pt x="5817"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29" name="Google Shape;2829;p44"/>
            <p:cNvSpPr/>
            <p:nvPr/>
          </p:nvSpPr>
          <p:spPr>
            <a:xfrm>
              <a:off x="2387875" y="1678975"/>
              <a:ext cx="272000" cy="155975"/>
            </a:xfrm>
            <a:custGeom>
              <a:avLst/>
              <a:gdLst/>
              <a:ahLst/>
              <a:cxnLst/>
              <a:rect l="l" t="t" r="r" b="b"/>
              <a:pathLst>
                <a:path w="10880" h="6239" extrusionOk="0">
                  <a:moveTo>
                    <a:pt x="5690" y="0"/>
                  </a:moveTo>
                  <a:cubicBezTo>
                    <a:pt x="5374" y="0"/>
                    <a:pt x="5049" y="74"/>
                    <a:pt x="4798" y="219"/>
                  </a:cubicBezTo>
                  <a:lnTo>
                    <a:pt x="736" y="2567"/>
                  </a:lnTo>
                  <a:lnTo>
                    <a:pt x="736" y="2567"/>
                  </a:lnTo>
                  <a:lnTo>
                    <a:pt x="762" y="2540"/>
                  </a:lnTo>
                  <a:lnTo>
                    <a:pt x="1" y="2505"/>
                  </a:lnTo>
                  <a:lnTo>
                    <a:pt x="1" y="3258"/>
                  </a:lnTo>
                  <a:lnTo>
                    <a:pt x="1" y="3327"/>
                  </a:lnTo>
                  <a:lnTo>
                    <a:pt x="7" y="3319"/>
                  </a:lnTo>
                  <a:cubicBezTo>
                    <a:pt x="22" y="3470"/>
                    <a:pt x="119" y="3614"/>
                    <a:pt x="314" y="3724"/>
                  </a:cubicBezTo>
                  <a:lnTo>
                    <a:pt x="4425" y="6062"/>
                  </a:lnTo>
                  <a:cubicBezTo>
                    <a:pt x="4632" y="6180"/>
                    <a:pt x="4906" y="6239"/>
                    <a:pt x="5187" y="6239"/>
                  </a:cubicBezTo>
                  <a:cubicBezTo>
                    <a:pt x="5503" y="6239"/>
                    <a:pt x="5829" y="6165"/>
                    <a:pt x="6079" y="6020"/>
                  </a:cubicBezTo>
                  <a:lnTo>
                    <a:pt x="10503" y="3464"/>
                  </a:lnTo>
                  <a:cubicBezTo>
                    <a:pt x="10719" y="3339"/>
                    <a:pt x="10837" y="3183"/>
                    <a:pt x="10866" y="3027"/>
                  </a:cubicBezTo>
                  <a:lnTo>
                    <a:pt x="10879" y="3027"/>
                  </a:lnTo>
                  <a:lnTo>
                    <a:pt x="10879" y="2187"/>
                  </a:lnTo>
                  <a:lnTo>
                    <a:pt x="10251" y="2000"/>
                  </a:lnTo>
                  <a:lnTo>
                    <a:pt x="10160" y="2284"/>
                  </a:lnTo>
                  <a:lnTo>
                    <a:pt x="6453" y="176"/>
                  </a:lnTo>
                  <a:cubicBezTo>
                    <a:pt x="6246" y="58"/>
                    <a:pt x="5972" y="0"/>
                    <a:pt x="5690" y="0"/>
                  </a:cubicBezTo>
                  <a:close/>
                </a:path>
              </a:pathLst>
            </a:custGeom>
            <a:solidFill>
              <a:srgbClr val="E3E3E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0" name="Google Shape;2830;p44"/>
            <p:cNvSpPr/>
            <p:nvPr/>
          </p:nvSpPr>
          <p:spPr>
            <a:xfrm>
              <a:off x="2384675" y="1659750"/>
              <a:ext cx="278300" cy="156000"/>
            </a:xfrm>
            <a:custGeom>
              <a:avLst/>
              <a:gdLst/>
              <a:ahLst/>
              <a:cxnLst/>
              <a:rect l="l" t="t" r="r" b="b"/>
              <a:pathLst>
                <a:path w="11132" h="6240" extrusionOk="0">
                  <a:moveTo>
                    <a:pt x="5818" y="1"/>
                  </a:moveTo>
                  <a:cubicBezTo>
                    <a:pt x="5502" y="1"/>
                    <a:pt x="5177" y="74"/>
                    <a:pt x="4926" y="219"/>
                  </a:cubicBezTo>
                  <a:lnTo>
                    <a:pt x="503" y="2776"/>
                  </a:lnTo>
                  <a:cubicBezTo>
                    <a:pt x="28" y="3050"/>
                    <a:pt x="1" y="3474"/>
                    <a:pt x="442" y="3726"/>
                  </a:cubicBezTo>
                  <a:lnTo>
                    <a:pt x="4553" y="6063"/>
                  </a:lnTo>
                  <a:cubicBezTo>
                    <a:pt x="4760" y="6181"/>
                    <a:pt x="5034" y="6239"/>
                    <a:pt x="5315" y="6239"/>
                  </a:cubicBezTo>
                  <a:cubicBezTo>
                    <a:pt x="5631" y="6239"/>
                    <a:pt x="5957" y="6166"/>
                    <a:pt x="6207" y="6021"/>
                  </a:cubicBezTo>
                  <a:lnTo>
                    <a:pt x="10631" y="3464"/>
                  </a:lnTo>
                  <a:cubicBezTo>
                    <a:pt x="11106" y="3190"/>
                    <a:pt x="11132" y="2766"/>
                    <a:pt x="10692" y="2515"/>
                  </a:cubicBezTo>
                  <a:lnTo>
                    <a:pt x="6581" y="177"/>
                  </a:lnTo>
                  <a:cubicBezTo>
                    <a:pt x="6374" y="59"/>
                    <a:pt x="6100" y="1"/>
                    <a:pt x="5818"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1" name="Google Shape;2831;p44"/>
            <p:cNvSpPr/>
            <p:nvPr/>
          </p:nvSpPr>
          <p:spPr>
            <a:xfrm>
              <a:off x="1980125" y="1692950"/>
              <a:ext cx="272000" cy="156000"/>
            </a:xfrm>
            <a:custGeom>
              <a:avLst/>
              <a:gdLst/>
              <a:ahLst/>
              <a:cxnLst/>
              <a:rect l="l" t="t" r="r" b="b"/>
              <a:pathLst>
                <a:path w="10880" h="6240" extrusionOk="0">
                  <a:moveTo>
                    <a:pt x="5689" y="0"/>
                  </a:moveTo>
                  <a:cubicBezTo>
                    <a:pt x="5373" y="0"/>
                    <a:pt x="5048" y="74"/>
                    <a:pt x="4798" y="219"/>
                  </a:cubicBezTo>
                  <a:lnTo>
                    <a:pt x="734" y="2567"/>
                  </a:lnTo>
                  <a:lnTo>
                    <a:pt x="761" y="2540"/>
                  </a:lnTo>
                  <a:lnTo>
                    <a:pt x="1" y="2505"/>
                  </a:lnTo>
                  <a:lnTo>
                    <a:pt x="1" y="3260"/>
                  </a:lnTo>
                  <a:lnTo>
                    <a:pt x="1" y="3327"/>
                  </a:lnTo>
                  <a:lnTo>
                    <a:pt x="7" y="3321"/>
                  </a:lnTo>
                  <a:cubicBezTo>
                    <a:pt x="21" y="3470"/>
                    <a:pt x="119" y="3614"/>
                    <a:pt x="312" y="3725"/>
                  </a:cubicBezTo>
                  <a:lnTo>
                    <a:pt x="4424" y="6064"/>
                  </a:lnTo>
                  <a:cubicBezTo>
                    <a:pt x="4632" y="6182"/>
                    <a:pt x="4906" y="6240"/>
                    <a:pt x="5187" y="6240"/>
                  </a:cubicBezTo>
                  <a:cubicBezTo>
                    <a:pt x="5503" y="6240"/>
                    <a:pt x="5829" y="6166"/>
                    <a:pt x="6079" y="6021"/>
                  </a:cubicBezTo>
                  <a:lnTo>
                    <a:pt x="10503" y="3464"/>
                  </a:lnTo>
                  <a:cubicBezTo>
                    <a:pt x="10719" y="3339"/>
                    <a:pt x="10837" y="3184"/>
                    <a:pt x="10866" y="3027"/>
                  </a:cubicBezTo>
                  <a:lnTo>
                    <a:pt x="10879" y="3027"/>
                  </a:lnTo>
                  <a:lnTo>
                    <a:pt x="10879" y="2189"/>
                  </a:lnTo>
                  <a:lnTo>
                    <a:pt x="10250" y="2002"/>
                  </a:lnTo>
                  <a:lnTo>
                    <a:pt x="10160" y="2285"/>
                  </a:lnTo>
                  <a:lnTo>
                    <a:pt x="6452" y="176"/>
                  </a:lnTo>
                  <a:cubicBezTo>
                    <a:pt x="6245" y="58"/>
                    <a:pt x="5971" y="0"/>
                    <a:pt x="5689" y="0"/>
                  </a:cubicBezTo>
                  <a:close/>
                </a:path>
              </a:pathLst>
            </a:custGeom>
            <a:solidFill>
              <a:srgbClr val="E3E3E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2" name="Google Shape;2832;p44"/>
            <p:cNvSpPr/>
            <p:nvPr/>
          </p:nvSpPr>
          <p:spPr>
            <a:xfrm>
              <a:off x="1976925" y="1673725"/>
              <a:ext cx="278300" cy="156000"/>
            </a:xfrm>
            <a:custGeom>
              <a:avLst/>
              <a:gdLst/>
              <a:ahLst/>
              <a:cxnLst/>
              <a:rect l="l" t="t" r="r" b="b"/>
              <a:pathLst>
                <a:path w="11132" h="6240" extrusionOk="0">
                  <a:moveTo>
                    <a:pt x="5817" y="1"/>
                  </a:moveTo>
                  <a:cubicBezTo>
                    <a:pt x="5501" y="1"/>
                    <a:pt x="5176" y="74"/>
                    <a:pt x="4926" y="219"/>
                  </a:cubicBezTo>
                  <a:lnTo>
                    <a:pt x="501" y="2776"/>
                  </a:lnTo>
                  <a:cubicBezTo>
                    <a:pt x="28" y="3050"/>
                    <a:pt x="1" y="3474"/>
                    <a:pt x="441" y="3726"/>
                  </a:cubicBezTo>
                  <a:lnTo>
                    <a:pt x="4552" y="6064"/>
                  </a:lnTo>
                  <a:cubicBezTo>
                    <a:pt x="4759" y="6182"/>
                    <a:pt x="5033" y="6240"/>
                    <a:pt x="5314" y="6240"/>
                  </a:cubicBezTo>
                  <a:cubicBezTo>
                    <a:pt x="5630" y="6240"/>
                    <a:pt x="5956" y="6166"/>
                    <a:pt x="6207" y="6021"/>
                  </a:cubicBezTo>
                  <a:lnTo>
                    <a:pt x="10631" y="3464"/>
                  </a:lnTo>
                  <a:cubicBezTo>
                    <a:pt x="11104" y="3190"/>
                    <a:pt x="11132" y="2766"/>
                    <a:pt x="10692" y="2516"/>
                  </a:cubicBezTo>
                  <a:lnTo>
                    <a:pt x="6580" y="177"/>
                  </a:lnTo>
                  <a:cubicBezTo>
                    <a:pt x="6373" y="59"/>
                    <a:pt x="6099" y="1"/>
                    <a:pt x="5817"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3" name="Google Shape;2833;p44"/>
            <p:cNvSpPr/>
            <p:nvPr/>
          </p:nvSpPr>
          <p:spPr>
            <a:xfrm>
              <a:off x="2167700" y="1811775"/>
              <a:ext cx="271975" cy="156000"/>
            </a:xfrm>
            <a:custGeom>
              <a:avLst/>
              <a:gdLst/>
              <a:ahLst/>
              <a:cxnLst/>
              <a:rect l="l" t="t" r="r" b="b"/>
              <a:pathLst>
                <a:path w="10879" h="6240" extrusionOk="0">
                  <a:moveTo>
                    <a:pt x="5690" y="0"/>
                  </a:moveTo>
                  <a:cubicBezTo>
                    <a:pt x="5374" y="0"/>
                    <a:pt x="5048" y="74"/>
                    <a:pt x="4797" y="219"/>
                  </a:cubicBezTo>
                  <a:lnTo>
                    <a:pt x="735" y="2567"/>
                  </a:lnTo>
                  <a:lnTo>
                    <a:pt x="735" y="2567"/>
                  </a:lnTo>
                  <a:lnTo>
                    <a:pt x="760" y="2540"/>
                  </a:lnTo>
                  <a:lnTo>
                    <a:pt x="0" y="2505"/>
                  </a:lnTo>
                  <a:lnTo>
                    <a:pt x="0" y="3327"/>
                  </a:lnTo>
                  <a:lnTo>
                    <a:pt x="7" y="3321"/>
                  </a:lnTo>
                  <a:cubicBezTo>
                    <a:pt x="22" y="3470"/>
                    <a:pt x="119" y="3614"/>
                    <a:pt x="313" y="3725"/>
                  </a:cubicBezTo>
                  <a:lnTo>
                    <a:pt x="4424" y="6063"/>
                  </a:lnTo>
                  <a:cubicBezTo>
                    <a:pt x="4631" y="6181"/>
                    <a:pt x="4905" y="6239"/>
                    <a:pt x="5186" y="6239"/>
                  </a:cubicBezTo>
                  <a:cubicBezTo>
                    <a:pt x="5502" y="6239"/>
                    <a:pt x="5828" y="6165"/>
                    <a:pt x="6078" y="6020"/>
                  </a:cubicBezTo>
                  <a:lnTo>
                    <a:pt x="10503" y="3464"/>
                  </a:lnTo>
                  <a:cubicBezTo>
                    <a:pt x="10718" y="3339"/>
                    <a:pt x="10836" y="3184"/>
                    <a:pt x="10865" y="3027"/>
                  </a:cubicBezTo>
                  <a:lnTo>
                    <a:pt x="10879" y="3027"/>
                  </a:lnTo>
                  <a:lnTo>
                    <a:pt x="10879" y="2189"/>
                  </a:lnTo>
                  <a:lnTo>
                    <a:pt x="10250" y="2002"/>
                  </a:lnTo>
                  <a:lnTo>
                    <a:pt x="10159" y="2285"/>
                  </a:lnTo>
                  <a:lnTo>
                    <a:pt x="6452" y="176"/>
                  </a:lnTo>
                  <a:cubicBezTo>
                    <a:pt x="6245" y="59"/>
                    <a:pt x="5971" y="0"/>
                    <a:pt x="5690" y="0"/>
                  </a:cubicBezTo>
                  <a:close/>
                </a:path>
              </a:pathLst>
            </a:custGeom>
            <a:solidFill>
              <a:srgbClr val="E3E3E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4" name="Google Shape;2834;p44"/>
            <p:cNvSpPr/>
            <p:nvPr/>
          </p:nvSpPr>
          <p:spPr>
            <a:xfrm>
              <a:off x="2164500" y="1792550"/>
              <a:ext cx="278300" cy="156025"/>
            </a:xfrm>
            <a:custGeom>
              <a:avLst/>
              <a:gdLst/>
              <a:ahLst/>
              <a:cxnLst/>
              <a:rect l="l" t="t" r="r" b="b"/>
              <a:pathLst>
                <a:path w="11132" h="6241" extrusionOk="0">
                  <a:moveTo>
                    <a:pt x="5818" y="1"/>
                  </a:moveTo>
                  <a:cubicBezTo>
                    <a:pt x="5502" y="1"/>
                    <a:pt x="5176" y="74"/>
                    <a:pt x="4925" y="219"/>
                  </a:cubicBezTo>
                  <a:lnTo>
                    <a:pt x="502" y="2776"/>
                  </a:lnTo>
                  <a:cubicBezTo>
                    <a:pt x="28" y="3050"/>
                    <a:pt x="0" y="3474"/>
                    <a:pt x="441" y="3726"/>
                  </a:cubicBezTo>
                  <a:lnTo>
                    <a:pt x="4553" y="6065"/>
                  </a:lnTo>
                  <a:cubicBezTo>
                    <a:pt x="4760" y="6182"/>
                    <a:pt x="5034" y="6241"/>
                    <a:pt x="5315" y="6241"/>
                  </a:cubicBezTo>
                  <a:cubicBezTo>
                    <a:pt x="5631" y="6241"/>
                    <a:pt x="5956" y="6167"/>
                    <a:pt x="6206" y="6022"/>
                  </a:cubicBezTo>
                  <a:lnTo>
                    <a:pt x="10631" y="3465"/>
                  </a:lnTo>
                  <a:cubicBezTo>
                    <a:pt x="11104" y="3191"/>
                    <a:pt x="11131" y="2766"/>
                    <a:pt x="10692" y="2516"/>
                  </a:cubicBezTo>
                  <a:lnTo>
                    <a:pt x="6580" y="177"/>
                  </a:lnTo>
                  <a:cubicBezTo>
                    <a:pt x="6373" y="59"/>
                    <a:pt x="6099" y="1"/>
                    <a:pt x="5818"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5" name="Google Shape;2835;p44"/>
            <p:cNvSpPr/>
            <p:nvPr/>
          </p:nvSpPr>
          <p:spPr>
            <a:xfrm>
              <a:off x="1759950" y="1825750"/>
              <a:ext cx="271975" cy="155975"/>
            </a:xfrm>
            <a:custGeom>
              <a:avLst/>
              <a:gdLst/>
              <a:ahLst/>
              <a:cxnLst/>
              <a:rect l="l" t="t" r="r" b="b"/>
              <a:pathLst>
                <a:path w="10879" h="6239" extrusionOk="0">
                  <a:moveTo>
                    <a:pt x="5690" y="1"/>
                  </a:moveTo>
                  <a:cubicBezTo>
                    <a:pt x="5373" y="1"/>
                    <a:pt x="5048" y="74"/>
                    <a:pt x="4797" y="219"/>
                  </a:cubicBezTo>
                  <a:lnTo>
                    <a:pt x="734" y="2567"/>
                  </a:lnTo>
                  <a:lnTo>
                    <a:pt x="734" y="2567"/>
                  </a:lnTo>
                  <a:lnTo>
                    <a:pt x="760" y="2541"/>
                  </a:lnTo>
                  <a:lnTo>
                    <a:pt x="0" y="2505"/>
                  </a:lnTo>
                  <a:lnTo>
                    <a:pt x="0" y="3260"/>
                  </a:lnTo>
                  <a:lnTo>
                    <a:pt x="0" y="3327"/>
                  </a:lnTo>
                  <a:lnTo>
                    <a:pt x="7" y="3321"/>
                  </a:lnTo>
                  <a:cubicBezTo>
                    <a:pt x="20" y="3470"/>
                    <a:pt x="119" y="3615"/>
                    <a:pt x="313" y="3725"/>
                  </a:cubicBezTo>
                  <a:lnTo>
                    <a:pt x="4423" y="6063"/>
                  </a:lnTo>
                  <a:cubicBezTo>
                    <a:pt x="4631" y="6181"/>
                    <a:pt x="4905" y="6239"/>
                    <a:pt x="5187" y="6239"/>
                  </a:cubicBezTo>
                  <a:cubicBezTo>
                    <a:pt x="5503" y="6239"/>
                    <a:pt x="5828" y="6165"/>
                    <a:pt x="6078" y="6020"/>
                  </a:cubicBezTo>
                  <a:lnTo>
                    <a:pt x="10503" y="3464"/>
                  </a:lnTo>
                  <a:cubicBezTo>
                    <a:pt x="10718" y="3339"/>
                    <a:pt x="10836" y="3184"/>
                    <a:pt x="10865" y="3027"/>
                  </a:cubicBezTo>
                  <a:lnTo>
                    <a:pt x="10879" y="3027"/>
                  </a:lnTo>
                  <a:lnTo>
                    <a:pt x="10879" y="2189"/>
                  </a:lnTo>
                  <a:lnTo>
                    <a:pt x="10250" y="2002"/>
                  </a:lnTo>
                  <a:lnTo>
                    <a:pt x="10159" y="2286"/>
                  </a:lnTo>
                  <a:lnTo>
                    <a:pt x="6452" y="177"/>
                  </a:lnTo>
                  <a:cubicBezTo>
                    <a:pt x="6245" y="59"/>
                    <a:pt x="5971" y="1"/>
                    <a:pt x="5690" y="1"/>
                  </a:cubicBezTo>
                  <a:close/>
                </a:path>
              </a:pathLst>
            </a:custGeom>
            <a:solidFill>
              <a:srgbClr val="E3E3E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6" name="Google Shape;2836;p44"/>
            <p:cNvSpPr/>
            <p:nvPr/>
          </p:nvSpPr>
          <p:spPr>
            <a:xfrm>
              <a:off x="1756750" y="1806550"/>
              <a:ext cx="278300" cy="155975"/>
            </a:xfrm>
            <a:custGeom>
              <a:avLst/>
              <a:gdLst/>
              <a:ahLst/>
              <a:cxnLst/>
              <a:rect l="l" t="t" r="r" b="b"/>
              <a:pathLst>
                <a:path w="11132" h="6239" extrusionOk="0">
                  <a:moveTo>
                    <a:pt x="5817" y="0"/>
                  </a:moveTo>
                  <a:cubicBezTo>
                    <a:pt x="5501" y="0"/>
                    <a:pt x="5175" y="74"/>
                    <a:pt x="4925" y="219"/>
                  </a:cubicBezTo>
                  <a:lnTo>
                    <a:pt x="502" y="2775"/>
                  </a:lnTo>
                  <a:cubicBezTo>
                    <a:pt x="28" y="3049"/>
                    <a:pt x="0" y="3475"/>
                    <a:pt x="441" y="3725"/>
                  </a:cubicBezTo>
                  <a:lnTo>
                    <a:pt x="4551" y="6062"/>
                  </a:lnTo>
                  <a:cubicBezTo>
                    <a:pt x="4759" y="6180"/>
                    <a:pt x="5033" y="6239"/>
                    <a:pt x="5315" y="6239"/>
                  </a:cubicBezTo>
                  <a:cubicBezTo>
                    <a:pt x="5631" y="6239"/>
                    <a:pt x="5956" y="6165"/>
                    <a:pt x="6206" y="6020"/>
                  </a:cubicBezTo>
                  <a:lnTo>
                    <a:pt x="10631" y="3464"/>
                  </a:lnTo>
                  <a:cubicBezTo>
                    <a:pt x="11104" y="3190"/>
                    <a:pt x="11131" y="2765"/>
                    <a:pt x="10692" y="2515"/>
                  </a:cubicBezTo>
                  <a:lnTo>
                    <a:pt x="6580" y="176"/>
                  </a:lnTo>
                  <a:cubicBezTo>
                    <a:pt x="6372" y="58"/>
                    <a:pt x="6098" y="0"/>
                    <a:pt x="5817"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7" name="Google Shape;2837;p44"/>
            <p:cNvSpPr/>
            <p:nvPr/>
          </p:nvSpPr>
          <p:spPr>
            <a:xfrm>
              <a:off x="1947500" y="1944575"/>
              <a:ext cx="272000" cy="156025"/>
            </a:xfrm>
            <a:custGeom>
              <a:avLst/>
              <a:gdLst/>
              <a:ahLst/>
              <a:cxnLst/>
              <a:rect l="l" t="t" r="r" b="b"/>
              <a:pathLst>
                <a:path w="10880" h="6241" extrusionOk="0">
                  <a:moveTo>
                    <a:pt x="5691" y="1"/>
                  </a:moveTo>
                  <a:cubicBezTo>
                    <a:pt x="5375" y="1"/>
                    <a:pt x="5049" y="74"/>
                    <a:pt x="4798" y="219"/>
                  </a:cubicBezTo>
                  <a:lnTo>
                    <a:pt x="736" y="2567"/>
                  </a:lnTo>
                  <a:lnTo>
                    <a:pt x="761" y="2541"/>
                  </a:lnTo>
                  <a:lnTo>
                    <a:pt x="1" y="2506"/>
                  </a:lnTo>
                  <a:lnTo>
                    <a:pt x="1" y="3328"/>
                  </a:lnTo>
                  <a:lnTo>
                    <a:pt x="7" y="3321"/>
                  </a:lnTo>
                  <a:cubicBezTo>
                    <a:pt x="22" y="3471"/>
                    <a:pt x="119" y="3616"/>
                    <a:pt x="313" y="3726"/>
                  </a:cubicBezTo>
                  <a:lnTo>
                    <a:pt x="4424" y="6064"/>
                  </a:lnTo>
                  <a:cubicBezTo>
                    <a:pt x="4632" y="6182"/>
                    <a:pt x="4906" y="6240"/>
                    <a:pt x="5187" y="6240"/>
                  </a:cubicBezTo>
                  <a:cubicBezTo>
                    <a:pt x="5503" y="6240"/>
                    <a:pt x="5829" y="6167"/>
                    <a:pt x="6079" y="6022"/>
                  </a:cubicBezTo>
                  <a:lnTo>
                    <a:pt x="10503" y="3465"/>
                  </a:lnTo>
                  <a:cubicBezTo>
                    <a:pt x="10719" y="3341"/>
                    <a:pt x="10837" y="3185"/>
                    <a:pt x="10866" y="3027"/>
                  </a:cubicBezTo>
                  <a:lnTo>
                    <a:pt x="10879" y="3027"/>
                  </a:lnTo>
                  <a:lnTo>
                    <a:pt x="10879" y="2189"/>
                  </a:lnTo>
                  <a:lnTo>
                    <a:pt x="10250" y="2002"/>
                  </a:lnTo>
                  <a:lnTo>
                    <a:pt x="10160" y="2286"/>
                  </a:lnTo>
                  <a:lnTo>
                    <a:pt x="6452" y="177"/>
                  </a:lnTo>
                  <a:cubicBezTo>
                    <a:pt x="6246" y="59"/>
                    <a:pt x="5972" y="1"/>
                    <a:pt x="5691" y="1"/>
                  </a:cubicBezTo>
                  <a:close/>
                </a:path>
              </a:pathLst>
            </a:custGeom>
            <a:solidFill>
              <a:srgbClr val="E3E3E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8" name="Google Shape;2838;p44"/>
            <p:cNvSpPr/>
            <p:nvPr/>
          </p:nvSpPr>
          <p:spPr>
            <a:xfrm>
              <a:off x="1944300" y="1925375"/>
              <a:ext cx="278300" cy="156000"/>
            </a:xfrm>
            <a:custGeom>
              <a:avLst/>
              <a:gdLst/>
              <a:ahLst/>
              <a:cxnLst/>
              <a:rect l="l" t="t" r="r" b="b"/>
              <a:pathLst>
                <a:path w="11132" h="6240" extrusionOk="0">
                  <a:moveTo>
                    <a:pt x="5818" y="0"/>
                  </a:moveTo>
                  <a:cubicBezTo>
                    <a:pt x="5502" y="0"/>
                    <a:pt x="5177" y="74"/>
                    <a:pt x="4926" y="219"/>
                  </a:cubicBezTo>
                  <a:lnTo>
                    <a:pt x="502" y="2776"/>
                  </a:lnTo>
                  <a:cubicBezTo>
                    <a:pt x="28" y="3050"/>
                    <a:pt x="1" y="3475"/>
                    <a:pt x="441" y="3725"/>
                  </a:cubicBezTo>
                  <a:lnTo>
                    <a:pt x="4552" y="6064"/>
                  </a:lnTo>
                  <a:cubicBezTo>
                    <a:pt x="4760" y="6182"/>
                    <a:pt x="5034" y="6240"/>
                    <a:pt x="5315" y="6240"/>
                  </a:cubicBezTo>
                  <a:cubicBezTo>
                    <a:pt x="5631" y="6240"/>
                    <a:pt x="5957" y="6166"/>
                    <a:pt x="6207" y="6021"/>
                  </a:cubicBezTo>
                  <a:lnTo>
                    <a:pt x="10631" y="3465"/>
                  </a:lnTo>
                  <a:cubicBezTo>
                    <a:pt x="11106" y="3190"/>
                    <a:pt x="11132" y="2765"/>
                    <a:pt x="10692" y="2515"/>
                  </a:cubicBezTo>
                  <a:lnTo>
                    <a:pt x="6580" y="176"/>
                  </a:lnTo>
                  <a:cubicBezTo>
                    <a:pt x="6373" y="58"/>
                    <a:pt x="6100" y="0"/>
                    <a:pt x="5818"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39" name="Google Shape;2839;p44"/>
            <p:cNvSpPr/>
            <p:nvPr/>
          </p:nvSpPr>
          <p:spPr>
            <a:xfrm>
              <a:off x="2587100" y="1812950"/>
              <a:ext cx="271975" cy="156000"/>
            </a:xfrm>
            <a:custGeom>
              <a:avLst/>
              <a:gdLst/>
              <a:ahLst/>
              <a:cxnLst/>
              <a:rect l="l" t="t" r="r" b="b"/>
              <a:pathLst>
                <a:path w="10879" h="6240" extrusionOk="0">
                  <a:moveTo>
                    <a:pt x="5690" y="1"/>
                  </a:moveTo>
                  <a:cubicBezTo>
                    <a:pt x="5374" y="1"/>
                    <a:pt x="5048" y="74"/>
                    <a:pt x="4798" y="219"/>
                  </a:cubicBezTo>
                  <a:lnTo>
                    <a:pt x="735" y="2566"/>
                  </a:lnTo>
                  <a:lnTo>
                    <a:pt x="761" y="2540"/>
                  </a:lnTo>
                  <a:lnTo>
                    <a:pt x="0" y="2505"/>
                  </a:lnTo>
                  <a:lnTo>
                    <a:pt x="0" y="3326"/>
                  </a:lnTo>
                  <a:lnTo>
                    <a:pt x="6" y="3320"/>
                  </a:lnTo>
                  <a:cubicBezTo>
                    <a:pt x="21" y="3470"/>
                    <a:pt x="120" y="3615"/>
                    <a:pt x="313" y="3724"/>
                  </a:cubicBezTo>
                  <a:lnTo>
                    <a:pt x="4425" y="6063"/>
                  </a:lnTo>
                  <a:cubicBezTo>
                    <a:pt x="4632" y="6181"/>
                    <a:pt x="4905" y="6239"/>
                    <a:pt x="5187" y="6239"/>
                  </a:cubicBezTo>
                  <a:cubicBezTo>
                    <a:pt x="5503" y="6239"/>
                    <a:pt x="5828" y="6166"/>
                    <a:pt x="6079" y="6021"/>
                  </a:cubicBezTo>
                  <a:lnTo>
                    <a:pt x="10503" y="3464"/>
                  </a:lnTo>
                  <a:cubicBezTo>
                    <a:pt x="10719" y="3340"/>
                    <a:pt x="10838" y="3184"/>
                    <a:pt x="10865" y="3026"/>
                  </a:cubicBezTo>
                  <a:lnTo>
                    <a:pt x="10879" y="3026"/>
                  </a:lnTo>
                  <a:lnTo>
                    <a:pt x="10879" y="2188"/>
                  </a:lnTo>
                  <a:lnTo>
                    <a:pt x="10250" y="2001"/>
                  </a:lnTo>
                  <a:lnTo>
                    <a:pt x="10160" y="2285"/>
                  </a:lnTo>
                  <a:lnTo>
                    <a:pt x="6453" y="177"/>
                  </a:lnTo>
                  <a:cubicBezTo>
                    <a:pt x="6245" y="59"/>
                    <a:pt x="5971" y="1"/>
                    <a:pt x="5690" y="1"/>
                  </a:cubicBezTo>
                  <a:close/>
                </a:path>
              </a:pathLst>
            </a:custGeom>
            <a:solidFill>
              <a:srgbClr val="E3E3E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40" name="Google Shape;2840;p44"/>
            <p:cNvSpPr/>
            <p:nvPr/>
          </p:nvSpPr>
          <p:spPr>
            <a:xfrm>
              <a:off x="2583925" y="1793725"/>
              <a:ext cx="278300" cy="156000"/>
            </a:xfrm>
            <a:custGeom>
              <a:avLst/>
              <a:gdLst/>
              <a:ahLst/>
              <a:cxnLst/>
              <a:rect l="l" t="t" r="r" b="b"/>
              <a:pathLst>
                <a:path w="11132" h="6240" extrusionOk="0">
                  <a:moveTo>
                    <a:pt x="5818" y="1"/>
                  </a:moveTo>
                  <a:cubicBezTo>
                    <a:pt x="5502" y="1"/>
                    <a:pt x="5176" y="74"/>
                    <a:pt x="4925" y="218"/>
                  </a:cubicBezTo>
                  <a:lnTo>
                    <a:pt x="501" y="2776"/>
                  </a:lnTo>
                  <a:cubicBezTo>
                    <a:pt x="28" y="3050"/>
                    <a:pt x="0" y="3475"/>
                    <a:pt x="440" y="3725"/>
                  </a:cubicBezTo>
                  <a:lnTo>
                    <a:pt x="4552" y="6064"/>
                  </a:lnTo>
                  <a:cubicBezTo>
                    <a:pt x="4759" y="6182"/>
                    <a:pt x="5032" y="6240"/>
                    <a:pt x="5314" y="6240"/>
                  </a:cubicBezTo>
                  <a:cubicBezTo>
                    <a:pt x="5630" y="6240"/>
                    <a:pt x="5955" y="6166"/>
                    <a:pt x="6206" y="6021"/>
                  </a:cubicBezTo>
                  <a:lnTo>
                    <a:pt x="10631" y="3465"/>
                  </a:lnTo>
                  <a:cubicBezTo>
                    <a:pt x="11104" y="3191"/>
                    <a:pt x="11131" y="2765"/>
                    <a:pt x="10691" y="2515"/>
                  </a:cubicBezTo>
                  <a:lnTo>
                    <a:pt x="6580" y="176"/>
                  </a:lnTo>
                  <a:cubicBezTo>
                    <a:pt x="6373" y="58"/>
                    <a:pt x="6099" y="1"/>
                    <a:pt x="5818"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41" name="Google Shape;2841;p44"/>
            <p:cNvSpPr/>
            <p:nvPr/>
          </p:nvSpPr>
          <p:spPr>
            <a:xfrm>
              <a:off x="2136875" y="1973125"/>
              <a:ext cx="451050" cy="260850"/>
            </a:xfrm>
            <a:custGeom>
              <a:avLst/>
              <a:gdLst/>
              <a:ahLst/>
              <a:cxnLst/>
              <a:rect l="l" t="t" r="r" b="b"/>
              <a:pathLst>
                <a:path w="18042" h="10434" extrusionOk="0">
                  <a:moveTo>
                    <a:pt x="12009" y="1"/>
                  </a:moveTo>
                  <a:cubicBezTo>
                    <a:pt x="11742" y="1"/>
                    <a:pt x="11490" y="54"/>
                    <a:pt x="11302" y="163"/>
                  </a:cubicBezTo>
                  <a:lnTo>
                    <a:pt x="546" y="6439"/>
                  </a:lnTo>
                  <a:lnTo>
                    <a:pt x="7" y="6220"/>
                  </a:lnTo>
                  <a:lnTo>
                    <a:pt x="7" y="6966"/>
                  </a:lnTo>
                  <a:lnTo>
                    <a:pt x="14" y="6968"/>
                  </a:lnTo>
                  <a:cubicBezTo>
                    <a:pt x="1" y="7166"/>
                    <a:pt x="140" y="7380"/>
                    <a:pt x="432" y="7547"/>
                  </a:cubicBezTo>
                  <a:lnTo>
                    <a:pt x="5090" y="10197"/>
                  </a:lnTo>
                  <a:cubicBezTo>
                    <a:pt x="5365" y="10353"/>
                    <a:pt x="5713" y="10434"/>
                    <a:pt x="6041" y="10434"/>
                  </a:cubicBezTo>
                  <a:cubicBezTo>
                    <a:pt x="6307" y="10434"/>
                    <a:pt x="6559" y="10381"/>
                    <a:pt x="6746" y="10272"/>
                  </a:cubicBezTo>
                  <a:lnTo>
                    <a:pt x="17766" y="3842"/>
                  </a:lnTo>
                  <a:cubicBezTo>
                    <a:pt x="17937" y="3742"/>
                    <a:pt x="18023" y="3610"/>
                    <a:pt x="18034" y="3470"/>
                  </a:cubicBezTo>
                  <a:lnTo>
                    <a:pt x="18042" y="3470"/>
                  </a:lnTo>
                  <a:lnTo>
                    <a:pt x="18042" y="2702"/>
                  </a:lnTo>
                  <a:lnTo>
                    <a:pt x="17110" y="2305"/>
                  </a:lnTo>
                  <a:lnTo>
                    <a:pt x="17184" y="2642"/>
                  </a:lnTo>
                  <a:lnTo>
                    <a:pt x="12960" y="237"/>
                  </a:lnTo>
                  <a:cubicBezTo>
                    <a:pt x="12685" y="81"/>
                    <a:pt x="12336" y="1"/>
                    <a:pt x="12009" y="1"/>
                  </a:cubicBez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42" name="Google Shape;2842;p44"/>
            <p:cNvSpPr/>
            <p:nvPr/>
          </p:nvSpPr>
          <p:spPr>
            <a:xfrm>
              <a:off x="2133525" y="1954500"/>
              <a:ext cx="457950" cy="260875"/>
            </a:xfrm>
            <a:custGeom>
              <a:avLst/>
              <a:gdLst/>
              <a:ahLst/>
              <a:cxnLst/>
              <a:rect l="l" t="t" r="r" b="b"/>
              <a:pathLst>
                <a:path w="18318" h="10435" extrusionOk="0">
                  <a:moveTo>
                    <a:pt x="12143" y="1"/>
                  </a:moveTo>
                  <a:cubicBezTo>
                    <a:pt x="11876" y="1"/>
                    <a:pt x="11624" y="54"/>
                    <a:pt x="11436" y="163"/>
                  </a:cubicBezTo>
                  <a:lnTo>
                    <a:pt x="416" y="6594"/>
                  </a:lnTo>
                  <a:cubicBezTo>
                    <a:pt x="0" y="6836"/>
                    <a:pt x="67" y="7262"/>
                    <a:pt x="567" y="7546"/>
                  </a:cubicBezTo>
                  <a:lnTo>
                    <a:pt x="5224" y="10197"/>
                  </a:lnTo>
                  <a:cubicBezTo>
                    <a:pt x="5499" y="10354"/>
                    <a:pt x="5847" y="10434"/>
                    <a:pt x="6175" y="10434"/>
                  </a:cubicBezTo>
                  <a:cubicBezTo>
                    <a:pt x="6441" y="10434"/>
                    <a:pt x="6693" y="10381"/>
                    <a:pt x="6880" y="10272"/>
                  </a:cubicBezTo>
                  <a:lnTo>
                    <a:pt x="17900" y="3842"/>
                  </a:lnTo>
                  <a:cubicBezTo>
                    <a:pt x="18318" y="3599"/>
                    <a:pt x="18250" y="3172"/>
                    <a:pt x="17751" y="2888"/>
                  </a:cubicBezTo>
                  <a:lnTo>
                    <a:pt x="13094" y="238"/>
                  </a:lnTo>
                  <a:cubicBezTo>
                    <a:pt x="12819" y="81"/>
                    <a:pt x="12470" y="1"/>
                    <a:pt x="12143" y="1"/>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43" name="Google Shape;2843;p44"/>
            <p:cNvSpPr/>
            <p:nvPr/>
          </p:nvSpPr>
          <p:spPr>
            <a:xfrm>
              <a:off x="2308775" y="2056525"/>
              <a:ext cx="97500" cy="56225"/>
            </a:xfrm>
            <a:custGeom>
              <a:avLst/>
              <a:gdLst/>
              <a:ahLst/>
              <a:cxnLst/>
              <a:rect l="l" t="t" r="r" b="b"/>
              <a:pathLst>
                <a:path w="3900" h="2249" extrusionOk="0">
                  <a:moveTo>
                    <a:pt x="3207" y="1"/>
                  </a:moveTo>
                  <a:lnTo>
                    <a:pt x="1" y="1865"/>
                  </a:lnTo>
                  <a:lnTo>
                    <a:pt x="693" y="2249"/>
                  </a:lnTo>
                  <a:lnTo>
                    <a:pt x="3900" y="384"/>
                  </a:lnTo>
                  <a:lnTo>
                    <a:pt x="3207" y="1"/>
                  </a:ln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44" name="Google Shape;2844;p44"/>
            <p:cNvSpPr/>
            <p:nvPr/>
          </p:nvSpPr>
          <p:spPr>
            <a:xfrm>
              <a:off x="2311450" y="2058850"/>
              <a:ext cx="92175" cy="51600"/>
            </a:xfrm>
            <a:custGeom>
              <a:avLst/>
              <a:gdLst/>
              <a:ahLst/>
              <a:cxnLst/>
              <a:rect l="l" t="t" r="r" b="b"/>
              <a:pathLst>
                <a:path w="3687" h="2064" extrusionOk="0">
                  <a:moveTo>
                    <a:pt x="758" y="0"/>
                  </a:moveTo>
                  <a:lnTo>
                    <a:pt x="1" y="440"/>
                  </a:lnTo>
                  <a:lnTo>
                    <a:pt x="2928" y="2063"/>
                  </a:lnTo>
                  <a:lnTo>
                    <a:pt x="3687" y="1623"/>
                  </a:lnTo>
                  <a:lnTo>
                    <a:pt x="758" y="0"/>
                  </a:ln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845" name="Google Shape;2845;p44"/>
          <p:cNvGrpSpPr/>
          <p:nvPr/>
        </p:nvGrpSpPr>
        <p:grpSpPr>
          <a:xfrm>
            <a:off x="10149632" y="1509081"/>
            <a:ext cx="1082376" cy="3013456"/>
            <a:chOff x="2633725" y="238125"/>
            <a:chExt cx="400900" cy="1116150"/>
          </a:xfrm>
        </p:grpSpPr>
        <p:sp>
          <p:nvSpPr>
            <p:cNvPr id="2846" name="Google Shape;2846;p44"/>
            <p:cNvSpPr/>
            <p:nvPr/>
          </p:nvSpPr>
          <p:spPr>
            <a:xfrm>
              <a:off x="2942525" y="582775"/>
              <a:ext cx="27825" cy="539700"/>
            </a:xfrm>
            <a:custGeom>
              <a:avLst/>
              <a:gdLst/>
              <a:ahLst/>
              <a:cxnLst/>
              <a:rect l="l" t="t" r="r" b="b"/>
              <a:pathLst>
                <a:path w="1113" h="21588" extrusionOk="0">
                  <a:moveTo>
                    <a:pt x="0" y="0"/>
                  </a:moveTo>
                  <a:lnTo>
                    <a:pt x="0" y="21587"/>
                  </a:lnTo>
                  <a:lnTo>
                    <a:pt x="1112" y="21587"/>
                  </a:lnTo>
                  <a:lnTo>
                    <a:pt x="111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47" name="Google Shape;2847;p44"/>
            <p:cNvSpPr/>
            <p:nvPr/>
          </p:nvSpPr>
          <p:spPr>
            <a:xfrm>
              <a:off x="2770950" y="1030650"/>
              <a:ext cx="199175" cy="144650"/>
            </a:xfrm>
            <a:custGeom>
              <a:avLst/>
              <a:gdLst/>
              <a:ahLst/>
              <a:cxnLst/>
              <a:rect l="l" t="t" r="r" b="b"/>
              <a:pathLst>
                <a:path w="7967" h="5786" extrusionOk="0">
                  <a:moveTo>
                    <a:pt x="6863" y="0"/>
                  </a:moveTo>
                  <a:lnTo>
                    <a:pt x="1" y="4006"/>
                  </a:lnTo>
                  <a:lnTo>
                    <a:pt x="223" y="5786"/>
                  </a:lnTo>
                  <a:lnTo>
                    <a:pt x="7966" y="586"/>
                  </a:lnTo>
                  <a:lnTo>
                    <a:pt x="6863" y="0"/>
                  </a:lnTo>
                  <a:close/>
                </a:path>
              </a:pathLst>
            </a:custGeom>
            <a:solidFill>
              <a:srgbClr val="CC002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48" name="Google Shape;2848;p44"/>
            <p:cNvSpPr/>
            <p:nvPr/>
          </p:nvSpPr>
          <p:spPr>
            <a:xfrm>
              <a:off x="2633725" y="238125"/>
              <a:ext cx="393425" cy="1116150"/>
            </a:xfrm>
            <a:custGeom>
              <a:avLst/>
              <a:gdLst/>
              <a:ahLst/>
              <a:cxnLst/>
              <a:rect l="l" t="t" r="r" b="b"/>
              <a:pathLst>
                <a:path w="15737" h="44646" extrusionOk="0">
                  <a:moveTo>
                    <a:pt x="14577" y="0"/>
                  </a:moveTo>
                  <a:lnTo>
                    <a:pt x="1" y="44201"/>
                  </a:lnTo>
                  <a:lnTo>
                    <a:pt x="779" y="44646"/>
                  </a:lnTo>
                  <a:lnTo>
                    <a:pt x="15737" y="0"/>
                  </a:lnTo>
                  <a:close/>
                </a:path>
              </a:pathLst>
            </a:custGeom>
            <a:solidFill>
              <a:srgbClr val="FF66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49" name="Google Shape;2849;p44"/>
            <p:cNvSpPr/>
            <p:nvPr/>
          </p:nvSpPr>
          <p:spPr>
            <a:xfrm>
              <a:off x="2653175" y="238125"/>
              <a:ext cx="381450" cy="1116150"/>
            </a:xfrm>
            <a:custGeom>
              <a:avLst/>
              <a:gdLst/>
              <a:ahLst/>
              <a:cxnLst/>
              <a:rect l="l" t="t" r="r" b="b"/>
              <a:pathLst>
                <a:path w="15258" h="44646" extrusionOk="0">
                  <a:moveTo>
                    <a:pt x="12537" y="15392"/>
                  </a:moveTo>
                  <a:lnTo>
                    <a:pt x="12677" y="32287"/>
                  </a:lnTo>
                  <a:lnTo>
                    <a:pt x="5491" y="36423"/>
                  </a:lnTo>
                  <a:lnTo>
                    <a:pt x="5491" y="36423"/>
                  </a:lnTo>
                  <a:lnTo>
                    <a:pt x="12537" y="15392"/>
                  </a:lnTo>
                  <a:close/>
                  <a:moveTo>
                    <a:pt x="14959" y="0"/>
                  </a:moveTo>
                  <a:lnTo>
                    <a:pt x="1" y="44646"/>
                  </a:lnTo>
                  <a:lnTo>
                    <a:pt x="1" y="44646"/>
                  </a:lnTo>
                  <a:lnTo>
                    <a:pt x="15257" y="35865"/>
                  </a:lnTo>
                  <a:lnTo>
                    <a:pt x="14959"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0" name="Google Shape;2850;p44"/>
            <p:cNvSpPr/>
            <p:nvPr/>
          </p:nvSpPr>
          <p:spPr>
            <a:xfrm>
              <a:off x="3001875" y="385700"/>
              <a:ext cx="26625" cy="26400"/>
            </a:xfrm>
            <a:custGeom>
              <a:avLst/>
              <a:gdLst/>
              <a:ahLst/>
              <a:cxnLst/>
              <a:rect l="l" t="t" r="r" b="b"/>
              <a:pathLst>
                <a:path w="1065" h="1056" extrusionOk="0">
                  <a:moveTo>
                    <a:pt x="1060" y="1"/>
                  </a:moveTo>
                  <a:lnTo>
                    <a:pt x="1" y="611"/>
                  </a:lnTo>
                  <a:lnTo>
                    <a:pt x="3" y="1055"/>
                  </a:lnTo>
                  <a:lnTo>
                    <a:pt x="1064" y="445"/>
                  </a:lnTo>
                  <a:lnTo>
                    <a:pt x="1060"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1" name="Google Shape;2851;p44"/>
            <p:cNvSpPr/>
            <p:nvPr/>
          </p:nvSpPr>
          <p:spPr>
            <a:xfrm>
              <a:off x="3009950" y="356075"/>
              <a:ext cx="18300" cy="21600"/>
            </a:xfrm>
            <a:custGeom>
              <a:avLst/>
              <a:gdLst/>
              <a:ahLst/>
              <a:cxnLst/>
              <a:rect l="l" t="t" r="r" b="b"/>
              <a:pathLst>
                <a:path w="732" h="864" extrusionOk="0">
                  <a:moveTo>
                    <a:pt x="727" y="0"/>
                  </a:moveTo>
                  <a:lnTo>
                    <a:pt x="0" y="419"/>
                  </a:lnTo>
                  <a:lnTo>
                    <a:pt x="3" y="863"/>
                  </a:lnTo>
                  <a:lnTo>
                    <a:pt x="731" y="445"/>
                  </a:lnTo>
                  <a:lnTo>
                    <a:pt x="727"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2" name="Google Shape;2852;p44"/>
            <p:cNvSpPr/>
            <p:nvPr/>
          </p:nvSpPr>
          <p:spPr>
            <a:xfrm>
              <a:off x="3002375" y="447425"/>
              <a:ext cx="26625" cy="26425"/>
            </a:xfrm>
            <a:custGeom>
              <a:avLst/>
              <a:gdLst/>
              <a:ahLst/>
              <a:cxnLst/>
              <a:rect l="l" t="t" r="r" b="b"/>
              <a:pathLst>
                <a:path w="1065" h="1057" extrusionOk="0">
                  <a:moveTo>
                    <a:pt x="1060" y="1"/>
                  </a:moveTo>
                  <a:lnTo>
                    <a:pt x="1" y="611"/>
                  </a:lnTo>
                  <a:lnTo>
                    <a:pt x="4" y="1057"/>
                  </a:lnTo>
                  <a:lnTo>
                    <a:pt x="1064" y="447"/>
                  </a:lnTo>
                  <a:lnTo>
                    <a:pt x="1060"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3" name="Google Shape;2853;p44"/>
            <p:cNvSpPr/>
            <p:nvPr/>
          </p:nvSpPr>
          <p:spPr>
            <a:xfrm>
              <a:off x="3010450" y="417800"/>
              <a:ext cx="18300" cy="21625"/>
            </a:xfrm>
            <a:custGeom>
              <a:avLst/>
              <a:gdLst/>
              <a:ahLst/>
              <a:cxnLst/>
              <a:rect l="l" t="t" r="r" b="b"/>
              <a:pathLst>
                <a:path w="732" h="865" extrusionOk="0">
                  <a:moveTo>
                    <a:pt x="727" y="1"/>
                  </a:moveTo>
                  <a:lnTo>
                    <a:pt x="0" y="420"/>
                  </a:lnTo>
                  <a:lnTo>
                    <a:pt x="4" y="865"/>
                  </a:lnTo>
                  <a:lnTo>
                    <a:pt x="731" y="445"/>
                  </a:lnTo>
                  <a:lnTo>
                    <a:pt x="727"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4" name="Google Shape;2854;p44"/>
            <p:cNvSpPr/>
            <p:nvPr/>
          </p:nvSpPr>
          <p:spPr>
            <a:xfrm>
              <a:off x="3002875" y="509200"/>
              <a:ext cx="26650" cy="26400"/>
            </a:xfrm>
            <a:custGeom>
              <a:avLst/>
              <a:gdLst/>
              <a:ahLst/>
              <a:cxnLst/>
              <a:rect l="l" t="t" r="r" b="b"/>
              <a:pathLst>
                <a:path w="1066" h="1056" extrusionOk="0">
                  <a:moveTo>
                    <a:pt x="1062" y="1"/>
                  </a:moveTo>
                  <a:lnTo>
                    <a:pt x="1" y="611"/>
                  </a:lnTo>
                  <a:lnTo>
                    <a:pt x="4" y="1055"/>
                  </a:lnTo>
                  <a:lnTo>
                    <a:pt x="1065" y="445"/>
                  </a:lnTo>
                  <a:lnTo>
                    <a:pt x="1062"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5" name="Google Shape;2855;p44"/>
            <p:cNvSpPr/>
            <p:nvPr/>
          </p:nvSpPr>
          <p:spPr>
            <a:xfrm>
              <a:off x="3010975" y="479575"/>
              <a:ext cx="18300" cy="21600"/>
            </a:xfrm>
            <a:custGeom>
              <a:avLst/>
              <a:gdLst/>
              <a:ahLst/>
              <a:cxnLst/>
              <a:rect l="l" t="t" r="r" b="b"/>
              <a:pathLst>
                <a:path w="732" h="864" extrusionOk="0">
                  <a:moveTo>
                    <a:pt x="728" y="0"/>
                  </a:moveTo>
                  <a:lnTo>
                    <a:pt x="0" y="418"/>
                  </a:lnTo>
                  <a:lnTo>
                    <a:pt x="3" y="863"/>
                  </a:lnTo>
                  <a:lnTo>
                    <a:pt x="731"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6" name="Google Shape;2856;p44"/>
            <p:cNvSpPr/>
            <p:nvPr/>
          </p:nvSpPr>
          <p:spPr>
            <a:xfrm>
              <a:off x="3003400" y="570975"/>
              <a:ext cx="26625" cy="26375"/>
            </a:xfrm>
            <a:custGeom>
              <a:avLst/>
              <a:gdLst/>
              <a:ahLst/>
              <a:cxnLst/>
              <a:rect l="l" t="t" r="r" b="b"/>
              <a:pathLst>
                <a:path w="1065" h="1055" extrusionOk="0">
                  <a:moveTo>
                    <a:pt x="1060" y="0"/>
                  </a:moveTo>
                  <a:lnTo>
                    <a:pt x="1" y="610"/>
                  </a:lnTo>
                  <a:lnTo>
                    <a:pt x="4" y="1055"/>
                  </a:lnTo>
                  <a:lnTo>
                    <a:pt x="1064" y="445"/>
                  </a:lnTo>
                  <a:lnTo>
                    <a:pt x="1060"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7" name="Google Shape;2857;p44"/>
            <p:cNvSpPr/>
            <p:nvPr/>
          </p:nvSpPr>
          <p:spPr>
            <a:xfrm>
              <a:off x="3011475" y="541325"/>
              <a:ext cx="18300" cy="21600"/>
            </a:xfrm>
            <a:custGeom>
              <a:avLst/>
              <a:gdLst/>
              <a:ahLst/>
              <a:cxnLst/>
              <a:rect l="l" t="t" r="r" b="b"/>
              <a:pathLst>
                <a:path w="732" h="864" extrusionOk="0">
                  <a:moveTo>
                    <a:pt x="727" y="1"/>
                  </a:moveTo>
                  <a:lnTo>
                    <a:pt x="0" y="419"/>
                  </a:lnTo>
                  <a:lnTo>
                    <a:pt x="4" y="864"/>
                  </a:lnTo>
                  <a:lnTo>
                    <a:pt x="731" y="445"/>
                  </a:lnTo>
                  <a:lnTo>
                    <a:pt x="727"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8" name="Google Shape;2858;p44"/>
            <p:cNvSpPr/>
            <p:nvPr/>
          </p:nvSpPr>
          <p:spPr>
            <a:xfrm>
              <a:off x="3003900" y="632700"/>
              <a:ext cx="26650" cy="26400"/>
            </a:xfrm>
            <a:custGeom>
              <a:avLst/>
              <a:gdLst/>
              <a:ahLst/>
              <a:cxnLst/>
              <a:rect l="l" t="t" r="r" b="b"/>
              <a:pathLst>
                <a:path w="1066" h="1056" extrusionOk="0">
                  <a:moveTo>
                    <a:pt x="1062" y="0"/>
                  </a:moveTo>
                  <a:lnTo>
                    <a:pt x="1" y="611"/>
                  </a:lnTo>
                  <a:lnTo>
                    <a:pt x="4" y="1055"/>
                  </a:lnTo>
                  <a:lnTo>
                    <a:pt x="1065" y="445"/>
                  </a:lnTo>
                  <a:lnTo>
                    <a:pt x="106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59" name="Google Shape;2859;p44"/>
            <p:cNvSpPr/>
            <p:nvPr/>
          </p:nvSpPr>
          <p:spPr>
            <a:xfrm>
              <a:off x="3011975" y="603050"/>
              <a:ext cx="18325" cy="21650"/>
            </a:xfrm>
            <a:custGeom>
              <a:avLst/>
              <a:gdLst/>
              <a:ahLst/>
              <a:cxnLst/>
              <a:rect l="l" t="t" r="r" b="b"/>
              <a:pathLst>
                <a:path w="733" h="866" extrusionOk="0">
                  <a:moveTo>
                    <a:pt x="729" y="1"/>
                  </a:moveTo>
                  <a:lnTo>
                    <a:pt x="0" y="421"/>
                  </a:lnTo>
                  <a:lnTo>
                    <a:pt x="4" y="865"/>
                  </a:lnTo>
                  <a:lnTo>
                    <a:pt x="732" y="445"/>
                  </a:lnTo>
                  <a:lnTo>
                    <a:pt x="729"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0" name="Google Shape;2860;p44"/>
            <p:cNvSpPr/>
            <p:nvPr/>
          </p:nvSpPr>
          <p:spPr>
            <a:xfrm>
              <a:off x="3004425" y="694450"/>
              <a:ext cx="26625" cy="26400"/>
            </a:xfrm>
            <a:custGeom>
              <a:avLst/>
              <a:gdLst/>
              <a:ahLst/>
              <a:cxnLst/>
              <a:rect l="l" t="t" r="r" b="b"/>
              <a:pathLst>
                <a:path w="1065" h="1056" extrusionOk="0">
                  <a:moveTo>
                    <a:pt x="1061" y="1"/>
                  </a:moveTo>
                  <a:lnTo>
                    <a:pt x="1" y="611"/>
                  </a:lnTo>
                  <a:lnTo>
                    <a:pt x="5" y="1056"/>
                  </a:lnTo>
                  <a:lnTo>
                    <a:pt x="1064" y="446"/>
                  </a:lnTo>
                  <a:lnTo>
                    <a:pt x="1061"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1" name="Google Shape;2861;p44"/>
            <p:cNvSpPr/>
            <p:nvPr/>
          </p:nvSpPr>
          <p:spPr>
            <a:xfrm>
              <a:off x="3012500" y="664825"/>
              <a:ext cx="18300" cy="21600"/>
            </a:xfrm>
            <a:custGeom>
              <a:avLst/>
              <a:gdLst/>
              <a:ahLst/>
              <a:cxnLst/>
              <a:rect l="l" t="t" r="r" b="b"/>
              <a:pathLst>
                <a:path w="732" h="864" extrusionOk="0">
                  <a:moveTo>
                    <a:pt x="728" y="0"/>
                  </a:moveTo>
                  <a:lnTo>
                    <a:pt x="0" y="419"/>
                  </a:lnTo>
                  <a:lnTo>
                    <a:pt x="4" y="863"/>
                  </a:lnTo>
                  <a:lnTo>
                    <a:pt x="731"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2" name="Google Shape;2862;p44"/>
            <p:cNvSpPr/>
            <p:nvPr/>
          </p:nvSpPr>
          <p:spPr>
            <a:xfrm>
              <a:off x="3004925" y="756200"/>
              <a:ext cx="26650" cy="26425"/>
            </a:xfrm>
            <a:custGeom>
              <a:avLst/>
              <a:gdLst/>
              <a:ahLst/>
              <a:cxnLst/>
              <a:rect l="l" t="t" r="r" b="b"/>
              <a:pathLst>
                <a:path w="1066" h="1057" extrusionOk="0">
                  <a:moveTo>
                    <a:pt x="1062" y="0"/>
                  </a:moveTo>
                  <a:lnTo>
                    <a:pt x="1" y="610"/>
                  </a:lnTo>
                  <a:lnTo>
                    <a:pt x="4" y="1056"/>
                  </a:lnTo>
                  <a:lnTo>
                    <a:pt x="1065" y="446"/>
                  </a:lnTo>
                  <a:lnTo>
                    <a:pt x="106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3" name="Google Shape;2863;p44"/>
            <p:cNvSpPr/>
            <p:nvPr/>
          </p:nvSpPr>
          <p:spPr>
            <a:xfrm>
              <a:off x="3013000" y="726550"/>
              <a:ext cx="18325" cy="21625"/>
            </a:xfrm>
            <a:custGeom>
              <a:avLst/>
              <a:gdLst/>
              <a:ahLst/>
              <a:cxnLst/>
              <a:rect l="l" t="t" r="r" b="b"/>
              <a:pathLst>
                <a:path w="733" h="865" extrusionOk="0">
                  <a:moveTo>
                    <a:pt x="729" y="1"/>
                  </a:moveTo>
                  <a:lnTo>
                    <a:pt x="0" y="420"/>
                  </a:lnTo>
                  <a:lnTo>
                    <a:pt x="4" y="865"/>
                  </a:lnTo>
                  <a:lnTo>
                    <a:pt x="732" y="445"/>
                  </a:lnTo>
                  <a:lnTo>
                    <a:pt x="729"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4" name="Google Shape;2864;p44"/>
            <p:cNvSpPr/>
            <p:nvPr/>
          </p:nvSpPr>
          <p:spPr>
            <a:xfrm>
              <a:off x="3005450" y="817950"/>
              <a:ext cx="26625" cy="26400"/>
            </a:xfrm>
            <a:custGeom>
              <a:avLst/>
              <a:gdLst/>
              <a:ahLst/>
              <a:cxnLst/>
              <a:rect l="l" t="t" r="r" b="b"/>
              <a:pathLst>
                <a:path w="1065" h="1056" extrusionOk="0">
                  <a:moveTo>
                    <a:pt x="1061" y="1"/>
                  </a:moveTo>
                  <a:lnTo>
                    <a:pt x="1" y="611"/>
                  </a:lnTo>
                  <a:lnTo>
                    <a:pt x="5" y="1056"/>
                  </a:lnTo>
                  <a:lnTo>
                    <a:pt x="1064" y="445"/>
                  </a:lnTo>
                  <a:lnTo>
                    <a:pt x="1061"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5" name="Google Shape;2865;p44"/>
            <p:cNvSpPr/>
            <p:nvPr/>
          </p:nvSpPr>
          <p:spPr>
            <a:xfrm>
              <a:off x="3013525" y="788325"/>
              <a:ext cx="18300" cy="21600"/>
            </a:xfrm>
            <a:custGeom>
              <a:avLst/>
              <a:gdLst/>
              <a:ahLst/>
              <a:cxnLst/>
              <a:rect l="l" t="t" r="r" b="b"/>
              <a:pathLst>
                <a:path w="732" h="864" extrusionOk="0">
                  <a:moveTo>
                    <a:pt x="728" y="0"/>
                  </a:moveTo>
                  <a:lnTo>
                    <a:pt x="0" y="419"/>
                  </a:lnTo>
                  <a:lnTo>
                    <a:pt x="4" y="863"/>
                  </a:lnTo>
                  <a:lnTo>
                    <a:pt x="731"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6" name="Google Shape;2866;p44"/>
            <p:cNvSpPr/>
            <p:nvPr/>
          </p:nvSpPr>
          <p:spPr>
            <a:xfrm>
              <a:off x="3005950" y="879725"/>
              <a:ext cx="26650" cy="26400"/>
            </a:xfrm>
            <a:custGeom>
              <a:avLst/>
              <a:gdLst/>
              <a:ahLst/>
              <a:cxnLst/>
              <a:rect l="l" t="t" r="r" b="b"/>
              <a:pathLst>
                <a:path w="1066" h="1056" extrusionOk="0">
                  <a:moveTo>
                    <a:pt x="1062" y="0"/>
                  </a:moveTo>
                  <a:lnTo>
                    <a:pt x="1" y="611"/>
                  </a:lnTo>
                  <a:lnTo>
                    <a:pt x="5" y="1055"/>
                  </a:lnTo>
                  <a:lnTo>
                    <a:pt x="1066" y="445"/>
                  </a:lnTo>
                  <a:lnTo>
                    <a:pt x="106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7" name="Google Shape;2867;p44"/>
            <p:cNvSpPr/>
            <p:nvPr/>
          </p:nvSpPr>
          <p:spPr>
            <a:xfrm>
              <a:off x="3014025" y="850075"/>
              <a:ext cx="18325" cy="21600"/>
            </a:xfrm>
            <a:custGeom>
              <a:avLst/>
              <a:gdLst/>
              <a:ahLst/>
              <a:cxnLst/>
              <a:rect l="l" t="t" r="r" b="b"/>
              <a:pathLst>
                <a:path w="733" h="864" extrusionOk="0">
                  <a:moveTo>
                    <a:pt x="729" y="1"/>
                  </a:moveTo>
                  <a:lnTo>
                    <a:pt x="0" y="419"/>
                  </a:lnTo>
                  <a:lnTo>
                    <a:pt x="4" y="864"/>
                  </a:lnTo>
                  <a:lnTo>
                    <a:pt x="733" y="445"/>
                  </a:lnTo>
                  <a:lnTo>
                    <a:pt x="729"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8" name="Google Shape;2868;p44"/>
            <p:cNvSpPr/>
            <p:nvPr/>
          </p:nvSpPr>
          <p:spPr>
            <a:xfrm>
              <a:off x="3006500" y="941450"/>
              <a:ext cx="26600" cy="26400"/>
            </a:xfrm>
            <a:custGeom>
              <a:avLst/>
              <a:gdLst/>
              <a:ahLst/>
              <a:cxnLst/>
              <a:rect l="l" t="t" r="r" b="b"/>
              <a:pathLst>
                <a:path w="1064" h="1056" extrusionOk="0">
                  <a:moveTo>
                    <a:pt x="1060" y="1"/>
                  </a:moveTo>
                  <a:lnTo>
                    <a:pt x="0" y="611"/>
                  </a:lnTo>
                  <a:lnTo>
                    <a:pt x="4" y="1055"/>
                  </a:lnTo>
                  <a:lnTo>
                    <a:pt x="1063" y="445"/>
                  </a:lnTo>
                  <a:lnTo>
                    <a:pt x="1060"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9" name="Google Shape;2869;p44"/>
            <p:cNvSpPr/>
            <p:nvPr/>
          </p:nvSpPr>
          <p:spPr>
            <a:xfrm>
              <a:off x="3014550" y="911825"/>
              <a:ext cx="18300" cy="21625"/>
            </a:xfrm>
            <a:custGeom>
              <a:avLst/>
              <a:gdLst/>
              <a:ahLst/>
              <a:cxnLst/>
              <a:rect l="l" t="t" r="r" b="b"/>
              <a:pathLst>
                <a:path w="732" h="865" extrusionOk="0">
                  <a:moveTo>
                    <a:pt x="728" y="0"/>
                  </a:moveTo>
                  <a:lnTo>
                    <a:pt x="1" y="420"/>
                  </a:lnTo>
                  <a:lnTo>
                    <a:pt x="4" y="864"/>
                  </a:lnTo>
                  <a:lnTo>
                    <a:pt x="731"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0" name="Google Shape;2870;p44"/>
            <p:cNvSpPr/>
            <p:nvPr/>
          </p:nvSpPr>
          <p:spPr>
            <a:xfrm>
              <a:off x="3006975" y="1003225"/>
              <a:ext cx="26650" cy="26375"/>
            </a:xfrm>
            <a:custGeom>
              <a:avLst/>
              <a:gdLst/>
              <a:ahLst/>
              <a:cxnLst/>
              <a:rect l="l" t="t" r="r" b="b"/>
              <a:pathLst>
                <a:path w="1066" h="1055" extrusionOk="0">
                  <a:moveTo>
                    <a:pt x="1062" y="0"/>
                  </a:moveTo>
                  <a:lnTo>
                    <a:pt x="1" y="610"/>
                  </a:lnTo>
                  <a:lnTo>
                    <a:pt x="5" y="1055"/>
                  </a:lnTo>
                  <a:lnTo>
                    <a:pt x="1066" y="445"/>
                  </a:lnTo>
                  <a:lnTo>
                    <a:pt x="1062"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1" name="Google Shape;2871;p44"/>
            <p:cNvSpPr/>
            <p:nvPr/>
          </p:nvSpPr>
          <p:spPr>
            <a:xfrm>
              <a:off x="3015050" y="973575"/>
              <a:ext cx="18325" cy="21600"/>
            </a:xfrm>
            <a:custGeom>
              <a:avLst/>
              <a:gdLst/>
              <a:ahLst/>
              <a:cxnLst/>
              <a:rect l="l" t="t" r="r" b="b"/>
              <a:pathLst>
                <a:path w="733" h="864" extrusionOk="0">
                  <a:moveTo>
                    <a:pt x="729" y="1"/>
                  </a:moveTo>
                  <a:lnTo>
                    <a:pt x="0" y="419"/>
                  </a:lnTo>
                  <a:lnTo>
                    <a:pt x="4" y="864"/>
                  </a:lnTo>
                  <a:lnTo>
                    <a:pt x="733" y="445"/>
                  </a:lnTo>
                  <a:lnTo>
                    <a:pt x="729"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2" name="Google Shape;2872;p44"/>
            <p:cNvSpPr/>
            <p:nvPr/>
          </p:nvSpPr>
          <p:spPr>
            <a:xfrm>
              <a:off x="3007525" y="1064975"/>
              <a:ext cx="26600" cy="26400"/>
            </a:xfrm>
            <a:custGeom>
              <a:avLst/>
              <a:gdLst/>
              <a:ahLst/>
              <a:cxnLst/>
              <a:rect l="l" t="t" r="r" b="b"/>
              <a:pathLst>
                <a:path w="1064" h="1056" extrusionOk="0">
                  <a:moveTo>
                    <a:pt x="1060" y="1"/>
                  </a:moveTo>
                  <a:lnTo>
                    <a:pt x="0" y="611"/>
                  </a:lnTo>
                  <a:lnTo>
                    <a:pt x="4" y="1056"/>
                  </a:lnTo>
                  <a:lnTo>
                    <a:pt x="1064" y="445"/>
                  </a:lnTo>
                  <a:lnTo>
                    <a:pt x="1060" y="1"/>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3" name="Google Shape;2873;p44"/>
            <p:cNvSpPr/>
            <p:nvPr/>
          </p:nvSpPr>
          <p:spPr>
            <a:xfrm>
              <a:off x="3015575" y="1035325"/>
              <a:ext cx="18300" cy="21625"/>
            </a:xfrm>
            <a:custGeom>
              <a:avLst/>
              <a:gdLst/>
              <a:ahLst/>
              <a:cxnLst/>
              <a:rect l="l" t="t" r="r" b="b"/>
              <a:pathLst>
                <a:path w="732" h="865" extrusionOk="0">
                  <a:moveTo>
                    <a:pt x="728" y="0"/>
                  </a:moveTo>
                  <a:lnTo>
                    <a:pt x="1" y="420"/>
                  </a:lnTo>
                  <a:lnTo>
                    <a:pt x="4" y="864"/>
                  </a:lnTo>
                  <a:lnTo>
                    <a:pt x="732" y="445"/>
                  </a:lnTo>
                  <a:lnTo>
                    <a:pt x="728" y="0"/>
                  </a:lnTo>
                  <a:close/>
                </a:path>
              </a:pathLst>
            </a:custGeom>
            <a:solidFill>
              <a:srgbClr val="E3003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874" name="Google Shape;2874;p44"/>
          <p:cNvGrpSpPr/>
          <p:nvPr/>
        </p:nvGrpSpPr>
        <p:grpSpPr>
          <a:xfrm>
            <a:off x="2891454" y="4522528"/>
            <a:ext cx="1082381" cy="1586921"/>
            <a:chOff x="1243225" y="1832700"/>
            <a:chExt cx="303075" cy="444350"/>
          </a:xfrm>
        </p:grpSpPr>
        <p:sp>
          <p:nvSpPr>
            <p:cNvPr id="2875" name="Google Shape;2875;p44"/>
            <p:cNvSpPr/>
            <p:nvPr/>
          </p:nvSpPr>
          <p:spPr>
            <a:xfrm>
              <a:off x="1402025" y="2121525"/>
              <a:ext cx="72300" cy="155525"/>
            </a:xfrm>
            <a:custGeom>
              <a:avLst/>
              <a:gdLst/>
              <a:ahLst/>
              <a:cxnLst/>
              <a:rect l="l" t="t" r="r" b="b"/>
              <a:pathLst>
                <a:path w="2892" h="6221" extrusionOk="0">
                  <a:moveTo>
                    <a:pt x="1" y="1"/>
                  </a:moveTo>
                  <a:lnTo>
                    <a:pt x="1" y="4273"/>
                  </a:lnTo>
                  <a:lnTo>
                    <a:pt x="1" y="4354"/>
                  </a:lnTo>
                  <a:lnTo>
                    <a:pt x="1" y="5319"/>
                  </a:lnTo>
                  <a:lnTo>
                    <a:pt x="1574" y="6221"/>
                  </a:lnTo>
                  <a:lnTo>
                    <a:pt x="1574" y="3993"/>
                  </a:lnTo>
                  <a:lnTo>
                    <a:pt x="2891" y="3692"/>
                  </a:lnTo>
                  <a:lnTo>
                    <a:pt x="2891" y="1328"/>
                  </a:lnTo>
                  <a:lnTo>
                    <a:pt x="1574" y="865"/>
                  </a:lnTo>
                  <a:lnTo>
                    <a:pt x="1" y="1"/>
                  </a:ln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6" name="Google Shape;2876;p44"/>
            <p:cNvSpPr/>
            <p:nvPr/>
          </p:nvSpPr>
          <p:spPr>
            <a:xfrm>
              <a:off x="1401975" y="1986025"/>
              <a:ext cx="57175" cy="163400"/>
            </a:xfrm>
            <a:custGeom>
              <a:avLst/>
              <a:gdLst/>
              <a:ahLst/>
              <a:cxnLst/>
              <a:rect l="l" t="t" r="r" b="b"/>
              <a:pathLst>
                <a:path w="2287" h="6536" extrusionOk="0">
                  <a:moveTo>
                    <a:pt x="0" y="0"/>
                  </a:moveTo>
                  <a:lnTo>
                    <a:pt x="0" y="5420"/>
                  </a:lnTo>
                  <a:lnTo>
                    <a:pt x="1576" y="6285"/>
                  </a:lnTo>
                  <a:lnTo>
                    <a:pt x="2287" y="6535"/>
                  </a:lnTo>
                  <a:lnTo>
                    <a:pt x="2287" y="0"/>
                  </a:lnTo>
                  <a:close/>
                </a:path>
              </a:pathLst>
            </a:custGeom>
            <a:solidFill>
              <a:srgbClr val="082C5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7" name="Google Shape;2877;p44"/>
            <p:cNvSpPr/>
            <p:nvPr/>
          </p:nvSpPr>
          <p:spPr>
            <a:xfrm>
              <a:off x="1313650" y="2121500"/>
              <a:ext cx="160675" cy="106750"/>
            </a:xfrm>
            <a:custGeom>
              <a:avLst/>
              <a:gdLst/>
              <a:ahLst/>
              <a:cxnLst/>
              <a:rect l="l" t="t" r="r" b="b"/>
              <a:pathLst>
                <a:path w="6427" h="4270" extrusionOk="0">
                  <a:moveTo>
                    <a:pt x="3533" y="1"/>
                  </a:moveTo>
                  <a:lnTo>
                    <a:pt x="1095" y="1403"/>
                  </a:lnTo>
                  <a:cubicBezTo>
                    <a:pt x="831" y="2034"/>
                    <a:pt x="565" y="2664"/>
                    <a:pt x="296" y="3294"/>
                  </a:cubicBezTo>
                  <a:cubicBezTo>
                    <a:pt x="194" y="3536"/>
                    <a:pt x="97" y="3785"/>
                    <a:pt x="1" y="4037"/>
                  </a:cubicBezTo>
                  <a:lnTo>
                    <a:pt x="856" y="3926"/>
                  </a:lnTo>
                  <a:lnTo>
                    <a:pt x="3533" y="2164"/>
                  </a:lnTo>
                  <a:lnTo>
                    <a:pt x="2507" y="4269"/>
                  </a:lnTo>
                  <a:cubicBezTo>
                    <a:pt x="3235" y="3744"/>
                    <a:pt x="4086" y="3475"/>
                    <a:pt x="4952" y="3227"/>
                  </a:cubicBezTo>
                  <a:cubicBezTo>
                    <a:pt x="5425" y="2868"/>
                    <a:pt x="5901" y="2562"/>
                    <a:pt x="6426" y="2363"/>
                  </a:cubicBezTo>
                  <a:lnTo>
                    <a:pt x="6426" y="1329"/>
                  </a:lnTo>
                  <a:lnTo>
                    <a:pt x="5109" y="866"/>
                  </a:lnTo>
                  <a:lnTo>
                    <a:pt x="3533" y="1"/>
                  </a:lnTo>
                  <a:close/>
                </a:path>
              </a:pathLst>
            </a:custGeom>
            <a:solidFill>
              <a:srgbClr val="0F58B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8" name="Google Shape;2878;p44"/>
            <p:cNvSpPr/>
            <p:nvPr/>
          </p:nvSpPr>
          <p:spPr>
            <a:xfrm>
              <a:off x="1504550" y="2058850"/>
              <a:ext cx="41750" cy="50700"/>
            </a:xfrm>
            <a:custGeom>
              <a:avLst/>
              <a:gdLst/>
              <a:ahLst/>
              <a:cxnLst/>
              <a:rect l="l" t="t" r="r" b="b"/>
              <a:pathLst>
                <a:path w="1670" h="2028" extrusionOk="0">
                  <a:moveTo>
                    <a:pt x="0" y="0"/>
                  </a:moveTo>
                  <a:lnTo>
                    <a:pt x="187" y="2027"/>
                  </a:lnTo>
                  <a:lnTo>
                    <a:pt x="1669" y="958"/>
                  </a:lnTo>
                  <a:lnTo>
                    <a:pt x="0" y="0"/>
                  </a:lnTo>
                  <a:close/>
                </a:path>
              </a:pathLst>
            </a:custGeom>
            <a:solidFill>
              <a:srgbClr val="0D4CA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9" name="Google Shape;2879;p44"/>
            <p:cNvSpPr/>
            <p:nvPr/>
          </p:nvSpPr>
          <p:spPr>
            <a:xfrm>
              <a:off x="1312650" y="1872450"/>
              <a:ext cx="233650" cy="404600"/>
            </a:xfrm>
            <a:custGeom>
              <a:avLst/>
              <a:gdLst/>
              <a:ahLst/>
              <a:cxnLst/>
              <a:rect l="l" t="t" r="r" b="b"/>
              <a:pathLst>
                <a:path w="9346" h="16184" extrusionOk="0">
                  <a:moveTo>
                    <a:pt x="5149" y="5211"/>
                  </a:moveTo>
                  <a:lnTo>
                    <a:pt x="5149" y="10828"/>
                  </a:lnTo>
                  <a:lnTo>
                    <a:pt x="1017" y="13204"/>
                  </a:lnTo>
                  <a:lnTo>
                    <a:pt x="5149" y="5211"/>
                  </a:lnTo>
                  <a:close/>
                  <a:moveTo>
                    <a:pt x="8041" y="1"/>
                  </a:moveTo>
                  <a:lnTo>
                    <a:pt x="6751" y="744"/>
                  </a:lnTo>
                  <a:lnTo>
                    <a:pt x="1" y="13789"/>
                  </a:lnTo>
                  <a:lnTo>
                    <a:pt x="1" y="15952"/>
                  </a:lnTo>
                  <a:lnTo>
                    <a:pt x="5149" y="12991"/>
                  </a:lnTo>
                  <a:lnTo>
                    <a:pt x="5149" y="16184"/>
                  </a:lnTo>
                  <a:lnTo>
                    <a:pt x="8041" y="14520"/>
                  </a:lnTo>
                  <a:lnTo>
                    <a:pt x="8041" y="11327"/>
                  </a:lnTo>
                  <a:lnTo>
                    <a:pt x="9345" y="10577"/>
                  </a:lnTo>
                  <a:lnTo>
                    <a:pt x="9345" y="8414"/>
                  </a:lnTo>
                  <a:lnTo>
                    <a:pt x="8041" y="9163"/>
                  </a:lnTo>
                  <a:lnTo>
                    <a:pt x="8041" y="1"/>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0" name="Google Shape;2880;p44"/>
            <p:cNvSpPr/>
            <p:nvPr/>
          </p:nvSpPr>
          <p:spPr>
            <a:xfrm>
              <a:off x="1412025" y="1832700"/>
              <a:ext cx="101675" cy="58375"/>
            </a:xfrm>
            <a:custGeom>
              <a:avLst/>
              <a:gdLst/>
              <a:ahLst/>
              <a:cxnLst/>
              <a:rect l="l" t="t" r="r" b="b"/>
              <a:pathLst>
                <a:path w="4067" h="2335" extrusionOk="0">
                  <a:moveTo>
                    <a:pt x="1291" y="1"/>
                  </a:moveTo>
                  <a:lnTo>
                    <a:pt x="1" y="743"/>
                  </a:lnTo>
                  <a:lnTo>
                    <a:pt x="2776" y="2334"/>
                  </a:lnTo>
                  <a:lnTo>
                    <a:pt x="4066" y="1591"/>
                  </a:lnTo>
                  <a:lnTo>
                    <a:pt x="1291" y="1"/>
                  </a:lnTo>
                  <a:close/>
                </a:path>
              </a:pathLst>
            </a:custGeom>
            <a:solidFill>
              <a:srgbClr val="0D4CA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1" name="Google Shape;2881;p44"/>
            <p:cNvSpPr/>
            <p:nvPr/>
          </p:nvSpPr>
          <p:spPr>
            <a:xfrm>
              <a:off x="1243225" y="1851250"/>
              <a:ext cx="238225" cy="365950"/>
            </a:xfrm>
            <a:custGeom>
              <a:avLst/>
              <a:gdLst/>
              <a:ahLst/>
              <a:cxnLst/>
              <a:rect l="l" t="t" r="r" b="b"/>
              <a:pathLst>
                <a:path w="9529" h="14638" extrusionOk="0">
                  <a:moveTo>
                    <a:pt x="6753" y="1"/>
                  </a:moveTo>
                  <a:lnTo>
                    <a:pt x="1" y="13046"/>
                  </a:lnTo>
                  <a:lnTo>
                    <a:pt x="2778" y="14637"/>
                  </a:lnTo>
                  <a:lnTo>
                    <a:pt x="9528" y="1592"/>
                  </a:lnTo>
                  <a:lnTo>
                    <a:pt x="6753" y="1"/>
                  </a:lnTo>
                  <a:close/>
                </a:path>
              </a:pathLst>
            </a:custGeom>
            <a:solidFill>
              <a:srgbClr val="0F58B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2" name="Google Shape;2882;p44"/>
            <p:cNvSpPr/>
            <p:nvPr/>
          </p:nvSpPr>
          <p:spPr>
            <a:xfrm>
              <a:off x="1243225" y="2177375"/>
              <a:ext cx="69450" cy="93900"/>
            </a:xfrm>
            <a:custGeom>
              <a:avLst/>
              <a:gdLst/>
              <a:ahLst/>
              <a:cxnLst/>
              <a:rect l="l" t="t" r="r" b="b"/>
              <a:pathLst>
                <a:path w="2778" h="3756" extrusionOk="0">
                  <a:moveTo>
                    <a:pt x="1" y="1"/>
                  </a:moveTo>
                  <a:lnTo>
                    <a:pt x="1" y="2165"/>
                  </a:lnTo>
                  <a:lnTo>
                    <a:pt x="2778" y="3755"/>
                  </a:lnTo>
                  <a:lnTo>
                    <a:pt x="2778" y="1592"/>
                  </a:lnTo>
                  <a:lnTo>
                    <a:pt x="1" y="1"/>
                  </a:lnTo>
                  <a:close/>
                </a:path>
              </a:pathLst>
            </a:custGeom>
            <a:solidFill>
              <a:srgbClr val="0D4CA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883" name="Google Shape;2883;p44"/>
          <p:cNvGrpSpPr/>
          <p:nvPr/>
        </p:nvGrpSpPr>
        <p:grpSpPr>
          <a:xfrm>
            <a:off x="2280843" y="1970396"/>
            <a:ext cx="920899" cy="957681"/>
            <a:chOff x="2280800" y="336825"/>
            <a:chExt cx="366775" cy="381425"/>
          </a:xfrm>
        </p:grpSpPr>
        <p:sp>
          <p:nvSpPr>
            <p:cNvPr id="2884" name="Google Shape;2884;p44"/>
            <p:cNvSpPr/>
            <p:nvPr/>
          </p:nvSpPr>
          <p:spPr>
            <a:xfrm>
              <a:off x="2280800" y="490300"/>
              <a:ext cx="122900" cy="227950"/>
            </a:xfrm>
            <a:custGeom>
              <a:avLst/>
              <a:gdLst/>
              <a:ahLst/>
              <a:cxnLst/>
              <a:rect l="l" t="t" r="r" b="b"/>
              <a:pathLst>
                <a:path w="4916" h="9118" extrusionOk="0">
                  <a:moveTo>
                    <a:pt x="4214" y="1"/>
                  </a:moveTo>
                  <a:lnTo>
                    <a:pt x="2676" y="906"/>
                  </a:lnTo>
                  <a:lnTo>
                    <a:pt x="2698" y="1170"/>
                  </a:lnTo>
                  <a:cubicBezTo>
                    <a:pt x="2784" y="1134"/>
                    <a:pt x="2856" y="1116"/>
                    <a:pt x="2911" y="1116"/>
                  </a:cubicBezTo>
                  <a:cubicBezTo>
                    <a:pt x="2946" y="1116"/>
                    <a:pt x="2975" y="1123"/>
                    <a:pt x="2998" y="1136"/>
                  </a:cubicBezTo>
                  <a:cubicBezTo>
                    <a:pt x="3056" y="1172"/>
                    <a:pt x="3090" y="1241"/>
                    <a:pt x="3099" y="1341"/>
                  </a:cubicBezTo>
                  <a:cubicBezTo>
                    <a:pt x="3115" y="1552"/>
                    <a:pt x="3020" y="1988"/>
                    <a:pt x="2813" y="2651"/>
                  </a:cubicBezTo>
                  <a:lnTo>
                    <a:pt x="2665" y="3144"/>
                  </a:lnTo>
                  <a:lnTo>
                    <a:pt x="2248" y="2375"/>
                  </a:lnTo>
                  <a:cubicBezTo>
                    <a:pt x="2153" y="2204"/>
                    <a:pt x="2101" y="2101"/>
                    <a:pt x="2091" y="2072"/>
                  </a:cubicBezTo>
                  <a:cubicBezTo>
                    <a:pt x="2070" y="2004"/>
                    <a:pt x="2056" y="1935"/>
                    <a:pt x="2050" y="1865"/>
                  </a:cubicBezTo>
                  <a:cubicBezTo>
                    <a:pt x="2044" y="1789"/>
                    <a:pt x="2051" y="1725"/>
                    <a:pt x="2072" y="1677"/>
                  </a:cubicBezTo>
                  <a:lnTo>
                    <a:pt x="2305" y="1410"/>
                  </a:lnTo>
                  <a:lnTo>
                    <a:pt x="2432" y="1327"/>
                  </a:lnTo>
                  <a:lnTo>
                    <a:pt x="2411" y="1062"/>
                  </a:lnTo>
                  <a:lnTo>
                    <a:pt x="0" y="2481"/>
                  </a:lnTo>
                  <a:lnTo>
                    <a:pt x="22" y="2745"/>
                  </a:lnTo>
                  <a:cubicBezTo>
                    <a:pt x="88" y="2714"/>
                    <a:pt x="153" y="2699"/>
                    <a:pt x="216" y="2699"/>
                  </a:cubicBezTo>
                  <a:cubicBezTo>
                    <a:pt x="294" y="2699"/>
                    <a:pt x="370" y="2722"/>
                    <a:pt x="444" y="2769"/>
                  </a:cubicBezTo>
                  <a:cubicBezTo>
                    <a:pt x="577" y="2854"/>
                    <a:pt x="795" y="3170"/>
                    <a:pt x="1095" y="3716"/>
                  </a:cubicBezTo>
                  <a:lnTo>
                    <a:pt x="2008" y="5393"/>
                  </a:lnTo>
                  <a:lnTo>
                    <a:pt x="1713" y="6415"/>
                  </a:lnTo>
                  <a:cubicBezTo>
                    <a:pt x="1441" y="7360"/>
                    <a:pt x="1224" y="7974"/>
                    <a:pt x="1063" y="8254"/>
                  </a:cubicBezTo>
                  <a:cubicBezTo>
                    <a:pt x="901" y="8534"/>
                    <a:pt x="714" y="8736"/>
                    <a:pt x="502" y="8861"/>
                  </a:cubicBezTo>
                  <a:lnTo>
                    <a:pt x="522" y="9117"/>
                  </a:lnTo>
                  <a:lnTo>
                    <a:pt x="2222" y="8116"/>
                  </a:lnTo>
                  <a:lnTo>
                    <a:pt x="2202" y="7861"/>
                  </a:lnTo>
                  <a:cubicBezTo>
                    <a:pt x="2074" y="7936"/>
                    <a:pt x="1983" y="7973"/>
                    <a:pt x="1927" y="7973"/>
                  </a:cubicBezTo>
                  <a:cubicBezTo>
                    <a:pt x="1923" y="7973"/>
                    <a:pt x="1920" y="7973"/>
                    <a:pt x="1917" y="7973"/>
                  </a:cubicBezTo>
                  <a:cubicBezTo>
                    <a:pt x="1862" y="7968"/>
                    <a:pt x="1817" y="7938"/>
                    <a:pt x="1782" y="7882"/>
                  </a:cubicBezTo>
                  <a:cubicBezTo>
                    <a:pt x="1747" y="7826"/>
                    <a:pt x="1726" y="7741"/>
                    <a:pt x="1718" y="7629"/>
                  </a:cubicBezTo>
                  <a:cubicBezTo>
                    <a:pt x="1714" y="7542"/>
                    <a:pt x="1720" y="7453"/>
                    <a:pt x="1740" y="7368"/>
                  </a:cubicBezTo>
                  <a:cubicBezTo>
                    <a:pt x="1750" y="7300"/>
                    <a:pt x="1816" y="7059"/>
                    <a:pt x="1937" y="6643"/>
                  </a:cubicBezTo>
                  <a:lnTo>
                    <a:pt x="2204" y="5739"/>
                  </a:lnTo>
                  <a:lnTo>
                    <a:pt x="2664" y="6593"/>
                  </a:lnTo>
                  <a:cubicBezTo>
                    <a:pt x="2787" y="6816"/>
                    <a:pt x="2853" y="6995"/>
                    <a:pt x="2864" y="7130"/>
                  </a:cubicBezTo>
                  <a:cubicBezTo>
                    <a:pt x="2871" y="7217"/>
                    <a:pt x="2852" y="7305"/>
                    <a:pt x="2811" y="7382"/>
                  </a:cubicBezTo>
                  <a:cubicBezTo>
                    <a:pt x="2769" y="7462"/>
                    <a:pt x="2654" y="7570"/>
                    <a:pt x="2467" y="7705"/>
                  </a:cubicBezTo>
                  <a:lnTo>
                    <a:pt x="2487" y="7960"/>
                  </a:lnTo>
                  <a:lnTo>
                    <a:pt x="4915" y="6531"/>
                  </a:lnTo>
                  <a:lnTo>
                    <a:pt x="4895" y="6275"/>
                  </a:lnTo>
                  <a:cubicBezTo>
                    <a:pt x="4812" y="6318"/>
                    <a:pt x="4737" y="6339"/>
                    <a:pt x="4670" y="6339"/>
                  </a:cubicBezTo>
                  <a:cubicBezTo>
                    <a:pt x="4620" y="6339"/>
                    <a:pt x="4575" y="6327"/>
                    <a:pt x="4534" y="6303"/>
                  </a:cubicBezTo>
                  <a:cubicBezTo>
                    <a:pt x="4369" y="6186"/>
                    <a:pt x="4125" y="5826"/>
                    <a:pt x="3803" y="5222"/>
                  </a:cubicBezTo>
                  <a:lnTo>
                    <a:pt x="2879" y="3479"/>
                  </a:lnTo>
                  <a:lnTo>
                    <a:pt x="3252" y="2144"/>
                  </a:lnTo>
                  <a:cubicBezTo>
                    <a:pt x="3419" y="1542"/>
                    <a:pt x="3577" y="1109"/>
                    <a:pt x="3727" y="845"/>
                  </a:cubicBezTo>
                  <a:cubicBezTo>
                    <a:pt x="3878" y="582"/>
                    <a:pt x="4047" y="388"/>
                    <a:pt x="4235" y="266"/>
                  </a:cubicBezTo>
                  <a:lnTo>
                    <a:pt x="4214" y="1"/>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5" name="Google Shape;2885;p44"/>
            <p:cNvSpPr/>
            <p:nvPr/>
          </p:nvSpPr>
          <p:spPr>
            <a:xfrm>
              <a:off x="2401700" y="389725"/>
              <a:ext cx="129050" cy="202000"/>
            </a:xfrm>
            <a:custGeom>
              <a:avLst/>
              <a:gdLst/>
              <a:ahLst/>
              <a:cxnLst/>
              <a:rect l="l" t="t" r="r" b="b"/>
              <a:pathLst>
                <a:path w="5162" h="8080" extrusionOk="0">
                  <a:moveTo>
                    <a:pt x="2585" y="0"/>
                  </a:moveTo>
                  <a:lnTo>
                    <a:pt x="1971" y="360"/>
                  </a:lnTo>
                  <a:lnTo>
                    <a:pt x="2239" y="3762"/>
                  </a:lnTo>
                  <a:lnTo>
                    <a:pt x="1" y="5078"/>
                  </a:lnTo>
                  <a:lnTo>
                    <a:pt x="73" y="6012"/>
                  </a:lnTo>
                  <a:lnTo>
                    <a:pt x="2311" y="4696"/>
                  </a:lnTo>
                  <a:lnTo>
                    <a:pt x="2577" y="8079"/>
                  </a:lnTo>
                  <a:lnTo>
                    <a:pt x="3190" y="7718"/>
                  </a:lnTo>
                  <a:lnTo>
                    <a:pt x="2923" y="4335"/>
                  </a:lnTo>
                  <a:lnTo>
                    <a:pt x="5161" y="3019"/>
                  </a:lnTo>
                  <a:lnTo>
                    <a:pt x="5088" y="2085"/>
                  </a:lnTo>
                  <a:lnTo>
                    <a:pt x="2851" y="3401"/>
                  </a:lnTo>
                  <a:lnTo>
                    <a:pt x="2585" y="0"/>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6" name="Google Shape;2886;p44"/>
            <p:cNvSpPr/>
            <p:nvPr/>
          </p:nvSpPr>
          <p:spPr>
            <a:xfrm>
              <a:off x="2532150" y="336825"/>
              <a:ext cx="115425" cy="299500"/>
            </a:xfrm>
            <a:custGeom>
              <a:avLst/>
              <a:gdLst/>
              <a:ahLst/>
              <a:cxnLst/>
              <a:rect l="l" t="t" r="r" b="b"/>
              <a:pathLst>
                <a:path w="4617" h="11980" extrusionOk="0">
                  <a:moveTo>
                    <a:pt x="4595" y="1"/>
                  </a:moveTo>
                  <a:lnTo>
                    <a:pt x="3138" y="857"/>
                  </a:lnTo>
                  <a:lnTo>
                    <a:pt x="3160" y="1123"/>
                  </a:lnTo>
                  <a:cubicBezTo>
                    <a:pt x="3283" y="1058"/>
                    <a:pt x="3383" y="1026"/>
                    <a:pt x="3462" y="1026"/>
                  </a:cubicBezTo>
                  <a:cubicBezTo>
                    <a:pt x="3507" y="1026"/>
                    <a:pt x="3545" y="1036"/>
                    <a:pt x="3575" y="1058"/>
                  </a:cubicBezTo>
                  <a:cubicBezTo>
                    <a:pt x="3658" y="1116"/>
                    <a:pt x="3706" y="1233"/>
                    <a:pt x="3720" y="1410"/>
                  </a:cubicBezTo>
                  <a:cubicBezTo>
                    <a:pt x="3742" y="1685"/>
                    <a:pt x="3690" y="2236"/>
                    <a:pt x="3566" y="3059"/>
                  </a:cubicBezTo>
                  <a:lnTo>
                    <a:pt x="3214" y="5366"/>
                  </a:lnTo>
                  <a:lnTo>
                    <a:pt x="2265" y="3207"/>
                  </a:lnTo>
                  <a:cubicBezTo>
                    <a:pt x="2070" y="2769"/>
                    <a:pt x="1964" y="2459"/>
                    <a:pt x="1950" y="2277"/>
                  </a:cubicBezTo>
                  <a:cubicBezTo>
                    <a:pt x="1943" y="2159"/>
                    <a:pt x="1967" y="2042"/>
                    <a:pt x="2020" y="1936"/>
                  </a:cubicBezTo>
                  <a:cubicBezTo>
                    <a:pt x="2076" y="1820"/>
                    <a:pt x="2180" y="1712"/>
                    <a:pt x="2334" y="1610"/>
                  </a:cubicBezTo>
                  <a:lnTo>
                    <a:pt x="2313" y="1344"/>
                  </a:lnTo>
                  <a:lnTo>
                    <a:pt x="0" y="2704"/>
                  </a:lnTo>
                  <a:lnTo>
                    <a:pt x="22" y="2968"/>
                  </a:lnTo>
                  <a:cubicBezTo>
                    <a:pt x="43" y="2965"/>
                    <a:pt x="64" y="2964"/>
                    <a:pt x="84" y="2964"/>
                  </a:cubicBezTo>
                  <a:cubicBezTo>
                    <a:pt x="206" y="2964"/>
                    <a:pt x="316" y="3011"/>
                    <a:pt x="413" y="3106"/>
                  </a:cubicBezTo>
                  <a:cubicBezTo>
                    <a:pt x="526" y="3218"/>
                    <a:pt x="719" y="3584"/>
                    <a:pt x="989" y="4206"/>
                  </a:cubicBezTo>
                  <a:lnTo>
                    <a:pt x="2780" y="8295"/>
                  </a:lnTo>
                  <a:lnTo>
                    <a:pt x="2690" y="8920"/>
                  </a:lnTo>
                  <a:cubicBezTo>
                    <a:pt x="2577" y="9730"/>
                    <a:pt x="2466" y="10271"/>
                    <a:pt x="2358" y="10544"/>
                  </a:cubicBezTo>
                  <a:cubicBezTo>
                    <a:pt x="2283" y="10730"/>
                    <a:pt x="2209" y="10843"/>
                    <a:pt x="2137" y="10887"/>
                  </a:cubicBezTo>
                  <a:cubicBezTo>
                    <a:pt x="2117" y="10898"/>
                    <a:pt x="2099" y="10904"/>
                    <a:pt x="2082" y="10904"/>
                  </a:cubicBezTo>
                  <a:cubicBezTo>
                    <a:pt x="2059" y="10904"/>
                    <a:pt x="2038" y="10893"/>
                    <a:pt x="2020" y="10872"/>
                  </a:cubicBezTo>
                  <a:cubicBezTo>
                    <a:pt x="1994" y="10838"/>
                    <a:pt x="1972" y="10732"/>
                    <a:pt x="1953" y="10552"/>
                  </a:cubicBezTo>
                  <a:cubicBezTo>
                    <a:pt x="1924" y="10237"/>
                    <a:pt x="1857" y="10032"/>
                    <a:pt x="1751" y="9939"/>
                  </a:cubicBezTo>
                  <a:cubicBezTo>
                    <a:pt x="1697" y="9891"/>
                    <a:pt x="1636" y="9867"/>
                    <a:pt x="1569" y="9867"/>
                  </a:cubicBezTo>
                  <a:cubicBezTo>
                    <a:pt x="1505" y="9867"/>
                    <a:pt x="1436" y="9889"/>
                    <a:pt x="1360" y="9933"/>
                  </a:cubicBezTo>
                  <a:cubicBezTo>
                    <a:pt x="1198" y="10029"/>
                    <a:pt x="1070" y="10198"/>
                    <a:pt x="974" y="10442"/>
                  </a:cubicBezTo>
                  <a:cubicBezTo>
                    <a:pt x="878" y="10686"/>
                    <a:pt x="840" y="10950"/>
                    <a:pt x="862" y="11213"/>
                  </a:cubicBezTo>
                  <a:cubicBezTo>
                    <a:pt x="887" y="11530"/>
                    <a:pt x="989" y="11754"/>
                    <a:pt x="1166" y="11888"/>
                  </a:cubicBezTo>
                  <a:cubicBezTo>
                    <a:pt x="1249" y="11949"/>
                    <a:pt x="1340" y="11980"/>
                    <a:pt x="1440" y="11980"/>
                  </a:cubicBezTo>
                  <a:cubicBezTo>
                    <a:pt x="1555" y="11980"/>
                    <a:pt x="1682" y="11939"/>
                    <a:pt x="1820" y="11858"/>
                  </a:cubicBezTo>
                  <a:cubicBezTo>
                    <a:pt x="2140" y="11669"/>
                    <a:pt x="2392" y="11311"/>
                    <a:pt x="2577" y="10786"/>
                  </a:cubicBezTo>
                  <a:cubicBezTo>
                    <a:pt x="2705" y="10415"/>
                    <a:pt x="2878" y="9523"/>
                    <a:pt x="3099" y="8110"/>
                  </a:cubicBezTo>
                  <a:lnTo>
                    <a:pt x="3954" y="2461"/>
                  </a:lnTo>
                  <a:cubicBezTo>
                    <a:pt x="4096" y="1499"/>
                    <a:pt x="4207" y="918"/>
                    <a:pt x="4286" y="722"/>
                  </a:cubicBezTo>
                  <a:cubicBezTo>
                    <a:pt x="4365" y="525"/>
                    <a:pt x="4476" y="372"/>
                    <a:pt x="4616" y="265"/>
                  </a:cubicBezTo>
                  <a:lnTo>
                    <a:pt x="4595" y="1"/>
                  </a:lnTo>
                  <a:close/>
                </a:path>
              </a:pathLst>
            </a:custGeom>
            <a:solidFill>
              <a:srgbClr val="0A3B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887" name="Google Shape;2887;p44"/>
          <p:cNvGrpSpPr/>
          <p:nvPr/>
        </p:nvGrpSpPr>
        <p:grpSpPr>
          <a:xfrm>
            <a:off x="950980" y="1634296"/>
            <a:ext cx="1114584" cy="1796745"/>
            <a:chOff x="3351500" y="1349625"/>
            <a:chExt cx="369100" cy="594975"/>
          </a:xfrm>
        </p:grpSpPr>
        <p:sp>
          <p:nvSpPr>
            <p:cNvPr id="2888" name="Google Shape;2888;p44"/>
            <p:cNvSpPr/>
            <p:nvPr/>
          </p:nvSpPr>
          <p:spPr>
            <a:xfrm>
              <a:off x="3473800" y="1456050"/>
              <a:ext cx="110900" cy="64600"/>
            </a:xfrm>
            <a:custGeom>
              <a:avLst/>
              <a:gdLst/>
              <a:ahLst/>
              <a:cxnLst/>
              <a:rect l="l" t="t" r="r" b="b"/>
              <a:pathLst>
                <a:path w="4436" h="2584" extrusionOk="0">
                  <a:moveTo>
                    <a:pt x="4287" y="1"/>
                  </a:moveTo>
                  <a:cubicBezTo>
                    <a:pt x="4264" y="1"/>
                    <a:pt x="4241" y="7"/>
                    <a:pt x="4220" y="19"/>
                  </a:cubicBezTo>
                  <a:lnTo>
                    <a:pt x="117" y="2340"/>
                  </a:lnTo>
                  <a:cubicBezTo>
                    <a:pt x="0" y="2406"/>
                    <a:pt x="48" y="2583"/>
                    <a:pt x="181" y="2583"/>
                  </a:cubicBezTo>
                  <a:cubicBezTo>
                    <a:pt x="203" y="2583"/>
                    <a:pt x="226" y="2578"/>
                    <a:pt x="246" y="2567"/>
                  </a:cubicBezTo>
                  <a:lnTo>
                    <a:pt x="4349" y="245"/>
                  </a:lnTo>
                  <a:cubicBezTo>
                    <a:pt x="4412" y="211"/>
                    <a:pt x="4436" y="130"/>
                    <a:pt x="4400" y="66"/>
                  </a:cubicBezTo>
                  <a:cubicBezTo>
                    <a:pt x="4376" y="24"/>
                    <a:pt x="4332" y="1"/>
                    <a:pt x="4287"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9" name="Google Shape;2889;p44"/>
            <p:cNvSpPr/>
            <p:nvPr/>
          </p:nvSpPr>
          <p:spPr>
            <a:xfrm>
              <a:off x="3574150" y="1443500"/>
              <a:ext cx="20900" cy="34650"/>
            </a:xfrm>
            <a:custGeom>
              <a:avLst/>
              <a:gdLst/>
              <a:ahLst/>
              <a:cxnLst/>
              <a:rect l="l" t="t" r="r" b="b"/>
              <a:pathLst>
                <a:path w="836" h="1386" extrusionOk="0">
                  <a:moveTo>
                    <a:pt x="148" y="1"/>
                  </a:moveTo>
                  <a:cubicBezTo>
                    <a:pt x="97" y="1"/>
                    <a:pt x="49" y="31"/>
                    <a:pt x="28" y="82"/>
                  </a:cubicBezTo>
                  <a:cubicBezTo>
                    <a:pt x="1" y="149"/>
                    <a:pt x="33" y="226"/>
                    <a:pt x="102" y="252"/>
                  </a:cubicBezTo>
                  <a:lnTo>
                    <a:pt x="506" y="419"/>
                  </a:lnTo>
                  <a:lnTo>
                    <a:pt x="122" y="1197"/>
                  </a:lnTo>
                  <a:cubicBezTo>
                    <a:pt x="89" y="1261"/>
                    <a:pt x="117" y="1339"/>
                    <a:pt x="180" y="1372"/>
                  </a:cubicBezTo>
                  <a:cubicBezTo>
                    <a:pt x="199" y="1380"/>
                    <a:pt x="219" y="1385"/>
                    <a:pt x="239" y="1385"/>
                  </a:cubicBezTo>
                  <a:cubicBezTo>
                    <a:pt x="287" y="1385"/>
                    <a:pt x="333" y="1357"/>
                    <a:pt x="355" y="1312"/>
                  </a:cubicBezTo>
                  <a:lnTo>
                    <a:pt x="802" y="409"/>
                  </a:lnTo>
                  <a:cubicBezTo>
                    <a:pt x="835" y="342"/>
                    <a:pt x="804" y="260"/>
                    <a:pt x="734" y="231"/>
                  </a:cubicBezTo>
                  <a:lnTo>
                    <a:pt x="200" y="12"/>
                  </a:lnTo>
                  <a:cubicBezTo>
                    <a:pt x="183" y="4"/>
                    <a:pt x="165" y="1"/>
                    <a:pt x="148"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0" name="Google Shape;2890;p44"/>
            <p:cNvSpPr/>
            <p:nvPr/>
          </p:nvSpPr>
          <p:spPr>
            <a:xfrm>
              <a:off x="3352850" y="1489800"/>
              <a:ext cx="97375" cy="138700"/>
            </a:xfrm>
            <a:custGeom>
              <a:avLst/>
              <a:gdLst/>
              <a:ahLst/>
              <a:cxnLst/>
              <a:rect l="l" t="t" r="r" b="b"/>
              <a:pathLst>
                <a:path w="3895" h="5548" extrusionOk="0">
                  <a:moveTo>
                    <a:pt x="2593" y="0"/>
                  </a:moveTo>
                  <a:lnTo>
                    <a:pt x="2591" y="2"/>
                  </a:lnTo>
                  <a:cubicBezTo>
                    <a:pt x="2585" y="1"/>
                    <a:pt x="2579" y="1"/>
                    <a:pt x="2573" y="1"/>
                  </a:cubicBezTo>
                  <a:cubicBezTo>
                    <a:pt x="2345" y="1"/>
                    <a:pt x="2097" y="70"/>
                    <a:pt x="1840" y="216"/>
                  </a:cubicBezTo>
                  <a:cubicBezTo>
                    <a:pt x="797" y="805"/>
                    <a:pt x="0" y="2429"/>
                    <a:pt x="60" y="3842"/>
                  </a:cubicBezTo>
                  <a:cubicBezTo>
                    <a:pt x="105" y="4908"/>
                    <a:pt x="624" y="5547"/>
                    <a:pt x="1323" y="5547"/>
                  </a:cubicBezTo>
                  <a:cubicBezTo>
                    <a:pt x="1326" y="5547"/>
                    <a:pt x="1330" y="5547"/>
                    <a:pt x="1333" y="5547"/>
                  </a:cubicBezTo>
                  <a:lnTo>
                    <a:pt x="1333" y="5548"/>
                  </a:lnTo>
                  <a:lnTo>
                    <a:pt x="1775" y="5548"/>
                  </a:lnTo>
                  <a:lnTo>
                    <a:pt x="1775" y="5461"/>
                  </a:lnTo>
                  <a:cubicBezTo>
                    <a:pt x="1872" y="5426"/>
                    <a:pt x="1965" y="5383"/>
                    <a:pt x="2056" y="5334"/>
                  </a:cubicBezTo>
                  <a:cubicBezTo>
                    <a:pt x="3097" y="4743"/>
                    <a:pt x="3894" y="3121"/>
                    <a:pt x="3835" y="1706"/>
                  </a:cubicBezTo>
                  <a:cubicBezTo>
                    <a:pt x="3798" y="846"/>
                    <a:pt x="3452" y="264"/>
                    <a:pt x="2953" y="73"/>
                  </a:cubicBezTo>
                  <a:lnTo>
                    <a:pt x="2964" y="0"/>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1" name="Google Shape;2891;p44"/>
            <p:cNvSpPr/>
            <p:nvPr/>
          </p:nvSpPr>
          <p:spPr>
            <a:xfrm>
              <a:off x="3364175" y="1489800"/>
              <a:ext cx="97375" cy="138725"/>
            </a:xfrm>
            <a:custGeom>
              <a:avLst/>
              <a:gdLst/>
              <a:ahLst/>
              <a:cxnLst/>
              <a:rect l="l" t="t" r="r" b="b"/>
              <a:pathLst>
                <a:path w="3895" h="5549" extrusionOk="0">
                  <a:moveTo>
                    <a:pt x="2575" y="1"/>
                  </a:moveTo>
                  <a:cubicBezTo>
                    <a:pt x="2346" y="1"/>
                    <a:pt x="2097" y="70"/>
                    <a:pt x="1840" y="216"/>
                  </a:cubicBezTo>
                  <a:cubicBezTo>
                    <a:pt x="798" y="806"/>
                    <a:pt x="1" y="2429"/>
                    <a:pt x="61" y="3842"/>
                  </a:cubicBezTo>
                  <a:cubicBezTo>
                    <a:pt x="106" y="4906"/>
                    <a:pt x="623" y="5548"/>
                    <a:pt x="1321" y="5548"/>
                  </a:cubicBezTo>
                  <a:cubicBezTo>
                    <a:pt x="1550" y="5548"/>
                    <a:pt x="1798" y="5479"/>
                    <a:pt x="2055" y="5334"/>
                  </a:cubicBezTo>
                  <a:cubicBezTo>
                    <a:pt x="3098" y="4743"/>
                    <a:pt x="3895" y="3120"/>
                    <a:pt x="3835" y="1706"/>
                  </a:cubicBezTo>
                  <a:cubicBezTo>
                    <a:pt x="3790" y="642"/>
                    <a:pt x="3273" y="1"/>
                    <a:pt x="2575" y="1"/>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2" name="Google Shape;2892;p44"/>
            <p:cNvSpPr/>
            <p:nvPr/>
          </p:nvSpPr>
          <p:spPr>
            <a:xfrm>
              <a:off x="3401825" y="1526250"/>
              <a:ext cx="24725" cy="61000"/>
            </a:xfrm>
            <a:custGeom>
              <a:avLst/>
              <a:gdLst/>
              <a:ahLst/>
              <a:cxnLst/>
              <a:rect l="l" t="t" r="r" b="b"/>
              <a:pathLst>
                <a:path w="989" h="2440" extrusionOk="0">
                  <a:moveTo>
                    <a:pt x="412" y="294"/>
                  </a:moveTo>
                  <a:cubicBezTo>
                    <a:pt x="435" y="406"/>
                    <a:pt x="458" y="522"/>
                    <a:pt x="490" y="646"/>
                  </a:cubicBezTo>
                  <a:lnTo>
                    <a:pt x="632" y="1186"/>
                  </a:lnTo>
                  <a:lnTo>
                    <a:pt x="275" y="1388"/>
                  </a:lnTo>
                  <a:lnTo>
                    <a:pt x="365" y="712"/>
                  </a:lnTo>
                  <a:cubicBezTo>
                    <a:pt x="383" y="571"/>
                    <a:pt x="396" y="431"/>
                    <a:pt x="409" y="297"/>
                  </a:cubicBezTo>
                  <a:lnTo>
                    <a:pt x="412" y="294"/>
                  </a:lnTo>
                  <a:close/>
                  <a:moveTo>
                    <a:pt x="497" y="0"/>
                  </a:moveTo>
                  <a:lnTo>
                    <a:pt x="313" y="105"/>
                  </a:lnTo>
                  <a:lnTo>
                    <a:pt x="0" y="2440"/>
                  </a:lnTo>
                  <a:lnTo>
                    <a:pt x="158" y="2350"/>
                  </a:lnTo>
                  <a:lnTo>
                    <a:pt x="253" y="1618"/>
                  </a:lnTo>
                  <a:lnTo>
                    <a:pt x="671" y="1381"/>
                  </a:lnTo>
                  <a:lnTo>
                    <a:pt x="826" y="1973"/>
                  </a:lnTo>
                  <a:lnTo>
                    <a:pt x="989" y="1881"/>
                  </a:lnTo>
                  <a:lnTo>
                    <a:pt x="497" y="0"/>
                  </a:ln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3" name="Google Shape;2893;p44"/>
            <p:cNvSpPr/>
            <p:nvPr/>
          </p:nvSpPr>
          <p:spPr>
            <a:xfrm>
              <a:off x="3606625" y="1349625"/>
              <a:ext cx="97375" cy="138675"/>
            </a:xfrm>
            <a:custGeom>
              <a:avLst/>
              <a:gdLst/>
              <a:ahLst/>
              <a:cxnLst/>
              <a:rect l="l" t="t" r="r" b="b"/>
              <a:pathLst>
                <a:path w="3895" h="5547" extrusionOk="0">
                  <a:moveTo>
                    <a:pt x="2593" y="0"/>
                  </a:moveTo>
                  <a:lnTo>
                    <a:pt x="2591" y="1"/>
                  </a:lnTo>
                  <a:cubicBezTo>
                    <a:pt x="2585" y="1"/>
                    <a:pt x="2579" y="1"/>
                    <a:pt x="2573" y="1"/>
                  </a:cubicBezTo>
                  <a:cubicBezTo>
                    <a:pt x="2345" y="1"/>
                    <a:pt x="2097" y="70"/>
                    <a:pt x="1840" y="214"/>
                  </a:cubicBezTo>
                  <a:cubicBezTo>
                    <a:pt x="798" y="804"/>
                    <a:pt x="1" y="2428"/>
                    <a:pt x="60" y="3842"/>
                  </a:cubicBezTo>
                  <a:cubicBezTo>
                    <a:pt x="105" y="4905"/>
                    <a:pt x="623" y="5545"/>
                    <a:pt x="1321" y="5545"/>
                  </a:cubicBezTo>
                  <a:cubicBezTo>
                    <a:pt x="1325" y="5545"/>
                    <a:pt x="1329" y="5545"/>
                    <a:pt x="1333" y="5545"/>
                  </a:cubicBezTo>
                  <a:lnTo>
                    <a:pt x="1333" y="5546"/>
                  </a:lnTo>
                  <a:lnTo>
                    <a:pt x="1775" y="5546"/>
                  </a:lnTo>
                  <a:lnTo>
                    <a:pt x="1775" y="5460"/>
                  </a:lnTo>
                  <a:cubicBezTo>
                    <a:pt x="1872" y="5426"/>
                    <a:pt x="1966" y="5383"/>
                    <a:pt x="2057" y="5332"/>
                  </a:cubicBezTo>
                  <a:cubicBezTo>
                    <a:pt x="3099" y="4743"/>
                    <a:pt x="3894" y="3119"/>
                    <a:pt x="3836" y="1706"/>
                  </a:cubicBezTo>
                  <a:cubicBezTo>
                    <a:pt x="3799" y="846"/>
                    <a:pt x="3452" y="264"/>
                    <a:pt x="2953" y="71"/>
                  </a:cubicBezTo>
                  <a:lnTo>
                    <a:pt x="2964" y="0"/>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4" name="Google Shape;2894;p44"/>
            <p:cNvSpPr/>
            <p:nvPr/>
          </p:nvSpPr>
          <p:spPr>
            <a:xfrm>
              <a:off x="3617950" y="1349625"/>
              <a:ext cx="97375" cy="138700"/>
            </a:xfrm>
            <a:custGeom>
              <a:avLst/>
              <a:gdLst/>
              <a:ahLst/>
              <a:cxnLst/>
              <a:rect l="l" t="t" r="r" b="b"/>
              <a:pathLst>
                <a:path w="3895" h="5548" extrusionOk="0">
                  <a:moveTo>
                    <a:pt x="2574" y="0"/>
                  </a:moveTo>
                  <a:cubicBezTo>
                    <a:pt x="2345" y="0"/>
                    <a:pt x="2097" y="69"/>
                    <a:pt x="1840" y="214"/>
                  </a:cubicBezTo>
                  <a:cubicBezTo>
                    <a:pt x="798" y="804"/>
                    <a:pt x="1" y="2428"/>
                    <a:pt x="61" y="3842"/>
                  </a:cubicBezTo>
                  <a:cubicBezTo>
                    <a:pt x="106" y="4906"/>
                    <a:pt x="623" y="5547"/>
                    <a:pt x="1321" y="5547"/>
                  </a:cubicBezTo>
                  <a:cubicBezTo>
                    <a:pt x="1550" y="5547"/>
                    <a:pt x="1798" y="5478"/>
                    <a:pt x="2056" y="5332"/>
                  </a:cubicBezTo>
                  <a:cubicBezTo>
                    <a:pt x="3099" y="4743"/>
                    <a:pt x="3895" y="3119"/>
                    <a:pt x="3836" y="1706"/>
                  </a:cubicBezTo>
                  <a:cubicBezTo>
                    <a:pt x="3791" y="641"/>
                    <a:pt x="3273" y="0"/>
                    <a:pt x="2574" y="0"/>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5" name="Google Shape;2895;p44"/>
            <p:cNvSpPr/>
            <p:nvPr/>
          </p:nvSpPr>
          <p:spPr>
            <a:xfrm>
              <a:off x="3655650" y="1386925"/>
              <a:ext cx="20375" cy="58725"/>
            </a:xfrm>
            <a:custGeom>
              <a:avLst/>
              <a:gdLst/>
              <a:ahLst/>
              <a:cxnLst/>
              <a:rect l="l" t="t" r="r" b="b"/>
              <a:pathLst>
                <a:path w="815" h="2349" extrusionOk="0">
                  <a:moveTo>
                    <a:pt x="426" y="236"/>
                  </a:moveTo>
                  <a:cubicBezTo>
                    <a:pt x="508" y="236"/>
                    <a:pt x="562" y="307"/>
                    <a:pt x="569" y="475"/>
                  </a:cubicBezTo>
                  <a:cubicBezTo>
                    <a:pt x="577" y="680"/>
                    <a:pt x="489" y="883"/>
                    <a:pt x="328" y="974"/>
                  </a:cubicBezTo>
                  <a:lnTo>
                    <a:pt x="189" y="1052"/>
                  </a:lnTo>
                  <a:lnTo>
                    <a:pt x="160" y="373"/>
                  </a:lnTo>
                  <a:cubicBezTo>
                    <a:pt x="201" y="336"/>
                    <a:pt x="246" y="304"/>
                    <a:pt x="295" y="279"/>
                  </a:cubicBezTo>
                  <a:cubicBezTo>
                    <a:pt x="344" y="251"/>
                    <a:pt x="388" y="236"/>
                    <a:pt x="426" y="236"/>
                  </a:cubicBezTo>
                  <a:close/>
                  <a:moveTo>
                    <a:pt x="469" y="1141"/>
                  </a:moveTo>
                  <a:cubicBezTo>
                    <a:pt x="566" y="1141"/>
                    <a:pt x="637" y="1222"/>
                    <a:pt x="646" y="1421"/>
                  </a:cubicBezTo>
                  <a:cubicBezTo>
                    <a:pt x="660" y="1727"/>
                    <a:pt x="518" y="1912"/>
                    <a:pt x="361" y="2002"/>
                  </a:cubicBezTo>
                  <a:cubicBezTo>
                    <a:pt x="320" y="2027"/>
                    <a:pt x="277" y="2047"/>
                    <a:pt x="232" y="2062"/>
                  </a:cubicBezTo>
                  <a:lnTo>
                    <a:pt x="198" y="1257"/>
                  </a:lnTo>
                  <a:lnTo>
                    <a:pt x="325" y="1187"/>
                  </a:lnTo>
                  <a:cubicBezTo>
                    <a:pt x="376" y="1157"/>
                    <a:pt x="425" y="1141"/>
                    <a:pt x="469" y="1141"/>
                  </a:cubicBezTo>
                  <a:close/>
                  <a:moveTo>
                    <a:pt x="491" y="1"/>
                  </a:moveTo>
                  <a:cubicBezTo>
                    <a:pt x="432" y="1"/>
                    <a:pt x="363" y="25"/>
                    <a:pt x="277" y="73"/>
                  </a:cubicBezTo>
                  <a:cubicBezTo>
                    <a:pt x="178" y="129"/>
                    <a:pt x="84" y="197"/>
                    <a:pt x="1" y="275"/>
                  </a:cubicBezTo>
                  <a:lnTo>
                    <a:pt x="88" y="2348"/>
                  </a:lnTo>
                  <a:cubicBezTo>
                    <a:pt x="170" y="2321"/>
                    <a:pt x="250" y="2284"/>
                    <a:pt x="326" y="2240"/>
                  </a:cubicBezTo>
                  <a:cubicBezTo>
                    <a:pt x="518" y="2130"/>
                    <a:pt x="648" y="1993"/>
                    <a:pt x="726" y="1812"/>
                  </a:cubicBezTo>
                  <a:cubicBezTo>
                    <a:pt x="787" y="1660"/>
                    <a:pt x="814" y="1497"/>
                    <a:pt x="808" y="1333"/>
                  </a:cubicBezTo>
                  <a:cubicBezTo>
                    <a:pt x="795" y="1039"/>
                    <a:pt x="673" y="941"/>
                    <a:pt x="563" y="941"/>
                  </a:cubicBezTo>
                  <a:cubicBezTo>
                    <a:pt x="556" y="941"/>
                    <a:pt x="549" y="942"/>
                    <a:pt x="541" y="942"/>
                  </a:cubicBezTo>
                  <a:lnTo>
                    <a:pt x="541" y="936"/>
                  </a:lnTo>
                  <a:cubicBezTo>
                    <a:pt x="662" y="784"/>
                    <a:pt x="731" y="564"/>
                    <a:pt x="722" y="360"/>
                  </a:cubicBezTo>
                  <a:cubicBezTo>
                    <a:pt x="714" y="194"/>
                    <a:pt x="672" y="89"/>
                    <a:pt x="609" y="43"/>
                  </a:cubicBezTo>
                  <a:cubicBezTo>
                    <a:pt x="574" y="15"/>
                    <a:pt x="536" y="1"/>
                    <a:pt x="491"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6" name="Google Shape;2896;p44"/>
            <p:cNvSpPr/>
            <p:nvPr/>
          </p:nvSpPr>
          <p:spPr>
            <a:xfrm>
              <a:off x="3473800" y="1614675"/>
              <a:ext cx="110900" cy="64600"/>
            </a:xfrm>
            <a:custGeom>
              <a:avLst/>
              <a:gdLst/>
              <a:ahLst/>
              <a:cxnLst/>
              <a:rect l="l" t="t" r="r" b="b"/>
              <a:pathLst>
                <a:path w="4436" h="2584" extrusionOk="0">
                  <a:moveTo>
                    <a:pt x="4286" y="1"/>
                  </a:moveTo>
                  <a:cubicBezTo>
                    <a:pt x="4263" y="1"/>
                    <a:pt x="4241" y="6"/>
                    <a:pt x="4220" y="19"/>
                  </a:cubicBezTo>
                  <a:lnTo>
                    <a:pt x="117" y="2340"/>
                  </a:lnTo>
                  <a:cubicBezTo>
                    <a:pt x="0" y="2406"/>
                    <a:pt x="48" y="2584"/>
                    <a:pt x="181" y="2584"/>
                  </a:cubicBezTo>
                  <a:cubicBezTo>
                    <a:pt x="203" y="2584"/>
                    <a:pt x="226" y="2578"/>
                    <a:pt x="246" y="2566"/>
                  </a:cubicBezTo>
                  <a:lnTo>
                    <a:pt x="4349" y="245"/>
                  </a:lnTo>
                  <a:cubicBezTo>
                    <a:pt x="4412" y="210"/>
                    <a:pt x="4436" y="131"/>
                    <a:pt x="4400" y="67"/>
                  </a:cubicBezTo>
                  <a:cubicBezTo>
                    <a:pt x="4375" y="25"/>
                    <a:pt x="4331" y="1"/>
                    <a:pt x="4286"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7" name="Google Shape;2897;p44"/>
            <p:cNvSpPr/>
            <p:nvPr/>
          </p:nvSpPr>
          <p:spPr>
            <a:xfrm>
              <a:off x="3573875" y="1602050"/>
              <a:ext cx="21175" cy="34700"/>
            </a:xfrm>
            <a:custGeom>
              <a:avLst/>
              <a:gdLst/>
              <a:ahLst/>
              <a:cxnLst/>
              <a:rect l="l" t="t" r="r" b="b"/>
              <a:pathLst>
                <a:path w="847" h="1388" extrusionOk="0">
                  <a:moveTo>
                    <a:pt x="151" y="0"/>
                  </a:moveTo>
                  <a:cubicBezTo>
                    <a:pt x="100" y="0"/>
                    <a:pt x="51" y="31"/>
                    <a:pt x="31" y="82"/>
                  </a:cubicBezTo>
                  <a:cubicBezTo>
                    <a:pt x="1" y="153"/>
                    <a:pt x="39" y="232"/>
                    <a:pt x="113" y="255"/>
                  </a:cubicBezTo>
                  <a:lnTo>
                    <a:pt x="517" y="422"/>
                  </a:lnTo>
                  <a:lnTo>
                    <a:pt x="133" y="1200"/>
                  </a:lnTo>
                  <a:cubicBezTo>
                    <a:pt x="100" y="1265"/>
                    <a:pt x="128" y="1343"/>
                    <a:pt x="191" y="1374"/>
                  </a:cubicBezTo>
                  <a:cubicBezTo>
                    <a:pt x="210" y="1383"/>
                    <a:pt x="230" y="1388"/>
                    <a:pt x="250" y="1388"/>
                  </a:cubicBezTo>
                  <a:cubicBezTo>
                    <a:pt x="298" y="1388"/>
                    <a:pt x="343" y="1360"/>
                    <a:pt x="366" y="1317"/>
                  </a:cubicBezTo>
                  <a:lnTo>
                    <a:pt x="813" y="414"/>
                  </a:lnTo>
                  <a:cubicBezTo>
                    <a:pt x="846" y="346"/>
                    <a:pt x="815" y="265"/>
                    <a:pt x="745" y="236"/>
                  </a:cubicBezTo>
                  <a:lnTo>
                    <a:pt x="211" y="16"/>
                  </a:lnTo>
                  <a:cubicBezTo>
                    <a:pt x="192" y="5"/>
                    <a:pt x="171" y="0"/>
                    <a:pt x="151" y="0"/>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8" name="Google Shape;2898;p44"/>
            <p:cNvSpPr/>
            <p:nvPr/>
          </p:nvSpPr>
          <p:spPr>
            <a:xfrm>
              <a:off x="3352850" y="1648400"/>
              <a:ext cx="97375" cy="138725"/>
            </a:xfrm>
            <a:custGeom>
              <a:avLst/>
              <a:gdLst/>
              <a:ahLst/>
              <a:cxnLst/>
              <a:rect l="l" t="t" r="r" b="b"/>
              <a:pathLst>
                <a:path w="3895" h="5549" extrusionOk="0">
                  <a:moveTo>
                    <a:pt x="2593" y="1"/>
                  </a:moveTo>
                  <a:lnTo>
                    <a:pt x="2591" y="2"/>
                  </a:lnTo>
                  <a:cubicBezTo>
                    <a:pt x="2586" y="2"/>
                    <a:pt x="2582" y="2"/>
                    <a:pt x="2578" y="2"/>
                  </a:cubicBezTo>
                  <a:cubicBezTo>
                    <a:pt x="2349" y="2"/>
                    <a:pt x="2099" y="69"/>
                    <a:pt x="1840" y="216"/>
                  </a:cubicBezTo>
                  <a:cubicBezTo>
                    <a:pt x="797" y="806"/>
                    <a:pt x="0" y="2429"/>
                    <a:pt x="60" y="3844"/>
                  </a:cubicBezTo>
                  <a:cubicBezTo>
                    <a:pt x="105" y="4907"/>
                    <a:pt x="623" y="5547"/>
                    <a:pt x="1321" y="5547"/>
                  </a:cubicBezTo>
                  <a:cubicBezTo>
                    <a:pt x="1325" y="5547"/>
                    <a:pt x="1329" y="5547"/>
                    <a:pt x="1333" y="5547"/>
                  </a:cubicBezTo>
                  <a:lnTo>
                    <a:pt x="1333" y="5548"/>
                  </a:lnTo>
                  <a:lnTo>
                    <a:pt x="1775" y="5548"/>
                  </a:lnTo>
                  <a:lnTo>
                    <a:pt x="1775" y="5462"/>
                  </a:lnTo>
                  <a:cubicBezTo>
                    <a:pt x="1872" y="5428"/>
                    <a:pt x="1965" y="5385"/>
                    <a:pt x="2056" y="5334"/>
                  </a:cubicBezTo>
                  <a:cubicBezTo>
                    <a:pt x="3097" y="4744"/>
                    <a:pt x="3894" y="3120"/>
                    <a:pt x="3835" y="1708"/>
                  </a:cubicBezTo>
                  <a:cubicBezTo>
                    <a:pt x="3798" y="848"/>
                    <a:pt x="3452" y="265"/>
                    <a:pt x="2953" y="73"/>
                  </a:cubicBezTo>
                  <a:lnTo>
                    <a:pt x="2964" y="1"/>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99" name="Google Shape;2899;p44"/>
            <p:cNvSpPr/>
            <p:nvPr/>
          </p:nvSpPr>
          <p:spPr>
            <a:xfrm>
              <a:off x="3351500" y="1640500"/>
              <a:ext cx="107650" cy="138750"/>
            </a:xfrm>
            <a:custGeom>
              <a:avLst/>
              <a:gdLst/>
              <a:ahLst/>
              <a:cxnLst/>
              <a:rect l="l" t="t" r="r" b="b"/>
              <a:pathLst>
                <a:path w="4306" h="5550" extrusionOk="0">
                  <a:moveTo>
                    <a:pt x="2772" y="0"/>
                  </a:moveTo>
                  <a:cubicBezTo>
                    <a:pt x="1951" y="0"/>
                    <a:pt x="1013" y="891"/>
                    <a:pt x="543" y="2192"/>
                  </a:cubicBezTo>
                  <a:cubicBezTo>
                    <a:pt x="1" y="3690"/>
                    <a:pt x="282" y="5165"/>
                    <a:pt x="1173" y="5487"/>
                  </a:cubicBezTo>
                  <a:cubicBezTo>
                    <a:pt x="1289" y="5529"/>
                    <a:pt x="1410" y="5549"/>
                    <a:pt x="1534" y="5549"/>
                  </a:cubicBezTo>
                  <a:cubicBezTo>
                    <a:pt x="2355" y="5549"/>
                    <a:pt x="3293" y="4659"/>
                    <a:pt x="3764" y="3358"/>
                  </a:cubicBezTo>
                  <a:cubicBezTo>
                    <a:pt x="4306" y="1860"/>
                    <a:pt x="4024" y="384"/>
                    <a:pt x="3134" y="63"/>
                  </a:cubicBezTo>
                  <a:cubicBezTo>
                    <a:pt x="3017" y="20"/>
                    <a:pt x="2896" y="0"/>
                    <a:pt x="2772" y="0"/>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0" name="Google Shape;2900;p44"/>
            <p:cNvSpPr/>
            <p:nvPr/>
          </p:nvSpPr>
          <p:spPr>
            <a:xfrm>
              <a:off x="3400500" y="1681475"/>
              <a:ext cx="24125" cy="58250"/>
            </a:xfrm>
            <a:custGeom>
              <a:avLst/>
              <a:gdLst/>
              <a:ahLst/>
              <a:cxnLst/>
              <a:rect l="l" t="t" r="r" b="b"/>
              <a:pathLst>
                <a:path w="965" h="2330" extrusionOk="0">
                  <a:moveTo>
                    <a:pt x="827" y="1"/>
                  </a:moveTo>
                  <a:cubicBezTo>
                    <a:pt x="775" y="1"/>
                    <a:pt x="699" y="17"/>
                    <a:pt x="599" y="74"/>
                  </a:cubicBezTo>
                  <a:cubicBezTo>
                    <a:pt x="233" y="280"/>
                    <a:pt x="1" y="869"/>
                    <a:pt x="30" y="1529"/>
                  </a:cubicBezTo>
                  <a:cubicBezTo>
                    <a:pt x="52" y="2068"/>
                    <a:pt x="219" y="2329"/>
                    <a:pt x="449" y="2329"/>
                  </a:cubicBezTo>
                  <a:cubicBezTo>
                    <a:pt x="514" y="2329"/>
                    <a:pt x="584" y="2308"/>
                    <a:pt x="657" y="2267"/>
                  </a:cubicBezTo>
                  <a:cubicBezTo>
                    <a:pt x="802" y="2184"/>
                    <a:pt x="911" y="2071"/>
                    <a:pt x="965" y="1990"/>
                  </a:cubicBezTo>
                  <a:lnTo>
                    <a:pt x="925" y="1792"/>
                  </a:lnTo>
                  <a:cubicBezTo>
                    <a:pt x="860" y="1884"/>
                    <a:pt x="777" y="1963"/>
                    <a:pt x="680" y="2020"/>
                  </a:cubicBezTo>
                  <a:cubicBezTo>
                    <a:pt x="619" y="2054"/>
                    <a:pt x="564" y="2070"/>
                    <a:pt x="514" y="2070"/>
                  </a:cubicBezTo>
                  <a:cubicBezTo>
                    <a:pt x="323" y="2070"/>
                    <a:pt x="207" y="1836"/>
                    <a:pt x="190" y="1429"/>
                  </a:cubicBezTo>
                  <a:cubicBezTo>
                    <a:pt x="167" y="874"/>
                    <a:pt x="337" y="454"/>
                    <a:pt x="614" y="298"/>
                  </a:cubicBezTo>
                  <a:cubicBezTo>
                    <a:pt x="683" y="259"/>
                    <a:pt x="744" y="244"/>
                    <a:pt x="796" y="244"/>
                  </a:cubicBezTo>
                  <a:cubicBezTo>
                    <a:pt x="818" y="244"/>
                    <a:pt x="838" y="247"/>
                    <a:pt x="856" y="252"/>
                  </a:cubicBezTo>
                  <a:lnTo>
                    <a:pt x="884" y="9"/>
                  </a:lnTo>
                  <a:cubicBezTo>
                    <a:pt x="870" y="4"/>
                    <a:pt x="851" y="1"/>
                    <a:pt x="827"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1" name="Google Shape;2901;p44"/>
            <p:cNvSpPr/>
            <p:nvPr/>
          </p:nvSpPr>
          <p:spPr>
            <a:xfrm>
              <a:off x="3606625" y="1508225"/>
              <a:ext cx="97375" cy="138725"/>
            </a:xfrm>
            <a:custGeom>
              <a:avLst/>
              <a:gdLst/>
              <a:ahLst/>
              <a:cxnLst/>
              <a:rect l="l" t="t" r="r" b="b"/>
              <a:pathLst>
                <a:path w="3895" h="5549" extrusionOk="0">
                  <a:moveTo>
                    <a:pt x="2593" y="0"/>
                  </a:moveTo>
                  <a:lnTo>
                    <a:pt x="2591" y="2"/>
                  </a:lnTo>
                  <a:cubicBezTo>
                    <a:pt x="2585" y="2"/>
                    <a:pt x="2579" y="2"/>
                    <a:pt x="2573" y="2"/>
                  </a:cubicBezTo>
                  <a:cubicBezTo>
                    <a:pt x="2345" y="2"/>
                    <a:pt x="2097" y="70"/>
                    <a:pt x="1840" y="216"/>
                  </a:cubicBezTo>
                  <a:cubicBezTo>
                    <a:pt x="798" y="805"/>
                    <a:pt x="1" y="2429"/>
                    <a:pt x="60" y="3842"/>
                  </a:cubicBezTo>
                  <a:cubicBezTo>
                    <a:pt x="105" y="4907"/>
                    <a:pt x="623" y="5547"/>
                    <a:pt x="1321" y="5547"/>
                  </a:cubicBezTo>
                  <a:cubicBezTo>
                    <a:pt x="1325" y="5547"/>
                    <a:pt x="1329" y="5547"/>
                    <a:pt x="1333" y="5547"/>
                  </a:cubicBezTo>
                  <a:lnTo>
                    <a:pt x="1333" y="5548"/>
                  </a:lnTo>
                  <a:lnTo>
                    <a:pt x="1775" y="5548"/>
                  </a:lnTo>
                  <a:lnTo>
                    <a:pt x="1775" y="5461"/>
                  </a:lnTo>
                  <a:cubicBezTo>
                    <a:pt x="1872" y="5427"/>
                    <a:pt x="1966" y="5384"/>
                    <a:pt x="2057" y="5334"/>
                  </a:cubicBezTo>
                  <a:cubicBezTo>
                    <a:pt x="3099" y="4744"/>
                    <a:pt x="3894" y="3120"/>
                    <a:pt x="3836" y="1706"/>
                  </a:cubicBezTo>
                  <a:cubicBezTo>
                    <a:pt x="3799" y="846"/>
                    <a:pt x="3452" y="264"/>
                    <a:pt x="2953" y="73"/>
                  </a:cubicBezTo>
                  <a:lnTo>
                    <a:pt x="2964" y="0"/>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2" name="Google Shape;2902;p44"/>
            <p:cNvSpPr/>
            <p:nvPr/>
          </p:nvSpPr>
          <p:spPr>
            <a:xfrm>
              <a:off x="3612725" y="1508250"/>
              <a:ext cx="107875" cy="138700"/>
            </a:xfrm>
            <a:custGeom>
              <a:avLst/>
              <a:gdLst/>
              <a:ahLst/>
              <a:cxnLst/>
              <a:rect l="l" t="t" r="r" b="b"/>
              <a:pathLst>
                <a:path w="4315" h="5548" extrusionOk="0">
                  <a:moveTo>
                    <a:pt x="2784" y="0"/>
                  </a:moveTo>
                  <a:cubicBezTo>
                    <a:pt x="1963" y="0"/>
                    <a:pt x="1023" y="887"/>
                    <a:pt x="549" y="2185"/>
                  </a:cubicBezTo>
                  <a:cubicBezTo>
                    <a:pt x="1" y="3680"/>
                    <a:pt x="277" y="5157"/>
                    <a:pt x="1165" y="5484"/>
                  </a:cubicBezTo>
                  <a:cubicBezTo>
                    <a:pt x="1283" y="5527"/>
                    <a:pt x="1406" y="5547"/>
                    <a:pt x="1531" y="5547"/>
                  </a:cubicBezTo>
                  <a:cubicBezTo>
                    <a:pt x="2352" y="5547"/>
                    <a:pt x="3291" y="4661"/>
                    <a:pt x="3766" y="3363"/>
                  </a:cubicBezTo>
                  <a:cubicBezTo>
                    <a:pt x="4314" y="1867"/>
                    <a:pt x="4038" y="390"/>
                    <a:pt x="3150" y="64"/>
                  </a:cubicBezTo>
                  <a:cubicBezTo>
                    <a:pt x="3032" y="21"/>
                    <a:pt x="2909" y="0"/>
                    <a:pt x="2784" y="0"/>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3" name="Google Shape;2903;p44"/>
            <p:cNvSpPr/>
            <p:nvPr/>
          </p:nvSpPr>
          <p:spPr>
            <a:xfrm>
              <a:off x="3655650" y="1545550"/>
              <a:ext cx="20400" cy="58700"/>
            </a:xfrm>
            <a:custGeom>
              <a:avLst/>
              <a:gdLst/>
              <a:ahLst/>
              <a:cxnLst/>
              <a:rect l="l" t="t" r="r" b="b"/>
              <a:pathLst>
                <a:path w="816" h="2348" extrusionOk="0">
                  <a:moveTo>
                    <a:pt x="426" y="236"/>
                  </a:moveTo>
                  <a:cubicBezTo>
                    <a:pt x="508" y="236"/>
                    <a:pt x="562" y="306"/>
                    <a:pt x="569" y="475"/>
                  </a:cubicBezTo>
                  <a:cubicBezTo>
                    <a:pt x="577" y="679"/>
                    <a:pt x="489" y="882"/>
                    <a:pt x="328" y="973"/>
                  </a:cubicBezTo>
                  <a:lnTo>
                    <a:pt x="190" y="1052"/>
                  </a:lnTo>
                  <a:lnTo>
                    <a:pt x="162" y="373"/>
                  </a:lnTo>
                  <a:cubicBezTo>
                    <a:pt x="201" y="336"/>
                    <a:pt x="246" y="304"/>
                    <a:pt x="295" y="278"/>
                  </a:cubicBezTo>
                  <a:cubicBezTo>
                    <a:pt x="344" y="251"/>
                    <a:pt x="388" y="236"/>
                    <a:pt x="426" y="236"/>
                  </a:cubicBezTo>
                  <a:close/>
                  <a:moveTo>
                    <a:pt x="470" y="1141"/>
                  </a:moveTo>
                  <a:cubicBezTo>
                    <a:pt x="568" y="1141"/>
                    <a:pt x="639" y="1222"/>
                    <a:pt x="647" y="1421"/>
                  </a:cubicBezTo>
                  <a:cubicBezTo>
                    <a:pt x="660" y="1728"/>
                    <a:pt x="519" y="1913"/>
                    <a:pt x="361" y="2002"/>
                  </a:cubicBezTo>
                  <a:cubicBezTo>
                    <a:pt x="320" y="2027"/>
                    <a:pt x="277" y="2046"/>
                    <a:pt x="232" y="2061"/>
                  </a:cubicBezTo>
                  <a:lnTo>
                    <a:pt x="199" y="1258"/>
                  </a:lnTo>
                  <a:lnTo>
                    <a:pt x="325" y="1187"/>
                  </a:lnTo>
                  <a:cubicBezTo>
                    <a:pt x="376" y="1158"/>
                    <a:pt x="426" y="1141"/>
                    <a:pt x="470" y="1141"/>
                  </a:cubicBezTo>
                  <a:close/>
                  <a:moveTo>
                    <a:pt x="491" y="0"/>
                  </a:moveTo>
                  <a:cubicBezTo>
                    <a:pt x="433" y="0"/>
                    <a:pt x="364" y="24"/>
                    <a:pt x="277" y="73"/>
                  </a:cubicBezTo>
                  <a:cubicBezTo>
                    <a:pt x="178" y="129"/>
                    <a:pt x="86" y="197"/>
                    <a:pt x="1" y="274"/>
                  </a:cubicBezTo>
                  <a:lnTo>
                    <a:pt x="88" y="2348"/>
                  </a:lnTo>
                  <a:cubicBezTo>
                    <a:pt x="170" y="2320"/>
                    <a:pt x="250" y="2283"/>
                    <a:pt x="326" y="2239"/>
                  </a:cubicBezTo>
                  <a:cubicBezTo>
                    <a:pt x="518" y="2130"/>
                    <a:pt x="648" y="1993"/>
                    <a:pt x="726" y="1811"/>
                  </a:cubicBezTo>
                  <a:cubicBezTo>
                    <a:pt x="787" y="1659"/>
                    <a:pt x="815" y="1496"/>
                    <a:pt x="808" y="1333"/>
                  </a:cubicBezTo>
                  <a:cubicBezTo>
                    <a:pt x="795" y="1039"/>
                    <a:pt x="673" y="941"/>
                    <a:pt x="563" y="941"/>
                  </a:cubicBezTo>
                  <a:cubicBezTo>
                    <a:pt x="556" y="941"/>
                    <a:pt x="549" y="941"/>
                    <a:pt x="541" y="942"/>
                  </a:cubicBezTo>
                  <a:lnTo>
                    <a:pt x="541" y="936"/>
                  </a:lnTo>
                  <a:cubicBezTo>
                    <a:pt x="663" y="784"/>
                    <a:pt x="731" y="563"/>
                    <a:pt x="722" y="359"/>
                  </a:cubicBezTo>
                  <a:cubicBezTo>
                    <a:pt x="714" y="194"/>
                    <a:pt x="673" y="89"/>
                    <a:pt x="609" y="43"/>
                  </a:cubicBezTo>
                  <a:cubicBezTo>
                    <a:pt x="574" y="15"/>
                    <a:pt x="536" y="0"/>
                    <a:pt x="491"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4" name="Google Shape;2904;p44"/>
            <p:cNvSpPr/>
            <p:nvPr/>
          </p:nvSpPr>
          <p:spPr>
            <a:xfrm>
              <a:off x="3473800" y="1772150"/>
              <a:ext cx="110900" cy="64600"/>
            </a:xfrm>
            <a:custGeom>
              <a:avLst/>
              <a:gdLst/>
              <a:ahLst/>
              <a:cxnLst/>
              <a:rect l="l" t="t" r="r" b="b"/>
              <a:pathLst>
                <a:path w="4436" h="2584" extrusionOk="0">
                  <a:moveTo>
                    <a:pt x="4287" y="1"/>
                  </a:moveTo>
                  <a:cubicBezTo>
                    <a:pt x="4264" y="1"/>
                    <a:pt x="4241" y="7"/>
                    <a:pt x="4220" y="19"/>
                  </a:cubicBezTo>
                  <a:lnTo>
                    <a:pt x="117" y="2340"/>
                  </a:lnTo>
                  <a:cubicBezTo>
                    <a:pt x="0" y="2405"/>
                    <a:pt x="48" y="2583"/>
                    <a:pt x="181" y="2583"/>
                  </a:cubicBezTo>
                  <a:cubicBezTo>
                    <a:pt x="203" y="2583"/>
                    <a:pt x="226" y="2577"/>
                    <a:pt x="246" y="2567"/>
                  </a:cubicBezTo>
                  <a:lnTo>
                    <a:pt x="4349" y="246"/>
                  </a:lnTo>
                  <a:cubicBezTo>
                    <a:pt x="4412" y="211"/>
                    <a:pt x="4436" y="130"/>
                    <a:pt x="4400" y="67"/>
                  </a:cubicBezTo>
                  <a:cubicBezTo>
                    <a:pt x="4376" y="24"/>
                    <a:pt x="4332" y="1"/>
                    <a:pt x="4287"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5" name="Google Shape;2905;p44"/>
            <p:cNvSpPr/>
            <p:nvPr/>
          </p:nvSpPr>
          <p:spPr>
            <a:xfrm>
              <a:off x="3574225" y="1759600"/>
              <a:ext cx="20825" cy="34650"/>
            </a:xfrm>
            <a:custGeom>
              <a:avLst/>
              <a:gdLst/>
              <a:ahLst/>
              <a:cxnLst/>
              <a:rect l="l" t="t" r="r" b="b"/>
              <a:pathLst>
                <a:path w="833" h="1386" extrusionOk="0">
                  <a:moveTo>
                    <a:pt x="148" y="1"/>
                  </a:moveTo>
                  <a:cubicBezTo>
                    <a:pt x="97" y="1"/>
                    <a:pt x="49" y="32"/>
                    <a:pt x="28" y="82"/>
                  </a:cubicBezTo>
                  <a:cubicBezTo>
                    <a:pt x="0" y="149"/>
                    <a:pt x="31" y="225"/>
                    <a:pt x="99" y="252"/>
                  </a:cubicBezTo>
                  <a:lnTo>
                    <a:pt x="503" y="419"/>
                  </a:lnTo>
                  <a:lnTo>
                    <a:pt x="119" y="1197"/>
                  </a:lnTo>
                  <a:cubicBezTo>
                    <a:pt x="75" y="1283"/>
                    <a:pt x="139" y="1386"/>
                    <a:pt x="236" y="1386"/>
                  </a:cubicBezTo>
                  <a:cubicBezTo>
                    <a:pt x="284" y="1384"/>
                    <a:pt x="330" y="1357"/>
                    <a:pt x="352" y="1312"/>
                  </a:cubicBezTo>
                  <a:lnTo>
                    <a:pt x="799" y="409"/>
                  </a:lnTo>
                  <a:cubicBezTo>
                    <a:pt x="832" y="342"/>
                    <a:pt x="801" y="260"/>
                    <a:pt x="731" y="231"/>
                  </a:cubicBezTo>
                  <a:lnTo>
                    <a:pt x="197" y="11"/>
                  </a:lnTo>
                  <a:cubicBezTo>
                    <a:pt x="181" y="4"/>
                    <a:pt x="165" y="1"/>
                    <a:pt x="148" y="1"/>
                  </a:cubicBezTo>
                  <a:close/>
                </a:path>
              </a:pathLst>
            </a:custGeom>
            <a:solidFill>
              <a:srgbClr val="0A387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6" name="Google Shape;2906;p44"/>
            <p:cNvSpPr/>
            <p:nvPr/>
          </p:nvSpPr>
          <p:spPr>
            <a:xfrm>
              <a:off x="3352850" y="1805900"/>
              <a:ext cx="97375" cy="138675"/>
            </a:xfrm>
            <a:custGeom>
              <a:avLst/>
              <a:gdLst/>
              <a:ahLst/>
              <a:cxnLst/>
              <a:rect l="l" t="t" r="r" b="b"/>
              <a:pathLst>
                <a:path w="3895" h="5547" extrusionOk="0">
                  <a:moveTo>
                    <a:pt x="2593" y="0"/>
                  </a:moveTo>
                  <a:lnTo>
                    <a:pt x="2591" y="2"/>
                  </a:lnTo>
                  <a:cubicBezTo>
                    <a:pt x="2585" y="2"/>
                    <a:pt x="2579" y="2"/>
                    <a:pt x="2572" y="2"/>
                  </a:cubicBezTo>
                  <a:cubicBezTo>
                    <a:pt x="2345" y="2"/>
                    <a:pt x="2097" y="70"/>
                    <a:pt x="1840" y="215"/>
                  </a:cubicBezTo>
                  <a:cubicBezTo>
                    <a:pt x="797" y="805"/>
                    <a:pt x="0" y="2429"/>
                    <a:pt x="60" y="3842"/>
                  </a:cubicBezTo>
                  <a:cubicBezTo>
                    <a:pt x="105" y="4906"/>
                    <a:pt x="623" y="5546"/>
                    <a:pt x="1321" y="5546"/>
                  </a:cubicBezTo>
                  <a:cubicBezTo>
                    <a:pt x="1325" y="5546"/>
                    <a:pt x="1329" y="5546"/>
                    <a:pt x="1333" y="5546"/>
                  </a:cubicBezTo>
                  <a:lnTo>
                    <a:pt x="1333" y="5547"/>
                  </a:lnTo>
                  <a:lnTo>
                    <a:pt x="1775" y="5547"/>
                  </a:lnTo>
                  <a:lnTo>
                    <a:pt x="1775" y="5460"/>
                  </a:lnTo>
                  <a:cubicBezTo>
                    <a:pt x="1872" y="5426"/>
                    <a:pt x="1965" y="5384"/>
                    <a:pt x="2056" y="5333"/>
                  </a:cubicBezTo>
                  <a:cubicBezTo>
                    <a:pt x="3097" y="4744"/>
                    <a:pt x="3894" y="3120"/>
                    <a:pt x="3835" y="1706"/>
                  </a:cubicBezTo>
                  <a:cubicBezTo>
                    <a:pt x="3798" y="846"/>
                    <a:pt x="3452" y="264"/>
                    <a:pt x="2953" y="71"/>
                  </a:cubicBezTo>
                  <a:lnTo>
                    <a:pt x="2964" y="0"/>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7" name="Google Shape;2907;p44"/>
            <p:cNvSpPr/>
            <p:nvPr/>
          </p:nvSpPr>
          <p:spPr>
            <a:xfrm>
              <a:off x="3364175" y="1805900"/>
              <a:ext cx="97375" cy="138700"/>
            </a:xfrm>
            <a:custGeom>
              <a:avLst/>
              <a:gdLst/>
              <a:ahLst/>
              <a:cxnLst/>
              <a:rect l="l" t="t" r="r" b="b"/>
              <a:pathLst>
                <a:path w="3895" h="5548" extrusionOk="0">
                  <a:moveTo>
                    <a:pt x="2574" y="0"/>
                  </a:moveTo>
                  <a:cubicBezTo>
                    <a:pt x="2345" y="0"/>
                    <a:pt x="2097" y="69"/>
                    <a:pt x="1840" y="215"/>
                  </a:cubicBezTo>
                  <a:cubicBezTo>
                    <a:pt x="798" y="805"/>
                    <a:pt x="1" y="2429"/>
                    <a:pt x="61" y="3842"/>
                  </a:cubicBezTo>
                  <a:cubicBezTo>
                    <a:pt x="106" y="4906"/>
                    <a:pt x="623" y="5547"/>
                    <a:pt x="1321" y="5547"/>
                  </a:cubicBezTo>
                  <a:cubicBezTo>
                    <a:pt x="1549" y="5547"/>
                    <a:pt x="1798" y="5478"/>
                    <a:pt x="2055" y="5333"/>
                  </a:cubicBezTo>
                  <a:cubicBezTo>
                    <a:pt x="3098" y="4744"/>
                    <a:pt x="3895" y="3120"/>
                    <a:pt x="3835" y="1706"/>
                  </a:cubicBezTo>
                  <a:cubicBezTo>
                    <a:pt x="3790" y="642"/>
                    <a:pt x="3272" y="0"/>
                    <a:pt x="2574" y="0"/>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8" name="Google Shape;2908;p44"/>
            <p:cNvSpPr/>
            <p:nvPr/>
          </p:nvSpPr>
          <p:spPr>
            <a:xfrm>
              <a:off x="3400500" y="1838925"/>
              <a:ext cx="24125" cy="58250"/>
            </a:xfrm>
            <a:custGeom>
              <a:avLst/>
              <a:gdLst/>
              <a:ahLst/>
              <a:cxnLst/>
              <a:rect l="l" t="t" r="r" b="b"/>
              <a:pathLst>
                <a:path w="965" h="2330" extrusionOk="0">
                  <a:moveTo>
                    <a:pt x="827" y="1"/>
                  </a:moveTo>
                  <a:cubicBezTo>
                    <a:pt x="776" y="1"/>
                    <a:pt x="700" y="17"/>
                    <a:pt x="600" y="74"/>
                  </a:cubicBezTo>
                  <a:cubicBezTo>
                    <a:pt x="233" y="281"/>
                    <a:pt x="1" y="870"/>
                    <a:pt x="30" y="1530"/>
                  </a:cubicBezTo>
                  <a:cubicBezTo>
                    <a:pt x="52" y="2068"/>
                    <a:pt x="219" y="2329"/>
                    <a:pt x="449" y="2329"/>
                  </a:cubicBezTo>
                  <a:cubicBezTo>
                    <a:pt x="514" y="2329"/>
                    <a:pt x="584" y="2308"/>
                    <a:pt x="657" y="2267"/>
                  </a:cubicBezTo>
                  <a:cubicBezTo>
                    <a:pt x="802" y="2186"/>
                    <a:pt x="911" y="2071"/>
                    <a:pt x="965" y="1991"/>
                  </a:cubicBezTo>
                  <a:lnTo>
                    <a:pt x="925" y="1791"/>
                  </a:lnTo>
                  <a:cubicBezTo>
                    <a:pt x="860" y="1885"/>
                    <a:pt x="777" y="1962"/>
                    <a:pt x="680" y="2019"/>
                  </a:cubicBezTo>
                  <a:cubicBezTo>
                    <a:pt x="619" y="2054"/>
                    <a:pt x="563" y="2070"/>
                    <a:pt x="513" y="2070"/>
                  </a:cubicBezTo>
                  <a:cubicBezTo>
                    <a:pt x="323" y="2070"/>
                    <a:pt x="207" y="1837"/>
                    <a:pt x="190" y="1429"/>
                  </a:cubicBezTo>
                  <a:cubicBezTo>
                    <a:pt x="167" y="875"/>
                    <a:pt x="337" y="455"/>
                    <a:pt x="614" y="298"/>
                  </a:cubicBezTo>
                  <a:cubicBezTo>
                    <a:pt x="683" y="260"/>
                    <a:pt x="745" y="244"/>
                    <a:pt x="796" y="244"/>
                  </a:cubicBezTo>
                  <a:cubicBezTo>
                    <a:pt x="818" y="244"/>
                    <a:pt x="839" y="247"/>
                    <a:pt x="856" y="252"/>
                  </a:cubicBezTo>
                  <a:lnTo>
                    <a:pt x="884" y="9"/>
                  </a:lnTo>
                  <a:cubicBezTo>
                    <a:pt x="870" y="5"/>
                    <a:pt x="851" y="1"/>
                    <a:pt x="827"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09" name="Google Shape;2909;p44"/>
            <p:cNvSpPr/>
            <p:nvPr/>
          </p:nvSpPr>
          <p:spPr>
            <a:xfrm>
              <a:off x="3606625" y="1665675"/>
              <a:ext cx="97375" cy="138725"/>
            </a:xfrm>
            <a:custGeom>
              <a:avLst/>
              <a:gdLst/>
              <a:ahLst/>
              <a:cxnLst/>
              <a:rect l="l" t="t" r="r" b="b"/>
              <a:pathLst>
                <a:path w="3895" h="5549" extrusionOk="0">
                  <a:moveTo>
                    <a:pt x="2593" y="1"/>
                  </a:moveTo>
                  <a:lnTo>
                    <a:pt x="2591" y="2"/>
                  </a:lnTo>
                  <a:cubicBezTo>
                    <a:pt x="2587" y="2"/>
                    <a:pt x="2582" y="2"/>
                    <a:pt x="2578" y="2"/>
                  </a:cubicBezTo>
                  <a:cubicBezTo>
                    <a:pt x="2349" y="2"/>
                    <a:pt x="2099" y="70"/>
                    <a:pt x="1840" y="216"/>
                  </a:cubicBezTo>
                  <a:cubicBezTo>
                    <a:pt x="798" y="807"/>
                    <a:pt x="1" y="2429"/>
                    <a:pt x="60" y="3844"/>
                  </a:cubicBezTo>
                  <a:cubicBezTo>
                    <a:pt x="105" y="4907"/>
                    <a:pt x="623" y="5547"/>
                    <a:pt x="1321" y="5547"/>
                  </a:cubicBezTo>
                  <a:cubicBezTo>
                    <a:pt x="1325" y="5547"/>
                    <a:pt x="1329" y="5547"/>
                    <a:pt x="1333" y="5547"/>
                  </a:cubicBezTo>
                  <a:lnTo>
                    <a:pt x="1333" y="5548"/>
                  </a:lnTo>
                  <a:lnTo>
                    <a:pt x="1775" y="5548"/>
                  </a:lnTo>
                  <a:lnTo>
                    <a:pt x="1775" y="5461"/>
                  </a:lnTo>
                  <a:cubicBezTo>
                    <a:pt x="1872" y="5428"/>
                    <a:pt x="1967" y="5385"/>
                    <a:pt x="2057" y="5334"/>
                  </a:cubicBezTo>
                  <a:cubicBezTo>
                    <a:pt x="3099" y="4744"/>
                    <a:pt x="3894" y="3121"/>
                    <a:pt x="3836" y="1708"/>
                  </a:cubicBezTo>
                  <a:cubicBezTo>
                    <a:pt x="3799" y="848"/>
                    <a:pt x="3452" y="265"/>
                    <a:pt x="2953" y="73"/>
                  </a:cubicBezTo>
                  <a:lnTo>
                    <a:pt x="2964" y="1"/>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0" name="Google Shape;2910;p44"/>
            <p:cNvSpPr/>
            <p:nvPr/>
          </p:nvSpPr>
          <p:spPr>
            <a:xfrm>
              <a:off x="3617950" y="1665700"/>
              <a:ext cx="97375" cy="138725"/>
            </a:xfrm>
            <a:custGeom>
              <a:avLst/>
              <a:gdLst/>
              <a:ahLst/>
              <a:cxnLst/>
              <a:rect l="l" t="t" r="r" b="b"/>
              <a:pathLst>
                <a:path w="3895" h="5549" extrusionOk="0">
                  <a:moveTo>
                    <a:pt x="2575" y="1"/>
                  </a:moveTo>
                  <a:cubicBezTo>
                    <a:pt x="2346" y="1"/>
                    <a:pt x="2097" y="70"/>
                    <a:pt x="1840" y="215"/>
                  </a:cubicBezTo>
                  <a:cubicBezTo>
                    <a:pt x="798" y="806"/>
                    <a:pt x="1" y="2429"/>
                    <a:pt x="61" y="3843"/>
                  </a:cubicBezTo>
                  <a:cubicBezTo>
                    <a:pt x="106" y="4907"/>
                    <a:pt x="623" y="5548"/>
                    <a:pt x="1321" y="5548"/>
                  </a:cubicBezTo>
                  <a:cubicBezTo>
                    <a:pt x="1550" y="5548"/>
                    <a:pt x="1798" y="5479"/>
                    <a:pt x="2056" y="5333"/>
                  </a:cubicBezTo>
                  <a:cubicBezTo>
                    <a:pt x="3099" y="4743"/>
                    <a:pt x="3895" y="3120"/>
                    <a:pt x="3836" y="1707"/>
                  </a:cubicBezTo>
                  <a:cubicBezTo>
                    <a:pt x="3791" y="643"/>
                    <a:pt x="3273" y="1"/>
                    <a:pt x="2575" y="1"/>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1" name="Google Shape;2911;p44"/>
            <p:cNvSpPr/>
            <p:nvPr/>
          </p:nvSpPr>
          <p:spPr>
            <a:xfrm>
              <a:off x="3655600" y="1702175"/>
              <a:ext cx="24750" cy="61000"/>
            </a:xfrm>
            <a:custGeom>
              <a:avLst/>
              <a:gdLst/>
              <a:ahLst/>
              <a:cxnLst/>
              <a:rect l="l" t="t" r="r" b="b"/>
              <a:pathLst>
                <a:path w="990" h="2440" extrusionOk="0">
                  <a:moveTo>
                    <a:pt x="413" y="294"/>
                  </a:moveTo>
                  <a:cubicBezTo>
                    <a:pt x="435" y="406"/>
                    <a:pt x="457" y="521"/>
                    <a:pt x="490" y="644"/>
                  </a:cubicBezTo>
                  <a:lnTo>
                    <a:pt x="632" y="1186"/>
                  </a:lnTo>
                  <a:lnTo>
                    <a:pt x="276" y="1386"/>
                  </a:lnTo>
                  <a:lnTo>
                    <a:pt x="276" y="1386"/>
                  </a:lnTo>
                  <a:lnTo>
                    <a:pt x="365" y="711"/>
                  </a:lnTo>
                  <a:cubicBezTo>
                    <a:pt x="383" y="571"/>
                    <a:pt x="396" y="431"/>
                    <a:pt x="409" y="295"/>
                  </a:cubicBezTo>
                  <a:lnTo>
                    <a:pt x="413" y="294"/>
                  </a:lnTo>
                  <a:close/>
                  <a:moveTo>
                    <a:pt x="497" y="0"/>
                  </a:moveTo>
                  <a:lnTo>
                    <a:pt x="313" y="105"/>
                  </a:lnTo>
                  <a:lnTo>
                    <a:pt x="0" y="2440"/>
                  </a:lnTo>
                  <a:lnTo>
                    <a:pt x="0" y="2440"/>
                  </a:lnTo>
                  <a:lnTo>
                    <a:pt x="159" y="2350"/>
                  </a:lnTo>
                  <a:lnTo>
                    <a:pt x="253" y="1618"/>
                  </a:lnTo>
                  <a:lnTo>
                    <a:pt x="672" y="1381"/>
                  </a:lnTo>
                  <a:lnTo>
                    <a:pt x="826" y="1973"/>
                  </a:lnTo>
                  <a:lnTo>
                    <a:pt x="989" y="1881"/>
                  </a:lnTo>
                  <a:lnTo>
                    <a:pt x="497" y="0"/>
                  </a:ln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912" name="Google Shape;2912;p44"/>
          <p:cNvGrpSpPr/>
          <p:nvPr/>
        </p:nvGrpSpPr>
        <p:grpSpPr>
          <a:xfrm>
            <a:off x="4238841" y="4718123"/>
            <a:ext cx="1082364" cy="1391319"/>
            <a:chOff x="2860775" y="1178425"/>
            <a:chExt cx="291125" cy="374225"/>
          </a:xfrm>
        </p:grpSpPr>
        <p:sp>
          <p:nvSpPr>
            <p:cNvPr id="2913" name="Google Shape;2913;p44"/>
            <p:cNvSpPr/>
            <p:nvPr/>
          </p:nvSpPr>
          <p:spPr>
            <a:xfrm>
              <a:off x="3020900" y="1252825"/>
              <a:ext cx="64800" cy="215525"/>
            </a:xfrm>
            <a:custGeom>
              <a:avLst/>
              <a:gdLst/>
              <a:ahLst/>
              <a:cxnLst/>
              <a:rect l="l" t="t" r="r" b="b"/>
              <a:pathLst>
                <a:path w="2592" h="8621" extrusionOk="0">
                  <a:moveTo>
                    <a:pt x="1556" y="1"/>
                  </a:moveTo>
                  <a:cubicBezTo>
                    <a:pt x="1118" y="243"/>
                    <a:pt x="668" y="471"/>
                    <a:pt x="211" y="677"/>
                  </a:cubicBezTo>
                  <a:cubicBezTo>
                    <a:pt x="141" y="708"/>
                    <a:pt x="70" y="738"/>
                    <a:pt x="1" y="768"/>
                  </a:cubicBezTo>
                  <a:lnTo>
                    <a:pt x="1" y="5024"/>
                  </a:lnTo>
                  <a:cubicBezTo>
                    <a:pt x="1" y="6417"/>
                    <a:pt x="126" y="7122"/>
                    <a:pt x="272" y="7311"/>
                  </a:cubicBezTo>
                  <a:lnTo>
                    <a:pt x="2562" y="8620"/>
                  </a:lnTo>
                  <a:lnTo>
                    <a:pt x="2592" y="835"/>
                  </a:lnTo>
                  <a:lnTo>
                    <a:pt x="1556" y="1379"/>
                  </a:lnTo>
                  <a:lnTo>
                    <a:pt x="1556" y="1"/>
                  </a:lnTo>
                  <a:close/>
                </a:path>
              </a:pathLst>
            </a:custGeom>
            <a:solidFill>
              <a:srgbClr val="C96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4" name="Google Shape;2914;p44"/>
            <p:cNvSpPr/>
            <p:nvPr/>
          </p:nvSpPr>
          <p:spPr>
            <a:xfrm>
              <a:off x="2860775" y="1178425"/>
              <a:ext cx="291125" cy="341475"/>
            </a:xfrm>
            <a:custGeom>
              <a:avLst/>
              <a:gdLst/>
              <a:ahLst/>
              <a:cxnLst/>
              <a:rect l="l" t="t" r="r" b="b"/>
              <a:pathLst>
                <a:path w="11645" h="13659" extrusionOk="0">
                  <a:moveTo>
                    <a:pt x="9353" y="0"/>
                  </a:moveTo>
                  <a:lnTo>
                    <a:pt x="2515" y="3909"/>
                  </a:lnTo>
                  <a:cubicBezTo>
                    <a:pt x="1122" y="4706"/>
                    <a:pt x="399" y="5319"/>
                    <a:pt x="0" y="5818"/>
                  </a:cubicBezTo>
                  <a:lnTo>
                    <a:pt x="218" y="6634"/>
                  </a:lnTo>
                  <a:cubicBezTo>
                    <a:pt x="371" y="6504"/>
                    <a:pt x="545" y="6372"/>
                    <a:pt x="737" y="6239"/>
                  </a:cubicBezTo>
                  <a:lnTo>
                    <a:pt x="1923" y="6916"/>
                  </a:lnTo>
                  <a:cubicBezTo>
                    <a:pt x="1740" y="9169"/>
                    <a:pt x="1306" y="11963"/>
                    <a:pt x="778" y="13658"/>
                  </a:cubicBezTo>
                  <a:lnTo>
                    <a:pt x="2298" y="12790"/>
                  </a:lnTo>
                  <a:cubicBezTo>
                    <a:pt x="2784" y="11399"/>
                    <a:pt x="3207" y="8679"/>
                    <a:pt x="3410" y="6432"/>
                  </a:cubicBezTo>
                  <a:lnTo>
                    <a:pt x="11644" y="1310"/>
                  </a:lnTo>
                  <a:lnTo>
                    <a:pt x="9353" y="0"/>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5" name="Google Shape;2915;p44"/>
            <p:cNvSpPr/>
            <p:nvPr/>
          </p:nvSpPr>
          <p:spPr>
            <a:xfrm>
              <a:off x="2880250" y="1339400"/>
              <a:ext cx="101875" cy="213250"/>
            </a:xfrm>
            <a:custGeom>
              <a:avLst/>
              <a:gdLst/>
              <a:ahLst/>
              <a:cxnLst/>
              <a:rect l="l" t="t" r="r" b="b"/>
              <a:pathLst>
                <a:path w="4075" h="8530" extrusionOk="0">
                  <a:moveTo>
                    <a:pt x="4075" y="1"/>
                  </a:moveTo>
                  <a:lnTo>
                    <a:pt x="2632" y="506"/>
                  </a:lnTo>
                  <a:lnTo>
                    <a:pt x="2579" y="527"/>
                  </a:lnTo>
                  <a:cubicBezTo>
                    <a:pt x="2584" y="470"/>
                    <a:pt x="2589" y="415"/>
                    <a:pt x="2596" y="358"/>
                  </a:cubicBezTo>
                  <a:lnTo>
                    <a:pt x="2596" y="358"/>
                  </a:lnTo>
                  <a:cubicBezTo>
                    <a:pt x="2187" y="728"/>
                    <a:pt x="1775" y="1002"/>
                    <a:pt x="1220" y="1002"/>
                  </a:cubicBezTo>
                  <a:cubicBezTo>
                    <a:pt x="1180" y="1002"/>
                    <a:pt x="1139" y="1001"/>
                    <a:pt x="1098" y="998"/>
                  </a:cubicBezTo>
                  <a:cubicBezTo>
                    <a:pt x="895" y="3147"/>
                    <a:pt x="487" y="5653"/>
                    <a:pt x="1" y="7219"/>
                  </a:cubicBezTo>
                  <a:lnTo>
                    <a:pt x="2291" y="8529"/>
                  </a:lnTo>
                  <a:lnTo>
                    <a:pt x="3657" y="5069"/>
                  </a:lnTo>
                  <a:lnTo>
                    <a:pt x="4075" y="1"/>
                  </a:lnTo>
                  <a:close/>
                </a:path>
              </a:pathLst>
            </a:custGeom>
            <a:solidFill>
              <a:srgbClr val="C96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6" name="Google Shape;2916;p44"/>
            <p:cNvSpPr/>
            <p:nvPr/>
          </p:nvSpPr>
          <p:spPr>
            <a:xfrm>
              <a:off x="2918050" y="1211175"/>
              <a:ext cx="233850" cy="341475"/>
            </a:xfrm>
            <a:custGeom>
              <a:avLst/>
              <a:gdLst/>
              <a:ahLst/>
              <a:cxnLst/>
              <a:rect l="l" t="t" r="r" b="b"/>
              <a:pathLst>
                <a:path w="9354" h="13659" extrusionOk="0">
                  <a:moveTo>
                    <a:pt x="9353" y="0"/>
                  </a:moveTo>
                  <a:lnTo>
                    <a:pt x="2514" y="3909"/>
                  </a:lnTo>
                  <a:cubicBezTo>
                    <a:pt x="1122" y="4705"/>
                    <a:pt x="398" y="5319"/>
                    <a:pt x="0" y="5817"/>
                  </a:cubicBezTo>
                  <a:lnTo>
                    <a:pt x="218" y="6634"/>
                  </a:lnTo>
                  <a:cubicBezTo>
                    <a:pt x="670" y="6248"/>
                    <a:pt x="1304" y="5849"/>
                    <a:pt x="2009" y="5447"/>
                  </a:cubicBezTo>
                  <a:lnTo>
                    <a:pt x="2009" y="5447"/>
                  </a:lnTo>
                  <a:cubicBezTo>
                    <a:pt x="1937" y="7803"/>
                    <a:pt x="1430" y="11566"/>
                    <a:pt x="780" y="13658"/>
                  </a:cubicBezTo>
                  <a:lnTo>
                    <a:pt x="2299" y="12789"/>
                  </a:lnTo>
                  <a:cubicBezTo>
                    <a:pt x="2932" y="10980"/>
                    <a:pt x="3456" y="6916"/>
                    <a:pt x="3528" y="4578"/>
                  </a:cubicBezTo>
                  <a:lnTo>
                    <a:pt x="6405" y="2934"/>
                  </a:lnTo>
                  <a:lnTo>
                    <a:pt x="6405" y="8000"/>
                  </a:lnTo>
                  <a:cubicBezTo>
                    <a:pt x="6405" y="9392"/>
                    <a:pt x="6532" y="10098"/>
                    <a:pt x="6676" y="10286"/>
                  </a:cubicBezTo>
                  <a:lnTo>
                    <a:pt x="8214" y="9408"/>
                  </a:lnTo>
                  <a:cubicBezTo>
                    <a:pt x="8088" y="9028"/>
                    <a:pt x="7961" y="8377"/>
                    <a:pt x="7961" y="6948"/>
                  </a:cubicBezTo>
                  <a:lnTo>
                    <a:pt x="7961" y="2045"/>
                  </a:lnTo>
                  <a:lnTo>
                    <a:pt x="9173" y="1352"/>
                  </a:lnTo>
                  <a:lnTo>
                    <a:pt x="9353"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7" name="Google Shape;2917;p44"/>
            <p:cNvSpPr/>
            <p:nvPr/>
          </p:nvSpPr>
          <p:spPr>
            <a:xfrm>
              <a:off x="2860800" y="1323875"/>
              <a:ext cx="62725" cy="53150"/>
            </a:xfrm>
            <a:custGeom>
              <a:avLst/>
              <a:gdLst/>
              <a:ahLst/>
              <a:cxnLst/>
              <a:rect l="l" t="t" r="r" b="b"/>
              <a:pathLst>
                <a:path w="2509" h="2126" extrusionOk="0">
                  <a:moveTo>
                    <a:pt x="0" y="0"/>
                  </a:moveTo>
                  <a:lnTo>
                    <a:pt x="217" y="816"/>
                  </a:lnTo>
                  <a:lnTo>
                    <a:pt x="2508" y="2126"/>
                  </a:lnTo>
                  <a:lnTo>
                    <a:pt x="2290" y="1309"/>
                  </a:lnTo>
                  <a:lnTo>
                    <a:pt x="0" y="0"/>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918" name="Google Shape;2918;p44"/>
          <p:cNvGrpSpPr/>
          <p:nvPr/>
        </p:nvGrpSpPr>
        <p:grpSpPr>
          <a:xfrm>
            <a:off x="7529312" y="2794217"/>
            <a:ext cx="2565832" cy="1771188"/>
            <a:chOff x="6255275" y="1726500"/>
            <a:chExt cx="1280100" cy="883650"/>
          </a:xfrm>
        </p:grpSpPr>
        <p:sp>
          <p:nvSpPr>
            <p:cNvPr id="2919" name="Google Shape;2919;p44"/>
            <p:cNvSpPr/>
            <p:nvPr/>
          </p:nvSpPr>
          <p:spPr>
            <a:xfrm>
              <a:off x="6255325" y="2154175"/>
              <a:ext cx="778500" cy="449625"/>
            </a:xfrm>
            <a:custGeom>
              <a:avLst/>
              <a:gdLst/>
              <a:ahLst/>
              <a:cxnLst/>
              <a:rect l="l" t="t" r="r" b="b"/>
              <a:pathLst>
                <a:path w="31140" h="17985" extrusionOk="0">
                  <a:moveTo>
                    <a:pt x="1585" y="1"/>
                  </a:moveTo>
                  <a:lnTo>
                    <a:pt x="1" y="921"/>
                  </a:lnTo>
                  <a:lnTo>
                    <a:pt x="29555" y="17984"/>
                  </a:lnTo>
                  <a:lnTo>
                    <a:pt x="31139" y="17064"/>
                  </a:lnTo>
                  <a:lnTo>
                    <a:pt x="1585" y="1"/>
                  </a:lnTo>
                  <a:close/>
                </a:path>
              </a:pathLst>
            </a:custGeom>
            <a:solidFill>
              <a:srgbClr val="0290A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0" name="Google Shape;2920;p44"/>
            <p:cNvSpPr/>
            <p:nvPr/>
          </p:nvSpPr>
          <p:spPr>
            <a:xfrm>
              <a:off x="6255275" y="2177225"/>
              <a:ext cx="738900" cy="432925"/>
            </a:xfrm>
            <a:custGeom>
              <a:avLst/>
              <a:gdLst/>
              <a:ahLst/>
              <a:cxnLst/>
              <a:rect l="l" t="t" r="r" b="b"/>
              <a:pathLst>
                <a:path w="29556" h="17317" extrusionOk="0">
                  <a:moveTo>
                    <a:pt x="4" y="0"/>
                  </a:moveTo>
                  <a:lnTo>
                    <a:pt x="0" y="253"/>
                  </a:lnTo>
                  <a:lnTo>
                    <a:pt x="2666" y="1791"/>
                  </a:lnTo>
                  <a:lnTo>
                    <a:pt x="4122" y="2634"/>
                  </a:lnTo>
                  <a:lnTo>
                    <a:pt x="4844" y="3047"/>
                  </a:lnTo>
                  <a:lnTo>
                    <a:pt x="8731" y="5291"/>
                  </a:lnTo>
                  <a:lnTo>
                    <a:pt x="9848" y="5940"/>
                  </a:lnTo>
                  <a:lnTo>
                    <a:pt x="10682" y="6419"/>
                  </a:lnTo>
                  <a:lnTo>
                    <a:pt x="26293" y="15431"/>
                  </a:lnTo>
                  <a:lnTo>
                    <a:pt x="27129" y="15914"/>
                  </a:lnTo>
                  <a:lnTo>
                    <a:pt x="29556" y="17316"/>
                  </a:lnTo>
                  <a:lnTo>
                    <a:pt x="29556" y="17062"/>
                  </a:lnTo>
                  <a:lnTo>
                    <a:pt x="27129" y="15661"/>
                  </a:lnTo>
                  <a:lnTo>
                    <a:pt x="26293" y="15177"/>
                  </a:lnTo>
                  <a:lnTo>
                    <a:pt x="10682" y="6167"/>
                  </a:lnTo>
                  <a:lnTo>
                    <a:pt x="9848" y="5682"/>
                  </a:lnTo>
                  <a:lnTo>
                    <a:pt x="8731" y="5038"/>
                  </a:lnTo>
                  <a:lnTo>
                    <a:pt x="4844" y="2794"/>
                  </a:lnTo>
                  <a:lnTo>
                    <a:pt x="4122" y="2376"/>
                  </a:lnTo>
                  <a:lnTo>
                    <a:pt x="2666" y="1537"/>
                  </a:lnTo>
                  <a:lnTo>
                    <a:pt x="4" y="0"/>
                  </a:lnTo>
                  <a:close/>
                </a:path>
              </a:pathLst>
            </a:custGeom>
            <a:solidFill>
              <a:srgbClr val="0B3C8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1" name="Google Shape;2921;p44"/>
            <p:cNvSpPr/>
            <p:nvPr/>
          </p:nvSpPr>
          <p:spPr>
            <a:xfrm>
              <a:off x="6255325" y="1856400"/>
              <a:ext cx="1280050" cy="741100"/>
            </a:xfrm>
            <a:custGeom>
              <a:avLst/>
              <a:gdLst/>
              <a:ahLst/>
              <a:cxnLst/>
              <a:rect l="l" t="t" r="r" b="b"/>
              <a:pathLst>
                <a:path w="51202" h="29644" extrusionOk="0">
                  <a:moveTo>
                    <a:pt x="21647" y="1"/>
                  </a:moveTo>
                  <a:lnTo>
                    <a:pt x="1" y="12580"/>
                  </a:lnTo>
                  <a:lnTo>
                    <a:pt x="29555" y="29644"/>
                  </a:lnTo>
                  <a:lnTo>
                    <a:pt x="51201" y="17064"/>
                  </a:lnTo>
                  <a:lnTo>
                    <a:pt x="21647" y="1"/>
                  </a:lnTo>
                  <a:close/>
                </a:path>
              </a:pathLst>
            </a:custGeom>
            <a:solidFill>
              <a:srgbClr val="1267D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2" name="Google Shape;2922;p44"/>
            <p:cNvSpPr/>
            <p:nvPr/>
          </p:nvSpPr>
          <p:spPr>
            <a:xfrm>
              <a:off x="6994200" y="2283000"/>
              <a:ext cx="541175" cy="320850"/>
            </a:xfrm>
            <a:custGeom>
              <a:avLst/>
              <a:gdLst/>
              <a:ahLst/>
              <a:cxnLst/>
              <a:rect l="l" t="t" r="r" b="b"/>
              <a:pathLst>
                <a:path w="21647" h="12834" extrusionOk="0">
                  <a:moveTo>
                    <a:pt x="21646" y="0"/>
                  </a:moveTo>
                  <a:lnTo>
                    <a:pt x="0" y="12580"/>
                  </a:lnTo>
                  <a:lnTo>
                    <a:pt x="0" y="12834"/>
                  </a:lnTo>
                  <a:lnTo>
                    <a:pt x="21646" y="256"/>
                  </a:lnTo>
                  <a:lnTo>
                    <a:pt x="21646" y="0"/>
                  </a:lnTo>
                  <a:close/>
                </a:path>
              </a:pathLst>
            </a:custGeom>
            <a:solidFill>
              <a:srgbClr val="0B40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3" name="Google Shape;2923;p44"/>
            <p:cNvSpPr/>
            <p:nvPr/>
          </p:nvSpPr>
          <p:spPr>
            <a:xfrm>
              <a:off x="6255300" y="2170900"/>
              <a:ext cx="738925" cy="432950"/>
            </a:xfrm>
            <a:custGeom>
              <a:avLst/>
              <a:gdLst/>
              <a:ahLst/>
              <a:cxnLst/>
              <a:rect l="l" t="t" r="r" b="b"/>
              <a:pathLst>
                <a:path w="29557" h="17318" extrusionOk="0">
                  <a:moveTo>
                    <a:pt x="2" y="0"/>
                  </a:moveTo>
                  <a:lnTo>
                    <a:pt x="1" y="254"/>
                  </a:lnTo>
                  <a:lnTo>
                    <a:pt x="29556" y="17318"/>
                  </a:lnTo>
                  <a:lnTo>
                    <a:pt x="29556" y="17064"/>
                  </a:lnTo>
                  <a:lnTo>
                    <a:pt x="2" y="0"/>
                  </a:lnTo>
                  <a:close/>
                </a:path>
              </a:pathLst>
            </a:custGeom>
            <a:solidFill>
              <a:srgbClr val="0B3C8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4" name="Google Shape;2924;p44"/>
            <p:cNvSpPr/>
            <p:nvPr/>
          </p:nvSpPr>
          <p:spPr>
            <a:xfrm>
              <a:off x="6255325" y="1726500"/>
              <a:ext cx="1280050" cy="741075"/>
            </a:xfrm>
            <a:custGeom>
              <a:avLst/>
              <a:gdLst/>
              <a:ahLst/>
              <a:cxnLst/>
              <a:rect l="l" t="t" r="r" b="b"/>
              <a:pathLst>
                <a:path w="51202" h="29643" extrusionOk="0">
                  <a:moveTo>
                    <a:pt x="21647" y="1"/>
                  </a:moveTo>
                  <a:lnTo>
                    <a:pt x="1" y="12579"/>
                  </a:lnTo>
                  <a:lnTo>
                    <a:pt x="29555" y="29642"/>
                  </a:lnTo>
                  <a:lnTo>
                    <a:pt x="51201" y="17063"/>
                  </a:lnTo>
                  <a:lnTo>
                    <a:pt x="21647" y="1"/>
                  </a:lnTo>
                  <a:close/>
                </a:path>
              </a:pathLst>
            </a:custGeom>
            <a:solidFill>
              <a:srgbClr val="1267D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5" name="Google Shape;2925;p44"/>
            <p:cNvSpPr/>
            <p:nvPr/>
          </p:nvSpPr>
          <p:spPr>
            <a:xfrm>
              <a:off x="6994200" y="2153050"/>
              <a:ext cx="541175" cy="320875"/>
            </a:xfrm>
            <a:custGeom>
              <a:avLst/>
              <a:gdLst/>
              <a:ahLst/>
              <a:cxnLst/>
              <a:rect l="l" t="t" r="r" b="b"/>
              <a:pathLst>
                <a:path w="21647" h="12835" extrusionOk="0">
                  <a:moveTo>
                    <a:pt x="21646" y="1"/>
                  </a:moveTo>
                  <a:lnTo>
                    <a:pt x="0" y="12580"/>
                  </a:lnTo>
                  <a:lnTo>
                    <a:pt x="0" y="12834"/>
                  </a:lnTo>
                  <a:lnTo>
                    <a:pt x="21646" y="256"/>
                  </a:lnTo>
                  <a:lnTo>
                    <a:pt x="21646" y="1"/>
                  </a:lnTo>
                  <a:close/>
                </a:path>
              </a:pathLst>
            </a:custGeom>
            <a:solidFill>
              <a:srgbClr val="0B40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6" name="Google Shape;2926;p44"/>
            <p:cNvSpPr/>
            <p:nvPr/>
          </p:nvSpPr>
          <p:spPr>
            <a:xfrm>
              <a:off x="6255300" y="2040950"/>
              <a:ext cx="738925" cy="432975"/>
            </a:xfrm>
            <a:custGeom>
              <a:avLst/>
              <a:gdLst/>
              <a:ahLst/>
              <a:cxnLst/>
              <a:rect l="l" t="t" r="r" b="b"/>
              <a:pathLst>
                <a:path w="29557" h="17319" extrusionOk="0">
                  <a:moveTo>
                    <a:pt x="2" y="1"/>
                  </a:moveTo>
                  <a:lnTo>
                    <a:pt x="1" y="255"/>
                  </a:lnTo>
                  <a:lnTo>
                    <a:pt x="29556" y="17318"/>
                  </a:lnTo>
                  <a:lnTo>
                    <a:pt x="29556" y="17064"/>
                  </a:lnTo>
                  <a:lnTo>
                    <a:pt x="2" y="1"/>
                  </a:lnTo>
                  <a:close/>
                </a:path>
              </a:pathLst>
            </a:custGeom>
            <a:solidFill>
              <a:srgbClr val="0B3C8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7" name="Google Shape;2927;p44"/>
            <p:cNvSpPr/>
            <p:nvPr/>
          </p:nvSpPr>
          <p:spPr>
            <a:xfrm>
              <a:off x="6255325" y="2011600"/>
              <a:ext cx="778500" cy="449625"/>
            </a:xfrm>
            <a:custGeom>
              <a:avLst/>
              <a:gdLst/>
              <a:ahLst/>
              <a:cxnLst/>
              <a:rect l="l" t="t" r="r" b="b"/>
              <a:pathLst>
                <a:path w="31140" h="17985" extrusionOk="0">
                  <a:moveTo>
                    <a:pt x="1585" y="0"/>
                  </a:moveTo>
                  <a:lnTo>
                    <a:pt x="1" y="921"/>
                  </a:lnTo>
                  <a:lnTo>
                    <a:pt x="29555" y="17984"/>
                  </a:lnTo>
                  <a:lnTo>
                    <a:pt x="31139" y="17064"/>
                  </a:lnTo>
                  <a:lnTo>
                    <a:pt x="1585" y="0"/>
                  </a:ln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8" name="Google Shape;2928;p44"/>
            <p:cNvSpPr/>
            <p:nvPr/>
          </p:nvSpPr>
          <p:spPr>
            <a:xfrm>
              <a:off x="6994150" y="2438175"/>
              <a:ext cx="39675" cy="29400"/>
            </a:xfrm>
            <a:custGeom>
              <a:avLst/>
              <a:gdLst/>
              <a:ahLst/>
              <a:cxnLst/>
              <a:rect l="l" t="t" r="r" b="b"/>
              <a:pathLst>
                <a:path w="1587" h="1176" extrusionOk="0">
                  <a:moveTo>
                    <a:pt x="1586" y="1"/>
                  </a:moveTo>
                  <a:lnTo>
                    <a:pt x="2" y="921"/>
                  </a:lnTo>
                  <a:lnTo>
                    <a:pt x="1" y="1175"/>
                  </a:lnTo>
                  <a:lnTo>
                    <a:pt x="1585" y="255"/>
                  </a:lnTo>
                  <a:lnTo>
                    <a:pt x="1586" y="1"/>
                  </a:lnTo>
                  <a:close/>
                </a:path>
              </a:pathLst>
            </a:custGeom>
            <a:solidFill>
              <a:srgbClr val="0B40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9" name="Google Shape;2929;p44"/>
            <p:cNvSpPr/>
            <p:nvPr/>
          </p:nvSpPr>
          <p:spPr>
            <a:xfrm>
              <a:off x="6255275" y="2034675"/>
              <a:ext cx="738900" cy="432925"/>
            </a:xfrm>
            <a:custGeom>
              <a:avLst/>
              <a:gdLst/>
              <a:ahLst/>
              <a:cxnLst/>
              <a:rect l="l" t="t" r="r" b="b"/>
              <a:pathLst>
                <a:path w="29556" h="17317" extrusionOk="0">
                  <a:moveTo>
                    <a:pt x="4" y="0"/>
                  </a:moveTo>
                  <a:lnTo>
                    <a:pt x="0" y="253"/>
                  </a:lnTo>
                  <a:lnTo>
                    <a:pt x="2666" y="1791"/>
                  </a:lnTo>
                  <a:lnTo>
                    <a:pt x="4122" y="2634"/>
                  </a:lnTo>
                  <a:lnTo>
                    <a:pt x="4844" y="3047"/>
                  </a:lnTo>
                  <a:lnTo>
                    <a:pt x="8731" y="5292"/>
                  </a:lnTo>
                  <a:lnTo>
                    <a:pt x="9848" y="5940"/>
                  </a:lnTo>
                  <a:lnTo>
                    <a:pt x="10682" y="6419"/>
                  </a:lnTo>
                  <a:lnTo>
                    <a:pt x="26293" y="15431"/>
                  </a:lnTo>
                  <a:lnTo>
                    <a:pt x="27129" y="15916"/>
                  </a:lnTo>
                  <a:lnTo>
                    <a:pt x="29556" y="17316"/>
                  </a:lnTo>
                  <a:lnTo>
                    <a:pt x="29556" y="17062"/>
                  </a:lnTo>
                  <a:lnTo>
                    <a:pt x="27129" y="15662"/>
                  </a:lnTo>
                  <a:lnTo>
                    <a:pt x="26293" y="15177"/>
                  </a:lnTo>
                  <a:lnTo>
                    <a:pt x="10682" y="6167"/>
                  </a:lnTo>
                  <a:lnTo>
                    <a:pt x="9848" y="5682"/>
                  </a:lnTo>
                  <a:lnTo>
                    <a:pt x="8731" y="5038"/>
                  </a:lnTo>
                  <a:lnTo>
                    <a:pt x="4844" y="2794"/>
                  </a:lnTo>
                  <a:lnTo>
                    <a:pt x="4122" y="2376"/>
                  </a:lnTo>
                  <a:lnTo>
                    <a:pt x="2666" y="1537"/>
                  </a:lnTo>
                  <a:lnTo>
                    <a:pt x="4" y="0"/>
                  </a:lnTo>
                  <a:close/>
                </a:path>
              </a:pathLst>
            </a:custGeom>
            <a:solidFill>
              <a:srgbClr val="0B3C8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0" name="Google Shape;2930;p44"/>
            <p:cNvSpPr/>
            <p:nvPr/>
          </p:nvSpPr>
          <p:spPr>
            <a:xfrm>
              <a:off x="6255325" y="2045250"/>
              <a:ext cx="738900" cy="552250"/>
            </a:xfrm>
            <a:custGeom>
              <a:avLst/>
              <a:gdLst/>
              <a:ahLst/>
              <a:cxnLst/>
              <a:rect l="l" t="t" r="r" b="b"/>
              <a:pathLst>
                <a:path w="29556" h="22090" extrusionOk="0">
                  <a:moveTo>
                    <a:pt x="1" y="1"/>
                  </a:moveTo>
                  <a:lnTo>
                    <a:pt x="1" y="5097"/>
                  </a:lnTo>
                  <a:lnTo>
                    <a:pt x="29555" y="22090"/>
                  </a:lnTo>
                  <a:lnTo>
                    <a:pt x="29554" y="17054"/>
                  </a:lnTo>
                  <a:lnTo>
                    <a:pt x="1" y="1"/>
                  </a:lnTo>
                  <a:close/>
                </a:path>
              </a:pathLst>
            </a:custGeom>
            <a:solidFill>
              <a:srgbClr val="0B3C8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1" name="Google Shape;2931;p44"/>
            <p:cNvSpPr/>
            <p:nvPr/>
          </p:nvSpPr>
          <p:spPr>
            <a:xfrm>
              <a:off x="7004725" y="2170950"/>
              <a:ext cx="510900" cy="410175"/>
            </a:xfrm>
            <a:custGeom>
              <a:avLst/>
              <a:gdLst/>
              <a:ahLst/>
              <a:cxnLst/>
              <a:rect l="l" t="t" r="r" b="b"/>
              <a:pathLst>
                <a:path w="20436" h="16407" extrusionOk="0">
                  <a:moveTo>
                    <a:pt x="20436" y="1"/>
                  </a:moveTo>
                  <a:lnTo>
                    <a:pt x="16" y="11874"/>
                  </a:lnTo>
                  <a:lnTo>
                    <a:pt x="0" y="16407"/>
                  </a:lnTo>
                  <a:lnTo>
                    <a:pt x="20436" y="4573"/>
                  </a:lnTo>
                  <a:lnTo>
                    <a:pt x="20436"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2" name="Google Shape;2932;p44"/>
            <p:cNvSpPr/>
            <p:nvPr/>
          </p:nvSpPr>
          <p:spPr>
            <a:xfrm>
              <a:off x="6994150" y="2465525"/>
              <a:ext cx="10600" cy="133750"/>
            </a:xfrm>
            <a:custGeom>
              <a:avLst/>
              <a:gdLst/>
              <a:ahLst/>
              <a:cxnLst/>
              <a:rect l="l" t="t" r="r" b="b"/>
              <a:pathLst>
                <a:path w="424" h="5350" extrusionOk="0">
                  <a:moveTo>
                    <a:pt x="423" y="0"/>
                  </a:moveTo>
                  <a:lnTo>
                    <a:pt x="1" y="243"/>
                  </a:lnTo>
                  <a:lnTo>
                    <a:pt x="2" y="5350"/>
                  </a:lnTo>
                  <a:lnTo>
                    <a:pt x="423" y="5097"/>
                  </a:lnTo>
                  <a:lnTo>
                    <a:pt x="423" y="0"/>
                  </a:lnTo>
                  <a:close/>
                </a:path>
              </a:pathLst>
            </a:custGeom>
            <a:solidFill>
              <a:srgbClr val="0B408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3" name="Google Shape;2933;p44"/>
            <p:cNvSpPr/>
            <p:nvPr/>
          </p:nvSpPr>
          <p:spPr>
            <a:xfrm>
              <a:off x="6831875" y="1986200"/>
              <a:ext cx="273375" cy="147100"/>
            </a:xfrm>
            <a:custGeom>
              <a:avLst/>
              <a:gdLst/>
              <a:ahLst/>
              <a:cxnLst/>
              <a:rect l="l" t="t" r="r" b="b"/>
              <a:pathLst>
                <a:path w="10935" h="5884" extrusionOk="0">
                  <a:moveTo>
                    <a:pt x="3067" y="1031"/>
                  </a:moveTo>
                  <a:cubicBezTo>
                    <a:pt x="3315" y="1031"/>
                    <a:pt x="3587" y="1108"/>
                    <a:pt x="3892" y="1284"/>
                  </a:cubicBezTo>
                  <a:lnTo>
                    <a:pt x="5365" y="2133"/>
                  </a:lnTo>
                  <a:cubicBezTo>
                    <a:pt x="5949" y="2471"/>
                    <a:pt x="5918" y="2747"/>
                    <a:pt x="5511" y="2984"/>
                  </a:cubicBezTo>
                  <a:cubicBezTo>
                    <a:pt x="5318" y="3096"/>
                    <a:pt x="5109" y="3159"/>
                    <a:pt x="4881" y="3159"/>
                  </a:cubicBezTo>
                  <a:cubicBezTo>
                    <a:pt x="4627" y="3159"/>
                    <a:pt x="4349" y="3081"/>
                    <a:pt x="4041" y="2903"/>
                  </a:cubicBezTo>
                  <a:lnTo>
                    <a:pt x="2568" y="2052"/>
                  </a:lnTo>
                  <a:cubicBezTo>
                    <a:pt x="1985" y="1715"/>
                    <a:pt x="2030" y="1446"/>
                    <a:pt x="2436" y="1209"/>
                  </a:cubicBezTo>
                  <a:cubicBezTo>
                    <a:pt x="2631" y="1096"/>
                    <a:pt x="2839" y="1031"/>
                    <a:pt x="3067" y="1031"/>
                  </a:cubicBezTo>
                  <a:close/>
                  <a:moveTo>
                    <a:pt x="3167" y="0"/>
                  </a:moveTo>
                  <a:cubicBezTo>
                    <a:pt x="2511" y="0"/>
                    <a:pt x="1863" y="174"/>
                    <a:pt x="1256" y="527"/>
                  </a:cubicBezTo>
                  <a:cubicBezTo>
                    <a:pt x="0" y="1257"/>
                    <a:pt x="64" y="2087"/>
                    <a:pt x="1374" y="2843"/>
                  </a:cubicBezTo>
                  <a:lnTo>
                    <a:pt x="2868" y="3706"/>
                  </a:lnTo>
                  <a:cubicBezTo>
                    <a:pt x="3559" y="4105"/>
                    <a:pt x="4228" y="4310"/>
                    <a:pt x="4851" y="4310"/>
                  </a:cubicBezTo>
                  <a:cubicBezTo>
                    <a:pt x="5316" y="4310"/>
                    <a:pt x="5754" y="4196"/>
                    <a:pt x="6156" y="3963"/>
                  </a:cubicBezTo>
                  <a:cubicBezTo>
                    <a:pt x="6725" y="3631"/>
                    <a:pt x="6863" y="3254"/>
                    <a:pt x="6615" y="2856"/>
                  </a:cubicBezTo>
                  <a:lnTo>
                    <a:pt x="6615" y="2856"/>
                  </a:lnTo>
                  <a:lnTo>
                    <a:pt x="8112" y="3720"/>
                  </a:lnTo>
                  <a:cubicBezTo>
                    <a:pt x="8894" y="4172"/>
                    <a:pt x="8863" y="4448"/>
                    <a:pt x="8410" y="4712"/>
                  </a:cubicBezTo>
                  <a:cubicBezTo>
                    <a:pt x="8218" y="4824"/>
                    <a:pt x="8009" y="4887"/>
                    <a:pt x="7781" y="4887"/>
                  </a:cubicBezTo>
                  <a:cubicBezTo>
                    <a:pt x="7527" y="4887"/>
                    <a:pt x="7248" y="4808"/>
                    <a:pt x="6940" y="4630"/>
                  </a:cubicBezTo>
                  <a:lnTo>
                    <a:pt x="6649" y="4462"/>
                  </a:lnTo>
                  <a:lnTo>
                    <a:pt x="5441" y="5163"/>
                  </a:lnTo>
                  <a:lnTo>
                    <a:pt x="5651" y="5285"/>
                  </a:lnTo>
                  <a:cubicBezTo>
                    <a:pt x="6336" y="5680"/>
                    <a:pt x="7044" y="5884"/>
                    <a:pt x="7744" y="5884"/>
                  </a:cubicBezTo>
                  <a:cubicBezTo>
                    <a:pt x="8382" y="5884"/>
                    <a:pt x="9013" y="5714"/>
                    <a:pt x="9611" y="5366"/>
                  </a:cubicBezTo>
                  <a:cubicBezTo>
                    <a:pt x="10935" y="4598"/>
                    <a:pt x="10815" y="3801"/>
                    <a:pt x="9437" y="3005"/>
                  </a:cubicBezTo>
                  <a:lnTo>
                    <a:pt x="5253" y="589"/>
                  </a:lnTo>
                  <a:cubicBezTo>
                    <a:pt x="4577" y="198"/>
                    <a:pt x="3868" y="0"/>
                    <a:pt x="3167"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4" name="Google Shape;2934;p44"/>
            <p:cNvSpPr/>
            <p:nvPr/>
          </p:nvSpPr>
          <p:spPr>
            <a:xfrm>
              <a:off x="6693150" y="1919175"/>
              <a:ext cx="275350" cy="288075"/>
            </a:xfrm>
            <a:custGeom>
              <a:avLst/>
              <a:gdLst/>
              <a:ahLst/>
              <a:cxnLst/>
              <a:rect l="l" t="t" r="r" b="b"/>
              <a:pathLst>
                <a:path w="11014" h="11523" extrusionOk="0">
                  <a:moveTo>
                    <a:pt x="7975" y="0"/>
                  </a:moveTo>
                  <a:cubicBezTo>
                    <a:pt x="7751" y="0"/>
                    <a:pt x="7527" y="50"/>
                    <a:pt x="7356" y="148"/>
                  </a:cubicBezTo>
                  <a:lnTo>
                    <a:pt x="1125" y="3770"/>
                  </a:lnTo>
                  <a:cubicBezTo>
                    <a:pt x="828" y="3943"/>
                    <a:pt x="786" y="4217"/>
                    <a:pt x="1029" y="4417"/>
                  </a:cubicBezTo>
                  <a:lnTo>
                    <a:pt x="6407" y="8875"/>
                  </a:lnTo>
                  <a:lnTo>
                    <a:pt x="2835" y="7390"/>
                  </a:lnTo>
                  <a:cubicBezTo>
                    <a:pt x="2682" y="7325"/>
                    <a:pt x="2504" y="7294"/>
                    <a:pt x="2326" y="7294"/>
                  </a:cubicBezTo>
                  <a:cubicBezTo>
                    <a:pt x="2100" y="7294"/>
                    <a:pt x="1876" y="7345"/>
                    <a:pt x="1705" y="7443"/>
                  </a:cubicBezTo>
                  <a:lnTo>
                    <a:pt x="341" y="8238"/>
                  </a:lnTo>
                  <a:cubicBezTo>
                    <a:pt x="1" y="8434"/>
                    <a:pt x="2" y="8754"/>
                    <a:pt x="346" y="8954"/>
                  </a:cubicBezTo>
                  <a:cubicBezTo>
                    <a:pt x="517" y="9053"/>
                    <a:pt x="741" y="9102"/>
                    <a:pt x="965" y="9102"/>
                  </a:cubicBezTo>
                  <a:cubicBezTo>
                    <a:pt x="1189" y="9102"/>
                    <a:pt x="1412" y="9053"/>
                    <a:pt x="1582" y="8954"/>
                  </a:cubicBezTo>
                  <a:lnTo>
                    <a:pt x="2424" y="8464"/>
                  </a:lnTo>
                  <a:lnTo>
                    <a:pt x="9547" y="11427"/>
                  </a:lnTo>
                  <a:cubicBezTo>
                    <a:pt x="9700" y="11491"/>
                    <a:pt x="9879" y="11522"/>
                    <a:pt x="10057" y="11522"/>
                  </a:cubicBezTo>
                  <a:cubicBezTo>
                    <a:pt x="10281" y="11522"/>
                    <a:pt x="10504" y="11472"/>
                    <a:pt x="10674" y="11374"/>
                  </a:cubicBezTo>
                  <a:cubicBezTo>
                    <a:pt x="10972" y="11201"/>
                    <a:pt x="11014" y="10927"/>
                    <a:pt x="10771" y="10727"/>
                  </a:cubicBezTo>
                  <a:lnTo>
                    <a:pt x="2882" y="4187"/>
                  </a:lnTo>
                  <a:lnTo>
                    <a:pt x="8598" y="865"/>
                  </a:lnTo>
                  <a:cubicBezTo>
                    <a:pt x="8939" y="667"/>
                    <a:pt x="8937" y="346"/>
                    <a:pt x="8594" y="148"/>
                  </a:cubicBezTo>
                  <a:cubicBezTo>
                    <a:pt x="8423" y="50"/>
                    <a:pt x="8199" y="0"/>
                    <a:pt x="7975"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935" name="Google Shape;2935;p44"/>
          <p:cNvGrpSpPr/>
          <p:nvPr/>
        </p:nvGrpSpPr>
        <p:grpSpPr>
          <a:xfrm>
            <a:off x="5267849" y="1753599"/>
            <a:ext cx="2065084" cy="1391272"/>
            <a:chOff x="4671575" y="1744850"/>
            <a:chExt cx="844500" cy="568950"/>
          </a:xfrm>
        </p:grpSpPr>
        <p:sp>
          <p:nvSpPr>
            <p:cNvPr id="2936" name="Google Shape;2936;p44"/>
            <p:cNvSpPr/>
            <p:nvPr/>
          </p:nvSpPr>
          <p:spPr>
            <a:xfrm>
              <a:off x="5428900" y="2162850"/>
              <a:ext cx="87175" cy="150950"/>
            </a:xfrm>
            <a:custGeom>
              <a:avLst/>
              <a:gdLst/>
              <a:ahLst/>
              <a:cxnLst/>
              <a:rect l="l" t="t" r="r" b="b"/>
              <a:pathLst>
                <a:path w="3487" h="6038" extrusionOk="0">
                  <a:moveTo>
                    <a:pt x="3486" y="0"/>
                  </a:moveTo>
                  <a:lnTo>
                    <a:pt x="12" y="2020"/>
                  </a:lnTo>
                  <a:lnTo>
                    <a:pt x="1" y="6037"/>
                  </a:lnTo>
                  <a:lnTo>
                    <a:pt x="3475" y="4019"/>
                  </a:lnTo>
                  <a:lnTo>
                    <a:pt x="3486" y="0"/>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937" name="Google Shape;2937;p44"/>
            <p:cNvGrpSpPr/>
            <p:nvPr/>
          </p:nvGrpSpPr>
          <p:grpSpPr>
            <a:xfrm>
              <a:off x="4671575" y="1744850"/>
              <a:ext cx="844500" cy="568950"/>
              <a:chOff x="4671575" y="1744850"/>
              <a:chExt cx="844500" cy="568950"/>
            </a:xfrm>
          </p:grpSpPr>
          <p:sp>
            <p:nvSpPr>
              <p:cNvPr id="2938" name="Google Shape;2938;p44"/>
              <p:cNvSpPr/>
              <p:nvPr/>
            </p:nvSpPr>
            <p:spPr>
              <a:xfrm>
                <a:off x="4832350" y="1770500"/>
                <a:ext cx="72000" cy="96325"/>
              </a:xfrm>
              <a:custGeom>
                <a:avLst/>
                <a:gdLst/>
                <a:ahLst/>
                <a:cxnLst/>
                <a:rect l="l" t="t" r="r" b="b"/>
                <a:pathLst>
                  <a:path w="2880" h="3853" extrusionOk="0">
                    <a:moveTo>
                      <a:pt x="2879" y="1"/>
                    </a:moveTo>
                    <a:lnTo>
                      <a:pt x="6" y="1670"/>
                    </a:lnTo>
                    <a:lnTo>
                      <a:pt x="0" y="3852"/>
                    </a:lnTo>
                    <a:lnTo>
                      <a:pt x="0" y="3852"/>
                    </a:lnTo>
                    <a:lnTo>
                      <a:pt x="2873" y="2182"/>
                    </a:lnTo>
                    <a:lnTo>
                      <a:pt x="2879" y="1"/>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9" name="Google Shape;2939;p44"/>
              <p:cNvSpPr/>
              <p:nvPr/>
            </p:nvSpPr>
            <p:spPr>
              <a:xfrm>
                <a:off x="4671575" y="1770450"/>
                <a:ext cx="72525" cy="96375"/>
              </a:xfrm>
              <a:custGeom>
                <a:avLst/>
                <a:gdLst/>
                <a:ahLst/>
                <a:cxnLst/>
                <a:rect l="l" t="t" r="r" b="b"/>
                <a:pathLst>
                  <a:path w="2901" h="3855" extrusionOk="0">
                    <a:moveTo>
                      <a:pt x="7" y="0"/>
                    </a:moveTo>
                    <a:lnTo>
                      <a:pt x="1" y="2183"/>
                    </a:lnTo>
                    <a:lnTo>
                      <a:pt x="2895" y="3854"/>
                    </a:lnTo>
                    <a:lnTo>
                      <a:pt x="2901" y="1672"/>
                    </a:lnTo>
                    <a:lnTo>
                      <a:pt x="7"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0" name="Google Shape;2940;p44"/>
              <p:cNvSpPr/>
              <p:nvPr/>
            </p:nvSpPr>
            <p:spPr>
              <a:xfrm>
                <a:off x="4788300" y="1837850"/>
                <a:ext cx="72450" cy="96300"/>
              </a:xfrm>
              <a:custGeom>
                <a:avLst/>
                <a:gdLst/>
                <a:ahLst/>
                <a:cxnLst/>
                <a:rect l="l" t="t" r="r" b="b"/>
                <a:pathLst>
                  <a:path w="2898" h="3852" extrusionOk="0">
                    <a:moveTo>
                      <a:pt x="6" y="0"/>
                    </a:moveTo>
                    <a:lnTo>
                      <a:pt x="0" y="2182"/>
                    </a:lnTo>
                    <a:lnTo>
                      <a:pt x="2892" y="3852"/>
                    </a:lnTo>
                    <a:lnTo>
                      <a:pt x="2898" y="1670"/>
                    </a:lnTo>
                    <a:lnTo>
                      <a:pt x="6"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1" name="Google Shape;2941;p44"/>
              <p:cNvSpPr/>
              <p:nvPr/>
            </p:nvSpPr>
            <p:spPr>
              <a:xfrm>
                <a:off x="4860575" y="1853975"/>
                <a:ext cx="44225" cy="80175"/>
              </a:xfrm>
              <a:custGeom>
                <a:avLst/>
                <a:gdLst/>
                <a:ahLst/>
                <a:cxnLst/>
                <a:rect l="l" t="t" r="r" b="b"/>
                <a:pathLst>
                  <a:path w="1769" h="3207" extrusionOk="0">
                    <a:moveTo>
                      <a:pt x="1769" y="0"/>
                    </a:moveTo>
                    <a:lnTo>
                      <a:pt x="7" y="1025"/>
                    </a:lnTo>
                    <a:lnTo>
                      <a:pt x="1" y="3207"/>
                    </a:lnTo>
                    <a:lnTo>
                      <a:pt x="1763" y="2182"/>
                    </a:lnTo>
                    <a:lnTo>
                      <a:pt x="1769" y="0"/>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2" name="Google Shape;2942;p44"/>
              <p:cNvSpPr/>
              <p:nvPr/>
            </p:nvSpPr>
            <p:spPr>
              <a:xfrm>
                <a:off x="4672150" y="1853975"/>
                <a:ext cx="44500" cy="80175"/>
              </a:xfrm>
              <a:custGeom>
                <a:avLst/>
                <a:gdLst/>
                <a:ahLst/>
                <a:cxnLst/>
                <a:rect l="l" t="t" r="r" b="b"/>
                <a:pathLst>
                  <a:path w="1780" h="3207" extrusionOk="0">
                    <a:moveTo>
                      <a:pt x="6" y="0"/>
                    </a:moveTo>
                    <a:lnTo>
                      <a:pt x="0" y="2182"/>
                    </a:lnTo>
                    <a:lnTo>
                      <a:pt x="1773" y="3207"/>
                    </a:lnTo>
                    <a:lnTo>
                      <a:pt x="1780" y="1025"/>
                    </a:lnTo>
                    <a:lnTo>
                      <a:pt x="6" y="0"/>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3" name="Google Shape;2943;p44"/>
              <p:cNvSpPr/>
              <p:nvPr/>
            </p:nvSpPr>
            <p:spPr>
              <a:xfrm>
                <a:off x="4716475" y="1837850"/>
                <a:ext cx="72000" cy="96300"/>
              </a:xfrm>
              <a:custGeom>
                <a:avLst/>
                <a:gdLst/>
                <a:ahLst/>
                <a:cxnLst/>
                <a:rect l="l" t="t" r="r" b="b"/>
                <a:pathLst>
                  <a:path w="2880" h="3852" extrusionOk="0">
                    <a:moveTo>
                      <a:pt x="2879" y="0"/>
                    </a:moveTo>
                    <a:lnTo>
                      <a:pt x="7" y="1670"/>
                    </a:lnTo>
                    <a:lnTo>
                      <a:pt x="0" y="3852"/>
                    </a:lnTo>
                    <a:lnTo>
                      <a:pt x="0" y="3852"/>
                    </a:lnTo>
                    <a:lnTo>
                      <a:pt x="2873" y="2182"/>
                    </a:lnTo>
                    <a:lnTo>
                      <a:pt x="2879" y="0"/>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4" name="Google Shape;2944;p44"/>
              <p:cNvSpPr/>
              <p:nvPr/>
            </p:nvSpPr>
            <p:spPr>
              <a:xfrm>
                <a:off x="4671750" y="1744850"/>
                <a:ext cx="233050" cy="134750"/>
              </a:xfrm>
              <a:custGeom>
                <a:avLst/>
                <a:gdLst/>
                <a:ahLst/>
                <a:cxnLst/>
                <a:rect l="l" t="t" r="r" b="b"/>
                <a:pathLst>
                  <a:path w="9322" h="5390" extrusionOk="0">
                    <a:moveTo>
                      <a:pt x="1762" y="1"/>
                    </a:moveTo>
                    <a:lnTo>
                      <a:pt x="0" y="1024"/>
                    </a:lnTo>
                    <a:lnTo>
                      <a:pt x="2894" y="2696"/>
                    </a:lnTo>
                    <a:lnTo>
                      <a:pt x="22" y="4365"/>
                    </a:lnTo>
                    <a:lnTo>
                      <a:pt x="1796" y="5390"/>
                    </a:lnTo>
                    <a:lnTo>
                      <a:pt x="4668" y="3720"/>
                    </a:lnTo>
                    <a:lnTo>
                      <a:pt x="7560" y="5390"/>
                    </a:lnTo>
                    <a:lnTo>
                      <a:pt x="9322" y="4365"/>
                    </a:lnTo>
                    <a:lnTo>
                      <a:pt x="6430" y="2696"/>
                    </a:lnTo>
                    <a:lnTo>
                      <a:pt x="9303" y="1027"/>
                    </a:lnTo>
                    <a:lnTo>
                      <a:pt x="7529" y="3"/>
                    </a:lnTo>
                    <a:lnTo>
                      <a:pt x="4657" y="1672"/>
                    </a:lnTo>
                    <a:lnTo>
                      <a:pt x="1762"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5" name="Google Shape;2945;p44"/>
              <p:cNvSpPr/>
              <p:nvPr/>
            </p:nvSpPr>
            <p:spPr>
              <a:xfrm>
                <a:off x="5341525" y="2162875"/>
                <a:ext cx="87675" cy="150925"/>
              </a:xfrm>
              <a:custGeom>
                <a:avLst/>
                <a:gdLst/>
                <a:ahLst/>
                <a:cxnLst/>
                <a:rect l="l" t="t" r="r" b="b"/>
                <a:pathLst>
                  <a:path w="3507" h="6037" extrusionOk="0">
                    <a:moveTo>
                      <a:pt x="11" y="1"/>
                    </a:moveTo>
                    <a:lnTo>
                      <a:pt x="0" y="4018"/>
                    </a:lnTo>
                    <a:lnTo>
                      <a:pt x="3496" y="6036"/>
                    </a:lnTo>
                    <a:lnTo>
                      <a:pt x="3507" y="2019"/>
                    </a:lnTo>
                    <a:lnTo>
                      <a:pt x="11" y="1"/>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6" name="Google Shape;2946;p44"/>
              <p:cNvSpPr/>
              <p:nvPr/>
            </p:nvSpPr>
            <p:spPr>
              <a:xfrm>
                <a:off x="5341800" y="2112375"/>
                <a:ext cx="174275" cy="101000"/>
              </a:xfrm>
              <a:custGeom>
                <a:avLst/>
                <a:gdLst/>
                <a:ahLst/>
                <a:cxnLst/>
                <a:rect l="l" t="t" r="r" b="b"/>
                <a:pathLst>
                  <a:path w="6971" h="4040" extrusionOk="0">
                    <a:moveTo>
                      <a:pt x="3475" y="1"/>
                    </a:moveTo>
                    <a:lnTo>
                      <a:pt x="0" y="2021"/>
                    </a:lnTo>
                    <a:lnTo>
                      <a:pt x="3496" y="4039"/>
                    </a:lnTo>
                    <a:lnTo>
                      <a:pt x="6970" y="2019"/>
                    </a:lnTo>
                    <a:lnTo>
                      <a:pt x="3475"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7" name="Google Shape;2947;p44"/>
              <p:cNvSpPr/>
              <p:nvPr/>
            </p:nvSpPr>
            <p:spPr>
              <a:xfrm>
                <a:off x="5239350" y="2052800"/>
                <a:ext cx="87150" cy="150950"/>
              </a:xfrm>
              <a:custGeom>
                <a:avLst/>
                <a:gdLst/>
                <a:ahLst/>
                <a:cxnLst/>
                <a:rect l="l" t="t" r="r" b="b"/>
                <a:pathLst>
                  <a:path w="3486" h="6038" extrusionOk="0">
                    <a:moveTo>
                      <a:pt x="3486" y="0"/>
                    </a:moveTo>
                    <a:lnTo>
                      <a:pt x="12" y="2019"/>
                    </a:lnTo>
                    <a:lnTo>
                      <a:pt x="0" y="6037"/>
                    </a:lnTo>
                    <a:lnTo>
                      <a:pt x="3475" y="4018"/>
                    </a:lnTo>
                    <a:lnTo>
                      <a:pt x="3486"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8" name="Google Shape;2948;p44"/>
              <p:cNvSpPr/>
              <p:nvPr/>
            </p:nvSpPr>
            <p:spPr>
              <a:xfrm>
                <a:off x="5151925" y="2052800"/>
                <a:ext cx="87725" cy="150950"/>
              </a:xfrm>
              <a:custGeom>
                <a:avLst/>
                <a:gdLst/>
                <a:ahLst/>
                <a:cxnLst/>
                <a:rect l="l" t="t" r="r" b="b"/>
                <a:pathLst>
                  <a:path w="3509" h="6038" extrusionOk="0">
                    <a:moveTo>
                      <a:pt x="13" y="0"/>
                    </a:moveTo>
                    <a:lnTo>
                      <a:pt x="1" y="4019"/>
                    </a:lnTo>
                    <a:lnTo>
                      <a:pt x="3497" y="6037"/>
                    </a:lnTo>
                    <a:lnTo>
                      <a:pt x="3509" y="2019"/>
                    </a:lnTo>
                    <a:lnTo>
                      <a:pt x="13" y="0"/>
                    </a:ln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49" name="Google Shape;2949;p44"/>
              <p:cNvSpPr/>
              <p:nvPr/>
            </p:nvSpPr>
            <p:spPr>
              <a:xfrm>
                <a:off x="5152250" y="2002325"/>
                <a:ext cx="174250" cy="100950"/>
              </a:xfrm>
              <a:custGeom>
                <a:avLst/>
                <a:gdLst/>
                <a:ahLst/>
                <a:cxnLst/>
                <a:rect l="l" t="t" r="r" b="b"/>
                <a:pathLst>
                  <a:path w="6970" h="4038" extrusionOk="0">
                    <a:moveTo>
                      <a:pt x="3474" y="1"/>
                    </a:moveTo>
                    <a:lnTo>
                      <a:pt x="0" y="2019"/>
                    </a:lnTo>
                    <a:lnTo>
                      <a:pt x="3496" y="4038"/>
                    </a:lnTo>
                    <a:lnTo>
                      <a:pt x="6970" y="2019"/>
                    </a:lnTo>
                    <a:lnTo>
                      <a:pt x="3474"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0" name="Google Shape;2950;p44"/>
              <p:cNvSpPr/>
              <p:nvPr/>
            </p:nvSpPr>
            <p:spPr>
              <a:xfrm>
                <a:off x="5046950" y="1946000"/>
                <a:ext cx="87175" cy="150925"/>
              </a:xfrm>
              <a:custGeom>
                <a:avLst/>
                <a:gdLst/>
                <a:ahLst/>
                <a:cxnLst/>
                <a:rect l="l" t="t" r="r" b="b"/>
                <a:pathLst>
                  <a:path w="3487" h="6037" extrusionOk="0">
                    <a:moveTo>
                      <a:pt x="3486" y="0"/>
                    </a:moveTo>
                    <a:lnTo>
                      <a:pt x="12" y="2020"/>
                    </a:lnTo>
                    <a:lnTo>
                      <a:pt x="1" y="6037"/>
                    </a:lnTo>
                    <a:lnTo>
                      <a:pt x="3475" y="4018"/>
                    </a:lnTo>
                    <a:lnTo>
                      <a:pt x="3486"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1" name="Google Shape;2951;p44"/>
              <p:cNvSpPr/>
              <p:nvPr/>
            </p:nvSpPr>
            <p:spPr>
              <a:xfrm>
                <a:off x="4959550" y="1946025"/>
                <a:ext cx="87725" cy="150900"/>
              </a:xfrm>
              <a:custGeom>
                <a:avLst/>
                <a:gdLst/>
                <a:ahLst/>
                <a:cxnLst/>
                <a:rect l="l" t="t" r="r" b="b"/>
                <a:pathLst>
                  <a:path w="3509" h="6036" extrusionOk="0">
                    <a:moveTo>
                      <a:pt x="13" y="0"/>
                    </a:moveTo>
                    <a:lnTo>
                      <a:pt x="0" y="4017"/>
                    </a:lnTo>
                    <a:lnTo>
                      <a:pt x="3497" y="6036"/>
                    </a:lnTo>
                    <a:lnTo>
                      <a:pt x="3508" y="2019"/>
                    </a:lnTo>
                    <a:lnTo>
                      <a:pt x="13"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2" name="Google Shape;2952;p44"/>
              <p:cNvSpPr/>
              <p:nvPr/>
            </p:nvSpPr>
            <p:spPr>
              <a:xfrm>
                <a:off x="4959850" y="1895525"/>
                <a:ext cx="174275" cy="100975"/>
              </a:xfrm>
              <a:custGeom>
                <a:avLst/>
                <a:gdLst/>
                <a:ahLst/>
                <a:cxnLst/>
                <a:rect l="l" t="t" r="r" b="b"/>
                <a:pathLst>
                  <a:path w="6971" h="4039" extrusionOk="0">
                    <a:moveTo>
                      <a:pt x="3475" y="1"/>
                    </a:moveTo>
                    <a:lnTo>
                      <a:pt x="1" y="2020"/>
                    </a:lnTo>
                    <a:lnTo>
                      <a:pt x="3496" y="4039"/>
                    </a:lnTo>
                    <a:lnTo>
                      <a:pt x="6970" y="2019"/>
                    </a:lnTo>
                    <a:lnTo>
                      <a:pt x="3475"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2953" name="Google Shape;2953;p44"/>
          <p:cNvGrpSpPr/>
          <p:nvPr/>
        </p:nvGrpSpPr>
        <p:grpSpPr>
          <a:xfrm>
            <a:off x="2708995" y="2837108"/>
            <a:ext cx="2900492" cy="1685416"/>
            <a:chOff x="-277325" y="4298900"/>
            <a:chExt cx="1257875" cy="730925"/>
          </a:xfrm>
        </p:grpSpPr>
        <p:sp>
          <p:nvSpPr>
            <p:cNvPr id="2954" name="Google Shape;2954;p44"/>
            <p:cNvSpPr/>
            <p:nvPr/>
          </p:nvSpPr>
          <p:spPr>
            <a:xfrm>
              <a:off x="171450" y="4415350"/>
              <a:ext cx="556050" cy="224275"/>
            </a:xfrm>
            <a:custGeom>
              <a:avLst/>
              <a:gdLst/>
              <a:ahLst/>
              <a:cxnLst/>
              <a:rect l="l" t="t" r="r" b="b"/>
              <a:pathLst>
                <a:path w="22242" h="8971" extrusionOk="0">
                  <a:moveTo>
                    <a:pt x="9061" y="1"/>
                  </a:moveTo>
                  <a:cubicBezTo>
                    <a:pt x="8801" y="1"/>
                    <a:pt x="8540" y="5"/>
                    <a:pt x="8280" y="14"/>
                  </a:cubicBezTo>
                  <a:cubicBezTo>
                    <a:pt x="7789" y="30"/>
                    <a:pt x="7302" y="62"/>
                    <a:pt x="6816" y="111"/>
                  </a:cubicBezTo>
                  <a:cubicBezTo>
                    <a:pt x="6251" y="168"/>
                    <a:pt x="5691" y="245"/>
                    <a:pt x="5139" y="345"/>
                  </a:cubicBezTo>
                  <a:cubicBezTo>
                    <a:pt x="4306" y="493"/>
                    <a:pt x="3483" y="699"/>
                    <a:pt x="2676" y="956"/>
                  </a:cubicBezTo>
                  <a:cubicBezTo>
                    <a:pt x="1725" y="1264"/>
                    <a:pt x="826" y="1645"/>
                    <a:pt x="4" y="2100"/>
                  </a:cubicBezTo>
                  <a:lnTo>
                    <a:pt x="0" y="3423"/>
                  </a:lnTo>
                  <a:cubicBezTo>
                    <a:pt x="822" y="2968"/>
                    <a:pt x="1721" y="2586"/>
                    <a:pt x="2672" y="2280"/>
                  </a:cubicBezTo>
                  <a:cubicBezTo>
                    <a:pt x="3479" y="2021"/>
                    <a:pt x="4302" y="1817"/>
                    <a:pt x="5135" y="1668"/>
                  </a:cubicBezTo>
                  <a:cubicBezTo>
                    <a:pt x="5687" y="1568"/>
                    <a:pt x="6247" y="1491"/>
                    <a:pt x="6813" y="1435"/>
                  </a:cubicBezTo>
                  <a:cubicBezTo>
                    <a:pt x="7297" y="1386"/>
                    <a:pt x="7785" y="1354"/>
                    <a:pt x="8276" y="1338"/>
                  </a:cubicBezTo>
                  <a:cubicBezTo>
                    <a:pt x="8530" y="1328"/>
                    <a:pt x="8784" y="1324"/>
                    <a:pt x="9039" y="1324"/>
                  </a:cubicBezTo>
                  <a:cubicBezTo>
                    <a:pt x="9232" y="1324"/>
                    <a:pt x="9425" y="1326"/>
                    <a:pt x="9618" y="1331"/>
                  </a:cubicBezTo>
                  <a:cubicBezTo>
                    <a:pt x="10050" y="1341"/>
                    <a:pt x="10481" y="1365"/>
                    <a:pt x="10911" y="1400"/>
                  </a:cubicBezTo>
                  <a:cubicBezTo>
                    <a:pt x="11339" y="1436"/>
                    <a:pt x="11764" y="1483"/>
                    <a:pt x="12186" y="1543"/>
                  </a:cubicBezTo>
                  <a:cubicBezTo>
                    <a:pt x="12625" y="1605"/>
                    <a:pt x="13060" y="1680"/>
                    <a:pt x="13488" y="1770"/>
                  </a:cubicBezTo>
                  <a:cubicBezTo>
                    <a:pt x="13954" y="1866"/>
                    <a:pt x="14412" y="1978"/>
                    <a:pt x="14862" y="2106"/>
                  </a:cubicBezTo>
                  <a:cubicBezTo>
                    <a:pt x="15410" y="2261"/>
                    <a:pt x="15943" y="2441"/>
                    <a:pt x="16456" y="2644"/>
                  </a:cubicBezTo>
                  <a:cubicBezTo>
                    <a:pt x="17110" y="2900"/>
                    <a:pt x="17745" y="3204"/>
                    <a:pt x="18354" y="3554"/>
                  </a:cubicBezTo>
                  <a:cubicBezTo>
                    <a:pt x="20945" y="5050"/>
                    <a:pt x="22239" y="7012"/>
                    <a:pt x="22232" y="8971"/>
                  </a:cubicBezTo>
                  <a:lnTo>
                    <a:pt x="22236" y="7647"/>
                  </a:lnTo>
                  <a:cubicBezTo>
                    <a:pt x="22241" y="5688"/>
                    <a:pt x="20947" y="3727"/>
                    <a:pt x="18356" y="2230"/>
                  </a:cubicBezTo>
                  <a:cubicBezTo>
                    <a:pt x="17746" y="1882"/>
                    <a:pt x="17112" y="1578"/>
                    <a:pt x="16458" y="1321"/>
                  </a:cubicBezTo>
                  <a:cubicBezTo>
                    <a:pt x="15945" y="1118"/>
                    <a:pt x="15412" y="939"/>
                    <a:pt x="14864" y="782"/>
                  </a:cubicBezTo>
                  <a:cubicBezTo>
                    <a:pt x="14415" y="655"/>
                    <a:pt x="13958" y="543"/>
                    <a:pt x="13491" y="446"/>
                  </a:cubicBezTo>
                  <a:cubicBezTo>
                    <a:pt x="13063" y="358"/>
                    <a:pt x="12628" y="282"/>
                    <a:pt x="12188" y="219"/>
                  </a:cubicBezTo>
                  <a:cubicBezTo>
                    <a:pt x="11766" y="160"/>
                    <a:pt x="11342" y="112"/>
                    <a:pt x="10913" y="77"/>
                  </a:cubicBezTo>
                  <a:cubicBezTo>
                    <a:pt x="10485" y="41"/>
                    <a:pt x="10054" y="19"/>
                    <a:pt x="9621" y="8"/>
                  </a:cubicBezTo>
                  <a:cubicBezTo>
                    <a:pt x="9434" y="3"/>
                    <a:pt x="9248" y="1"/>
                    <a:pt x="9061" y="1"/>
                  </a:cubicBezTo>
                  <a:close/>
                </a:path>
              </a:pathLst>
            </a:custGeom>
            <a:solidFill>
              <a:srgbClr val="F7003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5" name="Google Shape;2955;p44"/>
            <p:cNvSpPr/>
            <p:nvPr/>
          </p:nvSpPr>
          <p:spPr>
            <a:xfrm>
              <a:off x="781725" y="4611725"/>
              <a:ext cx="146625" cy="239475"/>
            </a:xfrm>
            <a:custGeom>
              <a:avLst/>
              <a:gdLst/>
              <a:ahLst/>
              <a:cxnLst/>
              <a:rect l="l" t="t" r="r" b="b"/>
              <a:pathLst>
                <a:path w="5865" h="9579" extrusionOk="0">
                  <a:moveTo>
                    <a:pt x="5864" y="0"/>
                  </a:moveTo>
                  <a:lnTo>
                    <a:pt x="5864" y="0"/>
                  </a:lnTo>
                  <a:cubicBezTo>
                    <a:pt x="5852" y="409"/>
                    <a:pt x="5806" y="814"/>
                    <a:pt x="5725" y="1215"/>
                  </a:cubicBezTo>
                  <a:cubicBezTo>
                    <a:pt x="5644" y="1621"/>
                    <a:pt x="5529" y="2020"/>
                    <a:pt x="5382" y="2407"/>
                  </a:cubicBezTo>
                  <a:cubicBezTo>
                    <a:pt x="5226" y="2823"/>
                    <a:pt x="5038" y="3227"/>
                    <a:pt x="4817" y="3614"/>
                  </a:cubicBezTo>
                  <a:cubicBezTo>
                    <a:pt x="4567" y="4055"/>
                    <a:pt x="4283" y="4477"/>
                    <a:pt x="3968" y="4875"/>
                  </a:cubicBezTo>
                  <a:cubicBezTo>
                    <a:pt x="3566" y="5382"/>
                    <a:pt x="3125" y="5856"/>
                    <a:pt x="2648" y="6294"/>
                  </a:cubicBezTo>
                  <a:cubicBezTo>
                    <a:pt x="1898" y="6986"/>
                    <a:pt x="1017" y="7643"/>
                    <a:pt x="4" y="8255"/>
                  </a:cubicBezTo>
                  <a:lnTo>
                    <a:pt x="1" y="9578"/>
                  </a:lnTo>
                  <a:cubicBezTo>
                    <a:pt x="1013" y="8967"/>
                    <a:pt x="1895" y="8308"/>
                    <a:pt x="2644" y="7617"/>
                  </a:cubicBezTo>
                  <a:cubicBezTo>
                    <a:pt x="3121" y="7180"/>
                    <a:pt x="3562" y="6706"/>
                    <a:pt x="3964" y="6199"/>
                  </a:cubicBezTo>
                  <a:cubicBezTo>
                    <a:pt x="4279" y="5800"/>
                    <a:pt x="4563" y="5378"/>
                    <a:pt x="4813" y="4936"/>
                  </a:cubicBezTo>
                  <a:cubicBezTo>
                    <a:pt x="5034" y="4549"/>
                    <a:pt x="5222" y="4146"/>
                    <a:pt x="5379" y="3730"/>
                  </a:cubicBezTo>
                  <a:cubicBezTo>
                    <a:pt x="5526" y="3342"/>
                    <a:pt x="5640" y="2944"/>
                    <a:pt x="5721" y="2538"/>
                  </a:cubicBezTo>
                  <a:cubicBezTo>
                    <a:pt x="5802" y="2138"/>
                    <a:pt x="5848" y="1731"/>
                    <a:pt x="5861" y="1323"/>
                  </a:cubicBezTo>
                  <a:lnTo>
                    <a:pt x="5864" y="0"/>
                  </a:lnTo>
                  <a:close/>
                </a:path>
              </a:pathLst>
            </a:custGeom>
            <a:solidFill>
              <a:srgbClr val="F7003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6" name="Google Shape;2956;p44"/>
            <p:cNvSpPr/>
            <p:nvPr/>
          </p:nvSpPr>
          <p:spPr>
            <a:xfrm>
              <a:off x="779950" y="4818125"/>
              <a:ext cx="1900" cy="34175"/>
            </a:xfrm>
            <a:custGeom>
              <a:avLst/>
              <a:gdLst/>
              <a:ahLst/>
              <a:cxnLst/>
              <a:rect l="l" t="t" r="r" b="b"/>
              <a:pathLst>
                <a:path w="76" h="1367" extrusionOk="0">
                  <a:moveTo>
                    <a:pt x="75" y="0"/>
                  </a:moveTo>
                  <a:lnTo>
                    <a:pt x="4" y="42"/>
                  </a:lnTo>
                  <a:lnTo>
                    <a:pt x="1" y="1366"/>
                  </a:lnTo>
                  <a:lnTo>
                    <a:pt x="72" y="1322"/>
                  </a:lnTo>
                  <a:lnTo>
                    <a:pt x="75" y="0"/>
                  </a:lnTo>
                  <a:close/>
                </a:path>
              </a:pathLst>
            </a:custGeom>
            <a:solidFill>
              <a:srgbClr val="F5003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7" name="Google Shape;2957;p44"/>
            <p:cNvSpPr/>
            <p:nvPr/>
          </p:nvSpPr>
          <p:spPr>
            <a:xfrm>
              <a:off x="-277325" y="4446850"/>
              <a:ext cx="952550" cy="582975"/>
            </a:xfrm>
            <a:custGeom>
              <a:avLst/>
              <a:gdLst/>
              <a:ahLst/>
              <a:cxnLst/>
              <a:rect l="l" t="t" r="r" b="b"/>
              <a:pathLst>
                <a:path w="38102" h="23319" extrusionOk="0">
                  <a:moveTo>
                    <a:pt x="5" y="0"/>
                  </a:moveTo>
                  <a:lnTo>
                    <a:pt x="1" y="1324"/>
                  </a:lnTo>
                  <a:lnTo>
                    <a:pt x="38098" y="23319"/>
                  </a:lnTo>
                  <a:lnTo>
                    <a:pt x="38101" y="21995"/>
                  </a:lnTo>
                  <a:lnTo>
                    <a:pt x="5" y="0"/>
                  </a:lnTo>
                  <a:close/>
                </a:path>
              </a:pathLst>
            </a:custGeom>
            <a:solidFill>
              <a:srgbClr val="B7002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8" name="Google Shape;2958;p44"/>
            <p:cNvSpPr/>
            <p:nvPr/>
          </p:nvSpPr>
          <p:spPr>
            <a:xfrm>
              <a:off x="675100" y="4877300"/>
              <a:ext cx="205625" cy="152525"/>
            </a:xfrm>
            <a:custGeom>
              <a:avLst/>
              <a:gdLst/>
              <a:ahLst/>
              <a:cxnLst/>
              <a:rect l="l" t="t" r="r" b="b"/>
              <a:pathLst>
                <a:path w="8225" h="6101" extrusionOk="0">
                  <a:moveTo>
                    <a:pt x="8224" y="0"/>
                  </a:moveTo>
                  <a:lnTo>
                    <a:pt x="4" y="4777"/>
                  </a:lnTo>
                  <a:lnTo>
                    <a:pt x="1" y="6101"/>
                  </a:lnTo>
                  <a:lnTo>
                    <a:pt x="8220" y="1324"/>
                  </a:lnTo>
                  <a:lnTo>
                    <a:pt x="8224" y="0"/>
                  </a:lnTo>
                  <a:close/>
                </a:path>
              </a:pathLst>
            </a:custGeom>
            <a:solidFill>
              <a:srgbClr val="F7003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9" name="Google Shape;2959;p44"/>
            <p:cNvSpPr/>
            <p:nvPr/>
          </p:nvSpPr>
          <p:spPr>
            <a:xfrm>
              <a:off x="-277225" y="4298900"/>
              <a:ext cx="1257775" cy="697825"/>
            </a:xfrm>
            <a:custGeom>
              <a:avLst/>
              <a:gdLst/>
              <a:ahLst/>
              <a:cxnLst/>
              <a:rect l="l" t="t" r="r" b="b"/>
              <a:pathLst>
                <a:path w="50311" h="27913" extrusionOk="0">
                  <a:moveTo>
                    <a:pt x="27002" y="4659"/>
                  </a:moveTo>
                  <a:cubicBezTo>
                    <a:pt x="30363" y="4659"/>
                    <a:pt x="33728" y="5402"/>
                    <a:pt x="36303" y="6888"/>
                  </a:cubicBezTo>
                  <a:cubicBezTo>
                    <a:pt x="41377" y="9818"/>
                    <a:pt x="41474" y="14535"/>
                    <a:pt x="36586" y="17518"/>
                  </a:cubicBezTo>
                  <a:lnTo>
                    <a:pt x="17950" y="6759"/>
                  </a:lnTo>
                  <a:lnTo>
                    <a:pt x="17951" y="6759"/>
                  </a:lnTo>
                  <a:cubicBezTo>
                    <a:pt x="20479" y="5359"/>
                    <a:pt x="23738" y="4659"/>
                    <a:pt x="27002" y="4659"/>
                  </a:cubicBezTo>
                  <a:close/>
                  <a:moveTo>
                    <a:pt x="26977" y="0"/>
                  </a:moveTo>
                  <a:cubicBezTo>
                    <a:pt x="21655" y="0"/>
                    <a:pt x="16339" y="1155"/>
                    <a:pt x="12245" y="3464"/>
                  </a:cubicBezTo>
                  <a:lnTo>
                    <a:pt x="8221" y="1142"/>
                  </a:lnTo>
                  <a:lnTo>
                    <a:pt x="1" y="5918"/>
                  </a:lnTo>
                  <a:lnTo>
                    <a:pt x="38097" y="27913"/>
                  </a:lnTo>
                  <a:lnTo>
                    <a:pt x="46317" y="23136"/>
                  </a:lnTo>
                  <a:lnTo>
                    <a:pt x="42291" y="20811"/>
                  </a:lnTo>
                  <a:cubicBezTo>
                    <a:pt x="50311" y="16012"/>
                    <a:pt x="50200" y="8343"/>
                    <a:pt x="41973" y="3593"/>
                  </a:cubicBezTo>
                  <a:cubicBezTo>
                    <a:pt x="37823" y="1197"/>
                    <a:pt x="32397" y="0"/>
                    <a:pt x="26977" y="0"/>
                  </a:cubicBezTo>
                  <a:close/>
                </a:path>
              </a:pathLst>
            </a:custGeom>
            <a:solidFill>
              <a:srgbClr val="F9426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0" name="Google Shape;2960;p44"/>
            <p:cNvSpPr/>
            <p:nvPr/>
          </p:nvSpPr>
          <p:spPr>
            <a:xfrm>
              <a:off x="-277325" y="4411625"/>
              <a:ext cx="1011925" cy="584500"/>
            </a:xfrm>
            <a:custGeom>
              <a:avLst/>
              <a:gdLst/>
              <a:ahLst/>
              <a:cxnLst/>
              <a:rect l="l" t="t" r="r" b="b"/>
              <a:pathLst>
                <a:path w="40477" h="23380" extrusionOk="0">
                  <a:moveTo>
                    <a:pt x="2382" y="1"/>
                  </a:moveTo>
                  <a:lnTo>
                    <a:pt x="1" y="1384"/>
                  </a:lnTo>
                  <a:lnTo>
                    <a:pt x="38095" y="23379"/>
                  </a:lnTo>
                  <a:lnTo>
                    <a:pt x="40476" y="21994"/>
                  </a:lnTo>
                  <a:lnTo>
                    <a:pt x="2382" y="1"/>
                  </a:lnTo>
                  <a:close/>
                </a:path>
              </a:pathLst>
            </a:custGeom>
            <a:solidFill>
              <a:srgbClr val="FB6B8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1" name="Google Shape;2961;p44"/>
            <p:cNvSpPr/>
            <p:nvPr/>
          </p:nvSpPr>
          <p:spPr>
            <a:xfrm>
              <a:off x="-91425" y="4478300"/>
              <a:ext cx="159500" cy="92600"/>
            </a:xfrm>
            <a:custGeom>
              <a:avLst/>
              <a:gdLst/>
              <a:ahLst/>
              <a:cxnLst/>
              <a:rect l="l" t="t" r="r" b="b"/>
              <a:pathLst>
                <a:path w="6380" h="3704" extrusionOk="0">
                  <a:moveTo>
                    <a:pt x="5207" y="0"/>
                  </a:moveTo>
                  <a:lnTo>
                    <a:pt x="0" y="3026"/>
                  </a:lnTo>
                  <a:lnTo>
                    <a:pt x="1173" y="3703"/>
                  </a:lnTo>
                  <a:lnTo>
                    <a:pt x="6380" y="677"/>
                  </a:lnTo>
                  <a:lnTo>
                    <a:pt x="5207" y="0"/>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2" name="Google Shape;2962;p44"/>
            <p:cNvSpPr/>
            <p:nvPr/>
          </p:nvSpPr>
          <p:spPr>
            <a:xfrm>
              <a:off x="290025" y="4698550"/>
              <a:ext cx="159475" cy="92575"/>
            </a:xfrm>
            <a:custGeom>
              <a:avLst/>
              <a:gdLst/>
              <a:ahLst/>
              <a:cxnLst/>
              <a:rect l="l" t="t" r="r" b="b"/>
              <a:pathLst>
                <a:path w="6379" h="3703" extrusionOk="0">
                  <a:moveTo>
                    <a:pt x="5208" y="0"/>
                  </a:moveTo>
                  <a:lnTo>
                    <a:pt x="0" y="3026"/>
                  </a:lnTo>
                  <a:lnTo>
                    <a:pt x="1172" y="3702"/>
                  </a:lnTo>
                  <a:lnTo>
                    <a:pt x="6378" y="676"/>
                  </a:lnTo>
                  <a:lnTo>
                    <a:pt x="5208" y="0"/>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3" name="Google Shape;2963;p44"/>
            <p:cNvSpPr/>
            <p:nvPr/>
          </p:nvSpPr>
          <p:spPr>
            <a:xfrm>
              <a:off x="-15100" y="4522375"/>
              <a:ext cx="159425" cy="92550"/>
            </a:xfrm>
            <a:custGeom>
              <a:avLst/>
              <a:gdLst/>
              <a:ahLst/>
              <a:cxnLst/>
              <a:rect l="l" t="t" r="r" b="b"/>
              <a:pathLst>
                <a:path w="6377" h="3702" extrusionOk="0">
                  <a:moveTo>
                    <a:pt x="5207" y="0"/>
                  </a:moveTo>
                  <a:lnTo>
                    <a:pt x="1" y="3026"/>
                  </a:lnTo>
                  <a:lnTo>
                    <a:pt x="1170" y="3701"/>
                  </a:lnTo>
                  <a:lnTo>
                    <a:pt x="6376" y="675"/>
                  </a:lnTo>
                  <a:lnTo>
                    <a:pt x="5207" y="0"/>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4" name="Google Shape;2964;p44"/>
            <p:cNvSpPr/>
            <p:nvPr/>
          </p:nvSpPr>
          <p:spPr>
            <a:xfrm>
              <a:off x="61200" y="4566425"/>
              <a:ext cx="159425" cy="92550"/>
            </a:xfrm>
            <a:custGeom>
              <a:avLst/>
              <a:gdLst/>
              <a:ahLst/>
              <a:cxnLst/>
              <a:rect l="l" t="t" r="r" b="b"/>
              <a:pathLst>
                <a:path w="6377" h="3702" extrusionOk="0">
                  <a:moveTo>
                    <a:pt x="5207" y="0"/>
                  </a:moveTo>
                  <a:lnTo>
                    <a:pt x="1" y="3026"/>
                  </a:lnTo>
                  <a:lnTo>
                    <a:pt x="1170" y="3701"/>
                  </a:lnTo>
                  <a:lnTo>
                    <a:pt x="6376" y="675"/>
                  </a:lnTo>
                  <a:lnTo>
                    <a:pt x="5207" y="0"/>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5" name="Google Shape;2965;p44"/>
            <p:cNvSpPr/>
            <p:nvPr/>
          </p:nvSpPr>
          <p:spPr>
            <a:xfrm>
              <a:off x="137450" y="4610450"/>
              <a:ext cx="159475" cy="92575"/>
            </a:xfrm>
            <a:custGeom>
              <a:avLst/>
              <a:gdLst/>
              <a:ahLst/>
              <a:cxnLst/>
              <a:rect l="l" t="t" r="r" b="b"/>
              <a:pathLst>
                <a:path w="6379" h="3703" extrusionOk="0">
                  <a:moveTo>
                    <a:pt x="5207" y="0"/>
                  </a:moveTo>
                  <a:lnTo>
                    <a:pt x="0" y="3026"/>
                  </a:lnTo>
                  <a:lnTo>
                    <a:pt x="1171" y="3702"/>
                  </a:lnTo>
                  <a:lnTo>
                    <a:pt x="6378" y="676"/>
                  </a:lnTo>
                  <a:lnTo>
                    <a:pt x="5207" y="0"/>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6" name="Google Shape;2966;p44"/>
            <p:cNvSpPr/>
            <p:nvPr/>
          </p:nvSpPr>
          <p:spPr>
            <a:xfrm>
              <a:off x="-167675" y="4434275"/>
              <a:ext cx="159475" cy="92575"/>
            </a:xfrm>
            <a:custGeom>
              <a:avLst/>
              <a:gdLst/>
              <a:ahLst/>
              <a:cxnLst/>
              <a:rect l="l" t="t" r="r" b="b"/>
              <a:pathLst>
                <a:path w="6379" h="3703" extrusionOk="0">
                  <a:moveTo>
                    <a:pt x="5207" y="0"/>
                  </a:moveTo>
                  <a:lnTo>
                    <a:pt x="1" y="3026"/>
                  </a:lnTo>
                  <a:lnTo>
                    <a:pt x="1171" y="3702"/>
                  </a:lnTo>
                  <a:lnTo>
                    <a:pt x="6379" y="676"/>
                  </a:lnTo>
                  <a:lnTo>
                    <a:pt x="5207" y="0"/>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7" name="Google Shape;2967;p44"/>
            <p:cNvSpPr/>
            <p:nvPr/>
          </p:nvSpPr>
          <p:spPr>
            <a:xfrm>
              <a:off x="-243975" y="4390225"/>
              <a:ext cx="159425" cy="92550"/>
            </a:xfrm>
            <a:custGeom>
              <a:avLst/>
              <a:gdLst/>
              <a:ahLst/>
              <a:cxnLst/>
              <a:rect l="l" t="t" r="r" b="b"/>
              <a:pathLst>
                <a:path w="6377" h="3702" extrusionOk="0">
                  <a:moveTo>
                    <a:pt x="5207" y="0"/>
                  </a:moveTo>
                  <a:lnTo>
                    <a:pt x="1" y="3026"/>
                  </a:lnTo>
                  <a:lnTo>
                    <a:pt x="1170" y="3701"/>
                  </a:lnTo>
                  <a:lnTo>
                    <a:pt x="6376" y="675"/>
                  </a:lnTo>
                  <a:lnTo>
                    <a:pt x="5207" y="0"/>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8" name="Google Shape;2968;p44"/>
            <p:cNvSpPr/>
            <p:nvPr/>
          </p:nvSpPr>
          <p:spPr>
            <a:xfrm>
              <a:off x="213725" y="4654500"/>
              <a:ext cx="159525" cy="92600"/>
            </a:xfrm>
            <a:custGeom>
              <a:avLst/>
              <a:gdLst/>
              <a:ahLst/>
              <a:cxnLst/>
              <a:rect l="l" t="t" r="r" b="b"/>
              <a:pathLst>
                <a:path w="6381" h="3704" extrusionOk="0">
                  <a:moveTo>
                    <a:pt x="5208" y="0"/>
                  </a:moveTo>
                  <a:lnTo>
                    <a:pt x="0" y="3026"/>
                  </a:lnTo>
                  <a:lnTo>
                    <a:pt x="1174" y="3703"/>
                  </a:lnTo>
                  <a:lnTo>
                    <a:pt x="6381" y="677"/>
                  </a:lnTo>
                  <a:lnTo>
                    <a:pt x="5208" y="0"/>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9" name="Google Shape;2969;p44"/>
            <p:cNvSpPr/>
            <p:nvPr/>
          </p:nvSpPr>
          <p:spPr>
            <a:xfrm>
              <a:off x="366350" y="4742600"/>
              <a:ext cx="159450" cy="92575"/>
            </a:xfrm>
            <a:custGeom>
              <a:avLst/>
              <a:gdLst/>
              <a:ahLst/>
              <a:cxnLst/>
              <a:rect l="l" t="t" r="r" b="b"/>
              <a:pathLst>
                <a:path w="6378" h="3703" extrusionOk="0">
                  <a:moveTo>
                    <a:pt x="5208" y="0"/>
                  </a:moveTo>
                  <a:lnTo>
                    <a:pt x="0" y="3026"/>
                  </a:lnTo>
                  <a:lnTo>
                    <a:pt x="1170" y="3702"/>
                  </a:lnTo>
                  <a:lnTo>
                    <a:pt x="6377" y="676"/>
                  </a:lnTo>
                  <a:lnTo>
                    <a:pt x="5208" y="0"/>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0" name="Google Shape;2970;p44"/>
            <p:cNvSpPr/>
            <p:nvPr/>
          </p:nvSpPr>
          <p:spPr>
            <a:xfrm>
              <a:off x="595200" y="4874700"/>
              <a:ext cx="159475" cy="92575"/>
            </a:xfrm>
            <a:custGeom>
              <a:avLst/>
              <a:gdLst/>
              <a:ahLst/>
              <a:cxnLst/>
              <a:rect l="l" t="t" r="r" b="b"/>
              <a:pathLst>
                <a:path w="6379" h="3703" extrusionOk="0">
                  <a:moveTo>
                    <a:pt x="5206" y="1"/>
                  </a:moveTo>
                  <a:lnTo>
                    <a:pt x="0" y="3027"/>
                  </a:lnTo>
                  <a:lnTo>
                    <a:pt x="1172" y="3703"/>
                  </a:lnTo>
                  <a:lnTo>
                    <a:pt x="6378" y="677"/>
                  </a:lnTo>
                  <a:lnTo>
                    <a:pt x="5206" y="1"/>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1" name="Google Shape;2971;p44"/>
            <p:cNvSpPr/>
            <p:nvPr/>
          </p:nvSpPr>
          <p:spPr>
            <a:xfrm>
              <a:off x="442600" y="4786600"/>
              <a:ext cx="159500" cy="92575"/>
            </a:xfrm>
            <a:custGeom>
              <a:avLst/>
              <a:gdLst/>
              <a:ahLst/>
              <a:cxnLst/>
              <a:rect l="l" t="t" r="r" b="b"/>
              <a:pathLst>
                <a:path w="6380" h="3703" extrusionOk="0">
                  <a:moveTo>
                    <a:pt x="5208" y="1"/>
                  </a:moveTo>
                  <a:lnTo>
                    <a:pt x="0" y="3027"/>
                  </a:lnTo>
                  <a:lnTo>
                    <a:pt x="1172" y="3703"/>
                  </a:lnTo>
                  <a:lnTo>
                    <a:pt x="6379" y="677"/>
                  </a:lnTo>
                  <a:lnTo>
                    <a:pt x="5208" y="1"/>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2" name="Google Shape;2972;p44"/>
            <p:cNvSpPr/>
            <p:nvPr/>
          </p:nvSpPr>
          <p:spPr>
            <a:xfrm>
              <a:off x="518900" y="4830650"/>
              <a:ext cx="159425" cy="92550"/>
            </a:xfrm>
            <a:custGeom>
              <a:avLst/>
              <a:gdLst/>
              <a:ahLst/>
              <a:cxnLst/>
              <a:rect l="l" t="t" r="r" b="b"/>
              <a:pathLst>
                <a:path w="6377" h="3702" extrusionOk="0">
                  <a:moveTo>
                    <a:pt x="5208" y="1"/>
                  </a:moveTo>
                  <a:lnTo>
                    <a:pt x="0" y="3027"/>
                  </a:lnTo>
                  <a:lnTo>
                    <a:pt x="1169" y="3702"/>
                  </a:lnTo>
                  <a:lnTo>
                    <a:pt x="6377" y="676"/>
                  </a:lnTo>
                  <a:lnTo>
                    <a:pt x="5208" y="1"/>
                  </a:lnTo>
                  <a:close/>
                </a:path>
              </a:pathLst>
            </a:custGeom>
            <a:solidFill>
              <a:srgbClr val="1471F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3" name="Google Shape;2973;p44"/>
            <p:cNvSpPr/>
            <p:nvPr/>
          </p:nvSpPr>
          <p:spPr>
            <a:xfrm>
              <a:off x="519075" y="4425800"/>
              <a:ext cx="113250" cy="196125"/>
            </a:xfrm>
            <a:custGeom>
              <a:avLst/>
              <a:gdLst/>
              <a:ahLst/>
              <a:cxnLst/>
              <a:rect l="l" t="t" r="r" b="b"/>
              <a:pathLst>
                <a:path w="4530" h="7845" extrusionOk="0">
                  <a:moveTo>
                    <a:pt x="4529" y="1"/>
                  </a:moveTo>
                  <a:lnTo>
                    <a:pt x="16" y="2624"/>
                  </a:lnTo>
                  <a:lnTo>
                    <a:pt x="1" y="7844"/>
                  </a:lnTo>
                  <a:lnTo>
                    <a:pt x="4515" y="5221"/>
                  </a:lnTo>
                  <a:lnTo>
                    <a:pt x="4529" y="1"/>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4" name="Google Shape;2974;p44"/>
            <p:cNvSpPr/>
            <p:nvPr/>
          </p:nvSpPr>
          <p:spPr>
            <a:xfrm>
              <a:off x="405500" y="4425800"/>
              <a:ext cx="113975" cy="196125"/>
            </a:xfrm>
            <a:custGeom>
              <a:avLst/>
              <a:gdLst/>
              <a:ahLst/>
              <a:cxnLst/>
              <a:rect l="l" t="t" r="r" b="b"/>
              <a:pathLst>
                <a:path w="4559" h="7845" extrusionOk="0">
                  <a:moveTo>
                    <a:pt x="16" y="1"/>
                  </a:moveTo>
                  <a:lnTo>
                    <a:pt x="1" y="5222"/>
                  </a:lnTo>
                  <a:lnTo>
                    <a:pt x="4544" y="7844"/>
                  </a:lnTo>
                  <a:lnTo>
                    <a:pt x="4559" y="2624"/>
                  </a:lnTo>
                  <a:lnTo>
                    <a:pt x="16" y="1"/>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5" name="Google Shape;2975;p44"/>
            <p:cNvSpPr/>
            <p:nvPr/>
          </p:nvSpPr>
          <p:spPr>
            <a:xfrm>
              <a:off x="405875" y="4360250"/>
              <a:ext cx="226450" cy="131175"/>
            </a:xfrm>
            <a:custGeom>
              <a:avLst/>
              <a:gdLst/>
              <a:ahLst/>
              <a:cxnLst/>
              <a:rect l="l" t="t" r="r" b="b"/>
              <a:pathLst>
                <a:path w="9058" h="5247" extrusionOk="0">
                  <a:moveTo>
                    <a:pt x="4515" y="0"/>
                  </a:moveTo>
                  <a:lnTo>
                    <a:pt x="1" y="2623"/>
                  </a:lnTo>
                  <a:lnTo>
                    <a:pt x="4544" y="5246"/>
                  </a:lnTo>
                  <a:lnTo>
                    <a:pt x="9057" y="2623"/>
                  </a:lnTo>
                  <a:lnTo>
                    <a:pt x="4515" y="0"/>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976" name="Google Shape;2976;p44"/>
          <p:cNvGrpSpPr/>
          <p:nvPr/>
        </p:nvGrpSpPr>
        <p:grpSpPr>
          <a:xfrm>
            <a:off x="3651301" y="1684601"/>
            <a:ext cx="1015900" cy="1007100"/>
            <a:chOff x="4105725" y="4083750"/>
            <a:chExt cx="761925" cy="755325"/>
          </a:xfrm>
        </p:grpSpPr>
        <p:sp>
          <p:nvSpPr>
            <p:cNvPr id="2977" name="Google Shape;2977;p44"/>
            <p:cNvSpPr/>
            <p:nvPr/>
          </p:nvSpPr>
          <p:spPr>
            <a:xfrm>
              <a:off x="4472475" y="4187975"/>
              <a:ext cx="394575" cy="228650"/>
            </a:xfrm>
            <a:custGeom>
              <a:avLst/>
              <a:gdLst/>
              <a:ahLst/>
              <a:cxnLst/>
              <a:rect l="l" t="t" r="r" b="b"/>
              <a:pathLst>
                <a:path w="15783" h="9146" extrusionOk="0">
                  <a:moveTo>
                    <a:pt x="7337" y="1"/>
                  </a:moveTo>
                  <a:lnTo>
                    <a:pt x="0" y="4237"/>
                  </a:lnTo>
                  <a:lnTo>
                    <a:pt x="8445" y="9146"/>
                  </a:lnTo>
                  <a:lnTo>
                    <a:pt x="15782" y="4909"/>
                  </a:lnTo>
                  <a:lnTo>
                    <a:pt x="7337" y="1"/>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8" name="Google Shape;2978;p44"/>
            <p:cNvSpPr/>
            <p:nvPr/>
          </p:nvSpPr>
          <p:spPr>
            <a:xfrm>
              <a:off x="4105725" y="4505650"/>
              <a:ext cx="211750" cy="333425"/>
            </a:xfrm>
            <a:custGeom>
              <a:avLst/>
              <a:gdLst/>
              <a:ahLst/>
              <a:cxnLst/>
              <a:rect l="l" t="t" r="r" b="b"/>
              <a:pathLst>
                <a:path w="8470" h="13337" extrusionOk="0">
                  <a:moveTo>
                    <a:pt x="0" y="0"/>
                  </a:moveTo>
                  <a:lnTo>
                    <a:pt x="24" y="8429"/>
                  </a:lnTo>
                  <a:lnTo>
                    <a:pt x="8469" y="13337"/>
                  </a:lnTo>
                  <a:lnTo>
                    <a:pt x="8445" y="4908"/>
                  </a:lnTo>
                  <a:lnTo>
                    <a:pt x="0" y="0"/>
                  </a:lnTo>
                  <a:close/>
                </a:path>
              </a:pathLst>
            </a:custGeom>
            <a:solidFill>
              <a:srgbClr val="62A5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9" name="Google Shape;2979;p44"/>
            <p:cNvSpPr/>
            <p:nvPr/>
          </p:nvSpPr>
          <p:spPr>
            <a:xfrm>
              <a:off x="4105725" y="4399750"/>
              <a:ext cx="394550" cy="228600"/>
            </a:xfrm>
            <a:custGeom>
              <a:avLst/>
              <a:gdLst/>
              <a:ahLst/>
              <a:cxnLst/>
              <a:rect l="l" t="t" r="r" b="b"/>
              <a:pathLst>
                <a:path w="15782" h="9144" extrusionOk="0">
                  <a:moveTo>
                    <a:pt x="7336" y="1"/>
                  </a:moveTo>
                  <a:lnTo>
                    <a:pt x="0" y="4236"/>
                  </a:lnTo>
                  <a:lnTo>
                    <a:pt x="8445" y="9144"/>
                  </a:lnTo>
                  <a:lnTo>
                    <a:pt x="15781" y="4908"/>
                  </a:lnTo>
                  <a:lnTo>
                    <a:pt x="7336" y="1"/>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0" name="Google Shape;2980;p44"/>
            <p:cNvSpPr/>
            <p:nvPr/>
          </p:nvSpPr>
          <p:spPr>
            <a:xfrm>
              <a:off x="4288475" y="4189625"/>
              <a:ext cx="211800" cy="332850"/>
            </a:xfrm>
            <a:custGeom>
              <a:avLst/>
              <a:gdLst/>
              <a:ahLst/>
              <a:cxnLst/>
              <a:rect l="l" t="t" r="r" b="b"/>
              <a:pathLst>
                <a:path w="8472" h="13314" extrusionOk="0">
                  <a:moveTo>
                    <a:pt x="1" y="1"/>
                  </a:moveTo>
                  <a:lnTo>
                    <a:pt x="26" y="8406"/>
                  </a:lnTo>
                  <a:lnTo>
                    <a:pt x="8471" y="13313"/>
                  </a:lnTo>
                  <a:lnTo>
                    <a:pt x="8446" y="4908"/>
                  </a:lnTo>
                  <a:lnTo>
                    <a:pt x="1" y="1"/>
                  </a:lnTo>
                  <a:close/>
                </a:path>
              </a:pathLst>
            </a:custGeom>
            <a:solidFill>
              <a:srgbClr val="62A5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1" name="Google Shape;2981;p44"/>
            <p:cNvSpPr/>
            <p:nvPr/>
          </p:nvSpPr>
          <p:spPr>
            <a:xfrm>
              <a:off x="4288475" y="4083750"/>
              <a:ext cx="394550" cy="228600"/>
            </a:xfrm>
            <a:custGeom>
              <a:avLst/>
              <a:gdLst/>
              <a:ahLst/>
              <a:cxnLst/>
              <a:rect l="l" t="t" r="r" b="b"/>
              <a:pathLst>
                <a:path w="15782" h="9144" extrusionOk="0">
                  <a:moveTo>
                    <a:pt x="7337" y="1"/>
                  </a:moveTo>
                  <a:lnTo>
                    <a:pt x="1" y="4236"/>
                  </a:lnTo>
                  <a:lnTo>
                    <a:pt x="8446" y="9143"/>
                  </a:lnTo>
                  <a:lnTo>
                    <a:pt x="15782" y="4908"/>
                  </a:lnTo>
                  <a:lnTo>
                    <a:pt x="7337" y="1"/>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2" name="Google Shape;2982;p44"/>
            <p:cNvSpPr/>
            <p:nvPr/>
          </p:nvSpPr>
          <p:spPr>
            <a:xfrm>
              <a:off x="4316850" y="4206450"/>
              <a:ext cx="550800" cy="632625"/>
            </a:xfrm>
            <a:custGeom>
              <a:avLst/>
              <a:gdLst/>
              <a:ahLst/>
              <a:cxnLst/>
              <a:rect l="l" t="t" r="r" b="b"/>
              <a:pathLst>
                <a:path w="22032" h="25305" extrusionOk="0">
                  <a:moveTo>
                    <a:pt x="14647" y="0"/>
                  </a:moveTo>
                  <a:lnTo>
                    <a:pt x="7311" y="4235"/>
                  </a:lnTo>
                  <a:lnTo>
                    <a:pt x="7336" y="12640"/>
                  </a:lnTo>
                  <a:lnTo>
                    <a:pt x="0" y="16876"/>
                  </a:lnTo>
                  <a:lnTo>
                    <a:pt x="24" y="25305"/>
                  </a:lnTo>
                  <a:lnTo>
                    <a:pt x="7360" y="21070"/>
                  </a:lnTo>
                  <a:lnTo>
                    <a:pt x="14694" y="16834"/>
                  </a:lnTo>
                  <a:lnTo>
                    <a:pt x="22031" y="12599"/>
                  </a:lnTo>
                  <a:lnTo>
                    <a:pt x="22007" y="4170"/>
                  </a:lnTo>
                  <a:lnTo>
                    <a:pt x="14670" y="8407"/>
                  </a:lnTo>
                  <a:lnTo>
                    <a:pt x="14647" y="0"/>
                  </a:lnTo>
                  <a:close/>
                </a:path>
              </a:pathLst>
            </a:custGeom>
            <a:solidFill>
              <a:srgbClr val="105BC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983" name="Google Shape;2983;p44"/>
          <p:cNvGrpSpPr/>
          <p:nvPr/>
        </p:nvGrpSpPr>
        <p:grpSpPr>
          <a:xfrm>
            <a:off x="7614694" y="1514025"/>
            <a:ext cx="1522284" cy="1348260"/>
            <a:chOff x="4086000" y="3013825"/>
            <a:chExt cx="937675" cy="830550"/>
          </a:xfrm>
        </p:grpSpPr>
        <p:sp>
          <p:nvSpPr>
            <p:cNvPr id="2984" name="Google Shape;2984;p44"/>
            <p:cNvSpPr/>
            <p:nvPr/>
          </p:nvSpPr>
          <p:spPr>
            <a:xfrm>
              <a:off x="4865500" y="3172275"/>
              <a:ext cx="157800" cy="91475"/>
            </a:xfrm>
            <a:custGeom>
              <a:avLst/>
              <a:gdLst/>
              <a:ahLst/>
              <a:cxnLst/>
              <a:rect l="l" t="t" r="r" b="b"/>
              <a:pathLst>
                <a:path w="6312" h="3659" extrusionOk="0">
                  <a:moveTo>
                    <a:pt x="2502" y="0"/>
                  </a:moveTo>
                  <a:lnTo>
                    <a:pt x="0" y="1446"/>
                  </a:lnTo>
                  <a:lnTo>
                    <a:pt x="3810" y="3659"/>
                  </a:lnTo>
                  <a:lnTo>
                    <a:pt x="6311" y="2214"/>
                  </a:lnTo>
                  <a:lnTo>
                    <a:pt x="2502"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5" name="Google Shape;2985;p44"/>
            <p:cNvSpPr/>
            <p:nvPr/>
          </p:nvSpPr>
          <p:spPr>
            <a:xfrm>
              <a:off x="4682550" y="3178900"/>
              <a:ext cx="160750" cy="152650"/>
            </a:xfrm>
            <a:custGeom>
              <a:avLst/>
              <a:gdLst/>
              <a:ahLst/>
              <a:cxnLst/>
              <a:rect l="l" t="t" r="r" b="b"/>
              <a:pathLst>
                <a:path w="6430" h="6106" extrusionOk="0">
                  <a:moveTo>
                    <a:pt x="0" y="1"/>
                  </a:moveTo>
                  <a:lnTo>
                    <a:pt x="1" y="1"/>
                  </a:lnTo>
                  <a:lnTo>
                    <a:pt x="1" y="1"/>
                  </a:lnTo>
                  <a:cubicBezTo>
                    <a:pt x="1" y="1"/>
                    <a:pt x="0" y="1"/>
                    <a:pt x="0" y="1"/>
                  </a:cubicBezTo>
                  <a:close/>
                  <a:moveTo>
                    <a:pt x="1" y="1"/>
                  </a:moveTo>
                  <a:cubicBezTo>
                    <a:pt x="1267" y="737"/>
                    <a:pt x="2191" y="2063"/>
                    <a:pt x="2620" y="3892"/>
                  </a:cubicBezTo>
                  <a:lnTo>
                    <a:pt x="6429" y="6106"/>
                  </a:lnTo>
                  <a:cubicBezTo>
                    <a:pt x="5998" y="4275"/>
                    <a:pt x="5076" y="2950"/>
                    <a:pt x="3809" y="2215"/>
                  </a:cubicBezTo>
                  <a:lnTo>
                    <a:pt x="1"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6" name="Google Shape;2986;p44"/>
            <p:cNvSpPr/>
            <p:nvPr/>
          </p:nvSpPr>
          <p:spPr>
            <a:xfrm>
              <a:off x="4266000" y="3276225"/>
              <a:ext cx="577300" cy="333650"/>
            </a:xfrm>
            <a:custGeom>
              <a:avLst/>
              <a:gdLst/>
              <a:ahLst/>
              <a:cxnLst/>
              <a:rect l="l" t="t" r="r" b="b"/>
              <a:pathLst>
                <a:path w="23092" h="13346" extrusionOk="0">
                  <a:moveTo>
                    <a:pt x="19282" y="0"/>
                  </a:moveTo>
                  <a:lnTo>
                    <a:pt x="1" y="11133"/>
                  </a:lnTo>
                  <a:lnTo>
                    <a:pt x="3809" y="13345"/>
                  </a:lnTo>
                  <a:lnTo>
                    <a:pt x="23091" y="2213"/>
                  </a:lnTo>
                  <a:lnTo>
                    <a:pt x="19282"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7" name="Google Shape;2987;p44"/>
            <p:cNvSpPr/>
            <p:nvPr/>
          </p:nvSpPr>
          <p:spPr>
            <a:xfrm>
              <a:off x="4086000" y="3622350"/>
              <a:ext cx="157775" cy="91425"/>
            </a:xfrm>
            <a:custGeom>
              <a:avLst/>
              <a:gdLst/>
              <a:ahLst/>
              <a:cxnLst/>
              <a:rect l="l" t="t" r="r" b="b"/>
              <a:pathLst>
                <a:path w="6311" h="3657" extrusionOk="0">
                  <a:moveTo>
                    <a:pt x="2501" y="1"/>
                  </a:moveTo>
                  <a:lnTo>
                    <a:pt x="1" y="1444"/>
                  </a:lnTo>
                  <a:lnTo>
                    <a:pt x="3809" y="3657"/>
                  </a:lnTo>
                  <a:lnTo>
                    <a:pt x="6311" y="2214"/>
                  </a:lnTo>
                  <a:lnTo>
                    <a:pt x="2501"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8" name="Google Shape;2988;p44"/>
            <p:cNvSpPr/>
            <p:nvPr/>
          </p:nvSpPr>
          <p:spPr>
            <a:xfrm>
              <a:off x="4086000" y="3658450"/>
              <a:ext cx="95600" cy="185900"/>
            </a:xfrm>
            <a:custGeom>
              <a:avLst/>
              <a:gdLst/>
              <a:ahLst/>
              <a:cxnLst/>
              <a:rect l="l" t="t" r="r" b="b"/>
              <a:pathLst>
                <a:path w="3824" h="7436" extrusionOk="0">
                  <a:moveTo>
                    <a:pt x="1" y="0"/>
                  </a:moveTo>
                  <a:lnTo>
                    <a:pt x="16" y="5223"/>
                  </a:lnTo>
                  <a:lnTo>
                    <a:pt x="3824" y="7435"/>
                  </a:lnTo>
                  <a:lnTo>
                    <a:pt x="3809" y="2213"/>
                  </a:lnTo>
                  <a:lnTo>
                    <a:pt x="1" y="0"/>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9" name="Google Shape;2989;p44"/>
            <p:cNvSpPr/>
            <p:nvPr/>
          </p:nvSpPr>
          <p:spPr>
            <a:xfrm>
              <a:off x="4148525" y="3013825"/>
              <a:ext cx="710925" cy="663900"/>
            </a:xfrm>
            <a:custGeom>
              <a:avLst/>
              <a:gdLst/>
              <a:ahLst/>
              <a:cxnLst/>
              <a:rect l="l" t="t" r="r" b="b"/>
              <a:pathLst>
                <a:path w="28437" h="26556" extrusionOk="0">
                  <a:moveTo>
                    <a:pt x="20813" y="0"/>
                  </a:moveTo>
                  <a:cubicBezTo>
                    <a:pt x="18852" y="0"/>
                    <a:pt x="16640" y="640"/>
                    <a:pt x="14299" y="1991"/>
                  </a:cubicBezTo>
                  <a:cubicBezTo>
                    <a:pt x="7056" y="6174"/>
                    <a:pt x="1068" y="15741"/>
                    <a:pt x="0" y="24342"/>
                  </a:cubicBezTo>
                  <a:lnTo>
                    <a:pt x="3810" y="26556"/>
                  </a:lnTo>
                  <a:cubicBezTo>
                    <a:pt x="4877" y="17954"/>
                    <a:pt x="10864" y="8388"/>
                    <a:pt x="18109" y="4205"/>
                  </a:cubicBezTo>
                  <a:cubicBezTo>
                    <a:pt x="20449" y="2854"/>
                    <a:pt x="22661" y="2214"/>
                    <a:pt x="24622" y="2214"/>
                  </a:cubicBezTo>
                  <a:cubicBezTo>
                    <a:pt x="26041" y="2214"/>
                    <a:pt x="27329" y="2549"/>
                    <a:pt x="28437" y="3193"/>
                  </a:cubicBezTo>
                  <a:lnTo>
                    <a:pt x="24629" y="980"/>
                  </a:lnTo>
                  <a:cubicBezTo>
                    <a:pt x="23520" y="336"/>
                    <a:pt x="22233" y="0"/>
                    <a:pt x="20813"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0" name="Google Shape;2990;p44"/>
            <p:cNvSpPr/>
            <p:nvPr/>
          </p:nvSpPr>
          <p:spPr>
            <a:xfrm>
              <a:off x="4181200" y="3069150"/>
              <a:ext cx="842475" cy="775225"/>
            </a:xfrm>
            <a:custGeom>
              <a:avLst/>
              <a:gdLst/>
              <a:ahLst/>
              <a:cxnLst/>
              <a:rect l="l" t="t" r="r" b="b"/>
              <a:pathLst>
                <a:path w="33699" h="31009" extrusionOk="0">
                  <a:moveTo>
                    <a:pt x="21260" y="5936"/>
                  </a:moveTo>
                  <a:cubicBezTo>
                    <a:pt x="23849" y="5936"/>
                    <a:pt x="25795" y="7573"/>
                    <a:pt x="26483" y="10496"/>
                  </a:cubicBezTo>
                  <a:lnTo>
                    <a:pt x="7202" y="21628"/>
                  </a:lnTo>
                  <a:lnTo>
                    <a:pt x="7202" y="21628"/>
                  </a:lnTo>
                  <a:cubicBezTo>
                    <a:pt x="8215" y="16008"/>
                    <a:pt x="12131" y="10000"/>
                    <a:pt x="16817" y="7294"/>
                  </a:cubicBezTo>
                  <a:cubicBezTo>
                    <a:pt x="18413" y="6373"/>
                    <a:pt x="19922" y="5936"/>
                    <a:pt x="21260" y="5936"/>
                  </a:cubicBezTo>
                  <a:close/>
                  <a:moveTo>
                    <a:pt x="23315" y="1"/>
                  </a:moveTo>
                  <a:cubicBezTo>
                    <a:pt x="21354" y="1"/>
                    <a:pt x="19142" y="641"/>
                    <a:pt x="16802" y="1992"/>
                  </a:cubicBezTo>
                  <a:cubicBezTo>
                    <a:pt x="9557" y="6175"/>
                    <a:pt x="3570" y="15741"/>
                    <a:pt x="2503" y="24343"/>
                  </a:cubicBezTo>
                  <a:lnTo>
                    <a:pt x="1" y="25786"/>
                  </a:lnTo>
                  <a:lnTo>
                    <a:pt x="16" y="31009"/>
                  </a:lnTo>
                  <a:lnTo>
                    <a:pt x="2518" y="29564"/>
                  </a:lnTo>
                  <a:lnTo>
                    <a:pt x="7216" y="26852"/>
                  </a:lnTo>
                  <a:lnTo>
                    <a:pt x="26498" y="15720"/>
                  </a:lnTo>
                  <a:lnTo>
                    <a:pt x="31197" y="13006"/>
                  </a:lnTo>
                  <a:lnTo>
                    <a:pt x="33698" y="11562"/>
                  </a:lnTo>
                  <a:lnTo>
                    <a:pt x="33683" y="6339"/>
                  </a:lnTo>
                  <a:lnTo>
                    <a:pt x="31182" y="7784"/>
                  </a:lnTo>
                  <a:cubicBezTo>
                    <a:pt x="30428" y="2813"/>
                    <a:pt x="27425" y="1"/>
                    <a:pt x="23315" y="1"/>
                  </a:cubicBezTo>
                  <a:close/>
                </a:path>
              </a:pathLst>
            </a:custGeom>
            <a:solidFill>
              <a:srgbClr val="FFD27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1" name="Google Shape;2991;p44"/>
            <p:cNvSpPr/>
            <p:nvPr/>
          </p:nvSpPr>
          <p:spPr>
            <a:xfrm>
              <a:off x="4232925" y="3753800"/>
              <a:ext cx="7875" cy="61000"/>
            </a:xfrm>
            <a:custGeom>
              <a:avLst/>
              <a:gdLst/>
              <a:ahLst/>
              <a:cxnLst/>
              <a:rect l="l" t="t" r="r" b="b"/>
              <a:pathLst>
                <a:path w="315" h="2440" extrusionOk="0">
                  <a:moveTo>
                    <a:pt x="307" y="0"/>
                  </a:moveTo>
                  <a:lnTo>
                    <a:pt x="0" y="177"/>
                  </a:lnTo>
                  <a:lnTo>
                    <a:pt x="8" y="2440"/>
                  </a:lnTo>
                  <a:lnTo>
                    <a:pt x="314" y="2263"/>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2" name="Google Shape;2992;p44"/>
            <p:cNvSpPr/>
            <p:nvPr/>
          </p:nvSpPr>
          <p:spPr>
            <a:xfrm>
              <a:off x="4262750" y="3764950"/>
              <a:ext cx="7775" cy="32700"/>
            </a:xfrm>
            <a:custGeom>
              <a:avLst/>
              <a:gdLst/>
              <a:ahLst/>
              <a:cxnLst/>
              <a:rect l="l" t="t" r="r" b="b"/>
              <a:pathLst>
                <a:path w="311" h="1308" extrusionOk="0">
                  <a:moveTo>
                    <a:pt x="307" y="0"/>
                  </a:moveTo>
                  <a:lnTo>
                    <a:pt x="0" y="177"/>
                  </a:lnTo>
                  <a:lnTo>
                    <a:pt x="4" y="1308"/>
                  </a:lnTo>
                  <a:lnTo>
                    <a:pt x="310" y="1130"/>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3" name="Google Shape;2993;p44"/>
            <p:cNvSpPr/>
            <p:nvPr/>
          </p:nvSpPr>
          <p:spPr>
            <a:xfrm>
              <a:off x="4292500" y="3747750"/>
              <a:ext cx="7750" cy="32725"/>
            </a:xfrm>
            <a:custGeom>
              <a:avLst/>
              <a:gdLst/>
              <a:ahLst/>
              <a:cxnLst/>
              <a:rect l="l" t="t" r="r" b="b"/>
              <a:pathLst>
                <a:path w="310" h="1309" extrusionOk="0">
                  <a:moveTo>
                    <a:pt x="307" y="1"/>
                  </a:moveTo>
                  <a:lnTo>
                    <a:pt x="1" y="178"/>
                  </a:lnTo>
                  <a:lnTo>
                    <a:pt x="3" y="1308"/>
                  </a:lnTo>
                  <a:lnTo>
                    <a:pt x="309" y="1131"/>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4" name="Google Shape;2994;p44"/>
            <p:cNvSpPr/>
            <p:nvPr/>
          </p:nvSpPr>
          <p:spPr>
            <a:xfrm>
              <a:off x="4322225" y="3730575"/>
              <a:ext cx="7775" cy="32700"/>
            </a:xfrm>
            <a:custGeom>
              <a:avLst/>
              <a:gdLst/>
              <a:ahLst/>
              <a:cxnLst/>
              <a:rect l="l" t="t" r="r" b="b"/>
              <a:pathLst>
                <a:path w="311" h="1308" extrusionOk="0">
                  <a:moveTo>
                    <a:pt x="307" y="0"/>
                  </a:moveTo>
                  <a:lnTo>
                    <a:pt x="1" y="177"/>
                  </a:lnTo>
                  <a:lnTo>
                    <a:pt x="5" y="1308"/>
                  </a:lnTo>
                  <a:lnTo>
                    <a:pt x="311" y="1131"/>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5" name="Google Shape;2995;p44"/>
            <p:cNvSpPr/>
            <p:nvPr/>
          </p:nvSpPr>
          <p:spPr>
            <a:xfrm>
              <a:off x="4351925" y="3713425"/>
              <a:ext cx="7825" cy="32725"/>
            </a:xfrm>
            <a:custGeom>
              <a:avLst/>
              <a:gdLst/>
              <a:ahLst/>
              <a:cxnLst/>
              <a:rect l="l" t="t" r="r" b="b"/>
              <a:pathLst>
                <a:path w="313" h="1309" extrusionOk="0">
                  <a:moveTo>
                    <a:pt x="308" y="0"/>
                  </a:moveTo>
                  <a:lnTo>
                    <a:pt x="1" y="177"/>
                  </a:lnTo>
                  <a:lnTo>
                    <a:pt x="5" y="1309"/>
                  </a:lnTo>
                  <a:lnTo>
                    <a:pt x="312" y="1131"/>
                  </a:lnTo>
                  <a:lnTo>
                    <a:pt x="308"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6" name="Google Shape;2996;p44"/>
            <p:cNvSpPr/>
            <p:nvPr/>
          </p:nvSpPr>
          <p:spPr>
            <a:xfrm>
              <a:off x="4381600" y="3667925"/>
              <a:ext cx="7850" cy="61050"/>
            </a:xfrm>
            <a:custGeom>
              <a:avLst/>
              <a:gdLst/>
              <a:ahLst/>
              <a:cxnLst/>
              <a:rect l="l" t="t" r="r" b="b"/>
              <a:pathLst>
                <a:path w="314" h="2442" extrusionOk="0">
                  <a:moveTo>
                    <a:pt x="307" y="1"/>
                  </a:moveTo>
                  <a:lnTo>
                    <a:pt x="0" y="179"/>
                  </a:lnTo>
                  <a:lnTo>
                    <a:pt x="7" y="2442"/>
                  </a:lnTo>
                  <a:lnTo>
                    <a:pt x="313" y="2265"/>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7" name="Google Shape;2997;p44"/>
            <p:cNvSpPr/>
            <p:nvPr/>
          </p:nvSpPr>
          <p:spPr>
            <a:xfrm>
              <a:off x="4411425" y="3679075"/>
              <a:ext cx="7775" cy="32725"/>
            </a:xfrm>
            <a:custGeom>
              <a:avLst/>
              <a:gdLst/>
              <a:ahLst/>
              <a:cxnLst/>
              <a:rect l="l" t="t" r="r" b="b"/>
              <a:pathLst>
                <a:path w="311" h="1309" extrusionOk="0">
                  <a:moveTo>
                    <a:pt x="307" y="1"/>
                  </a:moveTo>
                  <a:lnTo>
                    <a:pt x="0" y="178"/>
                  </a:lnTo>
                  <a:lnTo>
                    <a:pt x="4" y="1308"/>
                  </a:lnTo>
                  <a:lnTo>
                    <a:pt x="310" y="1131"/>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8" name="Google Shape;2998;p44"/>
            <p:cNvSpPr/>
            <p:nvPr/>
          </p:nvSpPr>
          <p:spPr>
            <a:xfrm>
              <a:off x="4441175" y="3661925"/>
              <a:ext cx="7750" cy="32725"/>
            </a:xfrm>
            <a:custGeom>
              <a:avLst/>
              <a:gdLst/>
              <a:ahLst/>
              <a:cxnLst/>
              <a:rect l="l" t="t" r="r" b="b"/>
              <a:pathLst>
                <a:path w="310" h="1309" extrusionOk="0">
                  <a:moveTo>
                    <a:pt x="307" y="1"/>
                  </a:moveTo>
                  <a:lnTo>
                    <a:pt x="1" y="177"/>
                  </a:lnTo>
                  <a:lnTo>
                    <a:pt x="3" y="1308"/>
                  </a:lnTo>
                  <a:lnTo>
                    <a:pt x="92" y="1257"/>
                  </a:lnTo>
                  <a:lnTo>
                    <a:pt x="310" y="1131"/>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9" name="Google Shape;2999;p44"/>
            <p:cNvSpPr/>
            <p:nvPr/>
          </p:nvSpPr>
          <p:spPr>
            <a:xfrm>
              <a:off x="4470875" y="3644750"/>
              <a:ext cx="7825" cy="32725"/>
            </a:xfrm>
            <a:custGeom>
              <a:avLst/>
              <a:gdLst/>
              <a:ahLst/>
              <a:cxnLst/>
              <a:rect l="l" t="t" r="r" b="b"/>
              <a:pathLst>
                <a:path w="313" h="1309" extrusionOk="0">
                  <a:moveTo>
                    <a:pt x="308" y="0"/>
                  </a:moveTo>
                  <a:lnTo>
                    <a:pt x="1" y="178"/>
                  </a:lnTo>
                  <a:lnTo>
                    <a:pt x="3" y="1309"/>
                  </a:lnTo>
                  <a:lnTo>
                    <a:pt x="308" y="1133"/>
                  </a:lnTo>
                  <a:lnTo>
                    <a:pt x="312" y="1131"/>
                  </a:lnTo>
                  <a:lnTo>
                    <a:pt x="308"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0" name="Google Shape;3000;p44"/>
            <p:cNvSpPr/>
            <p:nvPr/>
          </p:nvSpPr>
          <p:spPr>
            <a:xfrm>
              <a:off x="4500625" y="3627600"/>
              <a:ext cx="7775" cy="32700"/>
            </a:xfrm>
            <a:custGeom>
              <a:avLst/>
              <a:gdLst/>
              <a:ahLst/>
              <a:cxnLst/>
              <a:rect l="l" t="t" r="r" b="b"/>
              <a:pathLst>
                <a:path w="311" h="1308" extrusionOk="0">
                  <a:moveTo>
                    <a:pt x="306" y="0"/>
                  </a:moveTo>
                  <a:lnTo>
                    <a:pt x="0" y="177"/>
                  </a:lnTo>
                  <a:lnTo>
                    <a:pt x="4" y="1308"/>
                  </a:lnTo>
                  <a:lnTo>
                    <a:pt x="310" y="1131"/>
                  </a:lnTo>
                  <a:lnTo>
                    <a:pt x="306"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1" name="Google Shape;3001;p44"/>
            <p:cNvSpPr/>
            <p:nvPr/>
          </p:nvSpPr>
          <p:spPr>
            <a:xfrm>
              <a:off x="4530275" y="3582100"/>
              <a:ext cx="7850" cy="61050"/>
            </a:xfrm>
            <a:custGeom>
              <a:avLst/>
              <a:gdLst/>
              <a:ahLst/>
              <a:cxnLst/>
              <a:rect l="l" t="t" r="r" b="b"/>
              <a:pathLst>
                <a:path w="314" h="2442" extrusionOk="0">
                  <a:moveTo>
                    <a:pt x="307" y="1"/>
                  </a:moveTo>
                  <a:lnTo>
                    <a:pt x="1" y="178"/>
                  </a:lnTo>
                  <a:lnTo>
                    <a:pt x="7" y="2441"/>
                  </a:lnTo>
                  <a:lnTo>
                    <a:pt x="39" y="2423"/>
                  </a:lnTo>
                  <a:lnTo>
                    <a:pt x="313" y="2265"/>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2" name="Google Shape;3002;p44"/>
            <p:cNvSpPr/>
            <p:nvPr/>
          </p:nvSpPr>
          <p:spPr>
            <a:xfrm>
              <a:off x="4560100" y="3593250"/>
              <a:ext cx="7775" cy="32725"/>
            </a:xfrm>
            <a:custGeom>
              <a:avLst/>
              <a:gdLst/>
              <a:ahLst/>
              <a:cxnLst/>
              <a:rect l="l" t="t" r="r" b="b"/>
              <a:pathLst>
                <a:path w="311" h="1309" extrusionOk="0">
                  <a:moveTo>
                    <a:pt x="307" y="1"/>
                  </a:moveTo>
                  <a:lnTo>
                    <a:pt x="1" y="177"/>
                  </a:lnTo>
                  <a:lnTo>
                    <a:pt x="4" y="1308"/>
                  </a:lnTo>
                  <a:lnTo>
                    <a:pt x="311" y="1131"/>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3" name="Google Shape;3003;p44"/>
            <p:cNvSpPr/>
            <p:nvPr/>
          </p:nvSpPr>
          <p:spPr>
            <a:xfrm>
              <a:off x="4589800" y="3576075"/>
              <a:ext cx="7800" cy="32725"/>
            </a:xfrm>
            <a:custGeom>
              <a:avLst/>
              <a:gdLst/>
              <a:ahLst/>
              <a:cxnLst/>
              <a:rect l="l" t="t" r="r" b="b"/>
              <a:pathLst>
                <a:path w="312" h="1309" extrusionOk="0">
                  <a:moveTo>
                    <a:pt x="308" y="0"/>
                  </a:moveTo>
                  <a:lnTo>
                    <a:pt x="1" y="178"/>
                  </a:lnTo>
                  <a:lnTo>
                    <a:pt x="4" y="1309"/>
                  </a:lnTo>
                  <a:lnTo>
                    <a:pt x="312" y="1131"/>
                  </a:lnTo>
                  <a:lnTo>
                    <a:pt x="308"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4" name="Google Shape;3004;p44"/>
            <p:cNvSpPr/>
            <p:nvPr/>
          </p:nvSpPr>
          <p:spPr>
            <a:xfrm>
              <a:off x="4619575" y="3558925"/>
              <a:ext cx="7725" cy="32700"/>
            </a:xfrm>
            <a:custGeom>
              <a:avLst/>
              <a:gdLst/>
              <a:ahLst/>
              <a:cxnLst/>
              <a:rect l="l" t="t" r="r" b="b"/>
              <a:pathLst>
                <a:path w="309" h="1308" extrusionOk="0">
                  <a:moveTo>
                    <a:pt x="306" y="0"/>
                  </a:moveTo>
                  <a:lnTo>
                    <a:pt x="0" y="177"/>
                  </a:lnTo>
                  <a:lnTo>
                    <a:pt x="3" y="1308"/>
                  </a:lnTo>
                  <a:lnTo>
                    <a:pt x="55" y="1278"/>
                  </a:lnTo>
                  <a:lnTo>
                    <a:pt x="309" y="1131"/>
                  </a:lnTo>
                  <a:lnTo>
                    <a:pt x="306"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5" name="Google Shape;3005;p44"/>
            <p:cNvSpPr/>
            <p:nvPr/>
          </p:nvSpPr>
          <p:spPr>
            <a:xfrm>
              <a:off x="4649300" y="3541750"/>
              <a:ext cx="7775" cy="32725"/>
            </a:xfrm>
            <a:custGeom>
              <a:avLst/>
              <a:gdLst/>
              <a:ahLst/>
              <a:cxnLst/>
              <a:rect l="l" t="t" r="r" b="b"/>
              <a:pathLst>
                <a:path w="311" h="1309" extrusionOk="0">
                  <a:moveTo>
                    <a:pt x="307" y="1"/>
                  </a:moveTo>
                  <a:lnTo>
                    <a:pt x="0" y="178"/>
                  </a:lnTo>
                  <a:lnTo>
                    <a:pt x="4" y="1308"/>
                  </a:lnTo>
                  <a:lnTo>
                    <a:pt x="92" y="1256"/>
                  </a:lnTo>
                  <a:lnTo>
                    <a:pt x="310" y="1132"/>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6" name="Google Shape;3006;p44"/>
            <p:cNvSpPr/>
            <p:nvPr/>
          </p:nvSpPr>
          <p:spPr>
            <a:xfrm>
              <a:off x="4678950" y="3496275"/>
              <a:ext cx="7850" cy="61025"/>
            </a:xfrm>
            <a:custGeom>
              <a:avLst/>
              <a:gdLst/>
              <a:ahLst/>
              <a:cxnLst/>
              <a:rect l="l" t="t" r="r" b="b"/>
              <a:pathLst>
                <a:path w="314" h="2441" extrusionOk="0">
                  <a:moveTo>
                    <a:pt x="307" y="1"/>
                  </a:moveTo>
                  <a:lnTo>
                    <a:pt x="1" y="178"/>
                  </a:lnTo>
                  <a:lnTo>
                    <a:pt x="7" y="2440"/>
                  </a:lnTo>
                  <a:lnTo>
                    <a:pt x="314" y="2263"/>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7" name="Google Shape;3007;p44"/>
            <p:cNvSpPr/>
            <p:nvPr/>
          </p:nvSpPr>
          <p:spPr>
            <a:xfrm>
              <a:off x="4708750" y="3507425"/>
              <a:ext cx="7775" cy="32700"/>
            </a:xfrm>
            <a:custGeom>
              <a:avLst/>
              <a:gdLst/>
              <a:ahLst/>
              <a:cxnLst/>
              <a:rect l="l" t="t" r="r" b="b"/>
              <a:pathLst>
                <a:path w="311" h="1308" extrusionOk="0">
                  <a:moveTo>
                    <a:pt x="308" y="0"/>
                  </a:moveTo>
                  <a:lnTo>
                    <a:pt x="1" y="177"/>
                  </a:lnTo>
                  <a:lnTo>
                    <a:pt x="3" y="1308"/>
                  </a:lnTo>
                  <a:lnTo>
                    <a:pt x="75" y="1267"/>
                  </a:lnTo>
                  <a:lnTo>
                    <a:pt x="311" y="1131"/>
                  </a:lnTo>
                  <a:lnTo>
                    <a:pt x="308"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8" name="Google Shape;3008;p44"/>
            <p:cNvSpPr/>
            <p:nvPr/>
          </p:nvSpPr>
          <p:spPr>
            <a:xfrm>
              <a:off x="4738475" y="3490275"/>
              <a:ext cx="7775" cy="32700"/>
            </a:xfrm>
            <a:custGeom>
              <a:avLst/>
              <a:gdLst/>
              <a:ahLst/>
              <a:cxnLst/>
              <a:rect l="l" t="t" r="r" b="b"/>
              <a:pathLst>
                <a:path w="311" h="1308" extrusionOk="0">
                  <a:moveTo>
                    <a:pt x="307" y="0"/>
                  </a:moveTo>
                  <a:lnTo>
                    <a:pt x="1" y="177"/>
                  </a:lnTo>
                  <a:lnTo>
                    <a:pt x="5" y="1308"/>
                  </a:lnTo>
                  <a:lnTo>
                    <a:pt x="311" y="1131"/>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9" name="Google Shape;3009;p44"/>
            <p:cNvSpPr/>
            <p:nvPr/>
          </p:nvSpPr>
          <p:spPr>
            <a:xfrm>
              <a:off x="4768225" y="3473075"/>
              <a:ext cx="7775" cy="32725"/>
            </a:xfrm>
            <a:custGeom>
              <a:avLst/>
              <a:gdLst/>
              <a:ahLst/>
              <a:cxnLst/>
              <a:rect l="l" t="t" r="r" b="b"/>
              <a:pathLst>
                <a:path w="311" h="1309" extrusionOk="0">
                  <a:moveTo>
                    <a:pt x="306" y="1"/>
                  </a:moveTo>
                  <a:lnTo>
                    <a:pt x="0" y="178"/>
                  </a:lnTo>
                  <a:lnTo>
                    <a:pt x="4" y="1308"/>
                  </a:lnTo>
                  <a:lnTo>
                    <a:pt x="310" y="1132"/>
                  </a:lnTo>
                  <a:lnTo>
                    <a:pt x="306"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0" name="Google Shape;3010;p44"/>
            <p:cNvSpPr/>
            <p:nvPr/>
          </p:nvSpPr>
          <p:spPr>
            <a:xfrm>
              <a:off x="4797975" y="3455925"/>
              <a:ext cx="7750" cy="32725"/>
            </a:xfrm>
            <a:custGeom>
              <a:avLst/>
              <a:gdLst/>
              <a:ahLst/>
              <a:cxnLst/>
              <a:rect l="l" t="t" r="r" b="b"/>
              <a:pathLst>
                <a:path w="310" h="1309" extrusionOk="0">
                  <a:moveTo>
                    <a:pt x="307" y="1"/>
                  </a:moveTo>
                  <a:lnTo>
                    <a:pt x="0" y="178"/>
                  </a:lnTo>
                  <a:lnTo>
                    <a:pt x="3" y="1308"/>
                  </a:lnTo>
                  <a:lnTo>
                    <a:pt x="309" y="1130"/>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1" name="Google Shape;3011;p44"/>
            <p:cNvSpPr/>
            <p:nvPr/>
          </p:nvSpPr>
          <p:spPr>
            <a:xfrm>
              <a:off x="4827575" y="3410450"/>
              <a:ext cx="7900" cy="61050"/>
            </a:xfrm>
            <a:custGeom>
              <a:avLst/>
              <a:gdLst/>
              <a:ahLst/>
              <a:cxnLst/>
              <a:rect l="l" t="t" r="r" b="b"/>
              <a:pathLst>
                <a:path w="316" h="2442" extrusionOk="0">
                  <a:moveTo>
                    <a:pt x="310" y="1"/>
                  </a:moveTo>
                  <a:lnTo>
                    <a:pt x="17" y="169"/>
                  </a:lnTo>
                  <a:lnTo>
                    <a:pt x="1" y="177"/>
                  </a:lnTo>
                  <a:lnTo>
                    <a:pt x="8" y="2441"/>
                  </a:lnTo>
                  <a:lnTo>
                    <a:pt x="316" y="2263"/>
                  </a:lnTo>
                  <a:lnTo>
                    <a:pt x="310"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2" name="Google Shape;3012;p44"/>
            <p:cNvSpPr/>
            <p:nvPr/>
          </p:nvSpPr>
          <p:spPr>
            <a:xfrm>
              <a:off x="4857400" y="3421600"/>
              <a:ext cx="7775" cy="32700"/>
            </a:xfrm>
            <a:custGeom>
              <a:avLst/>
              <a:gdLst/>
              <a:ahLst/>
              <a:cxnLst/>
              <a:rect l="l" t="t" r="r" b="b"/>
              <a:pathLst>
                <a:path w="311" h="1308" extrusionOk="0">
                  <a:moveTo>
                    <a:pt x="307" y="0"/>
                  </a:moveTo>
                  <a:lnTo>
                    <a:pt x="1" y="177"/>
                  </a:lnTo>
                  <a:lnTo>
                    <a:pt x="4" y="1308"/>
                  </a:lnTo>
                  <a:lnTo>
                    <a:pt x="311" y="1131"/>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3" name="Google Shape;3013;p44"/>
            <p:cNvSpPr/>
            <p:nvPr/>
          </p:nvSpPr>
          <p:spPr>
            <a:xfrm>
              <a:off x="4887175" y="3404400"/>
              <a:ext cx="7725" cy="32725"/>
            </a:xfrm>
            <a:custGeom>
              <a:avLst/>
              <a:gdLst/>
              <a:ahLst/>
              <a:cxnLst/>
              <a:rect l="l" t="t" r="r" b="b"/>
              <a:pathLst>
                <a:path w="309" h="1309" extrusionOk="0">
                  <a:moveTo>
                    <a:pt x="306" y="1"/>
                  </a:moveTo>
                  <a:lnTo>
                    <a:pt x="0" y="178"/>
                  </a:lnTo>
                  <a:lnTo>
                    <a:pt x="3" y="1308"/>
                  </a:lnTo>
                  <a:lnTo>
                    <a:pt x="309" y="1132"/>
                  </a:lnTo>
                  <a:lnTo>
                    <a:pt x="306"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4" name="Google Shape;3014;p44"/>
            <p:cNvSpPr/>
            <p:nvPr/>
          </p:nvSpPr>
          <p:spPr>
            <a:xfrm>
              <a:off x="4916900" y="3387250"/>
              <a:ext cx="7775" cy="32725"/>
            </a:xfrm>
            <a:custGeom>
              <a:avLst/>
              <a:gdLst/>
              <a:ahLst/>
              <a:cxnLst/>
              <a:rect l="l" t="t" r="r" b="b"/>
              <a:pathLst>
                <a:path w="311" h="1309" extrusionOk="0">
                  <a:moveTo>
                    <a:pt x="307" y="1"/>
                  </a:moveTo>
                  <a:lnTo>
                    <a:pt x="0" y="178"/>
                  </a:lnTo>
                  <a:lnTo>
                    <a:pt x="4" y="1308"/>
                  </a:lnTo>
                  <a:lnTo>
                    <a:pt x="310" y="1132"/>
                  </a:lnTo>
                  <a:lnTo>
                    <a:pt x="307" y="1"/>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5" name="Google Shape;3015;p44"/>
            <p:cNvSpPr/>
            <p:nvPr/>
          </p:nvSpPr>
          <p:spPr>
            <a:xfrm>
              <a:off x="4946650" y="3370075"/>
              <a:ext cx="7750" cy="32700"/>
            </a:xfrm>
            <a:custGeom>
              <a:avLst/>
              <a:gdLst/>
              <a:ahLst/>
              <a:cxnLst/>
              <a:rect l="l" t="t" r="r" b="b"/>
              <a:pathLst>
                <a:path w="310" h="1308" extrusionOk="0">
                  <a:moveTo>
                    <a:pt x="307" y="0"/>
                  </a:moveTo>
                  <a:lnTo>
                    <a:pt x="1" y="177"/>
                  </a:lnTo>
                  <a:lnTo>
                    <a:pt x="3" y="1308"/>
                  </a:lnTo>
                  <a:lnTo>
                    <a:pt x="310" y="1131"/>
                  </a:lnTo>
                  <a:lnTo>
                    <a:pt x="307"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6" name="Google Shape;3016;p44"/>
            <p:cNvSpPr/>
            <p:nvPr/>
          </p:nvSpPr>
          <p:spPr>
            <a:xfrm>
              <a:off x="4976250" y="3324600"/>
              <a:ext cx="7900" cy="61025"/>
            </a:xfrm>
            <a:custGeom>
              <a:avLst/>
              <a:gdLst/>
              <a:ahLst/>
              <a:cxnLst/>
              <a:rect l="l" t="t" r="r" b="b"/>
              <a:pathLst>
                <a:path w="316" h="2441" extrusionOk="0">
                  <a:moveTo>
                    <a:pt x="309" y="0"/>
                  </a:moveTo>
                  <a:lnTo>
                    <a:pt x="1" y="178"/>
                  </a:lnTo>
                  <a:lnTo>
                    <a:pt x="7" y="2441"/>
                  </a:lnTo>
                  <a:lnTo>
                    <a:pt x="316" y="2264"/>
                  </a:lnTo>
                  <a:lnTo>
                    <a:pt x="309" y="0"/>
                  </a:lnTo>
                  <a:close/>
                </a:path>
              </a:pathLst>
            </a:custGeom>
            <a:solidFill>
              <a:srgbClr val="DE9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017" name="Google Shape;3017;p44"/>
          <p:cNvGrpSpPr/>
          <p:nvPr/>
        </p:nvGrpSpPr>
        <p:grpSpPr>
          <a:xfrm>
            <a:off x="5321209" y="2928055"/>
            <a:ext cx="2153624" cy="3254687"/>
            <a:chOff x="5070638" y="3493175"/>
            <a:chExt cx="1033475" cy="1561850"/>
          </a:xfrm>
        </p:grpSpPr>
        <p:sp>
          <p:nvSpPr>
            <p:cNvPr id="3018" name="Google Shape;3018;p44"/>
            <p:cNvSpPr/>
            <p:nvPr/>
          </p:nvSpPr>
          <p:spPr>
            <a:xfrm>
              <a:off x="5450738" y="3493175"/>
              <a:ext cx="90375" cy="45300"/>
            </a:xfrm>
            <a:custGeom>
              <a:avLst/>
              <a:gdLst/>
              <a:ahLst/>
              <a:cxnLst/>
              <a:rect l="l" t="t" r="r" b="b"/>
              <a:pathLst>
                <a:path w="3615" h="1812" extrusionOk="0">
                  <a:moveTo>
                    <a:pt x="9" y="1733"/>
                  </a:moveTo>
                  <a:cubicBezTo>
                    <a:pt x="6" y="1734"/>
                    <a:pt x="3" y="1736"/>
                    <a:pt x="0" y="1738"/>
                  </a:cubicBezTo>
                  <a:lnTo>
                    <a:pt x="9" y="1733"/>
                  </a:lnTo>
                  <a:close/>
                  <a:moveTo>
                    <a:pt x="3142" y="1"/>
                  </a:moveTo>
                  <a:cubicBezTo>
                    <a:pt x="3135" y="1"/>
                    <a:pt x="3128" y="1"/>
                    <a:pt x="3121" y="2"/>
                  </a:cubicBezTo>
                  <a:lnTo>
                    <a:pt x="3089" y="2"/>
                  </a:lnTo>
                  <a:cubicBezTo>
                    <a:pt x="3067" y="5"/>
                    <a:pt x="3047" y="7"/>
                    <a:pt x="3028" y="11"/>
                  </a:cubicBezTo>
                  <a:lnTo>
                    <a:pt x="3026" y="11"/>
                  </a:lnTo>
                  <a:cubicBezTo>
                    <a:pt x="3023" y="11"/>
                    <a:pt x="3019" y="13"/>
                    <a:pt x="3015" y="15"/>
                  </a:cubicBezTo>
                  <a:cubicBezTo>
                    <a:pt x="2994" y="18"/>
                    <a:pt x="2974" y="25"/>
                    <a:pt x="2955" y="31"/>
                  </a:cubicBezTo>
                  <a:cubicBezTo>
                    <a:pt x="2953" y="31"/>
                    <a:pt x="2952" y="32"/>
                    <a:pt x="2950" y="33"/>
                  </a:cubicBezTo>
                  <a:cubicBezTo>
                    <a:pt x="2923" y="43"/>
                    <a:pt x="2896" y="56"/>
                    <a:pt x="2871" y="69"/>
                  </a:cubicBezTo>
                  <a:lnTo>
                    <a:pt x="9" y="1733"/>
                  </a:lnTo>
                  <a:lnTo>
                    <a:pt x="9" y="1733"/>
                  </a:lnTo>
                  <a:cubicBezTo>
                    <a:pt x="32" y="1720"/>
                    <a:pt x="56" y="1709"/>
                    <a:pt x="80" y="1701"/>
                  </a:cubicBezTo>
                  <a:cubicBezTo>
                    <a:pt x="101" y="1693"/>
                    <a:pt x="122" y="1687"/>
                    <a:pt x="145" y="1682"/>
                  </a:cubicBezTo>
                  <a:cubicBezTo>
                    <a:pt x="150" y="1682"/>
                    <a:pt x="154" y="1681"/>
                    <a:pt x="159" y="1679"/>
                  </a:cubicBezTo>
                  <a:cubicBezTo>
                    <a:pt x="183" y="1674"/>
                    <a:pt x="210" y="1672"/>
                    <a:pt x="236" y="1670"/>
                  </a:cubicBezTo>
                  <a:lnTo>
                    <a:pt x="252" y="1670"/>
                  </a:lnTo>
                  <a:cubicBezTo>
                    <a:pt x="263" y="1669"/>
                    <a:pt x="274" y="1669"/>
                    <a:pt x="284" y="1669"/>
                  </a:cubicBezTo>
                  <a:cubicBezTo>
                    <a:pt x="300" y="1669"/>
                    <a:pt x="315" y="1669"/>
                    <a:pt x="330" y="1671"/>
                  </a:cubicBezTo>
                  <a:lnTo>
                    <a:pt x="340" y="1672"/>
                  </a:lnTo>
                  <a:cubicBezTo>
                    <a:pt x="370" y="1674"/>
                    <a:pt x="399" y="1679"/>
                    <a:pt x="427" y="1686"/>
                  </a:cubicBezTo>
                  <a:lnTo>
                    <a:pt x="436" y="1687"/>
                  </a:lnTo>
                  <a:cubicBezTo>
                    <a:pt x="467" y="1694"/>
                    <a:pt x="498" y="1703"/>
                    <a:pt x="528" y="1713"/>
                  </a:cubicBezTo>
                  <a:lnTo>
                    <a:pt x="535" y="1716"/>
                  </a:lnTo>
                  <a:cubicBezTo>
                    <a:pt x="567" y="1727"/>
                    <a:pt x="601" y="1739"/>
                    <a:pt x="634" y="1754"/>
                  </a:cubicBezTo>
                  <a:lnTo>
                    <a:pt x="642" y="1758"/>
                  </a:lnTo>
                  <a:cubicBezTo>
                    <a:pt x="675" y="1774"/>
                    <a:pt x="710" y="1792"/>
                    <a:pt x="745" y="1811"/>
                  </a:cubicBezTo>
                  <a:lnTo>
                    <a:pt x="3614" y="144"/>
                  </a:lnTo>
                  <a:cubicBezTo>
                    <a:pt x="3603" y="138"/>
                    <a:pt x="3593" y="132"/>
                    <a:pt x="3582" y="125"/>
                  </a:cubicBezTo>
                  <a:cubicBezTo>
                    <a:pt x="3567" y="118"/>
                    <a:pt x="3553" y="109"/>
                    <a:pt x="3538" y="103"/>
                  </a:cubicBezTo>
                  <a:cubicBezTo>
                    <a:pt x="3529" y="98"/>
                    <a:pt x="3519" y="94"/>
                    <a:pt x="3511" y="91"/>
                  </a:cubicBezTo>
                  <a:lnTo>
                    <a:pt x="3504" y="87"/>
                  </a:lnTo>
                  <a:lnTo>
                    <a:pt x="3496" y="83"/>
                  </a:lnTo>
                  <a:cubicBezTo>
                    <a:pt x="3482" y="77"/>
                    <a:pt x="3468" y="71"/>
                    <a:pt x="3453" y="66"/>
                  </a:cubicBezTo>
                  <a:cubicBezTo>
                    <a:pt x="3440" y="59"/>
                    <a:pt x="3426" y="54"/>
                    <a:pt x="3412" y="49"/>
                  </a:cubicBezTo>
                  <a:cubicBezTo>
                    <a:pt x="3410" y="48"/>
                    <a:pt x="3407" y="48"/>
                    <a:pt x="3405" y="47"/>
                  </a:cubicBezTo>
                  <a:lnTo>
                    <a:pt x="3399" y="46"/>
                  </a:lnTo>
                  <a:cubicBezTo>
                    <a:pt x="3389" y="42"/>
                    <a:pt x="3380" y="39"/>
                    <a:pt x="3370" y="36"/>
                  </a:cubicBezTo>
                  <a:cubicBezTo>
                    <a:pt x="3355" y="32"/>
                    <a:pt x="3341" y="27"/>
                    <a:pt x="3326" y="25"/>
                  </a:cubicBezTo>
                  <a:cubicBezTo>
                    <a:pt x="3320" y="22"/>
                    <a:pt x="3313" y="21"/>
                    <a:pt x="3306" y="20"/>
                  </a:cubicBezTo>
                  <a:lnTo>
                    <a:pt x="3296" y="17"/>
                  </a:lnTo>
                  <a:cubicBezTo>
                    <a:pt x="3293" y="17"/>
                    <a:pt x="3288" y="16"/>
                    <a:pt x="3284" y="15"/>
                  </a:cubicBezTo>
                  <a:cubicBezTo>
                    <a:pt x="3268" y="11"/>
                    <a:pt x="3253" y="8"/>
                    <a:pt x="3238" y="7"/>
                  </a:cubicBezTo>
                  <a:cubicBezTo>
                    <a:pt x="3229" y="6"/>
                    <a:pt x="3219" y="5"/>
                    <a:pt x="3211" y="5"/>
                  </a:cubicBezTo>
                  <a:lnTo>
                    <a:pt x="3201" y="3"/>
                  </a:lnTo>
                  <a:cubicBezTo>
                    <a:pt x="3198" y="3"/>
                    <a:pt x="3194" y="2"/>
                    <a:pt x="3192" y="2"/>
                  </a:cubicBezTo>
                  <a:cubicBezTo>
                    <a:pt x="3174" y="1"/>
                    <a:pt x="3158" y="1"/>
                    <a:pt x="3142" y="1"/>
                  </a:cubicBezTo>
                  <a:close/>
                </a:path>
              </a:pathLst>
            </a:custGeom>
            <a:solidFill>
              <a:srgbClr val="2821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9" name="Google Shape;3019;p44"/>
            <p:cNvSpPr/>
            <p:nvPr/>
          </p:nvSpPr>
          <p:spPr>
            <a:xfrm>
              <a:off x="6022113" y="4773075"/>
              <a:ext cx="79400" cy="58475"/>
            </a:xfrm>
            <a:custGeom>
              <a:avLst/>
              <a:gdLst/>
              <a:ahLst/>
              <a:cxnLst/>
              <a:rect l="l" t="t" r="r" b="b"/>
              <a:pathLst>
                <a:path w="3176" h="2339" extrusionOk="0">
                  <a:moveTo>
                    <a:pt x="3176" y="0"/>
                  </a:moveTo>
                  <a:lnTo>
                    <a:pt x="305" y="1668"/>
                  </a:lnTo>
                  <a:cubicBezTo>
                    <a:pt x="305" y="1744"/>
                    <a:pt x="298" y="1820"/>
                    <a:pt x="283" y="1893"/>
                  </a:cubicBezTo>
                  <a:cubicBezTo>
                    <a:pt x="283" y="1896"/>
                    <a:pt x="283" y="1898"/>
                    <a:pt x="282" y="1899"/>
                  </a:cubicBezTo>
                  <a:cubicBezTo>
                    <a:pt x="269" y="1963"/>
                    <a:pt x="249" y="2025"/>
                    <a:pt x="223" y="2085"/>
                  </a:cubicBezTo>
                  <a:cubicBezTo>
                    <a:pt x="222" y="2085"/>
                    <a:pt x="222" y="2086"/>
                    <a:pt x="222" y="2087"/>
                  </a:cubicBezTo>
                  <a:cubicBezTo>
                    <a:pt x="201" y="2131"/>
                    <a:pt x="175" y="2172"/>
                    <a:pt x="144" y="2209"/>
                  </a:cubicBezTo>
                  <a:cubicBezTo>
                    <a:pt x="135" y="2221"/>
                    <a:pt x="125" y="2234"/>
                    <a:pt x="115" y="2244"/>
                  </a:cubicBezTo>
                  <a:cubicBezTo>
                    <a:pt x="81" y="2282"/>
                    <a:pt x="43" y="2313"/>
                    <a:pt x="0" y="2339"/>
                  </a:cubicBezTo>
                  <a:lnTo>
                    <a:pt x="2871" y="672"/>
                  </a:lnTo>
                  <a:cubicBezTo>
                    <a:pt x="2913" y="645"/>
                    <a:pt x="2952" y="614"/>
                    <a:pt x="2985" y="577"/>
                  </a:cubicBezTo>
                  <a:cubicBezTo>
                    <a:pt x="2995" y="566"/>
                    <a:pt x="3004" y="553"/>
                    <a:pt x="3014" y="541"/>
                  </a:cubicBezTo>
                  <a:cubicBezTo>
                    <a:pt x="3028" y="526"/>
                    <a:pt x="3040" y="511"/>
                    <a:pt x="3051" y="495"/>
                  </a:cubicBezTo>
                  <a:cubicBezTo>
                    <a:pt x="3066" y="471"/>
                    <a:pt x="3080" y="447"/>
                    <a:pt x="3091" y="423"/>
                  </a:cubicBezTo>
                  <a:cubicBezTo>
                    <a:pt x="3091" y="421"/>
                    <a:pt x="3092" y="420"/>
                    <a:pt x="3092" y="420"/>
                  </a:cubicBezTo>
                  <a:cubicBezTo>
                    <a:pt x="3094" y="419"/>
                    <a:pt x="3094" y="418"/>
                    <a:pt x="3094" y="416"/>
                  </a:cubicBezTo>
                  <a:cubicBezTo>
                    <a:pt x="3102" y="399"/>
                    <a:pt x="3110" y="381"/>
                    <a:pt x="3116" y="364"/>
                  </a:cubicBezTo>
                  <a:cubicBezTo>
                    <a:pt x="3123" y="345"/>
                    <a:pt x="3128" y="328"/>
                    <a:pt x="3135" y="308"/>
                  </a:cubicBezTo>
                  <a:cubicBezTo>
                    <a:pt x="3140" y="289"/>
                    <a:pt x="3145" y="273"/>
                    <a:pt x="3148" y="254"/>
                  </a:cubicBezTo>
                  <a:cubicBezTo>
                    <a:pt x="3150" y="247"/>
                    <a:pt x="3152" y="239"/>
                    <a:pt x="3153" y="232"/>
                  </a:cubicBezTo>
                  <a:cubicBezTo>
                    <a:pt x="3153" y="230"/>
                    <a:pt x="3153" y="228"/>
                    <a:pt x="3155" y="226"/>
                  </a:cubicBezTo>
                  <a:cubicBezTo>
                    <a:pt x="3156" y="218"/>
                    <a:pt x="3157" y="211"/>
                    <a:pt x="3158" y="203"/>
                  </a:cubicBezTo>
                  <a:cubicBezTo>
                    <a:pt x="3162" y="188"/>
                    <a:pt x="3165" y="171"/>
                    <a:pt x="3166" y="154"/>
                  </a:cubicBezTo>
                  <a:cubicBezTo>
                    <a:pt x="3168" y="137"/>
                    <a:pt x="3169" y="120"/>
                    <a:pt x="3172" y="104"/>
                  </a:cubicBezTo>
                  <a:cubicBezTo>
                    <a:pt x="3173" y="86"/>
                    <a:pt x="3173" y="70"/>
                    <a:pt x="3174" y="54"/>
                  </a:cubicBezTo>
                  <a:cubicBezTo>
                    <a:pt x="3176" y="38"/>
                    <a:pt x="3176" y="20"/>
                    <a:pt x="3176" y="3"/>
                  </a:cubicBezTo>
                  <a:lnTo>
                    <a:pt x="3176" y="0"/>
                  </a:lnTo>
                  <a:close/>
                </a:path>
              </a:pathLst>
            </a:custGeom>
            <a:solidFill>
              <a:srgbClr val="2821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0" name="Google Shape;3020;p44"/>
            <p:cNvSpPr/>
            <p:nvPr/>
          </p:nvSpPr>
          <p:spPr>
            <a:xfrm>
              <a:off x="6029738" y="3851875"/>
              <a:ext cx="74375" cy="962900"/>
            </a:xfrm>
            <a:custGeom>
              <a:avLst/>
              <a:gdLst/>
              <a:ahLst/>
              <a:cxnLst/>
              <a:rect l="l" t="t" r="r" b="b"/>
              <a:pathLst>
                <a:path w="2975" h="38516" extrusionOk="0">
                  <a:moveTo>
                    <a:pt x="2974" y="1"/>
                  </a:moveTo>
                  <a:lnTo>
                    <a:pt x="104" y="1669"/>
                  </a:lnTo>
                  <a:lnTo>
                    <a:pt x="0" y="38516"/>
                  </a:lnTo>
                  <a:lnTo>
                    <a:pt x="0" y="38516"/>
                  </a:lnTo>
                  <a:lnTo>
                    <a:pt x="2869" y="36848"/>
                  </a:lnTo>
                  <a:lnTo>
                    <a:pt x="2974" y="1"/>
                  </a:lnTo>
                  <a:close/>
                </a:path>
              </a:pathLst>
            </a:custGeom>
            <a:solidFill>
              <a:srgbClr val="332A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1" name="Google Shape;3021;p44"/>
            <p:cNvSpPr/>
            <p:nvPr/>
          </p:nvSpPr>
          <p:spPr>
            <a:xfrm>
              <a:off x="5469363" y="3496775"/>
              <a:ext cx="608675" cy="351700"/>
            </a:xfrm>
            <a:custGeom>
              <a:avLst/>
              <a:gdLst/>
              <a:ahLst/>
              <a:cxnLst/>
              <a:rect l="l" t="t" r="r" b="b"/>
              <a:pathLst>
                <a:path w="24347" h="14068" extrusionOk="0">
                  <a:moveTo>
                    <a:pt x="2870" y="0"/>
                  </a:moveTo>
                  <a:lnTo>
                    <a:pt x="0" y="1667"/>
                  </a:lnTo>
                  <a:lnTo>
                    <a:pt x="21477" y="14068"/>
                  </a:lnTo>
                  <a:lnTo>
                    <a:pt x="24347" y="12399"/>
                  </a:lnTo>
                  <a:lnTo>
                    <a:pt x="2870" y="0"/>
                  </a:lnTo>
                  <a:close/>
                </a:path>
              </a:pathLst>
            </a:custGeom>
            <a:solidFill>
              <a:srgbClr val="332A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2" name="Google Shape;3022;p44"/>
            <p:cNvSpPr/>
            <p:nvPr/>
          </p:nvSpPr>
          <p:spPr>
            <a:xfrm>
              <a:off x="6006288" y="3806775"/>
              <a:ext cx="97825" cy="86850"/>
            </a:xfrm>
            <a:custGeom>
              <a:avLst/>
              <a:gdLst/>
              <a:ahLst/>
              <a:cxnLst/>
              <a:rect l="l" t="t" r="r" b="b"/>
              <a:pathLst>
                <a:path w="3913" h="3474" extrusionOk="0">
                  <a:moveTo>
                    <a:pt x="2871" y="0"/>
                  </a:moveTo>
                  <a:lnTo>
                    <a:pt x="1" y="1669"/>
                  </a:lnTo>
                  <a:cubicBezTo>
                    <a:pt x="73" y="1711"/>
                    <a:pt x="143" y="1760"/>
                    <a:pt x="209" y="1813"/>
                  </a:cubicBezTo>
                  <a:lnTo>
                    <a:pt x="214" y="1817"/>
                  </a:lnTo>
                  <a:cubicBezTo>
                    <a:pt x="281" y="1873"/>
                    <a:pt x="346" y="1933"/>
                    <a:pt x="405" y="1996"/>
                  </a:cubicBezTo>
                  <a:lnTo>
                    <a:pt x="409" y="2000"/>
                  </a:lnTo>
                  <a:cubicBezTo>
                    <a:pt x="471" y="2067"/>
                    <a:pt x="530" y="2137"/>
                    <a:pt x="585" y="2212"/>
                  </a:cubicBezTo>
                  <a:cubicBezTo>
                    <a:pt x="640" y="2285"/>
                    <a:pt x="689" y="2364"/>
                    <a:pt x="735" y="2443"/>
                  </a:cubicBezTo>
                  <a:lnTo>
                    <a:pt x="742" y="2453"/>
                  </a:lnTo>
                  <a:cubicBezTo>
                    <a:pt x="788" y="2532"/>
                    <a:pt x="829" y="2613"/>
                    <a:pt x="865" y="2696"/>
                  </a:cubicBezTo>
                  <a:cubicBezTo>
                    <a:pt x="865" y="2697"/>
                    <a:pt x="866" y="2699"/>
                    <a:pt x="866" y="2700"/>
                  </a:cubicBezTo>
                  <a:cubicBezTo>
                    <a:pt x="902" y="2783"/>
                    <a:pt x="935" y="2869"/>
                    <a:pt x="961" y="2956"/>
                  </a:cubicBezTo>
                  <a:cubicBezTo>
                    <a:pt x="961" y="2958"/>
                    <a:pt x="962" y="2958"/>
                    <a:pt x="962" y="2959"/>
                  </a:cubicBezTo>
                  <a:cubicBezTo>
                    <a:pt x="987" y="3044"/>
                    <a:pt x="1007" y="3131"/>
                    <a:pt x="1022" y="3218"/>
                  </a:cubicBezTo>
                  <a:lnTo>
                    <a:pt x="1022" y="3219"/>
                  </a:lnTo>
                  <a:cubicBezTo>
                    <a:pt x="1036" y="3303"/>
                    <a:pt x="1042" y="3387"/>
                    <a:pt x="1042" y="3473"/>
                  </a:cubicBezTo>
                  <a:lnTo>
                    <a:pt x="3912" y="1805"/>
                  </a:lnTo>
                  <a:lnTo>
                    <a:pt x="3912" y="1758"/>
                  </a:lnTo>
                  <a:cubicBezTo>
                    <a:pt x="3912" y="1742"/>
                    <a:pt x="3911" y="1725"/>
                    <a:pt x="3910" y="1707"/>
                  </a:cubicBezTo>
                  <a:cubicBezTo>
                    <a:pt x="3908" y="1690"/>
                    <a:pt x="3907" y="1674"/>
                    <a:pt x="3906" y="1656"/>
                  </a:cubicBezTo>
                  <a:cubicBezTo>
                    <a:pt x="3903" y="1639"/>
                    <a:pt x="3902" y="1623"/>
                    <a:pt x="3900" y="1605"/>
                  </a:cubicBezTo>
                  <a:cubicBezTo>
                    <a:pt x="3897" y="1588"/>
                    <a:pt x="3895" y="1570"/>
                    <a:pt x="3892" y="1553"/>
                  </a:cubicBezTo>
                  <a:lnTo>
                    <a:pt x="3892" y="1551"/>
                  </a:lnTo>
                  <a:cubicBezTo>
                    <a:pt x="3890" y="1533"/>
                    <a:pt x="3887" y="1517"/>
                    <a:pt x="3883" y="1499"/>
                  </a:cubicBezTo>
                  <a:cubicBezTo>
                    <a:pt x="3881" y="1483"/>
                    <a:pt x="3877" y="1463"/>
                    <a:pt x="3872" y="1446"/>
                  </a:cubicBezTo>
                  <a:cubicBezTo>
                    <a:pt x="3868" y="1427"/>
                    <a:pt x="3865" y="1409"/>
                    <a:pt x="3860" y="1390"/>
                  </a:cubicBezTo>
                  <a:cubicBezTo>
                    <a:pt x="3855" y="1372"/>
                    <a:pt x="3851" y="1354"/>
                    <a:pt x="3845" y="1335"/>
                  </a:cubicBezTo>
                  <a:cubicBezTo>
                    <a:pt x="3841" y="1321"/>
                    <a:pt x="3837" y="1306"/>
                    <a:pt x="3832" y="1291"/>
                  </a:cubicBezTo>
                  <a:lnTo>
                    <a:pt x="3832" y="1289"/>
                  </a:lnTo>
                  <a:lnTo>
                    <a:pt x="3829" y="1280"/>
                  </a:lnTo>
                  <a:cubicBezTo>
                    <a:pt x="3824" y="1262"/>
                    <a:pt x="3817" y="1244"/>
                    <a:pt x="3812" y="1225"/>
                  </a:cubicBezTo>
                  <a:cubicBezTo>
                    <a:pt x="3806" y="1208"/>
                    <a:pt x="3800" y="1191"/>
                    <a:pt x="3794" y="1173"/>
                  </a:cubicBezTo>
                  <a:cubicBezTo>
                    <a:pt x="3788" y="1155"/>
                    <a:pt x="3781" y="1138"/>
                    <a:pt x="3774" y="1121"/>
                  </a:cubicBezTo>
                  <a:cubicBezTo>
                    <a:pt x="3768" y="1105"/>
                    <a:pt x="3760" y="1087"/>
                    <a:pt x="3754" y="1071"/>
                  </a:cubicBezTo>
                  <a:lnTo>
                    <a:pt x="3738" y="1032"/>
                  </a:lnTo>
                  <a:lnTo>
                    <a:pt x="3735" y="1029"/>
                  </a:lnTo>
                  <a:lnTo>
                    <a:pt x="3733" y="1020"/>
                  </a:lnTo>
                  <a:cubicBezTo>
                    <a:pt x="3725" y="1004"/>
                    <a:pt x="3717" y="986"/>
                    <a:pt x="3709" y="970"/>
                  </a:cubicBezTo>
                  <a:cubicBezTo>
                    <a:pt x="3702" y="953"/>
                    <a:pt x="3692" y="933"/>
                    <a:pt x="3683" y="915"/>
                  </a:cubicBezTo>
                  <a:cubicBezTo>
                    <a:pt x="3672" y="894"/>
                    <a:pt x="3662" y="873"/>
                    <a:pt x="3651" y="853"/>
                  </a:cubicBezTo>
                  <a:cubicBezTo>
                    <a:pt x="3638" y="831"/>
                    <a:pt x="3626" y="808"/>
                    <a:pt x="3613" y="786"/>
                  </a:cubicBezTo>
                  <a:lnTo>
                    <a:pt x="3607" y="775"/>
                  </a:lnTo>
                  <a:cubicBezTo>
                    <a:pt x="3605" y="770"/>
                    <a:pt x="3602" y="765"/>
                    <a:pt x="3598" y="761"/>
                  </a:cubicBezTo>
                  <a:cubicBezTo>
                    <a:pt x="3575" y="720"/>
                    <a:pt x="3548" y="678"/>
                    <a:pt x="3521" y="638"/>
                  </a:cubicBezTo>
                  <a:cubicBezTo>
                    <a:pt x="3500" y="605"/>
                    <a:pt x="3477" y="574"/>
                    <a:pt x="3455" y="543"/>
                  </a:cubicBezTo>
                  <a:cubicBezTo>
                    <a:pt x="3439" y="522"/>
                    <a:pt x="3424" y="502"/>
                    <a:pt x="3408" y="482"/>
                  </a:cubicBezTo>
                  <a:cubicBezTo>
                    <a:pt x="3395" y="465"/>
                    <a:pt x="3382" y="448"/>
                    <a:pt x="3368" y="432"/>
                  </a:cubicBezTo>
                  <a:cubicBezTo>
                    <a:pt x="3354" y="416"/>
                    <a:pt x="3342" y="401"/>
                    <a:pt x="3328" y="385"/>
                  </a:cubicBezTo>
                  <a:cubicBezTo>
                    <a:pt x="3314" y="370"/>
                    <a:pt x="3301" y="355"/>
                    <a:pt x="3287" y="340"/>
                  </a:cubicBezTo>
                  <a:lnTo>
                    <a:pt x="3278" y="331"/>
                  </a:lnTo>
                  <a:lnTo>
                    <a:pt x="3276" y="329"/>
                  </a:lnTo>
                  <a:cubicBezTo>
                    <a:pt x="3265" y="318"/>
                    <a:pt x="3255" y="307"/>
                    <a:pt x="3245" y="295"/>
                  </a:cubicBezTo>
                  <a:cubicBezTo>
                    <a:pt x="3230" y="280"/>
                    <a:pt x="3215" y="267"/>
                    <a:pt x="3200" y="252"/>
                  </a:cubicBezTo>
                  <a:cubicBezTo>
                    <a:pt x="3185" y="238"/>
                    <a:pt x="3169" y="223"/>
                    <a:pt x="3154" y="209"/>
                  </a:cubicBezTo>
                  <a:cubicBezTo>
                    <a:pt x="3140" y="196"/>
                    <a:pt x="3123" y="182"/>
                    <a:pt x="3108" y="168"/>
                  </a:cubicBezTo>
                  <a:cubicBezTo>
                    <a:pt x="3100" y="162"/>
                    <a:pt x="3091" y="156"/>
                    <a:pt x="3084" y="150"/>
                  </a:cubicBezTo>
                  <a:lnTo>
                    <a:pt x="3079" y="145"/>
                  </a:lnTo>
                  <a:cubicBezTo>
                    <a:pt x="3073" y="141"/>
                    <a:pt x="3067" y="136"/>
                    <a:pt x="3062" y="131"/>
                  </a:cubicBezTo>
                  <a:cubicBezTo>
                    <a:pt x="3045" y="118"/>
                    <a:pt x="3030" y="107"/>
                    <a:pt x="3016" y="96"/>
                  </a:cubicBezTo>
                  <a:cubicBezTo>
                    <a:pt x="3001" y="85"/>
                    <a:pt x="2984" y="74"/>
                    <a:pt x="2969" y="64"/>
                  </a:cubicBezTo>
                  <a:cubicBezTo>
                    <a:pt x="2954" y="52"/>
                    <a:pt x="2940" y="44"/>
                    <a:pt x="2925" y="34"/>
                  </a:cubicBezTo>
                  <a:cubicBezTo>
                    <a:pt x="2911" y="24"/>
                    <a:pt x="2896" y="15"/>
                    <a:pt x="2881" y="6"/>
                  </a:cubicBezTo>
                  <a:lnTo>
                    <a:pt x="2871" y="0"/>
                  </a:lnTo>
                  <a:close/>
                </a:path>
              </a:pathLst>
            </a:custGeom>
            <a:solidFill>
              <a:srgbClr val="2821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3" name="Google Shape;3023;p44"/>
            <p:cNvSpPr/>
            <p:nvPr/>
          </p:nvSpPr>
          <p:spPr>
            <a:xfrm>
              <a:off x="5440488" y="3534850"/>
              <a:ext cx="591925" cy="1298500"/>
            </a:xfrm>
            <a:custGeom>
              <a:avLst/>
              <a:gdLst/>
              <a:ahLst/>
              <a:cxnLst/>
              <a:rect l="l" t="t" r="r" b="b"/>
              <a:pathLst>
                <a:path w="23677" h="51940" extrusionOk="0">
                  <a:moveTo>
                    <a:pt x="686" y="1"/>
                  </a:moveTo>
                  <a:cubicBezTo>
                    <a:pt x="343" y="1"/>
                    <a:pt x="107" y="272"/>
                    <a:pt x="107" y="742"/>
                  </a:cubicBezTo>
                  <a:lnTo>
                    <a:pt x="2" y="37590"/>
                  </a:lnTo>
                  <a:cubicBezTo>
                    <a:pt x="1" y="38254"/>
                    <a:pt x="466" y="39062"/>
                    <a:pt x="1044" y="39396"/>
                  </a:cubicBezTo>
                  <a:lnTo>
                    <a:pt x="22522" y="51796"/>
                  </a:lnTo>
                  <a:cubicBezTo>
                    <a:pt x="22691" y="51893"/>
                    <a:pt x="22850" y="51939"/>
                    <a:pt x="22991" y="51939"/>
                  </a:cubicBezTo>
                  <a:cubicBezTo>
                    <a:pt x="23334" y="51939"/>
                    <a:pt x="23570" y="51668"/>
                    <a:pt x="23570" y="51198"/>
                  </a:cubicBezTo>
                  <a:lnTo>
                    <a:pt x="23675" y="14350"/>
                  </a:lnTo>
                  <a:cubicBezTo>
                    <a:pt x="23676" y="13686"/>
                    <a:pt x="23209" y="12878"/>
                    <a:pt x="22632" y="12545"/>
                  </a:cubicBezTo>
                  <a:lnTo>
                    <a:pt x="1155" y="144"/>
                  </a:lnTo>
                  <a:cubicBezTo>
                    <a:pt x="986" y="47"/>
                    <a:pt x="827" y="1"/>
                    <a:pt x="686" y="1"/>
                  </a:cubicBezTo>
                  <a:close/>
                </a:path>
              </a:pathLst>
            </a:custGeom>
            <a:solidFill>
              <a:srgbClr val="2821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4" name="Google Shape;3024;p44"/>
            <p:cNvSpPr/>
            <p:nvPr/>
          </p:nvSpPr>
          <p:spPr>
            <a:xfrm>
              <a:off x="5492088" y="3627900"/>
              <a:ext cx="482325" cy="441100"/>
            </a:xfrm>
            <a:custGeom>
              <a:avLst/>
              <a:gdLst/>
              <a:ahLst/>
              <a:cxnLst/>
              <a:rect l="l" t="t" r="r" b="b"/>
              <a:pathLst>
                <a:path w="19293" h="17644" extrusionOk="0">
                  <a:moveTo>
                    <a:pt x="19" y="0"/>
                  </a:moveTo>
                  <a:lnTo>
                    <a:pt x="0" y="6516"/>
                  </a:lnTo>
                  <a:lnTo>
                    <a:pt x="19274" y="17644"/>
                  </a:lnTo>
                  <a:lnTo>
                    <a:pt x="19292" y="11129"/>
                  </a:lnTo>
                  <a:lnTo>
                    <a:pt x="19" y="0"/>
                  </a:lnTo>
                  <a:close/>
                </a:path>
              </a:pathLst>
            </a:custGeom>
            <a:solidFill>
              <a:srgbClr val="DEDDE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5" name="Google Shape;3025;p44"/>
            <p:cNvSpPr/>
            <p:nvPr/>
          </p:nvSpPr>
          <p:spPr>
            <a:xfrm>
              <a:off x="5739388" y="4517500"/>
              <a:ext cx="28600" cy="13275"/>
            </a:xfrm>
            <a:custGeom>
              <a:avLst/>
              <a:gdLst/>
              <a:ahLst/>
              <a:cxnLst/>
              <a:rect l="l" t="t" r="r" b="b"/>
              <a:pathLst>
                <a:path w="1144" h="531" extrusionOk="0">
                  <a:moveTo>
                    <a:pt x="3" y="495"/>
                  </a:moveTo>
                  <a:cubicBezTo>
                    <a:pt x="2" y="496"/>
                    <a:pt x="1" y="496"/>
                    <a:pt x="0" y="497"/>
                  </a:cubicBezTo>
                  <a:lnTo>
                    <a:pt x="3" y="495"/>
                  </a:lnTo>
                  <a:close/>
                  <a:moveTo>
                    <a:pt x="925" y="0"/>
                  </a:moveTo>
                  <a:cubicBezTo>
                    <a:pt x="877" y="0"/>
                    <a:pt x="834" y="12"/>
                    <a:pt x="797" y="34"/>
                  </a:cubicBezTo>
                  <a:lnTo>
                    <a:pt x="3" y="495"/>
                  </a:lnTo>
                  <a:lnTo>
                    <a:pt x="3" y="495"/>
                  </a:lnTo>
                  <a:cubicBezTo>
                    <a:pt x="40" y="474"/>
                    <a:pt x="82" y="463"/>
                    <a:pt x="128" y="463"/>
                  </a:cubicBezTo>
                  <a:cubicBezTo>
                    <a:pt x="194" y="463"/>
                    <a:pt x="268" y="485"/>
                    <a:pt x="346" y="530"/>
                  </a:cubicBezTo>
                  <a:lnTo>
                    <a:pt x="1143" y="67"/>
                  </a:lnTo>
                  <a:cubicBezTo>
                    <a:pt x="1065" y="22"/>
                    <a:pt x="991" y="0"/>
                    <a:pt x="925"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6" name="Google Shape;3026;p44"/>
            <p:cNvSpPr/>
            <p:nvPr/>
          </p:nvSpPr>
          <p:spPr>
            <a:xfrm>
              <a:off x="5836738" y="4656850"/>
              <a:ext cx="23525" cy="19450"/>
            </a:xfrm>
            <a:custGeom>
              <a:avLst/>
              <a:gdLst/>
              <a:ahLst/>
              <a:cxnLst/>
              <a:rect l="l" t="t" r="r" b="b"/>
              <a:pathLst>
                <a:path w="941" h="778" extrusionOk="0">
                  <a:moveTo>
                    <a:pt x="940" y="1"/>
                  </a:moveTo>
                  <a:lnTo>
                    <a:pt x="143" y="464"/>
                  </a:lnTo>
                  <a:cubicBezTo>
                    <a:pt x="142" y="619"/>
                    <a:pt x="87" y="727"/>
                    <a:pt x="0" y="778"/>
                  </a:cubicBezTo>
                  <a:lnTo>
                    <a:pt x="797" y="315"/>
                  </a:lnTo>
                  <a:cubicBezTo>
                    <a:pt x="884" y="264"/>
                    <a:pt x="939" y="157"/>
                    <a:pt x="940"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7" name="Google Shape;3027;p44"/>
            <p:cNvSpPr/>
            <p:nvPr/>
          </p:nvSpPr>
          <p:spPr>
            <a:xfrm>
              <a:off x="5840263" y="4586625"/>
              <a:ext cx="20175" cy="81850"/>
            </a:xfrm>
            <a:custGeom>
              <a:avLst/>
              <a:gdLst/>
              <a:ahLst/>
              <a:cxnLst/>
              <a:rect l="l" t="t" r="r" b="b"/>
              <a:pathLst>
                <a:path w="807" h="3274" extrusionOk="0">
                  <a:moveTo>
                    <a:pt x="807" y="1"/>
                  </a:moveTo>
                  <a:lnTo>
                    <a:pt x="8" y="464"/>
                  </a:lnTo>
                  <a:lnTo>
                    <a:pt x="1" y="3273"/>
                  </a:lnTo>
                  <a:lnTo>
                    <a:pt x="798" y="2810"/>
                  </a:lnTo>
                  <a:lnTo>
                    <a:pt x="807"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8" name="Google Shape;3028;p44"/>
            <p:cNvSpPr/>
            <p:nvPr/>
          </p:nvSpPr>
          <p:spPr>
            <a:xfrm>
              <a:off x="5748038" y="4519175"/>
              <a:ext cx="100200" cy="57925"/>
            </a:xfrm>
            <a:custGeom>
              <a:avLst/>
              <a:gdLst/>
              <a:ahLst/>
              <a:cxnLst/>
              <a:rect l="l" t="t" r="r" b="b"/>
              <a:pathLst>
                <a:path w="4008" h="2317" extrusionOk="0">
                  <a:moveTo>
                    <a:pt x="797" y="0"/>
                  </a:moveTo>
                  <a:lnTo>
                    <a:pt x="0" y="463"/>
                  </a:lnTo>
                  <a:lnTo>
                    <a:pt x="3211" y="2316"/>
                  </a:lnTo>
                  <a:lnTo>
                    <a:pt x="4008" y="1853"/>
                  </a:lnTo>
                  <a:lnTo>
                    <a:pt x="797"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29" name="Google Shape;3029;p44"/>
            <p:cNvSpPr/>
            <p:nvPr/>
          </p:nvSpPr>
          <p:spPr>
            <a:xfrm>
              <a:off x="5828288" y="4565500"/>
              <a:ext cx="32150" cy="32725"/>
            </a:xfrm>
            <a:custGeom>
              <a:avLst/>
              <a:gdLst/>
              <a:ahLst/>
              <a:cxnLst/>
              <a:rect l="l" t="t" r="r" b="b"/>
              <a:pathLst>
                <a:path w="1286" h="1309" extrusionOk="0">
                  <a:moveTo>
                    <a:pt x="798" y="0"/>
                  </a:moveTo>
                  <a:lnTo>
                    <a:pt x="1" y="463"/>
                  </a:lnTo>
                  <a:cubicBezTo>
                    <a:pt x="270" y="619"/>
                    <a:pt x="489" y="999"/>
                    <a:pt x="487" y="1309"/>
                  </a:cubicBezTo>
                  <a:lnTo>
                    <a:pt x="1286" y="846"/>
                  </a:lnTo>
                  <a:cubicBezTo>
                    <a:pt x="1286" y="536"/>
                    <a:pt x="1068" y="156"/>
                    <a:pt x="798"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0" name="Google Shape;3030;p44"/>
            <p:cNvSpPr/>
            <p:nvPr/>
          </p:nvSpPr>
          <p:spPr>
            <a:xfrm>
              <a:off x="5735588" y="4529100"/>
              <a:ext cx="104925" cy="148050"/>
            </a:xfrm>
            <a:custGeom>
              <a:avLst/>
              <a:gdLst/>
              <a:ahLst/>
              <a:cxnLst/>
              <a:rect l="l" t="t" r="r" b="b"/>
              <a:pathLst>
                <a:path w="4197" h="5922" extrusionOk="0">
                  <a:moveTo>
                    <a:pt x="280" y="1"/>
                  </a:moveTo>
                  <a:cubicBezTo>
                    <a:pt x="120" y="1"/>
                    <a:pt x="10" y="128"/>
                    <a:pt x="9" y="348"/>
                  </a:cubicBezTo>
                  <a:lnTo>
                    <a:pt x="0" y="3158"/>
                  </a:lnTo>
                  <a:cubicBezTo>
                    <a:pt x="0" y="3468"/>
                    <a:pt x="217" y="3847"/>
                    <a:pt x="487" y="4003"/>
                  </a:cubicBezTo>
                  <a:lnTo>
                    <a:pt x="3697" y="5854"/>
                  </a:lnTo>
                  <a:cubicBezTo>
                    <a:pt x="3776" y="5900"/>
                    <a:pt x="3850" y="5921"/>
                    <a:pt x="3916" y="5921"/>
                  </a:cubicBezTo>
                  <a:cubicBezTo>
                    <a:pt x="4076" y="5921"/>
                    <a:pt x="4187" y="5795"/>
                    <a:pt x="4188" y="5574"/>
                  </a:cubicBezTo>
                  <a:lnTo>
                    <a:pt x="4195" y="2765"/>
                  </a:lnTo>
                  <a:cubicBezTo>
                    <a:pt x="4197" y="2455"/>
                    <a:pt x="3978" y="2075"/>
                    <a:pt x="3709" y="1919"/>
                  </a:cubicBezTo>
                  <a:lnTo>
                    <a:pt x="498" y="68"/>
                  </a:lnTo>
                  <a:cubicBezTo>
                    <a:pt x="420" y="22"/>
                    <a:pt x="345" y="1"/>
                    <a:pt x="280"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1" name="Google Shape;3031;p44"/>
            <p:cNvSpPr/>
            <p:nvPr/>
          </p:nvSpPr>
          <p:spPr>
            <a:xfrm>
              <a:off x="5960188" y="4727175"/>
              <a:ext cx="23850" cy="20125"/>
            </a:xfrm>
            <a:custGeom>
              <a:avLst/>
              <a:gdLst/>
              <a:ahLst/>
              <a:cxnLst/>
              <a:rect l="l" t="t" r="r" b="b"/>
              <a:pathLst>
                <a:path w="954" h="805" extrusionOk="0">
                  <a:moveTo>
                    <a:pt x="953" y="1"/>
                  </a:moveTo>
                  <a:lnTo>
                    <a:pt x="156" y="464"/>
                  </a:lnTo>
                  <a:cubicBezTo>
                    <a:pt x="155" y="631"/>
                    <a:pt x="96" y="748"/>
                    <a:pt x="1" y="804"/>
                  </a:cubicBezTo>
                  <a:lnTo>
                    <a:pt x="798" y="341"/>
                  </a:lnTo>
                  <a:cubicBezTo>
                    <a:pt x="893" y="285"/>
                    <a:pt x="952" y="168"/>
                    <a:pt x="953"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2" name="Google Shape;3032;p44"/>
            <p:cNvSpPr/>
            <p:nvPr/>
          </p:nvSpPr>
          <p:spPr>
            <a:xfrm>
              <a:off x="5863813" y="4461275"/>
              <a:ext cx="29375" cy="13425"/>
            </a:xfrm>
            <a:custGeom>
              <a:avLst/>
              <a:gdLst/>
              <a:ahLst/>
              <a:cxnLst/>
              <a:rect l="l" t="t" r="r" b="b"/>
              <a:pathLst>
                <a:path w="1175" h="537" extrusionOk="0">
                  <a:moveTo>
                    <a:pt x="1" y="499"/>
                  </a:moveTo>
                  <a:cubicBezTo>
                    <a:pt x="1" y="499"/>
                    <a:pt x="1" y="499"/>
                    <a:pt x="0" y="499"/>
                  </a:cubicBezTo>
                  <a:lnTo>
                    <a:pt x="1" y="499"/>
                  </a:lnTo>
                  <a:close/>
                  <a:moveTo>
                    <a:pt x="935" y="1"/>
                  </a:moveTo>
                  <a:cubicBezTo>
                    <a:pt x="884" y="1"/>
                    <a:pt x="837" y="13"/>
                    <a:pt x="797" y="36"/>
                  </a:cubicBezTo>
                  <a:lnTo>
                    <a:pt x="1" y="499"/>
                  </a:lnTo>
                  <a:lnTo>
                    <a:pt x="1" y="499"/>
                  </a:lnTo>
                  <a:cubicBezTo>
                    <a:pt x="41" y="476"/>
                    <a:pt x="87" y="464"/>
                    <a:pt x="138" y="464"/>
                  </a:cubicBezTo>
                  <a:cubicBezTo>
                    <a:pt x="210" y="464"/>
                    <a:pt x="291" y="487"/>
                    <a:pt x="378" y="537"/>
                  </a:cubicBezTo>
                  <a:lnTo>
                    <a:pt x="1175" y="74"/>
                  </a:lnTo>
                  <a:cubicBezTo>
                    <a:pt x="1088" y="24"/>
                    <a:pt x="1007" y="1"/>
                    <a:pt x="935"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3" name="Google Shape;3033;p44"/>
            <p:cNvSpPr/>
            <p:nvPr/>
          </p:nvSpPr>
          <p:spPr>
            <a:xfrm>
              <a:off x="5964063" y="4531125"/>
              <a:ext cx="20500" cy="207675"/>
            </a:xfrm>
            <a:custGeom>
              <a:avLst/>
              <a:gdLst/>
              <a:ahLst/>
              <a:cxnLst/>
              <a:rect l="l" t="t" r="r" b="b"/>
              <a:pathLst>
                <a:path w="820" h="8307" extrusionOk="0">
                  <a:moveTo>
                    <a:pt x="819" y="0"/>
                  </a:moveTo>
                  <a:lnTo>
                    <a:pt x="22" y="464"/>
                  </a:lnTo>
                  <a:lnTo>
                    <a:pt x="0" y="8306"/>
                  </a:lnTo>
                  <a:lnTo>
                    <a:pt x="798" y="7843"/>
                  </a:lnTo>
                  <a:lnTo>
                    <a:pt x="819"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4" name="Google Shape;3034;p44"/>
            <p:cNvSpPr/>
            <p:nvPr/>
          </p:nvSpPr>
          <p:spPr>
            <a:xfrm>
              <a:off x="5873238" y="4463100"/>
              <a:ext cx="98125" cy="56750"/>
            </a:xfrm>
            <a:custGeom>
              <a:avLst/>
              <a:gdLst/>
              <a:ahLst/>
              <a:cxnLst/>
              <a:rect l="l" t="t" r="r" b="b"/>
              <a:pathLst>
                <a:path w="3925" h="2270" extrusionOk="0">
                  <a:moveTo>
                    <a:pt x="798" y="1"/>
                  </a:moveTo>
                  <a:lnTo>
                    <a:pt x="1" y="464"/>
                  </a:lnTo>
                  <a:lnTo>
                    <a:pt x="3127" y="2269"/>
                  </a:lnTo>
                  <a:lnTo>
                    <a:pt x="3924" y="1806"/>
                  </a:lnTo>
                  <a:lnTo>
                    <a:pt x="798"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5" name="Google Shape;3035;p44"/>
            <p:cNvSpPr/>
            <p:nvPr/>
          </p:nvSpPr>
          <p:spPr>
            <a:xfrm>
              <a:off x="5951413" y="4508250"/>
              <a:ext cx="33175" cy="34475"/>
            </a:xfrm>
            <a:custGeom>
              <a:avLst/>
              <a:gdLst/>
              <a:ahLst/>
              <a:cxnLst/>
              <a:rect l="l" t="t" r="r" b="b"/>
              <a:pathLst>
                <a:path w="1327" h="1379" extrusionOk="0">
                  <a:moveTo>
                    <a:pt x="797" y="0"/>
                  </a:moveTo>
                  <a:lnTo>
                    <a:pt x="0" y="463"/>
                  </a:lnTo>
                  <a:cubicBezTo>
                    <a:pt x="293" y="633"/>
                    <a:pt x="530" y="1041"/>
                    <a:pt x="528" y="1379"/>
                  </a:cubicBezTo>
                  <a:lnTo>
                    <a:pt x="1325" y="915"/>
                  </a:lnTo>
                  <a:cubicBezTo>
                    <a:pt x="1327" y="578"/>
                    <a:pt x="1091" y="169"/>
                    <a:pt x="797"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6" name="Google Shape;3036;p44"/>
            <p:cNvSpPr/>
            <p:nvPr/>
          </p:nvSpPr>
          <p:spPr>
            <a:xfrm>
              <a:off x="5859363" y="4472850"/>
              <a:ext cx="105300" cy="275325"/>
            </a:xfrm>
            <a:custGeom>
              <a:avLst/>
              <a:gdLst/>
              <a:ahLst/>
              <a:cxnLst/>
              <a:rect l="l" t="t" r="r" b="b"/>
              <a:pathLst>
                <a:path w="4212" h="11013" extrusionOk="0">
                  <a:moveTo>
                    <a:pt x="317" y="1"/>
                  </a:moveTo>
                  <a:cubicBezTo>
                    <a:pt x="143" y="1"/>
                    <a:pt x="24" y="138"/>
                    <a:pt x="24" y="376"/>
                  </a:cubicBezTo>
                  <a:lnTo>
                    <a:pt x="2" y="8219"/>
                  </a:lnTo>
                  <a:cubicBezTo>
                    <a:pt x="0" y="8554"/>
                    <a:pt x="237" y="8965"/>
                    <a:pt x="530" y="9134"/>
                  </a:cubicBezTo>
                  <a:lnTo>
                    <a:pt x="3656" y="10940"/>
                  </a:lnTo>
                  <a:cubicBezTo>
                    <a:pt x="3742" y="10989"/>
                    <a:pt x="3823" y="11012"/>
                    <a:pt x="3894" y="11012"/>
                  </a:cubicBezTo>
                  <a:cubicBezTo>
                    <a:pt x="4069" y="11012"/>
                    <a:pt x="4188" y="10874"/>
                    <a:pt x="4188" y="10637"/>
                  </a:cubicBezTo>
                  <a:lnTo>
                    <a:pt x="4210" y="2795"/>
                  </a:lnTo>
                  <a:cubicBezTo>
                    <a:pt x="4212" y="2457"/>
                    <a:pt x="3975" y="2049"/>
                    <a:pt x="3682" y="1879"/>
                  </a:cubicBezTo>
                  <a:lnTo>
                    <a:pt x="556" y="74"/>
                  </a:lnTo>
                  <a:cubicBezTo>
                    <a:pt x="470" y="24"/>
                    <a:pt x="389" y="1"/>
                    <a:pt x="317"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7" name="Google Shape;3037;p44"/>
            <p:cNvSpPr/>
            <p:nvPr/>
          </p:nvSpPr>
          <p:spPr>
            <a:xfrm>
              <a:off x="5487938" y="4372325"/>
              <a:ext cx="28625" cy="13275"/>
            </a:xfrm>
            <a:custGeom>
              <a:avLst/>
              <a:gdLst/>
              <a:ahLst/>
              <a:cxnLst/>
              <a:rect l="l" t="t" r="r" b="b"/>
              <a:pathLst>
                <a:path w="1145" h="531" extrusionOk="0">
                  <a:moveTo>
                    <a:pt x="3" y="496"/>
                  </a:moveTo>
                  <a:lnTo>
                    <a:pt x="3" y="496"/>
                  </a:lnTo>
                  <a:cubicBezTo>
                    <a:pt x="2" y="496"/>
                    <a:pt x="1" y="497"/>
                    <a:pt x="0" y="497"/>
                  </a:cubicBezTo>
                  <a:lnTo>
                    <a:pt x="3" y="496"/>
                  </a:lnTo>
                  <a:close/>
                  <a:moveTo>
                    <a:pt x="926" y="1"/>
                  </a:moveTo>
                  <a:cubicBezTo>
                    <a:pt x="878" y="1"/>
                    <a:pt x="835" y="12"/>
                    <a:pt x="797" y="34"/>
                  </a:cubicBezTo>
                  <a:lnTo>
                    <a:pt x="3" y="496"/>
                  </a:lnTo>
                  <a:lnTo>
                    <a:pt x="3" y="496"/>
                  </a:lnTo>
                  <a:cubicBezTo>
                    <a:pt x="40" y="475"/>
                    <a:pt x="82" y="464"/>
                    <a:pt x="129" y="464"/>
                  </a:cubicBezTo>
                  <a:cubicBezTo>
                    <a:pt x="195" y="464"/>
                    <a:pt x="269" y="485"/>
                    <a:pt x="348" y="531"/>
                  </a:cubicBezTo>
                  <a:lnTo>
                    <a:pt x="1145" y="68"/>
                  </a:lnTo>
                  <a:cubicBezTo>
                    <a:pt x="1066" y="22"/>
                    <a:pt x="992" y="1"/>
                    <a:pt x="926"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8" name="Google Shape;3038;p44"/>
            <p:cNvSpPr/>
            <p:nvPr/>
          </p:nvSpPr>
          <p:spPr>
            <a:xfrm>
              <a:off x="5585288" y="4511700"/>
              <a:ext cx="23525" cy="19450"/>
            </a:xfrm>
            <a:custGeom>
              <a:avLst/>
              <a:gdLst/>
              <a:ahLst/>
              <a:cxnLst/>
              <a:rect l="l" t="t" r="r" b="b"/>
              <a:pathLst>
                <a:path w="941" h="778" extrusionOk="0">
                  <a:moveTo>
                    <a:pt x="940" y="0"/>
                  </a:moveTo>
                  <a:lnTo>
                    <a:pt x="142" y="464"/>
                  </a:lnTo>
                  <a:cubicBezTo>
                    <a:pt x="142" y="618"/>
                    <a:pt x="87" y="726"/>
                    <a:pt x="0" y="777"/>
                  </a:cubicBezTo>
                  <a:lnTo>
                    <a:pt x="797" y="314"/>
                  </a:lnTo>
                  <a:cubicBezTo>
                    <a:pt x="884" y="263"/>
                    <a:pt x="940" y="155"/>
                    <a:pt x="940"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39" name="Google Shape;3039;p44"/>
            <p:cNvSpPr/>
            <p:nvPr/>
          </p:nvSpPr>
          <p:spPr>
            <a:xfrm>
              <a:off x="5588838" y="4441475"/>
              <a:ext cx="20150" cy="81825"/>
            </a:xfrm>
            <a:custGeom>
              <a:avLst/>
              <a:gdLst/>
              <a:ahLst/>
              <a:cxnLst/>
              <a:rect l="l" t="t" r="r" b="b"/>
              <a:pathLst>
                <a:path w="806" h="3273" extrusionOk="0">
                  <a:moveTo>
                    <a:pt x="806" y="0"/>
                  </a:moveTo>
                  <a:lnTo>
                    <a:pt x="9" y="463"/>
                  </a:lnTo>
                  <a:lnTo>
                    <a:pt x="0" y="3273"/>
                  </a:lnTo>
                  <a:lnTo>
                    <a:pt x="798" y="2809"/>
                  </a:lnTo>
                  <a:lnTo>
                    <a:pt x="806"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0" name="Google Shape;3040;p44"/>
            <p:cNvSpPr/>
            <p:nvPr/>
          </p:nvSpPr>
          <p:spPr>
            <a:xfrm>
              <a:off x="5496588" y="4374000"/>
              <a:ext cx="100200" cy="57925"/>
            </a:xfrm>
            <a:custGeom>
              <a:avLst/>
              <a:gdLst/>
              <a:ahLst/>
              <a:cxnLst/>
              <a:rect l="l" t="t" r="r" b="b"/>
              <a:pathLst>
                <a:path w="4008" h="2317" extrusionOk="0">
                  <a:moveTo>
                    <a:pt x="799" y="1"/>
                  </a:moveTo>
                  <a:lnTo>
                    <a:pt x="1" y="464"/>
                  </a:lnTo>
                  <a:lnTo>
                    <a:pt x="3211" y="2317"/>
                  </a:lnTo>
                  <a:lnTo>
                    <a:pt x="4008" y="1854"/>
                  </a:lnTo>
                  <a:lnTo>
                    <a:pt x="799"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1" name="Google Shape;3041;p44"/>
            <p:cNvSpPr/>
            <p:nvPr/>
          </p:nvSpPr>
          <p:spPr>
            <a:xfrm>
              <a:off x="5576888" y="4420325"/>
              <a:ext cx="32150" cy="32750"/>
            </a:xfrm>
            <a:custGeom>
              <a:avLst/>
              <a:gdLst/>
              <a:ahLst/>
              <a:cxnLst/>
              <a:rect l="l" t="t" r="r" b="b"/>
              <a:pathLst>
                <a:path w="1286" h="1310" extrusionOk="0">
                  <a:moveTo>
                    <a:pt x="797" y="1"/>
                  </a:moveTo>
                  <a:lnTo>
                    <a:pt x="0" y="465"/>
                  </a:lnTo>
                  <a:cubicBezTo>
                    <a:pt x="269" y="621"/>
                    <a:pt x="488" y="999"/>
                    <a:pt x="487" y="1309"/>
                  </a:cubicBezTo>
                  <a:lnTo>
                    <a:pt x="1285" y="846"/>
                  </a:lnTo>
                  <a:cubicBezTo>
                    <a:pt x="1285" y="536"/>
                    <a:pt x="1067" y="156"/>
                    <a:pt x="797"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2" name="Google Shape;3042;p44"/>
            <p:cNvSpPr/>
            <p:nvPr/>
          </p:nvSpPr>
          <p:spPr>
            <a:xfrm>
              <a:off x="5484163" y="4383950"/>
              <a:ext cx="104950" cy="148050"/>
            </a:xfrm>
            <a:custGeom>
              <a:avLst/>
              <a:gdLst/>
              <a:ahLst/>
              <a:cxnLst/>
              <a:rect l="l" t="t" r="r" b="b"/>
              <a:pathLst>
                <a:path w="4198" h="5922" extrusionOk="0">
                  <a:moveTo>
                    <a:pt x="279" y="1"/>
                  </a:moveTo>
                  <a:cubicBezTo>
                    <a:pt x="120" y="1"/>
                    <a:pt x="10" y="128"/>
                    <a:pt x="9" y="349"/>
                  </a:cubicBezTo>
                  <a:lnTo>
                    <a:pt x="1" y="3158"/>
                  </a:lnTo>
                  <a:cubicBezTo>
                    <a:pt x="1" y="3468"/>
                    <a:pt x="217" y="3846"/>
                    <a:pt x="488" y="4002"/>
                  </a:cubicBezTo>
                  <a:lnTo>
                    <a:pt x="3698" y="5855"/>
                  </a:lnTo>
                  <a:cubicBezTo>
                    <a:pt x="3776" y="5900"/>
                    <a:pt x="3850" y="5922"/>
                    <a:pt x="3916" y="5922"/>
                  </a:cubicBezTo>
                  <a:cubicBezTo>
                    <a:pt x="4077" y="5922"/>
                    <a:pt x="4188" y="5795"/>
                    <a:pt x="4188" y="5575"/>
                  </a:cubicBezTo>
                  <a:lnTo>
                    <a:pt x="4196" y="2764"/>
                  </a:lnTo>
                  <a:cubicBezTo>
                    <a:pt x="4197" y="2454"/>
                    <a:pt x="3978" y="2076"/>
                    <a:pt x="3709" y="1920"/>
                  </a:cubicBezTo>
                  <a:lnTo>
                    <a:pt x="499" y="68"/>
                  </a:lnTo>
                  <a:cubicBezTo>
                    <a:pt x="420" y="23"/>
                    <a:pt x="345" y="1"/>
                    <a:pt x="279"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3" name="Google Shape;3043;p44"/>
            <p:cNvSpPr/>
            <p:nvPr/>
          </p:nvSpPr>
          <p:spPr>
            <a:xfrm>
              <a:off x="5486388" y="4243075"/>
              <a:ext cx="28625" cy="13300"/>
            </a:xfrm>
            <a:custGeom>
              <a:avLst/>
              <a:gdLst/>
              <a:ahLst/>
              <a:cxnLst/>
              <a:rect l="l" t="t" r="r" b="b"/>
              <a:pathLst>
                <a:path w="1145" h="532" extrusionOk="0">
                  <a:moveTo>
                    <a:pt x="926" y="0"/>
                  </a:moveTo>
                  <a:cubicBezTo>
                    <a:pt x="878" y="0"/>
                    <a:pt x="834" y="12"/>
                    <a:pt x="797" y="34"/>
                  </a:cubicBezTo>
                  <a:lnTo>
                    <a:pt x="0" y="497"/>
                  </a:lnTo>
                  <a:cubicBezTo>
                    <a:pt x="37" y="476"/>
                    <a:pt x="80" y="464"/>
                    <a:pt x="128" y="464"/>
                  </a:cubicBezTo>
                  <a:cubicBezTo>
                    <a:pt x="194" y="464"/>
                    <a:pt x="268" y="486"/>
                    <a:pt x="348" y="532"/>
                  </a:cubicBezTo>
                  <a:lnTo>
                    <a:pt x="1145" y="67"/>
                  </a:lnTo>
                  <a:cubicBezTo>
                    <a:pt x="1066" y="22"/>
                    <a:pt x="991"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4" name="Google Shape;3044;p44"/>
            <p:cNvSpPr/>
            <p:nvPr/>
          </p:nvSpPr>
          <p:spPr>
            <a:xfrm>
              <a:off x="5583713" y="4382450"/>
              <a:ext cx="23550" cy="19450"/>
            </a:xfrm>
            <a:custGeom>
              <a:avLst/>
              <a:gdLst/>
              <a:ahLst/>
              <a:cxnLst/>
              <a:rect l="l" t="t" r="r" b="b"/>
              <a:pathLst>
                <a:path w="942" h="778" extrusionOk="0">
                  <a:moveTo>
                    <a:pt x="941" y="0"/>
                  </a:moveTo>
                  <a:lnTo>
                    <a:pt x="144" y="463"/>
                  </a:lnTo>
                  <a:cubicBezTo>
                    <a:pt x="143" y="618"/>
                    <a:pt x="88" y="726"/>
                    <a:pt x="1" y="777"/>
                  </a:cubicBezTo>
                  <a:lnTo>
                    <a:pt x="798" y="314"/>
                  </a:lnTo>
                  <a:cubicBezTo>
                    <a:pt x="886" y="263"/>
                    <a:pt x="941" y="153"/>
                    <a:pt x="941"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5" name="Google Shape;3045;p44"/>
            <p:cNvSpPr/>
            <p:nvPr/>
          </p:nvSpPr>
          <p:spPr>
            <a:xfrm>
              <a:off x="5587313" y="4312175"/>
              <a:ext cx="20125" cy="81875"/>
            </a:xfrm>
            <a:custGeom>
              <a:avLst/>
              <a:gdLst/>
              <a:ahLst/>
              <a:cxnLst/>
              <a:rect l="l" t="t" r="r" b="b"/>
              <a:pathLst>
                <a:path w="805" h="3275" extrusionOk="0">
                  <a:moveTo>
                    <a:pt x="805" y="1"/>
                  </a:moveTo>
                  <a:lnTo>
                    <a:pt x="8" y="464"/>
                  </a:lnTo>
                  <a:lnTo>
                    <a:pt x="0" y="3274"/>
                  </a:lnTo>
                  <a:lnTo>
                    <a:pt x="0" y="3274"/>
                  </a:lnTo>
                  <a:lnTo>
                    <a:pt x="797" y="2811"/>
                  </a:lnTo>
                  <a:lnTo>
                    <a:pt x="805"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6" name="Google Shape;3046;p44"/>
            <p:cNvSpPr/>
            <p:nvPr/>
          </p:nvSpPr>
          <p:spPr>
            <a:xfrm>
              <a:off x="5495063" y="4244750"/>
              <a:ext cx="100175" cy="57950"/>
            </a:xfrm>
            <a:custGeom>
              <a:avLst/>
              <a:gdLst/>
              <a:ahLst/>
              <a:cxnLst/>
              <a:rect l="l" t="t" r="r" b="b"/>
              <a:pathLst>
                <a:path w="4007" h="2318" extrusionOk="0">
                  <a:moveTo>
                    <a:pt x="798" y="0"/>
                  </a:moveTo>
                  <a:lnTo>
                    <a:pt x="1" y="464"/>
                  </a:lnTo>
                  <a:lnTo>
                    <a:pt x="3210" y="2318"/>
                  </a:lnTo>
                  <a:lnTo>
                    <a:pt x="4006" y="1855"/>
                  </a:lnTo>
                  <a:lnTo>
                    <a:pt x="798"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7" name="Google Shape;3047;p44"/>
            <p:cNvSpPr/>
            <p:nvPr/>
          </p:nvSpPr>
          <p:spPr>
            <a:xfrm>
              <a:off x="5575313" y="4291100"/>
              <a:ext cx="32150" cy="32675"/>
            </a:xfrm>
            <a:custGeom>
              <a:avLst/>
              <a:gdLst/>
              <a:ahLst/>
              <a:cxnLst/>
              <a:rect l="l" t="t" r="r" b="b"/>
              <a:pathLst>
                <a:path w="1286" h="1307" extrusionOk="0">
                  <a:moveTo>
                    <a:pt x="798" y="1"/>
                  </a:moveTo>
                  <a:lnTo>
                    <a:pt x="1" y="464"/>
                  </a:lnTo>
                  <a:cubicBezTo>
                    <a:pt x="270" y="619"/>
                    <a:pt x="489" y="997"/>
                    <a:pt x="489" y="1307"/>
                  </a:cubicBezTo>
                  <a:lnTo>
                    <a:pt x="1286" y="844"/>
                  </a:lnTo>
                  <a:cubicBezTo>
                    <a:pt x="1286" y="534"/>
                    <a:pt x="1068" y="156"/>
                    <a:pt x="798"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8" name="Google Shape;3048;p44"/>
            <p:cNvSpPr/>
            <p:nvPr/>
          </p:nvSpPr>
          <p:spPr>
            <a:xfrm>
              <a:off x="5482613" y="4254675"/>
              <a:ext cx="104925" cy="148050"/>
            </a:xfrm>
            <a:custGeom>
              <a:avLst/>
              <a:gdLst/>
              <a:ahLst/>
              <a:cxnLst/>
              <a:rect l="l" t="t" r="r" b="b"/>
              <a:pathLst>
                <a:path w="4197" h="5922" extrusionOk="0">
                  <a:moveTo>
                    <a:pt x="279" y="1"/>
                  </a:moveTo>
                  <a:cubicBezTo>
                    <a:pt x="120" y="1"/>
                    <a:pt x="10" y="127"/>
                    <a:pt x="9" y="347"/>
                  </a:cubicBezTo>
                  <a:lnTo>
                    <a:pt x="0" y="3157"/>
                  </a:lnTo>
                  <a:cubicBezTo>
                    <a:pt x="0" y="3467"/>
                    <a:pt x="217" y="3846"/>
                    <a:pt x="487" y="4002"/>
                  </a:cubicBezTo>
                  <a:lnTo>
                    <a:pt x="3698" y="5855"/>
                  </a:lnTo>
                  <a:cubicBezTo>
                    <a:pt x="3776" y="5900"/>
                    <a:pt x="3851" y="5921"/>
                    <a:pt x="3917" y="5921"/>
                  </a:cubicBezTo>
                  <a:cubicBezTo>
                    <a:pt x="4077" y="5921"/>
                    <a:pt x="4188" y="5794"/>
                    <a:pt x="4188" y="5574"/>
                  </a:cubicBezTo>
                  <a:lnTo>
                    <a:pt x="4197" y="2764"/>
                  </a:lnTo>
                  <a:cubicBezTo>
                    <a:pt x="4197" y="2454"/>
                    <a:pt x="3978" y="2076"/>
                    <a:pt x="3709" y="1921"/>
                  </a:cubicBezTo>
                  <a:lnTo>
                    <a:pt x="499" y="68"/>
                  </a:lnTo>
                  <a:cubicBezTo>
                    <a:pt x="420" y="22"/>
                    <a:pt x="345" y="1"/>
                    <a:pt x="279"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9" name="Google Shape;3049;p44"/>
            <p:cNvSpPr/>
            <p:nvPr/>
          </p:nvSpPr>
          <p:spPr>
            <a:xfrm>
              <a:off x="5486713" y="4114900"/>
              <a:ext cx="28650" cy="13300"/>
            </a:xfrm>
            <a:custGeom>
              <a:avLst/>
              <a:gdLst/>
              <a:ahLst/>
              <a:cxnLst/>
              <a:rect l="l" t="t" r="r" b="b"/>
              <a:pathLst>
                <a:path w="1146" h="532" extrusionOk="0">
                  <a:moveTo>
                    <a:pt x="4" y="496"/>
                  </a:moveTo>
                  <a:lnTo>
                    <a:pt x="4" y="496"/>
                  </a:lnTo>
                  <a:cubicBezTo>
                    <a:pt x="3" y="496"/>
                    <a:pt x="2" y="497"/>
                    <a:pt x="1" y="497"/>
                  </a:cubicBezTo>
                  <a:lnTo>
                    <a:pt x="4" y="496"/>
                  </a:lnTo>
                  <a:close/>
                  <a:moveTo>
                    <a:pt x="927" y="1"/>
                  </a:moveTo>
                  <a:cubicBezTo>
                    <a:pt x="879" y="1"/>
                    <a:pt x="836" y="12"/>
                    <a:pt x="798" y="34"/>
                  </a:cubicBezTo>
                  <a:lnTo>
                    <a:pt x="4" y="496"/>
                  </a:lnTo>
                  <a:lnTo>
                    <a:pt x="4" y="496"/>
                  </a:lnTo>
                  <a:cubicBezTo>
                    <a:pt x="40" y="475"/>
                    <a:pt x="83" y="464"/>
                    <a:pt x="130" y="464"/>
                  </a:cubicBezTo>
                  <a:cubicBezTo>
                    <a:pt x="196" y="464"/>
                    <a:pt x="270" y="486"/>
                    <a:pt x="348" y="531"/>
                  </a:cubicBezTo>
                  <a:lnTo>
                    <a:pt x="1145" y="68"/>
                  </a:lnTo>
                  <a:cubicBezTo>
                    <a:pt x="1067" y="22"/>
                    <a:pt x="993" y="1"/>
                    <a:pt x="927"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0" name="Google Shape;3050;p44"/>
            <p:cNvSpPr/>
            <p:nvPr/>
          </p:nvSpPr>
          <p:spPr>
            <a:xfrm>
              <a:off x="5584088" y="4254300"/>
              <a:ext cx="23550" cy="19400"/>
            </a:xfrm>
            <a:custGeom>
              <a:avLst/>
              <a:gdLst/>
              <a:ahLst/>
              <a:cxnLst/>
              <a:rect l="l" t="t" r="r" b="b"/>
              <a:pathLst>
                <a:path w="942" h="776" extrusionOk="0">
                  <a:moveTo>
                    <a:pt x="941" y="1"/>
                  </a:moveTo>
                  <a:lnTo>
                    <a:pt x="143" y="464"/>
                  </a:lnTo>
                  <a:cubicBezTo>
                    <a:pt x="143" y="615"/>
                    <a:pt x="89" y="723"/>
                    <a:pt x="4" y="774"/>
                  </a:cubicBezTo>
                  <a:lnTo>
                    <a:pt x="4" y="774"/>
                  </a:lnTo>
                  <a:lnTo>
                    <a:pt x="798" y="312"/>
                  </a:lnTo>
                  <a:cubicBezTo>
                    <a:pt x="885" y="261"/>
                    <a:pt x="940" y="154"/>
                    <a:pt x="941" y="1"/>
                  </a:cubicBezTo>
                  <a:close/>
                  <a:moveTo>
                    <a:pt x="4" y="774"/>
                  </a:moveTo>
                  <a:lnTo>
                    <a:pt x="1" y="775"/>
                  </a:lnTo>
                  <a:cubicBezTo>
                    <a:pt x="2" y="775"/>
                    <a:pt x="3" y="774"/>
                    <a:pt x="4" y="774"/>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1" name="Google Shape;3051;p44"/>
            <p:cNvSpPr/>
            <p:nvPr/>
          </p:nvSpPr>
          <p:spPr>
            <a:xfrm>
              <a:off x="5587638" y="4184000"/>
              <a:ext cx="20175" cy="81900"/>
            </a:xfrm>
            <a:custGeom>
              <a:avLst/>
              <a:gdLst/>
              <a:ahLst/>
              <a:cxnLst/>
              <a:rect l="l" t="t" r="r" b="b"/>
              <a:pathLst>
                <a:path w="807" h="3276" extrusionOk="0">
                  <a:moveTo>
                    <a:pt x="807" y="1"/>
                  </a:moveTo>
                  <a:lnTo>
                    <a:pt x="10" y="464"/>
                  </a:lnTo>
                  <a:lnTo>
                    <a:pt x="1" y="3276"/>
                  </a:lnTo>
                  <a:lnTo>
                    <a:pt x="799" y="2813"/>
                  </a:lnTo>
                  <a:lnTo>
                    <a:pt x="807"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2" name="Google Shape;3052;p44"/>
            <p:cNvSpPr/>
            <p:nvPr/>
          </p:nvSpPr>
          <p:spPr>
            <a:xfrm>
              <a:off x="5495413" y="4116575"/>
              <a:ext cx="100200" cy="57925"/>
            </a:xfrm>
            <a:custGeom>
              <a:avLst/>
              <a:gdLst/>
              <a:ahLst/>
              <a:cxnLst/>
              <a:rect l="l" t="t" r="r" b="b"/>
              <a:pathLst>
                <a:path w="4008" h="2317" extrusionOk="0">
                  <a:moveTo>
                    <a:pt x="798" y="1"/>
                  </a:moveTo>
                  <a:lnTo>
                    <a:pt x="0" y="464"/>
                  </a:lnTo>
                  <a:lnTo>
                    <a:pt x="3210" y="2317"/>
                  </a:lnTo>
                  <a:lnTo>
                    <a:pt x="4007" y="1854"/>
                  </a:lnTo>
                  <a:lnTo>
                    <a:pt x="798"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3" name="Google Shape;3053;p44"/>
            <p:cNvSpPr/>
            <p:nvPr/>
          </p:nvSpPr>
          <p:spPr>
            <a:xfrm>
              <a:off x="5575663" y="4162900"/>
              <a:ext cx="32150" cy="32725"/>
            </a:xfrm>
            <a:custGeom>
              <a:avLst/>
              <a:gdLst/>
              <a:ahLst/>
              <a:cxnLst/>
              <a:rect l="l" t="t" r="r" b="b"/>
              <a:pathLst>
                <a:path w="1286" h="1309" extrusionOk="0">
                  <a:moveTo>
                    <a:pt x="797" y="1"/>
                  </a:moveTo>
                  <a:lnTo>
                    <a:pt x="0" y="464"/>
                  </a:lnTo>
                  <a:cubicBezTo>
                    <a:pt x="271" y="621"/>
                    <a:pt x="489" y="998"/>
                    <a:pt x="489" y="1308"/>
                  </a:cubicBezTo>
                  <a:lnTo>
                    <a:pt x="1286" y="845"/>
                  </a:lnTo>
                  <a:cubicBezTo>
                    <a:pt x="1286" y="534"/>
                    <a:pt x="1068" y="156"/>
                    <a:pt x="797"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4" name="Google Shape;3054;p44"/>
            <p:cNvSpPr/>
            <p:nvPr/>
          </p:nvSpPr>
          <p:spPr>
            <a:xfrm>
              <a:off x="5482963" y="4126500"/>
              <a:ext cx="104925" cy="148025"/>
            </a:xfrm>
            <a:custGeom>
              <a:avLst/>
              <a:gdLst/>
              <a:ahLst/>
              <a:cxnLst/>
              <a:rect l="l" t="t" r="r" b="b"/>
              <a:pathLst>
                <a:path w="4197" h="5921" extrusionOk="0">
                  <a:moveTo>
                    <a:pt x="279" y="1"/>
                  </a:moveTo>
                  <a:cubicBezTo>
                    <a:pt x="119" y="1"/>
                    <a:pt x="10" y="128"/>
                    <a:pt x="9" y="347"/>
                  </a:cubicBezTo>
                  <a:lnTo>
                    <a:pt x="1" y="3159"/>
                  </a:lnTo>
                  <a:cubicBezTo>
                    <a:pt x="0" y="3468"/>
                    <a:pt x="218" y="3846"/>
                    <a:pt x="487" y="4002"/>
                  </a:cubicBezTo>
                  <a:lnTo>
                    <a:pt x="3697" y="5854"/>
                  </a:lnTo>
                  <a:cubicBezTo>
                    <a:pt x="3776" y="5899"/>
                    <a:pt x="3851" y="5921"/>
                    <a:pt x="3917" y="5921"/>
                  </a:cubicBezTo>
                  <a:cubicBezTo>
                    <a:pt x="4078" y="5921"/>
                    <a:pt x="4188" y="5794"/>
                    <a:pt x="4188" y="5576"/>
                  </a:cubicBezTo>
                  <a:lnTo>
                    <a:pt x="4197" y="2764"/>
                  </a:lnTo>
                  <a:cubicBezTo>
                    <a:pt x="4197" y="2454"/>
                    <a:pt x="3979" y="2076"/>
                    <a:pt x="3708" y="1920"/>
                  </a:cubicBezTo>
                  <a:lnTo>
                    <a:pt x="498" y="68"/>
                  </a:lnTo>
                  <a:cubicBezTo>
                    <a:pt x="419" y="22"/>
                    <a:pt x="345" y="1"/>
                    <a:pt x="279"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5" name="Google Shape;3055;p44"/>
            <p:cNvSpPr/>
            <p:nvPr/>
          </p:nvSpPr>
          <p:spPr>
            <a:xfrm>
              <a:off x="5487088" y="3986750"/>
              <a:ext cx="28650" cy="13275"/>
            </a:xfrm>
            <a:custGeom>
              <a:avLst/>
              <a:gdLst/>
              <a:ahLst/>
              <a:cxnLst/>
              <a:rect l="l" t="t" r="r" b="b"/>
              <a:pathLst>
                <a:path w="1146" h="531" extrusionOk="0">
                  <a:moveTo>
                    <a:pt x="4" y="495"/>
                  </a:moveTo>
                  <a:cubicBezTo>
                    <a:pt x="3" y="496"/>
                    <a:pt x="2" y="496"/>
                    <a:pt x="1" y="497"/>
                  </a:cubicBezTo>
                  <a:lnTo>
                    <a:pt x="4" y="495"/>
                  </a:lnTo>
                  <a:close/>
                  <a:moveTo>
                    <a:pt x="926" y="0"/>
                  </a:moveTo>
                  <a:cubicBezTo>
                    <a:pt x="878" y="0"/>
                    <a:pt x="835" y="12"/>
                    <a:pt x="798" y="34"/>
                  </a:cubicBezTo>
                  <a:lnTo>
                    <a:pt x="4" y="495"/>
                  </a:lnTo>
                  <a:lnTo>
                    <a:pt x="4" y="495"/>
                  </a:lnTo>
                  <a:cubicBezTo>
                    <a:pt x="40" y="474"/>
                    <a:pt x="83" y="463"/>
                    <a:pt x="129" y="463"/>
                  </a:cubicBezTo>
                  <a:cubicBezTo>
                    <a:pt x="195" y="463"/>
                    <a:pt x="270" y="485"/>
                    <a:pt x="348" y="530"/>
                  </a:cubicBezTo>
                  <a:lnTo>
                    <a:pt x="1145" y="67"/>
                  </a:lnTo>
                  <a:cubicBezTo>
                    <a:pt x="1067" y="22"/>
                    <a:pt x="992"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6" name="Google Shape;3056;p44"/>
            <p:cNvSpPr/>
            <p:nvPr/>
          </p:nvSpPr>
          <p:spPr>
            <a:xfrm>
              <a:off x="5584463" y="4126150"/>
              <a:ext cx="23500" cy="19400"/>
            </a:xfrm>
            <a:custGeom>
              <a:avLst/>
              <a:gdLst/>
              <a:ahLst/>
              <a:cxnLst/>
              <a:rect l="l" t="t" r="r" b="b"/>
              <a:pathLst>
                <a:path w="940" h="776" extrusionOk="0">
                  <a:moveTo>
                    <a:pt x="940" y="0"/>
                  </a:moveTo>
                  <a:lnTo>
                    <a:pt x="143" y="463"/>
                  </a:lnTo>
                  <a:cubicBezTo>
                    <a:pt x="143" y="616"/>
                    <a:pt x="88" y="725"/>
                    <a:pt x="1" y="776"/>
                  </a:cubicBezTo>
                  <a:lnTo>
                    <a:pt x="798" y="313"/>
                  </a:lnTo>
                  <a:cubicBezTo>
                    <a:pt x="885" y="262"/>
                    <a:pt x="940" y="153"/>
                    <a:pt x="940" y="0"/>
                  </a:cubicBezTo>
                  <a:close/>
                </a:path>
              </a:pathLst>
            </a:custGeom>
            <a:solidFill>
              <a:srgbClr val="21154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7" name="Google Shape;3057;p44"/>
            <p:cNvSpPr/>
            <p:nvPr/>
          </p:nvSpPr>
          <p:spPr>
            <a:xfrm>
              <a:off x="5588013" y="4055850"/>
              <a:ext cx="20175" cy="81900"/>
            </a:xfrm>
            <a:custGeom>
              <a:avLst/>
              <a:gdLst/>
              <a:ahLst/>
              <a:cxnLst/>
              <a:rect l="l" t="t" r="r" b="b"/>
              <a:pathLst>
                <a:path w="807" h="3276" extrusionOk="0">
                  <a:moveTo>
                    <a:pt x="807" y="0"/>
                  </a:moveTo>
                  <a:lnTo>
                    <a:pt x="8" y="464"/>
                  </a:lnTo>
                  <a:lnTo>
                    <a:pt x="1" y="3275"/>
                  </a:lnTo>
                  <a:lnTo>
                    <a:pt x="798" y="2812"/>
                  </a:lnTo>
                  <a:lnTo>
                    <a:pt x="807"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8" name="Google Shape;3058;p44"/>
            <p:cNvSpPr/>
            <p:nvPr/>
          </p:nvSpPr>
          <p:spPr>
            <a:xfrm>
              <a:off x="5495788" y="3988425"/>
              <a:ext cx="100200" cy="57925"/>
            </a:xfrm>
            <a:custGeom>
              <a:avLst/>
              <a:gdLst/>
              <a:ahLst/>
              <a:cxnLst/>
              <a:rect l="l" t="t" r="r" b="b"/>
              <a:pathLst>
                <a:path w="4008" h="2317" extrusionOk="0">
                  <a:moveTo>
                    <a:pt x="797" y="0"/>
                  </a:moveTo>
                  <a:lnTo>
                    <a:pt x="0" y="463"/>
                  </a:lnTo>
                  <a:lnTo>
                    <a:pt x="3209" y="2316"/>
                  </a:lnTo>
                  <a:lnTo>
                    <a:pt x="4007" y="1853"/>
                  </a:lnTo>
                  <a:lnTo>
                    <a:pt x="797"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9" name="Google Shape;3059;p44"/>
            <p:cNvSpPr/>
            <p:nvPr/>
          </p:nvSpPr>
          <p:spPr>
            <a:xfrm>
              <a:off x="5576013" y="4034750"/>
              <a:ext cx="32175" cy="32700"/>
            </a:xfrm>
            <a:custGeom>
              <a:avLst/>
              <a:gdLst/>
              <a:ahLst/>
              <a:cxnLst/>
              <a:rect l="l" t="t" r="r" b="b"/>
              <a:pathLst>
                <a:path w="1287" h="1308" extrusionOk="0">
                  <a:moveTo>
                    <a:pt x="798" y="0"/>
                  </a:moveTo>
                  <a:lnTo>
                    <a:pt x="0" y="463"/>
                  </a:lnTo>
                  <a:cubicBezTo>
                    <a:pt x="270" y="619"/>
                    <a:pt x="490" y="996"/>
                    <a:pt x="488" y="1308"/>
                  </a:cubicBezTo>
                  <a:lnTo>
                    <a:pt x="1287" y="844"/>
                  </a:lnTo>
                  <a:cubicBezTo>
                    <a:pt x="1287" y="533"/>
                    <a:pt x="1069" y="156"/>
                    <a:pt x="798"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0" name="Google Shape;3060;p44"/>
            <p:cNvSpPr/>
            <p:nvPr/>
          </p:nvSpPr>
          <p:spPr>
            <a:xfrm>
              <a:off x="5483338" y="3998350"/>
              <a:ext cx="104925" cy="148025"/>
            </a:xfrm>
            <a:custGeom>
              <a:avLst/>
              <a:gdLst/>
              <a:ahLst/>
              <a:cxnLst/>
              <a:rect l="l" t="t" r="r" b="b"/>
              <a:pathLst>
                <a:path w="4197" h="5921" extrusionOk="0">
                  <a:moveTo>
                    <a:pt x="279" y="1"/>
                  </a:moveTo>
                  <a:cubicBezTo>
                    <a:pt x="119" y="1"/>
                    <a:pt x="9" y="127"/>
                    <a:pt x="9" y="347"/>
                  </a:cubicBezTo>
                  <a:lnTo>
                    <a:pt x="0" y="3158"/>
                  </a:lnTo>
                  <a:cubicBezTo>
                    <a:pt x="0" y="3468"/>
                    <a:pt x="217" y="3844"/>
                    <a:pt x="487" y="4000"/>
                  </a:cubicBezTo>
                  <a:lnTo>
                    <a:pt x="3696" y="5853"/>
                  </a:lnTo>
                  <a:cubicBezTo>
                    <a:pt x="3775" y="5899"/>
                    <a:pt x="3850" y="5920"/>
                    <a:pt x="3917" y="5920"/>
                  </a:cubicBezTo>
                  <a:cubicBezTo>
                    <a:pt x="4077" y="5920"/>
                    <a:pt x="4188" y="5794"/>
                    <a:pt x="4188" y="5575"/>
                  </a:cubicBezTo>
                  <a:lnTo>
                    <a:pt x="4195" y="2764"/>
                  </a:lnTo>
                  <a:cubicBezTo>
                    <a:pt x="4197" y="2452"/>
                    <a:pt x="3977" y="2075"/>
                    <a:pt x="3707" y="1919"/>
                  </a:cubicBezTo>
                  <a:lnTo>
                    <a:pt x="498" y="68"/>
                  </a:lnTo>
                  <a:cubicBezTo>
                    <a:pt x="419" y="22"/>
                    <a:pt x="345" y="1"/>
                    <a:pt x="279"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1" name="Google Shape;3061;p44"/>
            <p:cNvSpPr/>
            <p:nvPr/>
          </p:nvSpPr>
          <p:spPr>
            <a:xfrm>
              <a:off x="5487463" y="3858575"/>
              <a:ext cx="28650" cy="13275"/>
            </a:xfrm>
            <a:custGeom>
              <a:avLst/>
              <a:gdLst/>
              <a:ahLst/>
              <a:cxnLst/>
              <a:rect l="l" t="t" r="r" b="b"/>
              <a:pathLst>
                <a:path w="1146" h="531" extrusionOk="0">
                  <a:moveTo>
                    <a:pt x="925" y="0"/>
                  </a:moveTo>
                  <a:cubicBezTo>
                    <a:pt x="878" y="0"/>
                    <a:pt x="835" y="11"/>
                    <a:pt x="798" y="33"/>
                  </a:cubicBezTo>
                  <a:lnTo>
                    <a:pt x="1" y="496"/>
                  </a:lnTo>
                  <a:cubicBezTo>
                    <a:pt x="38" y="475"/>
                    <a:pt x="81" y="463"/>
                    <a:pt x="128" y="463"/>
                  </a:cubicBezTo>
                  <a:cubicBezTo>
                    <a:pt x="194" y="463"/>
                    <a:pt x="269" y="485"/>
                    <a:pt x="348" y="531"/>
                  </a:cubicBezTo>
                  <a:lnTo>
                    <a:pt x="1145" y="68"/>
                  </a:lnTo>
                  <a:cubicBezTo>
                    <a:pt x="1066" y="22"/>
                    <a:pt x="991" y="0"/>
                    <a:pt x="925" y="0"/>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2" name="Google Shape;3062;p44"/>
            <p:cNvSpPr/>
            <p:nvPr/>
          </p:nvSpPr>
          <p:spPr>
            <a:xfrm>
              <a:off x="5584813" y="3997950"/>
              <a:ext cx="23525" cy="19400"/>
            </a:xfrm>
            <a:custGeom>
              <a:avLst/>
              <a:gdLst/>
              <a:ahLst/>
              <a:cxnLst/>
              <a:rect l="l" t="t" r="r" b="b"/>
              <a:pathLst>
                <a:path w="941" h="776" extrusionOk="0">
                  <a:moveTo>
                    <a:pt x="941" y="0"/>
                  </a:moveTo>
                  <a:lnTo>
                    <a:pt x="144" y="463"/>
                  </a:lnTo>
                  <a:cubicBezTo>
                    <a:pt x="143" y="615"/>
                    <a:pt x="91" y="722"/>
                    <a:pt x="6" y="773"/>
                  </a:cubicBezTo>
                  <a:lnTo>
                    <a:pt x="6" y="773"/>
                  </a:lnTo>
                  <a:lnTo>
                    <a:pt x="799" y="313"/>
                  </a:lnTo>
                  <a:cubicBezTo>
                    <a:pt x="886" y="263"/>
                    <a:pt x="939" y="155"/>
                    <a:pt x="941" y="0"/>
                  </a:cubicBezTo>
                  <a:close/>
                  <a:moveTo>
                    <a:pt x="6" y="773"/>
                  </a:moveTo>
                  <a:lnTo>
                    <a:pt x="1" y="776"/>
                  </a:lnTo>
                  <a:cubicBezTo>
                    <a:pt x="2" y="775"/>
                    <a:pt x="4" y="774"/>
                    <a:pt x="6" y="773"/>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3" name="Google Shape;3063;p44"/>
            <p:cNvSpPr/>
            <p:nvPr/>
          </p:nvSpPr>
          <p:spPr>
            <a:xfrm>
              <a:off x="5588388" y="3927650"/>
              <a:ext cx="20150" cy="81900"/>
            </a:xfrm>
            <a:custGeom>
              <a:avLst/>
              <a:gdLst/>
              <a:ahLst/>
              <a:cxnLst/>
              <a:rect l="l" t="t" r="r" b="b"/>
              <a:pathLst>
                <a:path w="806" h="3276" extrusionOk="0">
                  <a:moveTo>
                    <a:pt x="805" y="0"/>
                  </a:moveTo>
                  <a:lnTo>
                    <a:pt x="8" y="465"/>
                  </a:lnTo>
                  <a:lnTo>
                    <a:pt x="1" y="3275"/>
                  </a:lnTo>
                  <a:lnTo>
                    <a:pt x="798" y="2812"/>
                  </a:lnTo>
                  <a:lnTo>
                    <a:pt x="805"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4" name="Google Shape;3064;p44"/>
            <p:cNvSpPr/>
            <p:nvPr/>
          </p:nvSpPr>
          <p:spPr>
            <a:xfrm>
              <a:off x="5496163" y="3860250"/>
              <a:ext cx="100175" cy="57925"/>
            </a:xfrm>
            <a:custGeom>
              <a:avLst/>
              <a:gdLst/>
              <a:ahLst/>
              <a:cxnLst/>
              <a:rect l="l" t="t" r="r" b="b"/>
              <a:pathLst>
                <a:path w="4007" h="2317" extrusionOk="0">
                  <a:moveTo>
                    <a:pt x="797" y="1"/>
                  </a:moveTo>
                  <a:lnTo>
                    <a:pt x="0" y="464"/>
                  </a:lnTo>
                  <a:lnTo>
                    <a:pt x="3209" y="2317"/>
                  </a:lnTo>
                  <a:lnTo>
                    <a:pt x="4006" y="1853"/>
                  </a:lnTo>
                  <a:lnTo>
                    <a:pt x="797"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5" name="Google Shape;3065;p44"/>
            <p:cNvSpPr/>
            <p:nvPr/>
          </p:nvSpPr>
          <p:spPr>
            <a:xfrm>
              <a:off x="5576388" y="3906600"/>
              <a:ext cx="32175" cy="32675"/>
            </a:xfrm>
            <a:custGeom>
              <a:avLst/>
              <a:gdLst/>
              <a:ahLst/>
              <a:cxnLst/>
              <a:rect l="l" t="t" r="r" b="b"/>
              <a:pathLst>
                <a:path w="1287" h="1307" extrusionOk="0">
                  <a:moveTo>
                    <a:pt x="798" y="1"/>
                  </a:moveTo>
                  <a:lnTo>
                    <a:pt x="0" y="463"/>
                  </a:lnTo>
                  <a:cubicBezTo>
                    <a:pt x="270" y="618"/>
                    <a:pt x="489" y="997"/>
                    <a:pt x="488" y="1307"/>
                  </a:cubicBezTo>
                  <a:lnTo>
                    <a:pt x="1286" y="844"/>
                  </a:lnTo>
                  <a:cubicBezTo>
                    <a:pt x="1286" y="534"/>
                    <a:pt x="1067" y="156"/>
                    <a:pt x="798"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6" name="Google Shape;3066;p44"/>
            <p:cNvSpPr/>
            <p:nvPr/>
          </p:nvSpPr>
          <p:spPr>
            <a:xfrm>
              <a:off x="5483663" y="3870150"/>
              <a:ext cx="104975" cy="148050"/>
            </a:xfrm>
            <a:custGeom>
              <a:avLst/>
              <a:gdLst/>
              <a:ahLst/>
              <a:cxnLst/>
              <a:rect l="l" t="t" r="r" b="b"/>
              <a:pathLst>
                <a:path w="4199" h="5922" extrusionOk="0">
                  <a:moveTo>
                    <a:pt x="280" y="1"/>
                  </a:moveTo>
                  <a:cubicBezTo>
                    <a:pt x="120" y="1"/>
                    <a:pt x="10" y="127"/>
                    <a:pt x="10" y="348"/>
                  </a:cubicBezTo>
                  <a:lnTo>
                    <a:pt x="2" y="3158"/>
                  </a:lnTo>
                  <a:cubicBezTo>
                    <a:pt x="1" y="3470"/>
                    <a:pt x="219" y="3846"/>
                    <a:pt x="489" y="4001"/>
                  </a:cubicBezTo>
                  <a:lnTo>
                    <a:pt x="3698" y="5854"/>
                  </a:lnTo>
                  <a:cubicBezTo>
                    <a:pt x="3777" y="5900"/>
                    <a:pt x="3852" y="5921"/>
                    <a:pt x="3918" y="5921"/>
                  </a:cubicBezTo>
                  <a:cubicBezTo>
                    <a:pt x="4078" y="5921"/>
                    <a:pt x="4189" y="5795"/>
                    <a:pt x="4190" y="5575"/>
                  </a:cubicBezTo>
                  <a:lnTo>
                    <a:pt x="4197" y="2764"/>
                  </a:lnTo>
                  <a:cubicBezTo>
                    <a:pt x="4198" y="2454"/>
                    <a:pt x="3979" y="2076"/>
                    <a:pt x="3709" y="1921"/>
                  </a:cubicBezTo>
                  <a:lnTo>
                    <a:pt x="500" y="68"/>
                  </a:lnTo>
                  <a:cubicBezTo>
                    <a:pt x="421" y="22"/>
                    <a:pt x="347" y="1"/>
                    <a:pt x="280" y="1"/>
                  </a:cubicBezTo>
                  <a:close/>
                </a:path>
              </a:pathLst>
            </a:custGeom>
            <a:solidFill>
              <a:srgbClr val="FF517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7" name="Google Shape;3067;p44"/>
            <p:cNvSpPr/>
            <p:nvPr/>
          </p:nvSpPr>
          <p:spPr>
            <a:xfrm>
              <a:off x="5613638" y="4444925"/>
              <a:ext cx="28675" cy="13275"/>
            </a:xfrm>
            <a:custGeom>
              <a:avLst/>
              <a:gdLst/>
              <a:ahLst/>
              <a:cxnLst/>
              <a:rect l="l" t="t" r="r" b="b"/>
              <a:pathLst>
                <a:path w="1147" h="531" extrusionOk="0">
                  <a:moveTo>
                    <a:pt x="925" y="0"/>
                  </a:moveTo>
                  <a:cubicBezTo>
                    <a:pt x="878" y="0"/>
                    <a:pt x="835" y="11"/>
                    <a:pt x="798" y="33"/>
                  </a:cubicBezTo>
                  <a:lnTo>
                    <a:pt x="1" y="496"/>
                  </a:lnTo>
                  <a:cubicBezTo>
                    <a:pt x="38" y="475"/>
                    <a:pt x="81" y="464"/>
                    <a:pt x="129" y="464"/>
                  </a:cubicBezTo>
                  <a:cubicBezTo>
                    <a:pt x="195" y="464"/>
                    <a:pt x="269" y="485"/>
                    <a:pt x="348" y="531"/>
                  </a:cubicBezTo>
                  <a:lnTo>
                    <a:pt x="1146" y="68"/>
                  </a:lnTo>
                  <a:cubicBezTo>
                    <a:pt x="1067" y="22"/>
                    <a:pt x="991" y="0"/>
                    <a:pt x="925"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8" name="Google Shape;3068;p44"/>
            <p:cNvSpPr/>
            <p:nvPr/>
          </p:nvSpPr>
          <p:spPr>
            <a:xfrm>
              <a:off x="5710963" y="4584275"/>
              <a:ext cx="23525" cy="19475"/>
            </a:xfrm>
            <a:custGeom>
              <a:avLst/>
              <a:gdLst/>
              <a:ahLst/>
              <a:cxnLst/>
              <a:rect l="l" t="t" r="r" b="b"/>
              <a:pathLst>
                <a:path w="941" h="779" extrusionOk="0">
                  <a:moveTo>
                    <a:pt x="940" y="0"/>
                  </a:moveTo>
                  <a:lnTo>
                    <a:pt x="143" y="463"/>
                  </a:lnTo>
                  <a:cubicBezTo>
                    <a:pt x="143" y="618"/>
                    <a:pt x="89" y="727"/>
                    <a:pt x="1" y="778"/>
                  </a:cubicBezTo>
                  <a:lnTo>
                    <a:pt x="1" y="778"/>
                  </a:lnTo>
                  <a:lnTo>
                    <a:pt x="798" y="315"/>
                  </a:lnTo>
                  <a:cubicBezTo>
                    <a:pt x="886" y="264"/>
                    <a:pt x="940" y="156"/>
                    <a:pt x="940" y="0"/>
                  </a:cubicBezTo>
                  <a:close/>
                  <a:moveTo>
                    <a:pt x="1" y="778"/>
                  </a:moveTo>
                  <a:lnTo>
                    <a:pt x="0" y="778"/>
                  </a:lnTo>
                  <a:cubicBezTo>
                    <a:pt x="1" y="778"/>
                    <a:pt x="1" y="778"/>
                    <a:pt x="1" y="778"/>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9" name="Google Shape;3069;p44"/>
            <p:cNvSpPr/>
            <p:nvPr/>
          </p:nvSpPr>
          <p:spPr>
            <a:xfrm>
              <a:off x="5714538" y="4514025"/>
              <a:ext cx="20175" cy="81850"/>
            </a:xfrm>
            <a:custGeom>
              <a:avLst/>
              <a:gdLst/>
              <a:ahLst/>
              <a:cxnLst/>
              <a:rect l="l" t="t" r="r" b="b"/>
              <a:pathLst>
                <a:path w="807" h="3274" extrusionOk="0">
                  <a:moveTo>
                    <a:pt x="806" y="1"/>
                  </a:moveTo>
                  <a:lnTo>
                    <a:pt x="9" y="464"/>
                  </a:lnTo>
                  <a:lnTo>
                    <a:pt x="0" y="3273"/>
                  </a:lnTo>
                  <a:lnTo>
                    <a:pt x="797" y="2810"/>
                  </a:lnTo>
                  <a:lnTo>
                    <a:pt x="806"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0" name="Google Shape;3070;p44"/>
            <p:cNvSpPr/>
            <p:nvPr/>
          </p:nvSpPr>
          <p:spPr>
            <a:xfrm>
              <a:off x="5622338" y="4446600"/>
              <a:ext cx="100200" cy="57925"/>
            </a:xfrm>
            <a:custGeom>
              <a:avLst/>
              <a:gdLst/>
              <a:ahLst/>
              <a:cxnLst/>
              <a:rect l="l" t="t" r="r" b="b"/>
              <a:pathLst>
                <a:path w="4008" h="2317" extrusionOk="0">
                  <a:moveTo>
                    <a:pt x="798" y="1"/>
                  </a:moveTo>
                  <a:lnTo>
                    <a:pt x="0" y="464"/>
                  </a:lnTo>
                  <a:lnTo>
                    <a:pt x="3210" y="2317"/>
                  </a:lnTo>
                  <a:lnTo>
                    <a:pt x="4007" y="1853"/>
                  </a:lnTo>
                  <a:lnTo>
                    <a:pt x="798"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1" name="Google Shape;3071;p44"/>
            <p:cNvSpPr/>
            <p:nvPr/>
          </p:nvSpPr>
          <p:spPr>
            <a:xfrm>
              <a:off x="5702588" y="4492925"/>
              <a:ext cx="32125" cy="32700"/>
            </a:xfrm>
            <a:custGeom>
              <a:avLst/>
              <a:gdLst/>
              <a:ahLst/>
              <a:cxnLst/>
              <a:rect l="l" t="t" r="r" b="b"/>
              <a:pathLst>
                <a:path w="1285" h="1308" extrusionOk="0">
                  <a:moveTo>
                    <a:pt x="797" y="0"/>
                  </a:moveTo>
                  <a:lnTo>
                    <a:pt x="0" y="464"/>
                  </a:lnTo>
                  <a:cubicBezTo>
                    <a:pt x="271" y="619"/>
                    <a:pt x="487" y="998"/>
                    <a:pt x="487" y="1308"/>
                  </a:cubicBezTo>
                  <a:lnTo>
                    <a:pt x="1284" y="845"/>
                  </a:lnTo>
                  <a:cubicBezTo>
                    <a:pt x="1284" y="535"/>
                    <a:pt x="1067" y="156"/>
                    <a:pt x="797"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2" name="Google Shape;3072;p44"/>
            <p:cNvSpPr/>
            <p:nvPr/>
          </p:nvSpPr>
          <p:spPr>
            <a:xfrm>
              <a:off x="5609838" y="4456500"/>
              <a:ext cx="104950" cy="148050"/>
            </a:xfrm>
            <a:custGeom>
              <a:avLst/>
              <a:gdLst/>
              <a:ahLst/>
              <a:cxnLst/>
              <a:rect l="l" t="t" r="r" b="b"/>
              <a:pathLst>
                <a:path w="4198" h="5922" extrusionOk="0">
                  <a:moveTo>
                    <a:pt x="280" y="1"/>
                  </a:moveTo>
                  <a:cubicBezTo>
                    <a:pt x="120" y="1"/>
                    <a:pt x="9" y="128"/>
                    <a:pt x="9" y="348"/>
                  </a:cubicBezTo>
                  <a:lnTo>
                    <a:pt x="1" y="3157"/>
                  </a:lnTo>
                  <a:cubicBezTo>
                    <a:pt x="1" y="3467"/>
                    <a:pt x="220" y="3847"/>
                    <a:pt x="489" y="4003"/>
                  </a:cubicBezTo>
                  <a:lnTo>
                    <a:pt x="3699" y="5854"/>
                  </a:lnTo>
                  <a:cubicBezTo>
                    <a:pt x="3778" y="5900"/>
                    <a:pt x="3853" y="5922"/>
                    <a:pt x="3918" y="5922"/>
                  </a:cubicBezTo>
                  <a:cubicBezTo>
                    <a:pt x="4078" y="5922"/>
                    <a:pt x="4188" y="5795"/>
                    <a:pt x="4188" y="5574"/>
                  </a:cubicBezTo>
                  <a:lnTo>
                    <a:pt x="4197" y="2765"/>
                  </a:lnTo>
                  <a:cubicBezTo>
                    <a:pt x="4197" y="2455"/>
                    <a:pt x="3981" y="2076"/>
                    <a:pt x="3710" y="1921"/>
                  </a:cubicBezTo>
                  <a:lnTo>
                    <a:pt x="500" y="68"/>
                  </a:lnTo>
                  <a:cubicBezTo>
                    <a:pt x="421" y="22"/>
                    <a:pt x="347" y="1"/>
                    <a:pt x="280"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3" name="Google Shape;3073;p44"/>
            <p:cNvSpPr/>
            <p:nvPr/>
          </p:nvSpPr>
          <p:spPr>
            <a:xfrm>
              <a:off x="5612063" y="4315675"/>
              <a:ext cx="28650" cy="13275"/>
            </a:xfrm>
            <a:custGeom>
              <a:avLst/>
              <a:gdLst/>
              <a:ahLst/>
              <a:cxnLst/>
              <a:rect l="l" t="t" r="r" b="b"/>
              <a:pathLst>
                <a:path w="1146" h="531" extrusionOk="0">
                  <a:moveTo>
                    <a:pt x="1" y="497"/>
                  </a:moveTo>
                  <a:cubicBezTo>
                    <a:pt x="0" y="497"/>
                    <a:pt x="0" y="497"/>
                    <a:pt x="0" y="497"/>
                  </a:cubicBezTo>
                  <a:lnTo>
                    <a:pt x="1" y="497"/>
                  </a:lnTo>
                  <a:close/>
                  <a:moveTo>
                    <a:pt x="926" y="0"/>
                  </a:moveTo>
                  <a:cubicBezTo>
                    <a:pt x="878" y="0"/>
                    <a:pt x="835" y="11"/>
                    <a:pt x="798" y="32"/>
                  </a:cubicBezTo>
                  <a:lnTo>
                    <a:pt x="1" y="497"/>
                  </a:lnTo>
                  <a:lnTo>
                    <a:pt x="1" y="497"/>
                  </a:lnTo>
                  <a:cubicBezTo>
                    <a:pt x="38" y="475"/>
                    <a:pt x="82" y="464"/>
                    <a:pt x="130" y="464"/>
                  </a:cubicBezTo>
                  <a:cubicBezTo>
                    <a:pt x="196" y="464"/>
                    <a:pt x="270" y="485"/>
                    <a:pt x="348" y="531"/>
                  </a:cubicBezTo>
                  <a:lnTo>
                    <a:pt x="1146" y="67"/>
                  </a:lnTo>
                  <a:cubicBezTo>
                    <a:pt x="1067" y="22"/>
                    <a:pt x="992"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4" name="Google Shape;3074;p44"/>
            <p:cNvSpPr/>
            <p:nvPr/>
          </p:nvSpPr>
          <p:spPr>
            <a:xfrm>
              <a:off x="5709438" y="4455000"/>
              <a:ext cx="23525" cy="19500"/>
            </a:xfrm>
            <a:custGeom>
              <a:avLst/>
              <a:gdLst/>
              <a:ahLst/>
              <a:cxnLst/>
              <a:rect l="l" t="t" r="r" b="b"/>
              <a:pathLst>
                <a:path w="941" h="780" extrusionOk="0">
                  <a:moveTo>
                    <a:pt x="940" y="1"/>
                  </a:moveTo>
                  <a:lnTo>
                    <a:pt x="142" y="464"/>
                  </a:lnTo>
                  <a:cubicBezTo>
                    <a:pt x="142" y="618"/>
                    <a:pt x="87" y="727"/>
                    <a:pt x="0" y="779"/>
                  </a:cubicBezTo>
                  <a:lnTo>
                    <a:pt x="797" y="315"/>
                  </a:lnTo>
                  <a:cubicBezTo>
                    <a:pt x="884" y="264"/>
                    <a:pt x="939" y="155"/>
                    <a:pt x="940"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5" name="Google Shape;3075;p44"/>
            <p:cNvSpPr/>
            <p:nvPr/>
          </p:nvSpPr>
          <p:spPr>
            <a:xfrm>
              <a:off x="5712988" y="4384750"/>
              <a:ext cx="20150" cy="81850"/>
            </a:xfrm>
            <a:custGeom>
              <a:avLst/>
              <a:gdLst/>
              <a:ahLst/>
              <a:cxnLst/>
              <a:rect l="l" t="t" r="r" b="b"/>
              <a:pathLst>
                <a:path w="806" h="3274" extrusionOk="0">
                  <a:moveTo>
                    <a:pt x="806" y="0"/>
                  </a:moveTo>
                  <a:lnTo>
                    <a:pt x="9" y="464"/>
                  </a:lnTo>
                  <a:lnTo>
                    <a:pt x="0" y="3274"/>
                  </a:lnTo>
                  <a:lnTo>
                    <a:pt x="798" y="2811"/>
                  </a:lnTo>
                  <a:lnTo>
                    <a:pt x="806"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6" name="Google Shape;3076;p44"/>
            <p:cNvSpPr/>
            <p:nvPr/>
          </p:nvSpPr>
          <p:spPr>
            <a:xfrm>
              <a:off x="5620738" y="4317350"/>
              <a:ext cx="100225" cy="57925"/>
            </a:xfrm>
            <a:custGeom>
              <a:avLst/>
              <a:gdLst/>
              <a:ahLst/>
              <a:cxnLst/>
              <a:rect l="l" t="t" r="r" b="b"/>
              <a:pathLst>
                <a:path w="4009" h="2317" extrusionOk="0">
                  <a:moveTo>
                    <a:pt x="799" y="0"/>
                  </a:moveTo>
                  <a:lnTo>
                    <a:pt x="1" y="464"/>
                  </a:lnTo>
                  <a:lnTo>
                    <a:pt x="3212" y="2316"/>
                  </a:lnTo>
                  <a:lnTo>
                    <a:pt x="4009" y="1853"/>
                  </a:lnTo>
                  <a:lnTo>
                    <a:pt x="799"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7" name="Google Shape;3077;p44"/>
            <p:cNvSpPr/>
            <p:nvPr/>
          </p:nvSpPr>
          <p:spPr>
            <a:xfrm>
              <a:off x="5701038" y="4363675"/>
              <a:ext cx="32150" cy="32675"/>
            </a:xfrm>
            <a:custGeom>
              <a:avLst/>
              <a:gdLst/>
              <a:ahLst/>
              <a:cxnLst/>
              <a:rect l="l" t="t" r="r" b="b"/>
              <a:pathLst>
                <a:path w="1286" h="1307" extrusionOk="0">
                  <a:moveTo>
                    <a:pt x="797" y="0"/>
                  </a:moveTo>
                  <a:lnTo>
                    <a:pt x="0" y="463"/>
                  </a:lnTo>
                  <a:cubicBezTo>
                    <a:pt x="270" y="620"/>
                    <a:pt x="487" y="996"/>
                    <a:pt x="487" y="1307"/>
                  </a:cubicBezTo>
                  <a:lnTo>
                    <a:pt x="1284" y="843"/>
                  </a:lnTo>
                  <a:cubicBezTo>
                    <a:pt x="1285" y="533"/>
                    <a:pt x="1067" y="156"/>
                    <a:pt x="797"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8" name="Google Shape;3078;p44"/>
            <p:cNvSpPr/>
            <p:nvPr/>
          </p:nvSpPr>
          <p:spPr>
            <a:xfrm>
              <a:off x="5608288" y="4327225"/>
              <a:ext cx="104925" cy="148050"/>
            </a:xfrm>
            <a:custGeom>
              <a:avLst/>
              <a:gdLst/>
              <a:ahLst/>
              <a:cxnLst/>
              <a:rect l="l" t="t" r="r" b="b"/>
              <a:pathLst>
                <a:path w="4197" h="5922" extrusionOk="0">
                  <a:moveTo>
                    <a:pt x="280" y="1"/>
                  </a:moveTo>
                  <a:cubicBezTo>
                    <a:pt x="121" y="1"/>
                    <a:pt x="10" y="127"/>
                    <a:pt x="9" y="346"/>
                  </a:cubicBezTo>
                  <a:lnTo>
                    <a:pt x="2" y="3157"/>
                  </a:lnTo>
                  <a:cubicBezTo>
                    <a:pt x="0" y="3467"/>
                    <a:pt x="220" y="3845"/>
                    <a:pt x="487" y="4001"/>
                  </a:cubicBezTo>
                  <a:lnTo>
                    <a:pt x="3699" y="5855"/>
                  </a:lnTo>
                  <a:cubicBezTo>
                    <a:pt x="3778" y="5901"/>
                    <a:pt x="3852" y="5922"/>
                    <a:pt x="3918" y="5922"/>
                  </a:cubicBezTo>
                  <a:cubicBezTo>
                    <a:pt x="4078" y="5922"/>
                    <a:pt x="4188" y="5795"/>
                    <a:pt x="4188" y="5575"/>
                  </a:cubicBezTo>
                  <a:lnTo>
                    <a:pt x="4197" y="2765"/>
                  </a:lnTo>
                  <a:cubicBezTo>
                    <a:pt x="4197" y="2454"/>
                    <a:pt x="3980" y="2077"/>
                    <a:pt x="3710" y="1921"/>
                  </a:cubicBezTo>
                  <a:lnTo>
                    <a:pt x="499" y="67"/>
                  </a:lnTo>
                  <a:cubicBezTo>
                    <a:pt x="420" y="22"/>
                    <a:pt x="346" y="1"/>
                    <a:pt x="280"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9" name="Google Shape;3079;p44"/>
            <p:cNvSpPr/>
            <p:nvPr/>
          </p:nvSpPr>
          <p:spPr>
            <a:xfrm>
              <a:off x="5612438" y="4187500"/>
              <a:ext cx="28625" cy="13275"/>
            </a:xfrm>
            <a:custGeom>
              <a:avLst/>
              <a:gdLst/>
              <a:ahLst/>
              <a:cxnLst/>
              <a:rect l="l" t="t" r="r" b="b"/>
              <a:pathLst>
                <a:path w="1145" h="531" extrusionOk="0">
                  <a:moveTo>
                    <a:pt x="926" y="0"/>
                  </a:moveTo>
                  <a:cubicBezTo>
                    <a:pt x="878" y="0"/>
                    <a:pt x="835" y="11"/>
                    <a:pt x="797" y="33"/>
                  </a:cubicBezTo>
                  <a:lnTo>
                    <a:pt x="0" y="496"/>
                  </a:lnTo>
                  <a:cubicBezTo>
                    <a:pt x="38" y="475"/>
                    <a:pt x="81" y="464"/>
                    <a:pt x="128" y="464"/>
                  </a:cubicBezTo>
                  <a:cubicBezTo>
                    <a:pt x="194" y="464"/>
                    <a:pt x="268" y="485"/>
                    <a:pt x="348" y="531"/>
                  </a:cubicBezTo>
                  <a:lnTo>
                    <a:pt x="1144" y="66"/>
                  </a:lnTo>
                  <a:cubicBezTo>
                    <a:pt x="1066" y="22"/>
                    <a:pt x="992"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0" name="Google Shape;3080;p44"/>
            <p:cNvSpPr/>
            <p:nvPr/>
          </p:nvSpPr>
          <p:spPr>
            <a:xfrm>
              <a:off x="5709813" y="4326875"/>
              <a:ext cx="23525" cy="19425"/>
            </a:xfrm>
            <a:custGeom>
              <a:avLst/>
              <a:gdLst/>
              <a:ahLst/>
              <a:cxnLst/>
              <a:rect l="l" t="t" r="r" b="b"/>
              <a:pathLst>
                <a:path w="941" h="777" extrusionOk="0">
                  <a:moveTo>
                    <a:pt x="940" y="0"/>
                  </a:moveTo>
                  <a:lnTo>
                    <a:pt x="142" y="464"/>
                  </a:lnTo>
                  <a:cubicBezTo>
                    <a:pt x="142" y="617"/>
                    <a:pt x="87" y="725"/>
                    <a:pt x="0" y="776"/>
                  </a:cubicBezTo>
                  <a:lnTo>
                    <a:pt x="797" y="313"/>
                  </a:lnTo>
                  <a:cubicBezTo>
                    <a:pt x="884" y="262"/>
                    <a:pt x="940" y="154"/>
                    <a:pt x="940"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1" name="Google Shape;3081;p44"/>
            <p:cNvSpPr/>
            <p:nvPr/>
          </p:nvSpPr>
          <p:spPr>
            <a:xfrm>
              <a:off x="5713363" y="4256575"/>
              <a:ext cx="20150" cy="81900"/>
            </a:xfrm>
            <a:custGeom>
              <a:avLst/>
              <a:gdLst/>
              <a:ahLst/>
              <a:cxnLst/>
              <a:rect l="l" t="t" r="r" b="b"/>
              <a:pathLst>
                <a:path w="806" h="3276" extrusionOk="0">
                  <a:moveTo>
                    <a:pt x="806" y="1"/>
                  </a:moveTo>
                  <a:lnTo>
                    <a:pt x="8" y="464"/>
                  </a:lnTo>
                  <a:lnTo>
                    <a:pt x="0" y="3276"/>
                  </a:lnTo>
                  <a:lnTo>
                    <a:pt x="797" y="2812"/>
                  </a:lnTo>
                  <a:lnTo>
                    <a:pt x="806"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2" name="Google Shape;3082;p44"/>
            <p:cNvSpPr/>
            <p:nvPr/>
          </p:nvSpPr>
          <p:spPr>
            <a:xfrm>
              <a:off x="5621113" y="4189150"/>
              <a:ext cx="100225" cy="57950"/>
            </a:xfrm>
            <a:custGeom>
              <a:avLst/>
              <a:gdLst/>
              <a:ahLst/>
              <a:cxnLst/>
              <a:rect l="l" t="t" r="r" b="b"/>
              <a:pathLst>
                <a:path w="4009" h="2318" extrusionOk="0">
                  <a:moveTo>
                    <a:pt x="797" y="0"/>
                  </a:moveTo>
                  <a:lnTo>
                    <a:pt x="1" y="465"/>
                  </a:lnTo>
                  <a:lnTo>
                    <a:pt x="3212" y="2318"/>
                  </a:lnTo>
                  <a:lnTo>
                    <a:pt x="4009" y="1855"/>
                  </a:lnTo>
                  <a:lnTo>
                    <a:pt x="797"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3" name="Google Shape;3083;p44"/>
            <p:cNvSpPr/>
            <p:nvPr/>
          </p:nvSpPr>
          <p:spPr>
            <a:xfrm>
              <a:off x="5701388" y="4235500"/>
              <a:ext cx="32125" cy="32675"/>
            </a:xfrm>
            <a:custGeom>
              <a:avLst/>
              <a:gdLst/>
              <a:ahLst/>
              <a:cxnLst/>
              <a:rect l="l" t="t" r="r" b="b"/>
              <a:pathLst>
                <a:path w="1285" h="1307" extrusionOk="0">
                  <a:moveTo>
                    <a:pt x="798" y="1"/>
                  </a:moveTo>
                  <a:lnTo>
                    <a:pt x="1" y="464"/>
                  </a:lnTo>
                  <a:cubicBezTo>
                    <a:pt x="271" y="619"/>
                    <a:pt x="488" y="997"/>
                    <a:pt x="487" y="1307"/>
                  </a:cubicBezTo>
                  <a:lnTo>
                    <a:pt x="1285" y="844"/>
                  </a:lnTo>
                  <a:cubicBezTo>
                    <a:pt x="1285" y="534"/>
                    <a:pt x="1068" y="156"/>
                    <a:pt x="798"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4" name="Google Shape;3084;p44"/>
            <p:cNvSpPr/>
            <p:nvPr/>
          </p:nvSpPr>
          <p:spPr>
            <a:xfrm>
              <a:off x="5608663" y="4199075"/>
              <a:ext cx="104925" cy="148050"/>
            </a:xfrm>
            <a:custGeom>
              <a:avLst/>
              <a:gdLst/>
              <a:ahLst/>
              <a:cxnLst/>
              <a:rect l="l" t="t" r="r" b="b"/>
              <a:pathLst>
                <a:path w="4197" h="5922" extrusionOk="0">
                  <a:moveTo>
                    <a:pt x="280" y="0"/>
                  </a:moveTo>
                  <a:cubicBezTo>
                    <a:pt x="120" y="0"/>
                    <a:pt x="9" y="126"/>
                    <a:pt x="9" y="347"/>
                  </a:cubicBezTo>
                  <a:lnTo>
                    <a:pt x="0" y="3157"/>
                  </a:lnTo>
                  <a:cubicBezTo>
                    <a:pt x="0" y="3466"/>
                    <a:pt x="218" y="3845"/>
                    <a:pt x="487" y="4000"/>
                  </a:cubicBezTo>
                  <a:lnTo>
                    <a:pt x="3699" y="5855"/>
                  </a:lnTo>
                  <a:cubicBezTo>
                    <a:pt x="3777" y="5900"/>
                    <a:pt x="3851" y="5921"/>
                    <a:pt x="3917" y="5921"/>
                  </a:cubicBezTo>
                  <a:cubicBezTo>
                    <a:pt x="4077" y="5921"/>
                    <a:pt x="4187" y="5794"/>
                    <a:pt x="4188" y="5576"/>
                  </a:cubicBezTo>
                  <a:lnTo>
                    <a:pt x="4196" y="2764"/>
                  </a:lnTo>
                  <a:cubicBezTo>
                    <a:pt x="4197" y="2454"/>
                    <a:pt x="3979" y="2076"/>
                    <a:pt x="3710" y="1921"/>
                  </a:cubicBezTo>
                  <a:lnTo>
                    <a:pt x="499" y="67"/>
                  </a:lnTo>
                  <a:cubicBezTo>
                    <a:pt x="420" y="22"/>
                    <a:pt x="346" y="0"/>
                    <a:pt x="280" y="0"/>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5" name="Google Shape;3085;p44"/>
            <p:cNvSpPr/>
            <p:nvPr/>
          </p:nvSpPr>
          <p:spPr>
            <a:xfrm>
              <a:off x="5612813" y="4059325"/>
              <a:ext cx="28625" cy="13275"/>
            </a:xfrm>
            <a:custGeom>
              <a:avLst/>
              <a:gdLst/>
              <a:ahLst/>
              <a:cxnLst/>
              <a:rect l="l" t="t" r="r" b="b"/>
              <a:pathLst>
                <a:path w="1145" h="531" extrusionOk="0">
                  <a:moveTo>
                    <a:pt x="925" y="1"/>
                  </a:moveTo>
                  <a:cubicBezTo>
                    <a:pt x="877" y="1"/>
                    <a:pt x="834" y="12"/>
                    <a:pt x="797" y="33"/>
                  </a:cubicBezTo>
                  <a:lnTo>
                    <a:pt x="0" y="496"/>
                  </a:lnTo>
                  <a:cubicBezTo>
                    <a:pt x="37" y="475"/>
                    <a:pt x="81" y="464"/>
                    <a:pt x="128" y="464"/>
                  </a:cubicBezTo>
                  <a:cubicBezTo>
                    <a:pt x="195" y="464"/>
                    <a:pt x="269" y="485"/>
                    <a:pt x="347" y="530"/>
                  </a:cubicBezTo>
                  <a:lnTo>
                    <a:pt x="1144" y="67"/>
                  </a:lnTo>
                  <a:cubicBezTo>
                    <a:pt x="1066" y="22"/>
                    <a:pt x="991" y="1"/>
                    <a:pt x="925"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6" name="Google Shape;3086;p44"/>
            <p:cNvSpPr/>
            <p:nvPr/>
          </p:nvSpPr>
          <p:spPr>
            <a:xfrm>
              <a:off x="5710138" y="4198700"/>
              <a:ext cx="23550" cy="19425"/>
            </a:xfrm>
            <a:custGeom>
              <a:avLst/>
              <a:gdLst/>
              <a:ahLst/>
              <a:cxnLst/>
              <a:rect l="l" t="t" r="r" b="b"/>
              <a:pathLst>
                <a:path w="942" h="777" extrusionOk="0">
                  <a:moveTo>
                    <a:pt x="941" y="1"/>
                  </a:moveTo>
                  <a:lnTo>
                    <a:pt x="144" y="464"/>
                  </a:lnTo>
                  <a:cubicBezTo>
                    <a:pt x="143" y="615"/>
                    <a:pt x="91" y="723"/>
                    <a:pt x="6" y="774"/>
                  </a:cubicBezTo>
                  <a:lnTo>
                    <a:pt x="6" y="774"/>
                  </a:lnTo>
                  <a:lnTo>
                    <a:pt x="799" y="313"/>
                  </a:lnTo>
                  <a:cubicBezTo>
                    <a:pt x="886" y="263"/>
                    <a:pt x="941" y="155"/>
                    <a:pt x="941" y="1"/>
                  </a:cubicBezTo>
                  <a:close/>
                  <a:moveTo>
                    <a:pt x="6" y="774"/>
                  </a:moveTo>
                  <a:lnTo>
                    <a:pt x="1" y="777"/>
                  </a:lnTo>
                  <a:cubicBezTo>
                    <a:pt x="3" y="776"/>
                    <a:pt x="4" y="775"/>
                    <a:pt x="6" y="774"/>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7" name="Google Shape;3087;p44"/>
            <p:cNvSpPr/>
            <p:nvPr/>
          </p:nvSpPr>
          <p:spPr>
            <a:xfrm>
              <a:off x="5713738" y="4128400"/>
              <a:ext cx="20125" cy="81900"/>
            </a:xfrm>
            <a:custGeom>
              <a:avLst/>
              <a:gdLst/>
              <a:ahLst/>
              <a:cxnLst/>
              <a:rect l="l" t="t" r="r" b="b"/>
              <a:pathLst>
                <a:path w="805" h="3276" extrusionOk="0">
                  <a:moveTo>
                    <a:pt x="805" y="1"/>
                  </a:moveTo>
                  <a:lnTo>
                    <a:pt x="8" y="464"/>
                  </a:lnTo>
                  <a:lnTo>
                    <a:pt x="0" y="3276"/>
                  </a:lnTo>
                  <a:lnTo>
                    <a:pt x="0" y="3276"/>
                  </a:lnTo>
                  <a:lnTo>
                    <a:pt x="797" y="2813"/>
                  </a:lnTo>
                  <a:lnTo>
                    <a:pt x="805"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8" name="Google Shape;3088;p44"/>
            <p:cNvSpPr/>
            <p:nvPr/>
          </p:nvSpPr>
          <p:spPr>
            <a:xfrm>
              <a:off x="5621488" y="4060975"/>
              <a:ext cx="100225" cy="57975"/>
            </a:xfrm>
            <a:custGeom>
              <a:avLst/>
              <a:gdLst/>
              <a:ahLst/>
              <a:cxnLst/>
              <a:rect l="l" t="t" r="r" b="b"/>
              <a:pathLst>
                <a:path w="4009" h="2319" extrusionOk="0">
                  <a:moveTo>
                    <a:pt x="797" y="1"/>
                  </a:moveTo>
                  <a:lnTo>
                    <a:pt x="0" y="464"/>
                  </a:lnTo>
                  <a:lnTo>
                    <a:pt x="3211" y="2318"/>
                  </a:lnTo>
                  <a:lnTo>
                    <a:pt x="4009" y="1855"/>
                  </a:lnTo>
                  <a:lnTo>
                    <a:pt x="797"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9" name="Google Shape;3089;p44"/>
            <p:cNvSpPr/>
            <p:nvPr/>
          </p:nvSpPr>
          <p:spPr>
            <a:xfrm>
              <a:off x="5701738" y="4107325"/>
              <a:ext cx="32150" cy="32700"/>
            </a:xfrm>
            <a:custGeom>
              <a:avLst/>
              <a:gdLst/>
              <a:ahLst/>
              <a:cxnLst/>
              <a:rect l="l" t="t" r="r" b="b"/>
              <a:pathLst>
                <a:path w="1286" h="1308" extrusionOk="0">
                  <a:moveTo>
                    <a:pt x="799" y="1"/>
                  </a:moveTo>
                  <a:lnTo>
                    <a:pt x="1" y="464"/>
                  </a:lnTo>
                  <a:cubicBezTo>
                    <a:pt x="271" y="620"/>
                    <a:pt x="489" y="997"/>
                    <a:pt x="488" y="1307"/>
                  </a:cubicBezTo>
                  <a:lnTo>
                    <a:pt x="1285" y="844"/>
                  </a:lnTo>
                  <a:cubicBezTo>
                    <a:pt x="1286" y="533"/>
                    <a:pt x="1068" y="157"/>
                    <a:pt x="799"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0" name="Google Shape;3090;p44"/>
            <p:cNvSpPr/>
            <p:nvPr/>
          </p:nvSpPr>
          <p:spPr>
            <a:xfrm>
              <a:off x="5609013" y="4070900"/>
              <a:ext cx="104950" cy="148075"/>
            </a:xfrm>
            <a:custGeom>
              <a:avLst/>
              <a:gdLst/>
              <a:ahLst/>
              <a:cxnLst/>
              <a:rect l="l" t="t" r="r" b="b"/>
              <a:pathLst>
                <a:path w="4198" h="5923" extrusionOk="0">
                  <a:moveTo>
                    <a:pt x="281" y="1"/>
                  </a:moveTo>
                  <a:cubicBezTo>
                    <a:pt x="120" y="1"/>
                    <a:pt x="10" y="126"/>
                    <a:pt x="9" y="346"/>
                  </a:cubicBezTo>
                  <a:lnTo>
                    <a:pt x="1" y="3158"/>
                  </a:lnTo>
                  <a:cubicBezTo>
                    <a:pt x="0" y="3469"/>
                    <a:pt x="219" y="3845"/>
                    <a:pt x="488" y="4001"/>
                  </a:cubicBezTo>
                  <a:lnTo>
                    <a:pt x="3698" y="5855"/>
                  </a:lnTo>
                  <a:cubicBezTo>
                    <a:pt x="3777" y="5901"/>
                    <a:pt x="3852" y="5922"/>
                    <a:pt x="3918" y="5922"/>
                  </a:cubicBezTo>
                  <a:cubicBezTo>
                    <a:pt x="4078" y="5922"/>
                    <a:pt x="4188" y="5795"/>
                    <a:pt x="4189" y="5576"/>
                  </a:cubicBezTo>
                  <a:lnTo>
                    <a:pt x="4197" y="2764"/>
                  </a:lnTo>
                  <a:cubicBezTo>
                    <a:pt x="4198" y="2454"/>
                    <a:pt x="3980" y="2077"/>
                    <a:pt x="3710" y="1921"/>
                  </a:cubicBezTo>
                  <a:lnTo>
                    <a:pt x="499" y="67"/>
                  </a:lnTo>
                  <a:cubicBezTo>
                    <a:pt x="421" y="22"/>
                    <a:pt x="347" y="1"/>
                    <a:pt x="281"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1" name="Google Shape;3091;p44"/>
            <p:cNvSpPr/>
            <p:nvPr/>
          </p:nvSpPr>
          <p:spPr>
            <a:xfrm>
              <a:off x="5613138" y="3931150"/>
              <a:ext cx="28675" cy="13275"/>
            </a:xfrm>
            <a:custGeom>
              <a:avLst/>
              <a:gdLst/>
              <a:ahLst/>
              <a:cxnLst/>
              <a:rect l="l" t="t" r="r" b="b"/>
              <a:pathLst>
                <a:path w="1147" h="531" extrusionOk="0">
                  <a:moveTo>
                    <a:pt x="2" y="496"/>
                  </a:moveTo>
                  <a:cubicBezTo>
                    <a:pt x="1" y="496"/>
                    <a:pt x="1" y="497"/>
                    <a:pt x="1" y="497"/>
                  </a:cubicBezTo>
                  <a:lnTo>
                    <a:pt x="2" y="496"/>
                  </a:lnTo>
                  <a:close/>
                  <a:moveTo>
                    <a:pt x="928" y="1"/>
                  </a:moveTo>
                  <a:cubicBezTo>
                    <a:pt x="880" y="1"/>
                    <a:pt x="836" y="12"/>
                    <a:pt x="799" y="34"/>
                  </a:cubicBezTo>
                  <a:lnTo>
                    <a:pt x="2" y="496"/>
                  </a:lnTo>
                  <a:lnTo>
                    <a:pt x="2" y="496"/>
                  </a:lnTo>
                  <a:cubicBezTo>
                    <a:pt x="39" y="475"/>
                    <a:pt x="83" y="463"/>
                    <a:pt x="130" y="463"/>
                  </a:cubicBezTo>
                  <a:cubicBezTo>
                    <a:pt x="196" y="463"/>
                    <a:pt x="270" y="485"/>
                    <a:pt x="348" y="530"/>
                  </a:cubicBezTo>
                  <a:lnTo>
                    <a:pt x="1146" y="67"/>
                  </a:lnTo>
                  <a:cubicBezTo>
                    <a:pt x="1068" y="22"/>
                    <a:pt x="994" y="1"/>
                    <a:pt x="928"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2" name="Google Shape;3092;p44"/>
            <p:cNvSpPr/>
            <p:nvPr/>
          </p:nvSpPr>
          <p:spPr>
            <a:xfrm>
              <a:off x="5710513" y="4070550"/>
              <a:ext cx="23525" cy="19400"/>
            </a:xfrm>
            <a:custGeom>
              <a:avLst/>
              <a:gdLst/>
              <a:ahLst/>
              <a:cxnLst/>
              <a:rect l="l" t="t" r="r" b="b"/>
              <a:pathLst>
                <a:path w="941" h="776" extrusionOk="0">
                  <a:moveTo>
                    <a:pt x="941" y="0"/>
                  </a:moveTo>
                  <a:lnTo>
                    <a:pt x="143" y="463"/>
                  </a:lnTo>
                  <a:cubicBezTo>
                    <a:pt x="143" y="616"/>
                    <a:pt x="88" y="725"/>
                    <a:pt x="1" y="776"/>
                  </a:cubicBezTo>
                  <a:lnTo>
                    <a:pt x="798" y="313"/>
                  </a:lnTo>
                  <a:cubicBezTo>
                    <a:pt x="886" y="262"/>
                    <a:pt x="940" y="153"/>
                    <a:pt x="941" y="0"/>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3" name="Google Shape;3093;p44"/>
            <p:cNvSpPr/>
            <p:nvPr/>
          </p:nvSpPr>
          <p:spPr>
            <a:xfrm>
              <a:off x="5714063" y="4000250"/>
              <a:ext cx="20175" cy="81900"/>
            </a:xfrm>
            <a:custGeom>
              <a:avLst/>
              <a:gdLst/>
              <a:ahLst/>
              <a:cxnLst/>
              <a:rect l="l" t="t" r="r" b="b"/>
              <a:pathLst>
                <a:path w="807" h="3276" extrusionOk="0">
                  <a:moveTo>
                    <a:pt x="806" y="0"/>
                  </a:moveTo>
                  <a:lnTo>
                    <a:pt x="10" y="464"/>
                  </a:lnTo>
                  <a:lnTo>
                    <a:pt x="1" y="3275"/>
                  </a:lnTo>
                  <a:lnTo>
                    <a:pt x="799" y="2812"/>
                  </a:lnTo>
                  <a:lnTo>
                    <a:pt x="806"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4" name="Google Shape;3094;p44"/>
            <p:cNvSpPr/>
            <p:nvPr/>
          </p:nvSpPr>
          <p:spPr>
            <a:xfrm>
              <a:off x="5621838" y="3932825"/>
              <a:ext cx="100225" cy="57950"/>
            </a:xfrm>
            <a:custGeom>
              <a:avLst/>
              <a:gdLst/>
              <a:ahLst/>
              <a:cxnLst/>
              <a:rect l="l" t="t" r="r" b="b"/>
              <a:pathLst>
                <a:path w="4009" h="2318" extrusionOk="0">
                  <a:moveTo>
                    <a:pt x="798" y="0"/>
                  </a:moveTo>
                  <a:lnTo>
                    <a:pt x="0" y="463"/>
                  </a:lnTo>
                  <a:lnTo>
                    <a:pt x="3212" y="2318"/>
                  </a:lnTo>
                  <a:lnTo>
                    <a:pt x="4009" y="1854"/>
                  </a:lnTo>
                  <a:lnTo>
                    <a:pt x="798"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5" name="Google Shape;3095;p44"/>
            <p:cNvSpPr/>
            <p:nvPr/>
          </p:nvSpPr>
          <p:spPr>
            <a:xfrm>
              <a:off x="5702113" y="3979175"/>
              <a:ext cx="32150" cy="32675"/>
            </a:xfrm>
            <a:custGeom>
              <a:avLst/>
              <a:gdLst/>
              <a:ahLst/>
              <a:cxnLst/>
              <a:rect l="l" t="t" r="r" b="b"/>
              <a:pathLst>
                <a:path w="1286" h="1307" extrusionOk="0">
                  <a:moveTo>
                    <a:pt x="798" y="0"/>
                  </a:moveTo>
                  <a:lnTo>
                    <a:pt x="1" y="464"/>
                  </a:lnTo>
                  <a:cubicBezTo>
                    <a:pt x="271" y="619"/>
                    <a:pt x="488" y="995"/>
                    <a:pt x="488" y="1307"/>
                  </a:cubicBezTo>
                  <a:lnTo>
                    <a:pt x="1284" y="843"/>
                  </a:lnTo>
                  <a:cubicBezTo>
                    <a:pt x="1286" y="532"/>
                    <a:pt x="1068" y="156"/>
                    <a:pt x="798" y="0"/>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6" name="Google Shape;3096;p44"/>
            <p:cNvSpPr/>
            <p:nvPr/>
          </p:nvSpPr>
          <p:spPr>
            <a:xfrm>
              <a:off x="5609388" y="3942725"/>
              <a:ext cx="104925" cy="148075"/>
            </a:xfrm>
            <a:custGeom>
              <a:avLst/>
              <a:gdLst/>
              <a:ahLst/>
              <a:cxnLst/>
              <a:rect l="l" t="t" r="r" b="b"/>
              <a:pathLst>
                <a:path w="4197" h="5923" extrusionOk="0">
                  <a:moveTo>
                    <a:pt x="280" y="1"/>
                  </a:moveTo>
                  <a:cubicBezTo>
                    <a:pt x="120" y="1"/>
                    <a:pt x="10" y="127"/>
                    <a:pt x="9" y="346"/>
                  </a:cubicBezTo>
                  <a:lnTo>
                    <a:pt x="1" y="3158"/>
                  </a:lnTo>
                  <a:cubicBezTo>
                    <a:pt x="0" y="3468"/>
                    <a:pt x="219" y="3845"/>
                    <a:pt x="487" y="4001"/>
                  </a:cubicBezTo>
                  <a:lnTo>
                    <a:pt x="3698" y="5855"/>
                  </a:lnTo>
                  <a:cubicBezTo>
                    <a:pt x="3777" y="5901"/>
                    <a:pt x="3852" y="5922"/>
                    <a:pt x="3918" y="5922"/>
                  </a:cubicBezTo>
                  <a:cubicBezTo>
                    <a:pt x="4078" y="5922"/>
                    <a:pt x="4188" y="5795"/>
                    <a:pt x="4188" y="5575"/>
                  </a:cubicBezTo>
                  <a:lnTo>
                    <a:pt x="4197" y="2765"/>
                  </a:lnTo>
                  <a:cubicBezTo>
                    <a:pt x="4197" y="2453"/>
                    <a:pt x="3980" y="2077"/>
                    <a:pt x="3710" y="1922"/>
                  </a:cubicBezTo>
                  <a:lnTo>
                    <a:pt x="498" y="67"/>
                  </a:lnTo>
                  <a:cubicBezTo>
                    <a:pt x="420" y="22"/>
                    <a:pt x="346" y="1"/>
                    <a:pt x="280" y="1"/>
                  </a:cubicBezTo>
                  <a:close/>
                </a:path>
              </a:pathLst>
            </a:custGeom>
            <a:solidFill>
              <a:srgbClr val="FF517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7" name="Google Shape;3097;p44"/>
            <p:cNvSpPr/>
            <p:nvPr/>
          </p:nvSpPr>
          <p:spPr>
            <a:xfrm>
              <a:off x="5737788" y="4388250"/>
              <a:ext cx="28675" cy="13300"/>
            </a:xfrm>
            <a:custGeom>
              <a:avLst/>
              <a:gdLst/>
              <a:ahLst/>
              <a:cxnLst/>
              <a:rect l="l" t="t" r="r" b="b"/>
              <a:pathLst>
                <a:path w="1147" h="532" extrusionOk="0">
                  <a:moveTo>
                    <a:pt x="927" y="0"/>
                  </a:moveTo>
                  <a:cubicBezTo>
                    <a:pt x="879" y="0"/>
                    <a:pt x="835" y="12"/>
                    <a:pt x="798" y="33"/>
                  </a:cubicBezTo>
                  <a:lnTo>
                    <a:pt x="1" y="497"/>
                  </a:lnTo>
                  <a:cubicBezTo>
                    <a:pt x="38" y="475"/>
                    <a:pt x="81" y="464"/>
                    <a:pt x="128" y="464"/>
                  </a:cubicBezTo>
                  <a:cubicBezTo>
                    <a:pt x="194" y="464"/>
                    <a:pt x="269" y="486"/>
                    <a:pt x="348" y="531"/>
                  </a:cubicBezTo>
                  <a:lnTo>
                    <a:pt x="1146" y="67"/>
                  </a:lnTo>
                  <a:cubicBezTo>
                    <a:pt x="1067" y="22"/>
                    <a:pt x="993" y="0"/>
                    <a:pt x="927"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8" name="Google Shape;3098;p44"/>
            <p:cNvSpPr/>
            <p:nvPr/>
          </p:nvSpPr>
          <p:spPr>
            <a:xfrm>
              <a:off x="5835163" y="4527600"/>
              <a:ext cx="23525" cy="19450"/>
            </a:xfrm>
            <a:custGeom>
              <a:avLst/>
              <a:gdLst/>
              <a:ahLst/>
              <a:cxnLst/>
              <a:rect l="l" t="t" r="r" b="b"/>
              <a:pathLst>
                <a:path w="941" h="778" extrusionOk="0">
                  <a:moveTo>
                    <a:pt x="941" y="1"/>
                  </a:moveTo>
                  <a:lnTo>
                    <a:pt x="144" y="464"/>
                  </a:lnTo>
                  <a:cubicBezTo>
                    <a:pt x="143" y="617"/>
                    <a:pt x="88" y="727"/>
                    <a:pt x="1" y="778"/>
                  </a:cubicBezTo>
                  <a:lnTo>
                    <a:pt x="798" y="314"/>
                  </a:lnTo>
                  <a:cubicBezTo>
                    <a:pt x="885" y="263"/>
                    <a:pt x="940" y="154"/>
                    <a:pt x="941"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9" name="Google Shape;3099;p44"/>
            <p:cNvSpPr/>
            <p:nvPr/>
          </p:nvSpPr>
          <p:spPr>
            <a:xfrm>
              <a:off x="5838713" y="4457350"/>
              <a:ext cx="20175" cy="81850"/>
            </a:xfrm>
            <a:custGeom>
              <a:avLst/>
              <a:gdLst/>
              <a:ahLst/>
              <a:cxnLst/>
              <a:rect l="l" t="t" r="r" b="b"/>
              <a:pathLst>
                <a:path w="807" h="3274" extrusionOk="0">
                  <a:moveTo>
                    <a:pt x="806" y="0"/>
                  </a:moveTo>
                  <a:lnTo>
                    <a:pt x="9" y="463"/>
                  </a:lnTo>
                  <a:lnTo>
                    <a:pt x="1" y="3274"/>
                  </a:lnTo>
                  <a:lnTo>
                    <a:pt x="1" y="3274"/>
                  </a:lnTo>
                  <a:lnTo>
                    <a:pt x="798" y="2811"/>
                  </a:lnTo>
                  <a:lnTo>
                    <a:pt x="806"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0" name="Google Shape;3100;p44"/>
            <p:cNvSpPr/>
            <p:nvPr/>
          </p:nvSpPr>
          <p:spPr>
            <a:xfrm>
              <a:off x="5746488" y="4389900"/>
              <a:ext cx="100200" cy="57975"/>
            </a:xfrm>
            <a:custGeom>
              <a:avLst/>
              <a:gdLst/>
              <a:ahLst/>
              <a:cxnLst/>
              <a:rect l="l" t="t" r="r" b="b"/>
              <a:pathLst>
                <a:path w="4008" h="2319" extrusionOk="0">
                  <a:moveTo>
                    <a:pt x="798" y="1"/>
                  </a:moveTo>
                  <a:lnTo>
                    <a:pt x="0" y="465"/>
                  </a:lnTo>
                  <a:lnTo>
                    <a:pt x="3210" y="2318"/>
                  </a:lnTo>
                  <a:lnTo>
                    <a:pt x="4007" y="1855"/>
                  </a:lnTo>
                  <a:lnTo>
                    <a:pt x="798"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1" name="Google Shape;3101;p44"/>
            <p:cNvSpPr/>
            <p:nvPr/>
          </p:nvSpPr>
          <p:spPr>
            <a:xfrm>
              <a:off x="5826738" y="4436275"/>
              <a:ext cx="32175" cy="32675"/>
            </a:xfrm>
            <a:custGeom>
              <a:avLst/>
              <a:gdLst/>
              <a:ahLst/>
              <a:cxnLst/>
              <a:rect l="l" t="t" r="r" b="b"/>
              <a:pathLst>
                <a:path w="1287" h="1307" extrusionOk="0">
                  <a:moveTo>
                    <a:pt x="797" y="0"/>
                  </a:moveTo>
                  <a:lnTo>
                    <a:pt x="0" y="463"/>
                  </a:lnTo>
                  <a:cubicBezTo>
                    <a:pt x="271" y="619"/>
                    <a:pt x="488" y="996"/>
                    <a:pt x="488" y="1306"/>
                  </a:cubicBezTo>
                  <a:lnTo>
                    <a:pt x="1285" y="843"/>
                  </a:lnTo>
                  <a:cubicBezTo>
                    <a:pt x="1287" y="533"/>
                    <a:pt x="1067" y="156"/>
                    <a:pt x="797"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2" name="Google Shape;3102;p44"/>
            <p:cNvSpPr/>
            <p:nvPr/>
          </p:nvSpPr>
          <p:spPr>
            <a:xfrm>
              <a:off x="5734013" y="4399825"/>
              <a:ext cx="104950" cy="148050"/>
            </a:xfrm>
            <a:custGeom>
              <a:avLst/>
              <a:gdLst/>
              <a:ahLst/>
              <a:cxnLst/>
              <a:rect l="l" t="t" r="r" b="b"/>
              <a:pathLst>
                <a:path w="4198" h="5922" extrusionOk="0">
                  <a:moveTo>
                    <a:pt x="280" y="1"/>
                  </a:moveTo>
                  <a:cubicBezTo>
                    <a:pt x="120" y="1"/>
                    <a:pt x="11" y="128"/>
                    <a:pt x="10" y="347"/>
                  </a:cubicBezTo>
                  <a:lnTo>
                    <a:pt x="2" y="3158"/>
                  </a:lnTo>
                  <a:cubicBezTo>
                    <a:pt x="1" y="3468"/>
                    <a:pt x="218" y="3847"/>
                    <a:pt x="488" y="4002"/>
                  </a:cubicBezTo>
                  <a:lnTo>
                    <a:pt x="3698" y="5855"/>
                  </a:lnTo>
                  <a:cubicBezTo>
                    <a:pt x="3777" y="5900"/>
                    <a:pt x="3851" y="5922"/>
                    <a:pt x="3917" y="5922"/>
                  </a:cubicBezTo>
                  <a:cubicBezTo>
                    <a:pt x="4078" y="5922"/>
                    <a:pt x="4189" y="5795"/>
                    <a:pt x="4189" y="5575"/>
                  </a:cubicBezTo>
                  <a:lnTo>
                    <a:pt x="4197" y="2764"/>
                  </a:lnTo>
                  <a:cubicBezTo>
                    <a:pt x="4197" y="2454"/>
                    <a:pt x="3980" y="2077"/>
                    <a:pt x="3709" y="1921"/>
                  </a:cubicBezTo>
                  <a:lnTo>
                    <a:pt x="499" y="68"/>
                  </a:lnTo>
                  <a:cubicBezTo>
                    <a:pt x="420" y="23"/>
                    <a:pt x="346" y="1"/>
                    <a:pt x="280"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3" name="Google Shape;3103;p44"/>
            <p:cNvSpPr/>
            <p:nvPr/>
          </p:nvSpPr>
          <p:spPr>
            <a:xfrm>
              <a:off x="5738163" y="4260075"/>
              <a:ext cx="28625" cy="13275"/>
            </a:xfrm>
            <a:custGeom>
              <a:avLst/>
              <a:gdLst/>
              <a:ahLst/>
              <a:cxnLst/>
              <a:rect l="l" t="t" r="r" b="b"/>
              <a:pathLst>
                <a:path w="1145" h="531" extrusionOk="0">
                  <a:moveTo>
                    <a:pt x="926" y="0"/>
                  </a:moveTo>
                  <a:cubicBezTo>
                    <a:pt x="878" y="0"/>
                    <a:pt x="835" y="12"/>
                    <a:pt x="798" y="34"/>
                  </a:cubicBezTo>
                  <a:lnTo>
                    <a:pt x="1" y="497"/>
                  </a:lnTo>
                  <a:cubicBezTo>
                    <a:pt x="38" y="475"/>
                    <a:pt x="82" y="464"/>
                    <a:pt x="130" y="464"/>
                  </a:cubicBezTo>
                  <a:cubicBezTo>
                    <a:pt x="195" y="464"/>
                    <a:pt x="270" y="485"/>
                    <a:pt x="348" y="531"/>
                  </a:cubicBezTo>
                  <a:lnTo>
                    <a:pt x="1145" y="67"/>
                  </a:lnTo>
                  <a:cubicBezTo>
                    <a:pt x="1066" y="22"/>
                    <a:pt x="992" y="0"/>
                    <a:pt x="926"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4" name="Google Shape;3104;p44"/>
            <p:cNvSpPr/>
            <p:nvPr/>
          </p:nvSpPr>
          <p:spPr>
            <a:xfrm>
              <a:off x="5835513" y="4399475"/>
              <a:ext cx="23525" cy="19425"/>
            </a:xfrm>
            <a:custGeom>
              <a:avLst/>
              <a:gdLst/>
              <a:ahLst/>
              <a:cxnLst/>
              <a:rect l="l" t="t" r="r" b="b"/>
              <a:pathLst>
                <a:path w="941" h="777" extrusionOk="0">
                  <a:moveTo>
                    <a:pt x="941" y="0"/>
                  </a:moveTo>
                  <a:lnTo>
                    <a:pt x="144" y="464"/>
                  </a:lnTo>
                  <a:cubicBezTo>
                    <a:pt x="144" y="616"/>
                    <a:pt x="89" y="724"/>
                    <a:pt x="2" y="775"/>
                  </a:cubicBezTo>
                  <a:lnTo>
                    <a:pt x="2" y="775"/>
                  </a:lnTo>
                  <a:lnTo>
                    <a:pt x="799" y="312"/>
                  </a:lnTo>
                  <a:cubicBezTo>
                    <a:pt x="886" y="262"/>
                    <a:pt x="941" y="153"/>
                    <a:pt x="941" y="0"/>
                  </a:cubicBezTo>
                  <a:close/>
                  <a:moveTo>
                    <a:pt x="2" y="775"/>
                  </a:moveTo>
                  <a:lnTo>
                    <a:pt x="0" y="776"/>
                  </a:lnTo>
                  <a:cubicBezTo>
                    <a:pt x="1" y="776"/>
                    <a:pt x="1" y="776"/>
                    <a:pt x="2" y="775"/>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5" name="Google Shape;3105;p44"/>
            <p:cNvSpPr/>
            <p:nvPr/>
          </p:nvSpPr>
          <p:spPr>
            <a:xfrm>
              <a:off x="5839088" y="4329175"/>
              <a:ext cx="20175" cy="81900"/>
            </a:xfrm>
            <a:custGeom>
              <a:avLst/>
              <a:gdLst/>
              <a:ahLst/>
              <a:cxnLst/>
              <a:rect l="l" t="t" r="r" b="b"/>
              <a:pathLst>
                <a:path w="807" h="3276" extrusionOk="0">
                  <a:moveTo>
                    <a:pt x="806" y="1"/>
                  </a:moveTo>
                  <a:lnTo>
                    <a:pt x="8" y="464"/>
                  </a:lnTo>
                  <a:lnTo>
                    <a:pt x="1" y="3276"/>
                  </a:lnTo>
                  <a:lnTo>
                    <a:pt x="1" y="3276"/>
                  </a:lnTo>
                  <a:lnTo>
                    <a:pt x="798" y="2812"/>
                  </a:lnTo>
                  <a:lnTo>
                    <a:pt x="806"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6" name="Google Shape;3106;p44"/>
            <p:cNvSpPr/>
            <p:nvPr/>
          </p:nvSpPr>
          <p:spPr>
            <a:xfrm>
              <a:off x="5746863" y="4261750"/>
              <a:ext cx="100200" cy="57925"/>
            </a:xfrm>
            <a:custGeom>
              <a:avLst/>
              <a:gdLst/>
              <a:ahLst/>
              <a:cxnLst/>
              <a:rect l="l" t="t" r="r" b="b"/>
              <a:pathLst>
                <a:path w="4008" h="2317" extrusionOk="0">
                  <a:moveTo>
                    <a:pt x="797" y="0"/>
                  </a:moveTo>
                  <a:lnTo>
                    <a:pt x="0" y="464"/>
                  </a:lnTo>
                  <a:lnTo>
                    <a:pt x="3209" y="2316"/>
                  </a:lnTo>
                  <a:lnTo>
                    <a:pt x="4007" y="1853"/>
                  </a:lnTo>
                  <a:lnTo>
                    <a:pt x="797" y="0"/>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7" name="Google Shape;3107;p44"/>
            <p:cNvSpPr/>
            <p:nvPr/>
          </p:nvSpPr>
          <p:spPr>
            <a:xfrm>
              <a:off x="5827063" y="4308075"/>
              <a:ext cx="32200" cy="32700"/>
            </a:xfrm>
            <a:custGeom>
              <a:avLst/>
              <a:gdLst/>
              <a:ahLst/>
              <a:cxnLst/>
              <a:rect l="l" t="t" r="r" b="b"/>
              <a:pathLst>
                <a:path w="1288" h="1308" extrusionOk="0">
                  <a:moveTo>
                    <a:pt x="798" y="0"/>
                  </a:moveTo>
                  <a:lnTo>
                    <a:pt x="1" y="463"/>
                  </a:lnTo>
                  <a:cubicBezTo>
                    <a:pt x="271" y="620"/>
                    <a:pt x="490" y="998"/>
                    <a:pt x="489" y="1308"/>
                  </a:cubicBezTo>
                  <a:lnTo>
                    <a:pt x="1286" y="845"/>
                  </a:lnTo>
                  <a:cubicBezTo>
                    <a:pt x="1287" y="534"/>
                    <a:pt x="1068" y="156"/>
                    <a:pt x="798"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8" name="Google Shape;3108;p44"/>
            <p:cNvSpPr/>
            <p:nvPr/>
          </p:nvSpPr>
          <p:spPr>
            <a:xfrm>
              <a:off x="5734363" y="4271675"/>
              <a:ext cx="104975" cy="148025"/>
            </a:xfrm>
            <a:custGeom>
              <a:avLst/>
              <a:gdLst/>
              <a:ahLst/>
              <a:cxnLst/>
              <a:rect l="l" t="t" r="r" b="b"/>
              <a:pathLst>
                <a:path w="4199" h="5921" extrusionOk="0">
                  <a:moveTo>
                    <a:pt x="280" y="1"/>
                  </a:moveTo>
                  <a:cubicBezTo>
                    <a:pt x="120" y="1"/>
                    <a:pt x="9" y="127"/>
                    <a:pt x="9" y="347"/>
                  </a:cubicBezTo>
                  <a:lnTo>
                    <a:pt x="2" y="3158"/>
                  </a:lnTo>
                  <a:cubicBezTo>
                    <a:pt x="1" y="3467"/>
                    <a:pt x="219" y="3846"/>
                    <a:pt x="489" y="4002"/>
                  </a:cubicBezTo>
                  <a:lnTo>
                    <a:pt x="3698" y="5853"/>
                  </a:lnTo>
                  <a:cubicBezTo>
                    <a:pt x="3777" y="5899"/>
                    <a:pt x="3852" y="5921"/>
                    <a:pt x="3918" y="5921"/>
                  </a:cubicBezTo>
                  <a:cubicBezTo>
                    <a:pt x="4078" y="5921"/>
                    <a:pt x="4189" y="5794"/>
                    <a:pt x="4190" y="5576"/>
                  </a:cubicBezTo>
                  <a:lnTo>
                    <a:pt x="4197" y="2764"/>
                  </a:lnTo>
                  <a:cubicBezTo>
                    <a:pt x="4198" y="2454"/>
                    <a:pt x="3979" y="2075"/>
                    <a:pt x="3709" y="1919"/>
                  </a:cubicBezTo>
                  <a:lnTo>
                    <a:pt x="500" y="68"/>
                  </a:lnTo>
                  <a:cubicBezTo>
                    <a:pt x="421" y="22"/>
                    <a:pt x="346" y="1"/>
                    <a:pt x="280" y="1"/>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9" name="Google Shape;3109;p44"/>
            <p:cNvSpPr/>
            <p:nvPr/>
          </p:nvSpPr>
          <p:spPr>
            <a:xfrm>
              <a:off x="5738538" y="4131900"/>
              <a:ext cx="28625" cy="13275"/>
            </a:xfrm>
            <a:custGeom>
              <a:avLst/>
              <a:gdLst/>
              <a:ahLst/>
              <a:cxnLst/>
              <a:rect l="l" t="t" r="r" b="b"/>
              <a:pathLst>
                <a:path w="1145" h="531" extrusionOk="0">
                  <a:moveTo>
                    <a:pt x="925" y="0"/>
                  </a:moveTo>
                  <a:cubicBezTo>
                    <a:pt x="877" y="0"/>
                    <a:pt x="834" y="12"/>
                    <a:pt x="797" y="33"/>
                  </a:cubicBezTo>
                  <a:lnTo>
                    <a:pt x="1" y="496"/>
                  </a:lnTo>
                  <a:cubicBezTo>
                    <a:pt x="37" y="475"/>
                    <a:pt x="80" y="464"/>
                    <a:pt x="128" y="464"/>
                  </a:cubicBezTo>
                  <a:cubicBezTo>
                    <a:pt x="193" y="464"/>
                    <a:pt x="268" y="485"/>
                    <a:pt x="348" y="531"/>
                  </a:cubicBezTo>
                  <a:lnTo>
                    <a:pt x="1145" y="68"/>
                  </a:lnTo>
                  <a:cubicBezTo>
                    <a:pt x="1066" y="22"/>
                    <a:pt x="991" y="0"/>
                    <a:pt x="925" y="0"/>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0" name="Google Shape;3110;p44"/>
            <p:cNvSpPr/>
            <p:nvPr/>
          </p:nvSpPr>
          <p:spPr>
            <a:xfrm>
              <a:off x="5835888" y="4271300"/>
              <a:ext cx="23525" cy="19425"/>
            </a:xfrm>
            <a:custGeom>
              <a:avLst/>
              <a:gdLst/>
              <a:ahLst/>
              <a:cxnLst/>
              <a:rect l="l" t="t" r="r" b="b"/>
              <a:pathLst>
                <a:path w="941" h="777" extrusionOk="0">
                  <a:moveTo>
                    <a:pt x="941" y="1"/>
                  </a:moveTo>
                  <a:lnTo>
                    <a:pt x="144" y="464"/>
                  </a:lnTo>
                  <a:cubicBezTo>
                    <a:pt x="142" y="617"/>
                    <a:pt x="89" y="725"/>
                    <a:pt x="1" y="776"/>
                  </a:cubicBezTo>
                  <a:lnTo>
                    <a:pt x="1" y="776"/>
                  </a:lnTo>
                  <a:lnTo>
                    <a:pt x="799" y="313"/>
                  </a:lnTo>
                  <a:cubicBezTo>
                    <a:pt x="886" y="262"/>
                    <a:pt x="941" y="154"/>
                    <a:pt x="941" y="1"/>
                  </a:cubicBezTo>
                  <a:close/>
                  <a:moveTo>
                    <a:pt x="1" y="776"/>
                  </a:moveTo>
                  <a:lnTo>
                    <a:pt x="0" y="776"/>
                  </a:lnTo>
                  <a:cubicBezTo>
                    <a:pt x="1" y="776"/>
                    <a:pt x="1" y="776"/>
                    <a:pt x="1" y="776"/>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1" name="Google Shape;3111;p44"/>
            <p:cNvSpPr/>
            <p:nvPr/>
          </p:nvSpPr>
          <p:spPr>
            <a:xfrm>
              <a:off x="5839463" y="4201000"/>
              <a:ext cx="20125" cy="81875"/>
            </a:xfrm>
            <a:custGeom>
              <a:avLst/>
              <a:gdLst/>
              <a:ahLst/>
              <a:cxnLst/>
              <a:rect l="l" t="t" r="r" b="b"/>
              <a:pathLst>
                <a:path w="805" h="3275" extrusionOk="0">
                  <a:moveTo>
                    <a:pt x="805" y="1"/>
                  </a:moveTo>
                  <a:lnTo>
                    <a:pt x="8" y="464"/>
                  </a:lnTo>
                  <a:lnTo>
                    <a:pt x="1" y="3275"/>
                  </a:lnTo>
                  <a:lnTo>
                    <a:pt x="798" y="2813"/>
                  </a:lnTo>
                  <a:lnTo>
                    <a:pt x="805"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2" name="Google Shape;3112;p44"/>
            <p:cNvSpPr/>
            <p:nvPr/>
          </p:nvSpPr>
          <p:spPr>
            <a:xfrm>
              <a:off x="5747213" y="4133575"/>
              <a:ext cx="100175" cy="57925"/>
            </a:xfrm>
            <a:custGeom>
              <a:avLst/>
              <a:gdLst/>
              <a:ahLst/>
              <a:cxnLst/>
              <a:rect l="l" t="t" r="r" b="b"/>
              <a:pathLst>
                <a:path w="4007" h="2317" extrusionOk="0">
                  <a:moveTo>
                    <a:pt x="798" y="1"/>
                  </a:moveTo>
                  <a:lnTo>
                    <a:pt x="1" y="464"/>
                  </a:lnTo>
                  <a:lnTo>
                    <a:pt x="3210" y="2317"/>
                  </a:lnTo>
                  <a:lnTo>
                    <a:pt x="4007" y="1854"/>
                  </a:lnTo>
                  <a:lnTo>
                    <a:pt x="798" y="1"/>
                  </a:ln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3" name="Google Shape;3113;p44"/>
            <p:cNvSpPr/>
            <p:nvPr/>
          </p:nvSpPr>
          <p:spPr>
            <a:xfrm>
              <a:off x="5827488" y="4179900"/>
              <a:ext cx="32150" cy="32725"/>
            </a:xfrm>
            <a:custGeom>
              <a:avLst/>
              <a:gdLst/>
              <a:ahLst/>
              <a:cxnLst/>
              <a:rect l="l" t="t" r="r" b="b"/>
              <a:pathLst>
                <a:path w="1286" h="1309" extrusionOk="0">
                  <a:moveTo>
                    <a:pt x="797" y="1"/>
                  </a:moveTo>
                  <a:lnTo>
                    <a:pt x="0" y="464"/>
                  </a:lnTo>
                  <a:cubicBezTo>
                    <a:pt x="269" y="619"/>
                    <a:pt x="488" y="998"/>
                    <a:pt x="487" y="1308"/>
                  </a:cubicBezTo>
                  <a:lnTo>
                    <a:pt x="1285" y="845"/>
                  </a:lnTo>
                  <a:cubicBezTo>
                    <a:pt x="1285" y="534"/>
                    <a:pt x="1067" y="156"/>
                    <a:pt x="797" y="1"/>
                  </a:cubicBezTo>
                  <a:close/>
                </a:path>
              </a:pathLst>
            </a:custGeom>
            <a:solidFill>
              <a:srgbClr val="2518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4" name="Google Shape;3114;p44"/>
            <p:cNvSpPr/>
            <p:nvPr/>
          </p:nvSpPr>
          <p:spPr>
            <a:xfrm>
              <a:off x="5734763" y="4143500"/>
              <a:ext cx="104950" cy="148025"/>
            </a:xfrm>
            <a:custGeom>
              <a:avLst/>
              <a:gdLst/>
              <a:ahLst/>
              <a:cxnLst/>
              <a:rect l="l" t="t" r="r" b="b"/>
              <a:pathLst>
                <a:path w="4198" h="5921" extrusionOk="0">
                  <a:moveTo>
                    <a:pt x="279" y="0"/>
                  </a:moveTo>
                  <a:cubicBezTo>
                    <a:pt x="120" y="0"/>
                    <a:pt x="10" y="127"/>
                    <a:pt x="10" y="347"/>
                  </a:cubicBezTo>
                  <a:lnTo>
                    <a:pt x="1" y="3159"/>
                  </a:lnTo>
                  <a:cubicBezTo>
                    <a:pt x="1" y="3469"/>
                    <a:pt x="218" y="3845"/>
                    <a:pt x="488" y="4001"/>
                  </a:cubicBezTo>
                  <a:lnTo>
                    <a:pt x="3698" y="5854"/>
                  </a:lnTo>
                  <a:cubicBezTo>
                    <a:pt x="3777" y="5899"/>
                    <a:pt x="3852" y="5921"/>
                    <a:pt x="3918" y="5921"/>
                  </a:cubicBezTo>
                  <a:cubicBezTo>
                    <a:pt x="4078" y="5921"/>
                    <a:pt x="4189" y="5795"/>
                    <a:pt x="4189" y="5575"/>
                  </a:cubicBezTo>
                  <a:lnTo>
                    <a:pt x="4196" y="2764"/>
                  </a:lnTo>
                  <a:cubicBezTo>
                    <a:pt x="4197" y="2454"/>
                    <a:pt x="3978" y="2075"/>
                    <a:pt x="3709" y="1920"/>
                  </a:cubicBezTo>
                  <a:lnTo>
                    <a:pt x="499" y="68"/>
                  </a:lnTo>
                  <a:cubicBezTo>
                    <a:pt x="420" y="22"/>
                    <a:pt x="345" y="0"/>
                    <a:pt x="279" y="0"/>
                  </a:cubicBezTo>
                  <a:close/>
                </a:path>
              </a:pathLst>
            </a:custGeom>
            <a:solidFill>
              <a:srgbClr val="2E215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5" name="Google Shape;3115;p44"/>
            <p:cNvSpPr/>
            <p:nvPr/>
          </p:nvSpPr>
          <p:spPr>
            <a:xfrm>
              <a:off x="5738888" y="4003725"/>
              <a:ext cx="28650" cy="13300"/>
            </a:xfrm>
            <a:custGeom>
              <a:avLst/>
              <a:gdLst/>
              <a:ahLst/>
              <a:cxnLst/>
              <a:rect l="l" t="t" r="r" b="b"/>
              <a:pathLst>
                <a:path w="1146" h="532" extrusionOk="0">
                  <a:moveTo>
                    <a:pt x="925" y="1"/>
                  </a:moveTo>
                  <a:cubicBezTo>
                    <a:pt x="878" y="1"/>
                    <a:pt x="835" y="12"/>
                    <a:pt x="797" y="33"/>
                  </a:cubicBezTo>
                  <a:lnTo>
                    <a:pt x="0" y="496"/>
                  </a:lnTo>
                  <a:cubicBezTo>
                    <a:pt x="37" y="475"/>
                    <a:pt x="80" y="464"/>
                    <a:pt x="128" y="464"/>
                  </a:cubicBezTo>
                  <a:cubicBezTo>
                    <a:pt x="194" y="464"/>
                    <a:pt x="269" y="486"/>
                    <a:pt x="348" y="531"/>
                  </a:cubicBezTo>
                  <a:lnTo>
                    <a:pt x="1146" y="68"/>
                  </a:lnTo>
                  <a:cubicBezTo>
                    <a:pt x="1066" y="22"/>
                    <a:pt x="991" y="1"/>
                    <a:pt x="925"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6" name="Google Shape;3116;p44"/>
            <p:cNvSpPr/>
            <p:nvPr/>
          </p:nvSpPr>
          <p:spPr>
            <a:xfrm>
              <a:off x="5836263" y="4143100"/>
              <a:ext cx="23500" cy="19425"/>
            </a:xfrm>
            <a:custGeom>
              <a:avLst/>
              <a:gdLst/>
              <a:ahLst/>
              <a:cxnLst/>
              <a:rect l="l" t="t" r="r" b="b"/>
              <a:pathLst>
                <a:path w="940" h="777" extrusionOk="0">
                  <a:moveTo>
                    <a:pt x="939" y="1"/>
                  </a:moveTo>
                  <a:lnTo>
                    <a:pt x="142" y="464"/>
                  </a:lnTo>
                  <a:cubicBezTo>
                    <a:pt x="142" y="617"/>
                    <a:pt x="89" y="724"/>
                    <a:pt x="3" y="775"/>
                  </a:cubicBezTo>
                  <a:lnTo>
                    <a:pt x="3" y="775"/>
                  </a:lnTo>
                  <a:lnTo>
                    <a:pt x="797" y="313"/>
                  </a:lnTo>
                  <a:cubicBezTo>
                    <a:pt x="886" y="263"/>
                    <a:pt x="939" y="155"/>
                    <a:pt x="939" y="1"/>
                  </a:cubicBezTo>
                  <a:close/>
                  <a:moveTo>
                    <a:pt x="3" y="775"/>
                  </a:moveTo>
                  <a:lnTo>
                    <a:pt x="0" y="777"/>
                  </a:lnTo>
                  <a:cubicBezTo>
                    <a:pt x="1" y="776"/>
                    <a:pt x="2" y="775"/>
                    <a:pt x="3" y="775"/>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7" name="Google Shape;3117;p44"/>
            <p:cNvSpPr/>
            <p:nvPr/>
          </p:nvSpPr>
          <p:spPr>
            <a:xfrm>
              <a:off x="5839813" y="4072850"/>
              <a:ext cx="20150" cy="81850"/>
            </a:xfrm>
            <a:custGeom>
              <a:avLst/>
              <a:gdLst/>
              <a:ahLst/>
              <a:cxnLst/>
              <a:rect l="l" t="t" r="r" b="b"/>
              <a:pathLst>
                <a:path w="806" h="3274" extrusionOk="0">
                  <a:moveTo>
                    <a:pt x="806" y="0"/>
                  </a:moveTo>
                  <a:lnTo>
                    <a:pt x="9" y="462"/>
                  </a:lnTo>
                  <a:lnTo>
                    <a:pt x="0" y="3274"/>
                  </a:lnTo>
                  <a:lnTo>
                    <a:pt x="797" y="2811"/>
                  </a:lnTo>
                  <a:lnTo>
                    <a:pt x="806"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8" name="Google Shape;3118;p44"/>
            <p:cNvSpPr/>
            <p:nvPr/>
          </p:nvSpPr>
          <p:spPr>
            <a:xfrm>
              <a:off x="5747563" y="4005425"/>
              <a:ext cx="100200" cy="57925"/>
            </a:xfrm>
            <a:custGeom>
              <a:avLst/>
              <a:gdLst/>
              <a:ahLst/>
              <a:cxnLst/>
              <a:rect l="l" t="t" r="r" b="b"/>
              <a:pathLst>
                <a:path w="4008" h="2317" extrusionOk="0">
                  <a:moveTo>
                    <a:pt x="799" y="0"/>
                  </a:moveTo>
                  <a:lnTo>
                    <a:pt x="1" y="463"/>
                  </a:lnTo>
                  <a:lnTo>
                    <a:pt x="3211" y="2316"/>
                  </a:lnTo>
                  <a:lnTo>
                    <a:pt x="4008" y="1853"/>
                  </a:lnTo>
                  <a:lnTo>
                    <a:pt x="799" y="0"/>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9" name="Google Shape;3119;p44"/>
            <p:cNvSpPr/>
            <p:nvPr/>
          </p:nvSpPr>
          <p:spPr>
            <a:xfrm>
              <a:off x="5827813" y="4051725"/>
              <a:ext cx="32150" cy="32700"/>
            </a:xfrm>
            <a:custGeom>
              <a:avLst/>
              <a:gdLst/>
              <a:ahLst/>
              <a:cxnLst/>
              <a:rect l="l" t="t" r="r" b="b"/>
              <a:pathLst>
                <a:path w="1286" h="1308" extrusionOk="0">
                  <a:moveTo>
                    <a:pt x="798" y="1"/>
                  </a:moveTo>
                  <a:lnTo>
                    <a:pt x="1" y="464"/>
                  </a:lnTo>
                  <a:cubicBezTo>
                    <a:pt x="271" y="620"/>
                    <a:pt x="489" y="997"/>
                    <a:pt x="489" y="1307"/>
                  </a:cubicBezTo>
                  <a:lnTo>
                    <a:pt x="1286" y="844"/>
                  </a:lnTo>
                  <a:cubicBezTo>
                    <a:pt x="1286" y="534"/>
                    <a:pt x="1068" y="157"/>
                    <a:pt x="798"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0" name="Google Shape;3120;p44"/>
            <p:cNvSpPr/>
            <p:nvPr/>
          </p:nvSpPr>
          <p:spPr>
            <a:xfrm>
              <a:off x="5735113" y="4015325"/>
              <a:ext cx="104925" cy="148050"/>
            </a:xfrm>
            <a:custGeom>
              <a:avLst/>
              <a:gdLst/>
              <a:ahLst/>
              <a:cxnLst/>
              <a:rect l="l" t="t" r="r" b="b"/>
              <a:pathLst>
                <a:path w="4197" h="5922" extrusionOk="0">
                  <a:moveTo>
                    <a:pt x="279" y="1"/>
                  </a:moveTo>
                  <a:cubicBezTo>
                    <a:pt x="120" y="1"/>
                    <a:pt x="10" y="128"/>
                    <a:pt x="9" y="347"/>
                  </a:cubicBezTo>
                  <a:lnTo>
                    <a:pt x="2" y="3159"/>
                  </a:lnTo>
                  <a:cubicBezTo>
                    <a:pt x="1" y="3469"/>
                    <a:pt x="217" y="3845"/>
                    <a:pt x="487" y="4001"/>
                  </a:cubicBezTo>
                  <a:lnTo>
                    <a:pt x="3698" y="5854"/>
                  </a:lnTo>
                  <a:cubicBezTo>
                    <a:pt x="3777" y="5900"/>
                    <a:pt x="3852" y="5921"/>
                    <a:pt x="3918" y="5921"/>
                  </a:cubicBezTo>
                  <a:cubicBezTo>
                    <a:pt x="4078" y="5921"/>
                    <a:pt x="4188" y="5795"/>
                    <a:pt x="4188" y="5575"/>
                  </a:cubicBezTo>
                  <a:lnTo>
                    <a:pt x="4197" y="2764"/>
                  </a:lnTo>
                  <a:cubicBezTo>
                    <a:pt x="4197" y="2453"/>
                    <a:pt x="3979" y="2076"/>
                    <a:pt x="3709" y="1920"/>
                  </a:cubicBezTo>
                  <a:lnTo>
                    <a:pt x="499" y="69"/>
                  </a:lnTo>
                  <a:cubicBezTo>
                    <a:pt x="420" y="23"/>
                    <a:pt x="345" y="1"/>
                    <a:pt x="279" y="1"/>
                  </a:cubicBezTo>
                  <a:close/>
                </a:path>
              </a:pathLst>
            </a:custGeom>
            <a:solidFill>
              <a:srgbClr val="FF517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1" name="Google Shape;3121;p44"/>
            <p:cNvSpPr/>
            <p:nvPr/>
          </p:nvSpPr>
          <p:spPr>
            <a:xfrm>
              <a:off x="5863863" y="4332650"/>
              <a:ext cx="28650" cy="13300"/>
            </a:xfrm>
            <a:custGeom>
              <a:avLst/>
              <a:gdLst/>
              <a:ahLst/>
              <a:cxnLst/>
              <a:rect l="l" t="t" r="r" b="b"/>
              <a:pathLst>
                <a:path w="1146" h="532" extrusionOk="0">
                  <a:moveTo>
                    <a:pt x="926" y="1"/>
                  </a:moveTo>
                  <a:cubicBezTo>
                    <a:pt x="878" y="1"/>
                    <a:pt x="835" y="12"/>
                    <a:pt x="798" y="33"/>
                  </a:cubicBezTo>
                  <a:lnTo>
                    <a:pt x="1" y="497"/>
                  </a:lnTo>
                  <a:cubicBezTo>
                    <a:pt x="38" y="475"/>
                    <a:pt x="81" y="464"/>
                    <a:pt x="128" y="464"/>
                  </a:cubicBezTo>
                  <a:cubicBezTo>
                    <a:pt x="194" y="464"/>
                    <a:pt x="269" y="486"/>
                    <a:pt x="348" y="531"/>
                  </a:cubicBezTo>
                  <a:lnTo>
                    <a:pt x="1145" y="67"/>
                  </a:lnTo>
                  <a:cubicBezTo>
                    <a:pt x="1066" y="22"/>
                    <a:pt x="992" y="1"/>
                    <a:pt x="926"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2" name="Google Shape;3122;p44"/>
            <p:cNvSpPr/>
            <p:nvPr/>
          </p:nvSpPr>
          <p:spPr>
            <a:xfrm>
              <a:off x="5961213" y="4472025"/>
              <a:ext cx="23525" cy="19425"/>
            </a:xfrm>
            <a:custGeom>
              <a:avLst/>
              <a:gdLst/>
              <a:ahLst/>
              <a:cxnLst/>
              <a:rect l="l" t="t" r="r" b="b"/>
              <a:pathLst>
                <a:path w="941" h="777" extrusionOk="0">
                  <a:moveTo>
                    <a:pt x="941" y="1"/>
                  </a:moveTo>
                  <a:lnTo>
                    <a:pt x="144" y="464"/>
                  </a:lnTo>
                  <a:cubicBezTo>
                    <a:pt x="143" y="617"/>
                    <a:pt x="90" y="725"/>
                    <a:pt x="2" y="776"/>
                  </a:cubicBezTo>
                  <a:lnTo>
                    <a:pt x="2" y="776"/>
                  </a:lnTo>
                  <a:lnTo>
                    <a:pt x="798" y="313"/>
                  </a:lnTo>
                  <a:cubicBezTo>
                    <a:pt x="886" y="262"/>
                    <a:pt x="941" y="154"/>
                    <a:pt x="941" y="1"/>
                  </a:cubicBezTo>
                  <a:close/>
                  <a:moveTo>
                    <a:pt x="2" y="776"/>
                  </a:moveTo>
                  <a:lnTo>
                    <a:pt x="1" y="777"/>
                  </a:lnTo>
                  <a:cubicBezTo>
                    <a:pt x="1" y="776"/>
                    <a:pt x="1" y="776"/>
                    <a:pt x="2" y="776"/>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3" name="Google Shape;3123;p44"/>
            <p:cNvSpPr/>
            <p:nvPr/>
          </p:nvSpPr>
          <p:spPr>
            <a:xfrm>
              <a:off x="5964788" y="4401750"/>
              <a:ext cx="20150" cy="81900"/>
            </a:xfrm>
            <a:custGeom>
              <a:avLst/>
              <a:gdLst/>
              <a:ahLst/>
              <a:cxnLst/>
              <a:rect l="l" t="t" r="r" b="b"/>
              <a:pathLst>
                <a:path w="806" h="3276" extrusionOk="0">
                  <a:moveTo>
                    <a:pt x="805" y="0"/>
                  </a:moveTo>
                  <a:lnTo>
                    <a:pt x="8" y="463"/>
                  </a:lnTo>
                  <a:lnTo>
                    <a:pt x="1" y="3275"/>
                  </a:lnTo>
                  <a:lnTo>
                    <a:pt x="798" y="2812"/>
                  </a:lnTo>
                  <a:lnTo>
                    <a:pt x="805"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4" name="Google Shape;3124;p44"/>
            <p:cNvSpPr/>
            <p:nvPr/>
          </p:nvSpPr>
          <p:spPr>
            <a:xfrm>
              <a:off x="5872563" y="4334300"/>
              <a:ext cx="100200" cy="57975"/>
            </a:xfrm>
            <a:custGeom>
              <a:avLst/>
              <a:gdLst/>
              <a:ahLst/>
              <a:cxnLst/>
              <a:rect l="l" t="t" r="r" b="b"/>
              <a:pathLst>
                <a:path w="4008" h="2319" extrusionOk="0">
                  <a:moveTo>
                    <a:pt x="797" y="1"/>
                  </a:moveTo>
                  <a:lnTo>
                    <a:pt x="0" y="464"/>
                  </a:lnTo>
                  <a:lnTo>
                    <a:pt x="3210" y="2318"/>
                  </a:lnTo>
                  <a:lnTo>
                    <a:pt x="4007" y="1855"/>
                  </a:lnTo>
                  <a:lnTo>
                    <a:pt x="797"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5" name="Google Shape;3125;p44"/>
            <p:cNvSpPr/>
            <p:nvPr/>
          </p:nvSpPr>
          <p:spPr>
            <a:xfrm>
              <a:off x="5952813" y="4380675"/>
              <a:ext cx="32150" cy="32675"/>
            </a:xfrm>
            <a:custGeom>
              <a:avLst/>
              <a:gdLst/>
              <a:ahLst/>
              <a:cxnLst/>
              <a:rect l="l" t="t" r="r" b="b"/>
              <a:pathLst>
                <a:path w="1286" h="1307" extrusionOk="0">
                  <a:moveTo>
                    <a:pt x="797" y="0"/>
                  </a:moveTo>
                  <a:lnTo>
                    <a:pt x="0" y="463"/>
                  </a:lnTo>
                  <a:cubicBezTo>
                    <a:pt x="271" y="619"/>
                    <a:pt x="489" y="996"/>
                    <a:pt x="487" y="1306"/>
                  </a:cubicBezTo>
                  <a:lnTo>
                    <a:pt x="1284" y="843"/>
                  </a:lnTo>
                  <a:cubicBezTo>
                    <a:pt x="1286" y="533"/>
                    <a:pt x="1068" y="156"/>
                    <a:pt x="797"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6" name="Google Shape;3126;p44"/>
            <p:cNvSpPr/>
            <p:nvPr/>
          </p:nvSpPr>
          <p:spPr>
            <a:xfrm>
              <a:off x="5860063" y="4344225"/>
              <a:ext cx="104975" cy="148075"/>
            </a:xfrm>
            <a:custGeom>
              <a:avLst/>
              <a:gdLst/>
              <a:ahLst/>
              <a:cxnLst/>
              <a:rect l="l" t="t" r="r" b="b"/>
              <a:pathLst>
                <a:path w="4199" h="5923" extrusionOk="0">
                  <a:moveTo>
                    <a:pt x="281" y="1"/>
                  </a:moveTo>
                  <a:cubicBezTo>
                    <a:pt x="121" y="1"/>
                    <a:pt x="11" y="127"/>
                    <a:pt x="10" y="347"/>
                  </a:cubicBezTo>
                  <a:lnTo>
                    <a:pt x="2" y="3158"/>
                  </a:lnTo>
                  <a:cubicBezTo>
                    <a:pt x="1" y="3467"/>
                    <a:pt x="220" y="3845"/>
                    <a:pt x="489" y="4001"/>
                  </a:cubicBezTo>
                  <a:lnTo>
                    <a:pt x="3699" y="5855"/>
                  </a:lnTo>
                  <a:cubicBezTo>
                    <a:pt x="3778" y="5901"/>
                    <a:pt x="3853" y="5922"/>
                    <a:pt x="3919" y="5922"/>
                  </a:cubicBezTo>
                  <a:cubicBezTo>
                    <a:pt x="4079" y="5922"/>
                    <a:pt x="4189" y="5795"/>
                    <a:pt x="4190" y="5576"/>
                  </a:cubicBezTo>
                  <a:lnTo>
                    <a:pt x="4197" y="2764"/>
                  </a:lnTo>
                  <a:cubicBezTo>
                    <a:pt x="4199" y="2454"/>
                    <a:pt x="3981" y="2077"/>
                    <a:pt x="3710" y="1921"/>
                  </a:cubicBezTo>
                  <a:lnTo>
                    <a:pt x="500" y="67"/>
                  </a:lnTo>
                  <a:cubicBezTo>
                    <a:pt x="422" y="22"/>
                    <a:pt x="347" y="1"/>
                    <a:pt x="281" y="1"/>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7" name="Google Shape;3127;p44"/>
            <p:cNvSpPr/>
            <p:nvPr/>
          </p:nvSpPr>
          <p:spPr>
            <a:xfrm>
              <a:off x="5864213" y="4204475"/>
              <a:ext cx="28625" cy="13275"/>
            </a:xfrm>
            <a:custGeom>
              <a:avLst/>
              <a:gdLst/>
              <a:ahLst/>
              <a:cxnLst/>
              <a:rect l="l" t="t" r="r" b="b"/>
              <a:pathLst>
                <a:path w="1145" h="531" extrusionOk="0">
                  <a:moveTo>
                    <a:pt x="928" y="1"/>
                  </a:moveTo>
                  <a:cubicBezTo>
                    <a:pt x="880" y="1"/>
                    <a:pt x="836" y="12"/>
                    <a:pt x="799" y="34"/>
                  </a:cubicBezTo>
                  <a:lnTo>
                    <a:pt x="1" y="497"/>
                  </a:lnTo>
                  <a:cubicBezTo>
                    <a:pt x="38" y="476"/>
                    <a:pt x="82" y="464"/>
                    <a:pt x="129" y="464"/>
                  </a:cubicBezTo>
                  <a:cubicBezTo>
                    <a:pt x="196" y="464"/>
                    <a:pt x="270" y="486"/>
                    <a:pt x="348" y="531"/>
                  </a:cubicBezTo>
                  <a:lnTo>
                    <a:pt x="1145" y="67"/>
                  </a:lnTo>
                  <a:cubicBezTo>
                    <a:pt x="1067" y="22"/>
                    <a:pt x="993" y="1"/>
                    <a:pt x="928"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8" name="Google Shape;3128;p44"/>
            <p:cNvSpPr/>
            <p:nvPr/>
          </p:nvSpPr>
          <p:spPr>
            <a:xfrm>
              <a:off x="5961588" y="4343875"/>
              <a:ext cx="23525" cy="19450"/>
            </a:xfrm>
            <a:custGeom>
              <a:avLst/>
              <a:gdLst/>
              <a:ahLst/>
              <a:cxnLst/>
              <a:rect l="l" t="t" r="r" b="b"/>
              <a:pathLst>
                <a:path w="941" h="778" extrusionOk="0">
                  <a:moveTo>
                    <a:pt x="941" y="0"/>
                  </a:moveTo>
                  <a:lnTo>
                    <a:pt x="143" y="464"/>
                  </a:lnTo>
                  <a:cubicBezTo>
                    <a:pt x="143" y="618"/>
                    <a:pt x="88" y="726"/>
                    <a:pt x="1" y="777"/>
                  </a:cubicBezTo>
                  <a:lnTo>
                    <a:pt x="798" y="313"/>
                  </a:lnTo>
                  <a:cubicBezTo>
                    <a:pt x="886" y="263"/>
                    <a:pt x="940" y="155"/>
                    <a:pt x="941"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9" name="Google Shape;3129;p44"/>
            <p:cNvSpPr/>
            <p:nvPr/>
          </p:nvSpPr>
          <p:spPr>
            <a:xfrm>
              <a:off x="5965138" y="4273575"/>
              <a:ext cx="20175" cy="81900"/>
            </a:xfrm>
            <a:custGeom>
              <a:avLst/>
              <a:gdLst/>
              <a:ahLst/>
              <a:cxnLst/>
              <a:rect l="l" t="t" r="r" b="b"/>
              <a:pathLst>
                <a:path w="807" h="3276" extrusionOk="0">
                  <a:moveTo>
                    <a:pt x="806" y="1"/>
                  </a:moveTo>
                  <a:lnTo>
                    <a:pt x="9" y="464"/>
                  </a:lnTo>
                  <a:lnTo>
                    <a:pt x="1" y="3276"/>
                  </a:lnTo>
                  <a:lnTo>
                    <a:pt x="799" y="2812"/>
                  </a:lnTo>
                  <a:lnTo>
                    <a:pt x="806"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0" name="Google Shape;3130;p44"/>
            <p:cNvSpPr/>
            <p:nvPr/>
          </p:nvSpPr>
          <p:spPr>
            <a:xfrm>
              <a:off x="5872888" y="4206150"/>
              <a:ext cx="100250" cy="57950"/>
            </a:xfrm>
            <a:custGeom>
              <a:avLst/>
              <a:gdLst/>
              <a:ahLst/>
              <a:cxnLst/>
              <a:rect l="l" t="t" r="r" b="b"/>
              <a:pathLst>
                <a:path w="4010" h="2318" extrusionOk="0">
                  <a:moveTo>
                    <a:pt x="799" y="0"/>
                  </a:moveTo>
                  <a:lnTo>
                    <a:pt x="1" y="464"/>
                  </a:lnTo>
                  <a:lnTo>
                    <a:pt x="3212" y="2318"/>
                  </a:lnTo>
                  <a:lnTo>
                    <a:pt x="4009" y="1855"/>
                  </a:lnTo>
                  <a:lnTo>
                    <a:pt x="799" y="0"/>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1" name="Google Shape;3131;p44"/>
            <p:cNvSpPr/>
            <p:nvPr/>
          </p:nvSpPr>
          <p:spPr>
            <a:xfrm>
              <a:off x="5953188" y="4252500"/>
              <a:ext cx="32150" cy="32675"/>
            </a:xfrm>
            <a:custGeom>
              <a:avLst/>
              <a:gdLst/>
              <a:ahLst/>
              <a:cxnLst/>
              <a:rect l="l" t="t" r="r" b="b"/>
              <a:pathLst>
                <a:path w="1286" h="1307" extrusionOk="0">
                  <a:moveTo>
                    <a:pt x="797" y="1"/>
                  </a:moveTo>
                  <a:lnTo>
                    <a:pt x="0" y="464"/>
                  </a:lnTo>
                  <a:cubicBezTo>
                    <a:pt x="271" y="619"/>
                    <a:pt x="487" y="997"/>
                    <a:pt x="487" y="1307"/>
                  </a:cubicBezTo>
                  <a:lnTo>
                    <a:pt x="1284" y="844"/>
                  </a:lnTo>
                  <a:cubicBezTo>
                    <a:pt x="1286" y="533"/>
                    <a:pt x="1068" y="156"/>
                    <a:pt x="797"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2" name="Google Shape;3132;p44"/>
            <p:cNvSpPr/>
            <p:nvPr/>
          </p:nvSpPr>
          <p:spPr>
            <a:xfrm>
              <a:off x="5860438" y="4216075"/>
              <a:ext cx="104950" cy="148075"/>
            </a:xfrm>
            <a:custGeom>
              <a:avLst/>
              <a:gdLst/>
              <a:ahLst/>
              <a:cxnLst/>
              <a:rect l="l" t="t" r="r" b="b"/>
              <a:pathLst>
                <a:path w="4198" h="5923" extrusionOk="0">
                  <a:moveTo>
                    <a:pt x="281" y="0"/>
                  </a:moveTo>
                  <a:cubicBezTo>
                    <a:pt x="121" y="0"/>
                    <a:pt x="10" y="126"/>
                    <a:pt x="10" y="346"/>
                  </a:cubicBezTo>
                  <a:lnTo>
                    <a:pt x="2" y="3157"/>
                  </a:lnTo>
                  <a:cubicBezTo>
                    <a:pt x="1" y="3469"/>
                    <a:pt x="220" y="3845"/>
                    <a:pt x="488" y="4000"/>
                  </a:cubicBezTo>
                  <a:lnTo>
                    <a:pt x="3699" y="5854"/>
                  </a:lnTo>
                  <a:cubicBezTo>
                    <a:pt x="3778" y="5900"/>
                    <a:pt x="3853" y="5922"/>
                    <a:pt x="3919" y="5922"/>
                  </a:cubicBezTo>
                  <a:cubicBezTo>
                    <a:pt x="4079" y="5922"/>
                    <a:pt x="4189" y="5795"/>
                    <a:pt x="4189" y="5576"/>
                  </a:cubicBezTo>
                  <a:lnTo>
                    <a:pt x="4197" y="2764"/>
                  </a:lnTo>
                  <a:cubicBezTo>
                    <a:pt x="4197" y="2454"/>
                    <a:pt x="3981" y="2076"/>
                    <a:pt x="3710" y="1921"/>
                  </a:cubicBezTo>
                  <a:lnTo>
                    <a:pt x="499" y="67"/>
                  </a:lnTo>
                  <a:cubicBezTo>
                    <a:pt x="421" y="21"/>
                    <a:pt x="347" y="0"/>
                    <a:pt x="281" y="0"/>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3" name="Google Shape;3133;p44"/>
            <p:cNvSpPr/>
            <p:nvPr/>
          </p:nvSpPr>
          <p:spPr>
            <a:xfrm>
              <a:off x="5864588" y="4076300"/>
              <a:ext cx="28625" cy="13275"/>
            </a:xfrm>
            <a:custGeom>
              <a:avLst/>
              <a:gdLst/>
              <a:ahLst/>
              <a:cxnLst/>
              <a:rect l="l" t="t" r="r" b="b"/>
              <a:pathLst>
                <a:path w="1145" h="531" extrusionOk="0">
                  <a:moveTo>
                    <a:pt x="1" y="497"/>
                  </a:moveTo>
                  <a:cubicBezTo>
                    <a:pt x="1" y="497"/>
                    <a:pt x="1" y="497"/>
                    <a:pt x="0" y="497"/>
                  </a:cubicBezTo>
                  <a:lnTo>
                    <a:pt x="1" y="497"/>
                  </a:lnTo>
                  <a:close/>
                  <a:moveTo>
                    <a:pt x="926" y="0"/>
                  </a:moveTo>
                  <a:cubicBezTo>
                    <a:pt x="878" y="0"/>
                    <a:pt x="835" y="12"/>
                    <a:pt x="797" y="33"/>
                  </a:cubicBezTo>
                  <a:lnTo>
                    <a:pt x="1" y="497"/>
                  </a:lnTo>
                  <a:lnTo>
                    <a:pt x="1" y="497"/>
                  </a:lnTo>
                  <a:cubicBezTo>
                    <a:pt x="38" y="475"/>
                    <a:pt x="82" y="464"/>
                    <a:pt x="130" y="464"/>
                  </a:cubicBezTo>
                  <a:cubicBezTo>
                    <a:pt x="195" y="464"/>
                    <a:pt x="269" y="485"/>
                    <a:pt x="348" y="531"/>
                  </a:cubicBezTo>
                  <a:lnTo>
                    <a:pt x="1145" y="68"/>
                  </a:lnTo>
                  <a:cubicBezTo>
                    <a:pt x="1067" y="22"/>
                    <a:pt x="992" y="0"/>
                    <a:pt x="926" y="0"/>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4" name="Google Shape;3134;p44"/>
            <p:cNvSpPr/>
            <p:nvPr/>
          </p:nvSpPr>
          <p:spPr>
            <a:xfrm>
              <a:off x="5961963" y="4215700"/>
              <a:ext cx="23500" cy="19425"/>
            </a:xfrm>
            <a:custGeom>
              <a:avLst/>
              <a:gdLst/>
              <a:ahLst/>
              <a:cxnLst/>
              <a:rect l="l" t="t" r="r" b="b"/>
              <a:pathLst>
                <a:path w="940" h="777" extrusionOk="0">
                  <a:moveTo>
                    <a:pt x="939" y="1"/>
                  </a:moveTo>
                  <a:lnTo>
                    <a:pt x="143" y="464"/>
                  </a:lnTo>
                  <a:cubicBezTo>
                    <a:pt x="143" y="617"/>
                    <a:pt x="88" y="725"/>
                    <a:pt x="1" y="776"/>
                  </a:cubicBezTo>
                  <a:lnTo>
                    <a:pt x="798" y="313"/>
                  </a:lnTo>
                  <a:cubicBezTo>
                    <a:pt x="885" y="262"/>
                    <a:pt x="939" y="154"/>
                    <a:pt x="939"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5" name="Google Shape;3135;p44"/>
            <p:cNvSpPr/>
            <p:nvPr/>
          </p:nvSpPr>
          <p:spPr>
            <a:xfrm>
              <a:off x="5965513" y="4145400"/>
              <a:ext cx="20175" cy="81900"/>
            </a:xfrm>
            <a:custGeom>
              <a:avLst/>
              <a:gdLst/>
              <a:ahLst/>
              <a:cxnLst/>
              <a:rect l="l" t="t" r="r" b="b"/>
              <a:pathLst>
                <a:path w="807" h="3276" extrusionOk="0">
                  <a:moveTo>
                    <a:pt x="806" y="1"/>
                  </a:moveTo>
                  <a:lnTo>
                    <a:pt x="8" y="464"/>
                  </a:lnTo>
                  <a:lnTo>
                    <a:pt x="1" y="3276"/>
                  </a:lnTo>
                  <a:lnTo>
                    <a:pt x="797" y="2813"/>
                  </a:lnTo>
                  <a:lnTo>
                    <a:pt x="806"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6" name="Google Shape;3136;p44"/>
            <p:cNvSpPr/>
            <p:nvPr/>
          </p:nvSpPr>
          <p:spPr>
            <a:xfrm>
              <a:off x="5873263" y="4077975"/>
              <a:ext cx="100250" cy="57975"/>
            </a:xfrm>
            <a:custGeom>
              <a:avLst/>
              <a:gdLst/>
              <a:ahLst/>
              <a:cxnLst/>
              <a:rect l="l" t="t" r="r" b="b"/>
              <a:pathLst>
                <a:path w="4010" h="2319" extrusionOk="0">
                  <a:moveTo>
                    <a:pt x="798" y="1"/>
                  </a:moveTo>
                  <a:lnTo>
                    <a:pt x="1" y="464"/>
                  </a:lnTo>
                  <a:lnTo>
                    <a:pt x="3212" y="2318"/>
                  </a:lnTo>
                  <a:lnTo>
                    <a:pt x="4009" y="1855"/>
                  </a:lnTo>
                  <a:lnTo>
                    <a:pt x="798" y="1"/>
                  </a:ln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7" name="Google Shape;3137;p44"/>
            <p:cNvSpPr/>
            <p:nvPr/>
          </p:nvSpPr>
          <p:spPr>
            <a:xfrm>
              <a:off x="5953563" y="4124325"/>
              <a:ext cx="32125" cy="32700"/>
            </a:xfrm>
            <a:custGeom>
              <a:avLst/>
              <a:gdLst/>
              <a:ahLst/>
              <a:cxnLst/>
              <a:rect l="l" t="t" r="r" b="b"/>
              <a:pathLst>
                <a:path w="1285" h="1308" extrusionOk="0">
                  <a:moveTo>
                    <a:pt x="797" y="1"/>
                  </a:moveTo>
                  <a:lnTo>
                    <a:pt x="0" y="464"/>
                  </a:lnTo>
                  <a:cubicBezTo>
                    <a:pt x="271" y="620"/>
                    <a:pt x="487" y="997"/>
                    <a:pt x="486" y="1307"/>
                  </a:cubicBezTo>
                  <a:lnTo>
                    <a:pt x="1284" y="844"/>
                  </a:lnTo>
                  <a:cubicBezTo>
                    <a:pt x="1284" y="533"/>
                    <a:pt x="1068" y="157"/>
                    <a:pt x="797"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8" name="Google Shape;3138;p44"/>
            <p:cNvSpPr/>
            <p:nvPr/>
          </p:nvSpPr>
          <p:spPr>
            <a:xfrm>
              <a:off x="5860813" y="4087900"/>
              <a:ext cx="104950" cy="148050"/>
            </a:xfrm>
            <a:custGeom>
              <a:avLst/>
              <a:gdLst/>
              <a:ahLst/>
              <a:cxnLst/>
              <a:rect l="l" t="t" r="r" b="b"/>
              <a:pathLst>
                <a:path w="4198" h="5922" extrusionOk="0">
                  <a:moveTo>
                    <a:pt x="280" y="0"/>
                  </a:moveTo>
                  <a:cubicBezTo>
                    <a:pt x="120" y="0"/>
                    <a:pt x="10" y="126"/>
                    <a:pt x="10" y="346"/>
                  </a:cubicBezTo>
                  <a:lnTo>
                    <a:pt x="1" y="3158"/>
                  </a:lnTo>
                  <a:cubicBezTo>
                    <a:pt x="1" y="3468"/>
                    <a:pt x="219" y="3845"/>
                    <a:pt x="488" y="4001"/>
                  </a:cubicBezTo>
                  <a:lnTo>
                    <a:pt x="3699" y="5855"/>
                  </a:lnTo>
                  <a:cubicBezTo>
                    <a:pt x="3778" y="5900"/>
                    <a:pt x="3853" y="5922"/>
                    <a:pt x="3919" y="5922"/>
                  </a:cubicBezTo>
                  <a:cubicBezTo>
                    <a:pt x="4079" y="5922"/>
                    <a:pt x="4189" y="5795"/>
                    <a:pt x="4189" y="5575"/>
                  </a:cubicBezTo>
                  <a:lnTo>
                    <a:pt x="4196" y="2764"/>
                  </a:lnTo>
                  <a:cubicBezTo>
                    <a:pt x="4197" y="2453"/>
                    <a:pt x="3981" y="2077"/>
                    <a:pt x="3710" y="1921"/>
                  </a:cubicBezTo>
                  <a:lnTo>
                    <a:pt x="499" y="67"/>
                  </a:lnTo>
                  <a:cubicBezTo>
                    <a:pt x="420" y="22"/>
                    <a:pt x="346" y="0"/>
                    <a:pt x="280" y="0"/>
                  </a:cubicBezTo>
                  <a:close/>
                </a:path>
              </a:pathLst>
            </a:custGeom>
            <a:solidFill>
              <a:srgbClr val="67A7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9" name="Google Shape;3139;p44"/>
            <p:cNvSpPr/>
            <p:nvPr/>
          </p:nvSpPr>
          <p:spPr>
            <a:xfrm>
              <a:off x="5519588" y="4426175"/>
              <a:ext cx="38850" cy="61825"/>
            </a:xfrm>
            <a:custGeom>
              <a:avLst/>
              <a:gdLst/>
              <a:ahLst/>
              <a:cxnLst/>
              <a:rect l="l" t="t" r="r" b="b"/>
              <a:pathLst>
                <a:path w="1554" h="2473" extrusionOk="0">
                  <a:moveTo>
                    <a:pt x="549" y="241"/>
                  </a:moveTo>
                  <a:cubicBezTo>
                    <a:pt x="618" y="241"/>
                    <a:pt x="695" y="265"/>
                    <a:pt x="778" y="313"/>
                  </a:cubicBezTo>
                  <a:cubicBezTo>
                    <a:pt x="897" y="384"/>
                    <a:pt x="998" y="479"/>
                    <a:pt x="1077" y="593"/>
                  </a:cubicBezTo>
                  <a:cubicBezTo>
                    <a:pt x="1166" y="725"/>
                    <a:pt x="1234" y="870"/>
                    <a:pt x="1275" y="1024"/>
                  </a:cubicBezTo>
                  <a:cubicBezTo>
                    <a:pt x="1324" y="1200"/>
                    <a:pt x="1348" y="1383"/>
                    <a:pt x="1346" y="1566"/>
                  </a:cubicBezTo>
                  <a:cubicBezTo>
                    <a:pt x="1346" y="1761"/>
                    <a:pt x="1321" y="1913"/>
                    <a:pt x="1272" y="2024"/>
                  </a:cubicBezTo>
                  <a:cubicBezTo>
                    <a:pt x="1225" y="2134"/>
                    <a:pt x="1158" y="2201"/>
                    <a:pt x="1072" y="2225"/>
                  </a:cubicBezTo>
                  <a:cubicBezTo>
                    <a:pt x="1050" y="2230"/>
                    <a:pt x="1027" y="2233"/>
                    <a:pt x="1003" y="2233"/>
                  </a:cubicBezTo>
                  <a:cubicBezTo>
                    <a:pt x="934" y="2233"/>
                    <a:pt x="857" y="2209"/>
                    <a:pt x="773" y="2160"/>
                  </a:cubicBezTo>
                  <a:lnTo>
                    <a:pt x="773" y="2161"/>
                  </a:lnTo>
                  <a:cubicBezTo>
                    <a:pt x="655" y="2090"/>
                    <a:pt x="552" y="1994"/>
                    <a:pt x="475" y="1881"/>
                  </a:cubicBezTo>
                  <a:cubicBezTo>
                    <a:pt x="384" y="1748"/>
                    <a:pt x="317" y="1602"/>
                    <a:pt x="275" y="1448"/>
                  </a:cubicBezTo>
                  <a:cubicBezTo>
                    <a:pt x="226" y="1272"/>
                    <a:pt x="203" y="1090"/>
                    <a:pt x="205" y="907"/>
                  </a:cubicBezTo>
                  <a:cubicBezTo>
                    <a:pt x="205" y="712"/>
                    <a:pt x="229" y="559"/>
                    <a:pt x="277" y="448"/>
                  </a:cubicBezTo>
                  <a:cubicBezTo>
                    <a:pt x="326" y="337"/>
                    <a:pt x="394" y="272"/>
                    <a:pt x="480" y="250"/>
                  </a:cubicBezTo>
                  <a:cubicBezTo>
                    <a:pt x="502" y="244"/>
                    <a:pt x="525" y="241"/>
                    <a:pt x="549" y="241"/>
                  </a:cubicBezTo>
                  <a:close/>
                  <a:moveTo>
                    <a:pt x="456" y="1"/>
                  </a:moveTo>
                  <a:cubicBezTo>
                    <a:pt x="429" y="1"/>
                    <a:pt x="402" y="3"/>
                    <a:pt x="377" y="8"/>
                  </a:cubicBezTo>
                  <a:cubicBezTo>
                    <a:pt x="260" y="33"/>
                    <a:pt x="168" y="110"/>
                    <a:pt x="103" y="244"/>
                  </a:cubicBezTo>
                  <a:cubicBezTo>
                    <a:pt x="37" y="377"/>
                    <a:pt x="3" y="560"/>
                    <a:pt x="2" y="790"/>
                  </a:cubicBezTo>
                  <a:cubicBezTo>
                    <a:pt x="1" y="1014"/>
                    <a:pt x="33" y="1236"/>
                    <a:pt x="99" y="1450"/>
                  </a:cubicBezTo>
                  <a:cubicBezTo>
                    <a:pt x="158" y="1648"/>
                    <a:pt x="250" y="1835"/>
                    <a:pt x="372" y="2002"/>
                  </a:cubicBezTo>
                  <a:cubicBezTo>
                    <a:pt x="478" y="2151"/>
                    <a:pt x="615" y="2277"/>
                    <a:pt x="773" y="2370"/>
                  </a:cubicBezTo>
                  <a:cubicBezTo>
                    <a:pt x="890" y="2438"/>
                    <a:pt x="997" y="2473"/>
                    <a:pt x="1095" y="2473"/>
                  </a:cubicBezTo>
                  <a:cubicBezTo>
                    <a:pt x="1122" y="2473"/>
                    <a:pt x="1147" y="2470"/>
                    <a:pt x="1173" y="2465"/>
                  </a:cubicBezTo>
                  <a:cubicBezTo>
                    <a:pt x="1290" y="2440"/>
                    <a:pt x="1383" y="2363"/>
                    <a:pt x="1450" y="2230"/>
                  </a:cubicBezTo>
                  <a:cubicBezTo>
                    <a:pt x="1518" y="2096"/>
                    <a:pt x="1551" y="1916"/>
                    <a:pt x="1551" y="1686"/>
                  </a:cubicBezTo>
                  <a:cubicBezTo>
                    <a:pt x="1554" y="1460"/>
                    <a:pt x="1520" y="1237"/>
                    <a:pt x="1454" y="1023"/>
                  </a:cubicBezTo>
                  <a:cubicBezTo>
                    <a:pt x="1393" y="825"/>
                    <a:pt x="1300" y="638"/>
                    <a:pt x="1178" y="470"/>
                  </a:cubicBezTo>
                  <a:cubicBezTo>
                    <a:pt x="1061" y="312"/>
                    <a:pt x="929" y="189"/>
                    <a:pt x="779" y="102"/>
                  </a:cubicBezTo>
                  <a:cubicBezTo>
                    <a:pt x="661" y="34"/>
                    <a:pt x="554" y="1"/>
                    <a:pt x="456"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0" name="Google Shape;3140;p44"/>
            <p:cNvSpPr/>
            <p:nvPr/>
          </p:nvSpPr>
          <p:spPr>
            <a:xfrm>
              <a:off x="5658588" y="4526575"/>
              <a:ext cx="7400" cy="9725"/>
            </a:xfrm>
            <a:custGeom>
              <a:avLst/>
              <a:gdLst/>
              <a:ahLst/>
              <a:cxnLst/>
              <a:rect l="l" t="t" r="r" b="b"/>
              <a:pathLst>
                <a:path w="296" h="389" extrusionOk="0">
                  <a:moveTo>
                    <a:pt x="80" y="1"/>
                  </a:moveTo>
                  <a:cubicBezTo>
                    <a:pt x="67" y="1"/>
                    <a:pt x="55" y="4"/>
                    <a:pt x="43" y="9"/>
                  </a:cubicBezTo>
                  <a:cubicBezTo>
                    <a:pt x="14" y="24"/>
                    <a:pt x="1" y="60"/>
                    <a:pt x="1" y="109"/>
                  </a:cubicBezTo>
                  <a:cubicBezTo>
                    <a:pt x="1" y="161"/>
                    <a:pt x="16" y="212"/>
                    <a:pt x="42" y="258"/>
                  </a:cubicBezTo>
                  <a:cubicBezTo>
                    <a:pt x="67" y="303"/>
                    <a:pt x="103" y="341"/>
                    <a:pt x="146" y="368"/>
                  </a:cubicBezTo>
                  <a:cubicBezTo>
                    <a:pt x="171" y="382"/>
                    <a:pt x="193" y="389"/>
                    <a:pt x="213" y="389"/>
                  </a:cubicBezTo>
                  <a:cubicBezTo>
                    <a:pt x="227" y="389"/>
                    <a:pt x="240" y="386"/>
                    <a:pt x="252" y="379"/>
                  </a:cubicBezTo>
                  <a:cubicBezTo>
                    <a:pt x="281" y="360"/>
                    <a:pt x="296" y="328"/>
                    <a:pt x="296" y="280"/>
                  </a:cubicBezTo>
                  <a:cubicBezTo>
                    <a:pt x="295" y="227"/>
                    <a:pt x="280" y="176"/>
                    <a:pt x="254" y="131"/>
                  </a:cubicBezTo>
                  <a:cubicBezTo>
                    <a:pt x="227" y="87"/>
                    <a:pt x="191" y="49"/>
                    <a:pt x="148" y="22"/>
                  </a:cubicBezTo>
                  <a:cubicBezTo>
                    <a:pt x="123" y="8"/>
                    <a:pt x="101" y="1"/>
                    <a:pt x="80"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1" name="Google Shape;3141;p44"/>
            <p:cNvSpPr/>
            <p:nvPr/>
          </p:nvSpPr>
          <p:spPr>
            <a:xfrm>
              <a:off x="5773788" y="4583425"/>
              <a:ext cx="30175" cy="40500"/>
            </a:xfrm>
            <a:custGeom>
              <a:avLst/>
              <a:gdLst/>
              <a:ahLst/>
              <a:cxnLst/>
              <a:rect l="l" t="t" r="r" b="b"/>
              <a:pathLst>
                <a:path w="1207" h="1620" extrusionOk="0">
                  <a:moveTo>
                    <a:pt x="1" y="0"/>
                  </a:moveTo>
                  <a:lnTo>
                    <a:pt x="1" y="187"/>
                  </a:lnTo>
                  <a:lnTo>
                    <a:pt x="1207" y="883"/>
                  </a:lnTo>
                  <a:lnTo>
                    <a:pt x="1207" y="696"/>
                  </a:lnTo>
                  <a:lnTo>
                    <a:pt x="1" y="0"/>
                  </a:lnTo>
                  <a:close/>
                  <a:moveTo>
                    <a:pt x="0" y="736"/>
                  </a:moveTo>
                  <a:lnTo>
                    <a:pt x="0" y="923"/>
                  </a:lnTo>
                  <a:lnTo>
                    <a:pt x="1204" y="1619"/>
                  </a:lnTo>
                  <a:lnTo>
                    <a:pt x="1204" y="1432"/>
                  </a:lnTo>
                  <a:lnTo>
                    <a:pt x="0" y="736"/>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2" name="Google Shape;3142;p44"/>
            <p:cNvSpPr/>
            <p:nvPr/>
          </p:nvSpPr>
          <p:spPr>
            <a:xfrm>
              <a:off x="5899138" y="4595575"/>
              <a:ext cx="30175" cy="36275"/>
            </a:xfrm>
            <a:custGeom>
              <a:avLst/>
              <a:gdLst/>
              <a:ahLst/>
              <a:cxnLst/>
              <a:rect l="l" t="t" r="r" b="b"/>
              <a:pathLst>
                <a:path w="1207" h="1451" extrusionOk="0">
                  <a:moveTo>
                    <a:pt x="519" y="0"/>
                  </a:moveTo>
                  <a:lnTo>
                    <a:pt x="516" y="583"/>
                  </a:lnTo>
                  <a:lnTo>
                    <a:pt x="1" y="284"/>
                  </a:lnTo>
                  <a:lnTo>
                    <a:pt x="1" y="473"/>
                  </a:lnTo>
                  <a:lnTo>
                    <a:pt x="516" y="771"/>
                  </a:lnTo>
                  <a:lnTo>
                    <a:pt x="515" y="1351"/>
                  </a:lnTo>
                  <a:lnTo>
                    <a:pt x="688" y="1451"/>
                  </a:lnTo>
                  <a:lnTo>
                    <a:pt x="689" y="870"/>
                  </a:lnTo>
                  <a:lnTo>
                    <a:pt x="1205" y="1168"/>
                  </a:lnTo>
                  <a:lnTo>
                    <a:pt x="1206" y="980"/>
                  </a:lnTo>
                  <a:lnTo>
                    <a:pt x="691" y="682"/>
                  </a:lnTo>
                  <a:lnTo>
                    <a:pt x="692" y="100"/>
                  </a:lnTo>
                  <a:lnTo>
                    <a:pt x="519"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3" name="Google Shape;3143;p44"/>
            <p:cNvSpPr/>
            <p:nvPr/>
          </p:nvSpPr>
          <p:spPr>
            <a:xfrm>
              <a:off x="5517063" y="4290300"/>
              <a:ext cx="16475" cy="65225"/>
            </a:xfrm>
            <a:custGeom>
              <a:avLst/>
              <a:gdLst/>
              <a:ahLst/>
              <a:cxnLst/>
              <a:rect l="l" t="t" r="r" b="b"/>
              <a:pathLst>
                <a:path w="659" h="2609" extrusionOk="0">
                  <a:moveTo>
                    <a:pt x="2" y="0"/>
                  </a:moveTo>
                  <a:lnTo>
                    <a:pt x="1" y="204"/>
                  </a:lnTo>
                  <a:lnTo>
                    <a:pt x="458" y="468"/>
                  </a:lnTo>
                  <a:lnTo>
                    <a:pt x="452" y="2493"/>
                  </a:lnTo>
                  <a:lnTo>
                    <a:pt x="651" y="2609"/>
                  </a:lnTo>
                  <a:lnTo>
                    <a:pt x="658" y="379"/>
                  </a:lnTo>
                  <a:lnTo>
                    <a:pt x="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4" name="Google Shape;3144;p44"/>
            <p:cNvSpPr/>
            <p:nvPr/>
          </p:nvSpPr>
          <p:spPr>
            <a:xfrm>
              <a:off x="5643713" y="4369125"/>
              <a:ext cx="35350" cy="70525"/>
            </a:xfrm>
            <a:custGeom>
              <a:avLst/>
              <a:gdLst/>
              <a:ahLst/>
              <a:cxnLst/>
              <a:rect l="l" t="t" r="r" b="b"/>
              <a:pathLst>
                <a:path w="1414" h="2821" extrusionOk="0">
                  <a:moveTo>
                    <a:pt x="226" y="0"/>
                  </a:moveTo>
                  <a:cubicBezTo>
                    <a:pt x="137" y="0"/>
                    <a:pt x="61" y="24"/>
                    <a:pt x="1" y="71"/>
                  </a:cubicBezTo>
                  <a:lnTo>
                    <a:pt x="140" y="294"/>
                  </a:lnTo>
                  <a:cubicBezTo>
                    <a:pt x="193" y="255"/>
                    <a:pt x="255" y="236"/>
                    <a:pt x="325" y="236"/>
                  </a:cubicBezTo>
                  <a:cubicBezTo>
                    <a:pt x="423" y="236"/>
                    <a:pt x="538" y="274"/>
                    <a:pt x="670" y="350"/>
                  </a:cubicBezTo>
                  <a:cubicBezTo>
                    <a:pt x="817" y="435"/>
                    <a:pt x="928" y="536"/>
                    <a:pt x="1008" y="655"/>
                  </a:cubicBezTo>
                  <a:cubicBezTo>
                    <a:pt x="1084" y="765"/>
                    <a:pt x="1124" y="895"/>
                    <a:pt x="1125" y="1030"/>
                  </a:cubicBezTo>
                  <a:cubicBezTo>
                    <a:pt x="1126" y="1107"/>
                    <a:pt x="1106" y="1184"/>
                    <a:pt x="1069" y="1252"/>
                  </a:cubicBezTo>
                  <a:cubicBezTo>
                    <a:pt x="1034" y="1314"/>
                    <a:pt x="964" y="1374"/>
                    <a:pt x="862" y="1431"/>
                  </a:cubicBezTo>
                  <a:lnTo>
                    <a:pt x="53" y="1873"/>
                  </a:lnTo>
                  <a:lnTo>
                    <a:pt x="53" y="2035"/>
                  </a:lnTo>
                  <a:lnTo>
                    <a:pt x="1414" y="2821"/>
                  </a:lnTo>
                  <a:lnTo>
                    <a:pt x="1414" y="2618"/>
                  </a:lnTo>
                  <a:lnTo>
                    <a:pt x="347" y="2003"/>
                  </a:lnTo>
                  <a:lnTo>
                    <a:pt x="1008" y="1636"/>
                  </a:lnTo>
                  <a:cubicBezTo>
                    <a:pt x="1132" y="1570"/>
                    <a:pt x="1217" y="1498"/>
                    <a:pt x="1261" y="1416"/>
                  </a:cubicBezTo>
                  <a:cubicBezTo>
                    <a:pt x="1304" y="1335"/>
                    <a:pt x="1328" y="1238"/>
                    <a:pt x="1328" y="1123"/>
                  </a:cubicBezTo>
                  <a:cubicBezTo>
                    <a:pt x="1328" y="935"/>
                    <a:pt x="1273" y="756"/>
                    <a:pt x="1157" y="583"/>
                  </a:cubicBezTo>
                  <a:cubicBezTo>
                    <a:pt x="1042" y="410"/>
                    <a:pt x="886" y="264"/>
                    <a:pt x="687" y="150"/>
                  </a:cubicBezTo>
                  <a:lnTo>
                    <a:pt x="688" y="150"/>
                  </a:lnTo>
                  <a:cubicBezTo>
                    <a:pt x="540" y="65"/>
                    <a:pt x="408" y="16"/>
                    <a:pt x="291" y="4"/>
                  </a:cubicBezTo>
                  <a:cubicBezTo>
                    <a:pt x="269" y="1"/>
                    <a:pt x="247" y="0"/>
                    <a:pt x="22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5" name="Google Shape;3145;p44"/>
            <p:cNvSpPr/>
            <p:nvPr/>
          </p:nvSpPr>
          <p:spPr>
            <a:xfrm>
              <a:off x="5640188" y="4240175"/>
              <a:ext cx="35075" cy="66300"/>
            </a:xfrm>
            <a:custGeom>
              <a:avLst/>
              <a:gdLst/>
              <a:ahLst/>
              <a:cxnLst/>
              <a:rect l="l" t="t" r="r" b="b"/>
              <a:pathLst>
                <a:path w="1403" h="2652" extrusionOk="0">
                  <a:moveTo>
                    <a:pt x="241" y="0"/>
                  </a:moveTo>
                  <a:lnTo>
                    <a:pt x="140" y="1061"/>
                  </a:lnTo>
                  <a:lnTo>
                    <a:pt x="552" y="1299"/>
                  </a:lnTo>
                  <a:cubicBezTo>
                    <a:pt x="787" y="1435"/>
                    <a:pt x="953" y="1569"/>
                    <a:pt x="1052" y="1706"/>
                  </a:cubicBezTo>
                  <a:cubicBezTo>
                    <a:pt x="1150" y="1843"/>
                    <a:pt x="1199" y="1984"/>
                    <a:pt x="1199" y="2137"/>
                  </a:cubicBezTo>
                  <a:cubicBezTo>
                    <a:pt x="1199" y="2275"/>
                    <a:pt x="1154" y="2360"/>
                    <a:pt x="1066" y="2392"/>
                  </a:cubicBezTo>
                  <a:cubicBezTo>
                    <a:pt x="1043" y="2401"/>
                    <a:pt x="1017" y="2405"/>
                    <a:pt x="989" y="2405"/>
                  </a:cubicBezTo>
                  <a:cubicBezTo>
                    <a:pt x="910" y="2405"/>
                    <a:pt x="812" y="2371"/>
                    <a:pt x="693" y="2303"/>
                  </a:cubicBezTo>
                  <a:cubicBezTo>
                    <a:pt x="569" y="2229"/>
                    <a:pt x="454" y="2138"/>
                    <a:pt x="353" y="2035"/>
                  </a:cubicBezTo>
                  <a:cubicBezTo>
                    <a:pt x="255" y="1934"/>
                    <a:pt x="169" y="1822"/>
                    <a:pt x="99" y="1701"/>
                  </a:cubicBezTo>
                  <a:lnTo>
                    <a:pt x="1" y="1826"/>
                  </a:lnTo>
                  <a:cubicBezTo>
                    <a:pt x="84" y="1967"/>
                    <a:pt x="184" y="2094"/>
                    <a:pt x="301" y="2207"/>
                  </a:cubicBezTo>
                  <a:cubicBezTo>
                    <a:pt x="418" y="2326"/>
                    <a:pt x="551" y="2430"/>
                    <a:pt x="696" y="2513"/>
                  </a:cubicBezTo>
                  <a:cubicBezTo>
                    <a:pt x="849" y="2602"/>
                    <a:pt x="978" y="2648"/>
                    <a:pt x="1084" y="2652"/>
                  </a:cubicBezTo>
                  <a:cubicBezTo>
                    <a:pt x="1088" y="2652"/>
                    <a:pt x="1091" y="2652"/>
                    <a:pt x="1094" y="2652"/>
                  </a:cubicBezTo>
                  <a:cubicBezTo>
                    <a:pt x="1196" y="2652"/>
                    <a:pt x="1270" y="2616"/>
                    <a:pt x="1322" y="2547"/>
                  </a:cubicBezTo>
                  <a:cubicBezTo>
                    <a:pt x="1377" y="2476"/>
                    <a:pt x="1402" y="2374"/>
                    <a:pt x="1402" y="2244"/>
                  </a:cubicBezTo>
                  <a:cubicBezTo>
                    <a:pt x="1403" y="2036"/>
                    <a:pt x="1338" y="1838"/>
                    <a:pt x="1210" y="1649"/>
                  </a:cubicBezTo>
                  <a:cubicBezTo>
                    <a:pt x="1083" y="1459"/>
                    <a:pt x="877" y="1282"/>
                    <a:pt x="597" y="1120"/>
                  </a:cubicBezTo>
                  <a:lnTo>
                    <a:pt x="348" y="975"/>
                  </a:lnTo>
                  <a:lnTo>
                    <a:pt x="417" y="305"/>
                  </a:lnTo>
                  <a:lnTo>
                    <a:pt x="1303" y="817"/>
                  </a:lnTo>
                  <a:lnTo>
                    <a:pt x="1303" y="613"/>
                  </a:lnTo>
                  <a:lnTo>
                    <a:pt x="241"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6" name="Google Shape;3146;p44"/>
            <p:cNvSpPr/>
            <p:nvPr/>
          </p:nvSpPr>
          <p:spPr>
            <a:xfrm>
              <a:off x="5642388" y="4113325"/>
              <a:ext cx="37575" cy="64075"/>
            </a:xfrm>
            <a:custGeom>
              <a:avLst/>
              <a:gdLst/>
              <a:ahLst/>
              <a:cxnLst/>
              <a:rect l="l" t="t" r="r" b="b"/>
              <a:pathLst>
                <a:path w="1503" h="2563" extrusionOk="0">
                  <a:moveTo>
                    <a:pt x="458" y="231"/>
                  </a:moveTo>
                  <a:cubicBezTo>
                    <a:pt x="536" y="231"/>
                    <a:pt x="634" y="264"/>
                    <a:pt x="752" y="333"/>
                  </a:cubicBezTo>
                  <a:cubicBezTo>
                    <a:pt x="900" y="417"/>
                    <a:pt x="1016" y="519"/>
                    <a:pt x="1103" y="643"/>
                  </a:cubicBezTo>
                  <a:cubicBezTo>
                    <a:pt x="1189" y="766"/>
                    <a:pt x="1234" y="890"/>
                    <a:pt x="1234" y="1015"/>
                  </a:cubicBezTo>
                  <a:cubicBezTo>
                    <a:pt x="1234" y="1134"/>
                    <a:pt x="1190" y="1207"/>
                    <a:pt x="1103" y="1230"/>
                  </a:cubicBezTo>
                  <a:cubicBezTo>
                    <a:pt x="1085" y="1235"/>
                    <a:pt x="1066" y="1237"/>
                    <a:pt x="1046" y="1237"/>
                  </a:cubicBezTo>
                  <a:cubicBezTo>
                    <a:pt x="967" y="1237"/>
                    <a:pt x="869" y="1203"/>
                    <a:pt x="751" y="1134"/>
                  </a:cubicBezTo>
                  <a:lnTo>
                    <a:pt x="751" y="1133"/>
                  </a:lnTo>
                  <a:cubicBezTo>
                    <a:pt x="601" y="1047"/>
                    <a:pt x="483" y="944"/>
                    <a:pt x="398" y="822"/>
                  </a:cubicBezTo>
                  <a:cubicBezTo>
                    <a:pt x="314" y="701"/>
                    <a:pt x="271" y="579"/>
                    <a:pt x="273" y="456"/>
                  </a:cubicBezTo>
                  <a:cubicBezTo>
                    <a:pt x="273" y="333"/>
                    <a:pt x="316" y="260"/>
                    <a:pt x="402" y="238"/>
                  </a:cubicBezTo>
                  <a:cubicBezTo>
                    <a:pt x="420" y="234"/>
                    <a:pt x="438" y="231"/>
                    <a:pt x="458" y="231"/>
                  </a:cubicBezTo>
                  <a:close/>
                  <a:moveTo>
                    <a:pt x="411" y="1197"/>
                  </a:moveTo>
                  <a:cubicBezTo>
                    <a:pt x="500" y="1197"/>
                    <a:pt x="613" y="1237"/>
                    <a:pt x="750" y="1315"/>
                  </a:cubicBezTo>
                  <a:cubicBezTo>
                    <a:pt x="923" y="1415"/>
                    <a:pt x="1057" y="1532"/>
                    <a:pt x="1154" y="1669"/>
                  </a:cubicBezTo>
                  <a:cubicBezTo>
                    <a:pt x="1250" y="1804"/>
                    <a:pt x="1298" y="1940"/>
                    <a:pt x="1298" y="2078"/>
                  </a:cubicBezTo>
                  <a:cubicBezTo>
                    <a:pt x="1298" y="2217"/>
                    <a:pt x="1249" y="2299"/>
                    <a:pt x="1152" y="2322"/>
                  </a:cubicBezTo>
                  <a:cubicBezTo>
                    <a:pt x="1133" y="2327"/>
                    <a:pt x="1112" y="2329"/>
                    <a:pt x="1090" y="2329"/>
                  </a:cubicBezTo>
                  <a:cubicBezTo>
                    <a:pt x="1000" y="2329"/>
                    <a:pt x="886" y="2290"/>
                    <a:pt x="747" y="2210"/>
                  </a:cubicBezTo>
                  <a:cubicBezTo>
                    <a:pt x="575" y="2111"/>
                    <a:pt x="442" y="1994"/>
                    <a:pt x="346" y="1859"/>
                  </a:cubicBezTo>
                  <a:cubicBezTo>
                    <a:pt x="252" y="1725"/>
                    <a:pt x="203" y="1585"/>
                    <a:pt x="203" y="1446"/>
                  </a:cubicBezTo>
                  <a:cubicBezTo>
                    <a:pt x="203" y="1306"/>
                    <a:pt x="253" y="1228"/>
                    <a:pt x="350" y="1204"/>
                  </a:cubicBezTo>
                  <a:cubicBezTo>
                    <a:pt x="369" y="1200"/>
                    <a:pt x="389" y="1197"/>
                    <a:pt x="411" y="1197"/>
                  </a:cubicBezTo>
                  <a:close/>
                  <a:moveTo>
                    <a:pt x="350" y="0"/>
                  </a:moveTo>
                  <a:cubicBezTo>
                    <a:pt x="318" y="0"/>
                    <a:pt x="287" y="4"/>
                    <a:pt x="259" y="12"/>
                  </a:cubicBezTo>
                  <a:cubicBezTo>
                    <a:pt x="136" y="46"/>
                    <a:pt x="72" y="156"/>
                    <a:pt x="72" y="335"/>
                  </a:cubicBezTo>
                  <a:cubicBezTo>
                    <a:pt x="72" y="453"/>
                    <a:pt x="100" y="570"/>
                    <a:pt x="149" y="677"/>
                  </a:cubicBezTo>
                  <a:cubicBezTo>
                    <a:pt x="207" y="798"/>
                    <a:pt x="283" y="908"/>
                    <a:pt x="377" y="1001"/>
                  </a:cubicBezTo>
                  <a:cubicBezTo>
                    <a:pt x="341" y="994"/>
                    <a:pt x="307" y="991"/>
                    <a:pt x="276" y="991"/>
                  </a:cubicBezTo>
                  <a:cubicBezTo>
                    <a:pt x="202" y="991"/>
                    <a:pt x="142" y="1010"/>
                    <a:pt x="97" y="1049"/>
                  </a:cubicBezTo>
                  <a:cubicBezTo>
                    <a:pt x="32" y="1103"/>
                    <a:pt x="0" y="1198"/>
                    <a:pt x="0" y="1332"/>
                  </a:cubicBezTo>
                  <a:cubicBezTo>
                    <a:pt x="0" y="1530"/>
                    <a:pt x="66" y="1723"/>
                    <a:pt x="198" y="1915"/>
                  </a:cubicBezTo>
                  <a:cubicBezTo>
                    <a:pt x="331" y="2107"/>
                    <a:pt x="514" y="2271"/>
                    <a:pt x="747" y="2406"/>
                  </a:cubicBezTo>
                  <a:cubicBezTo>
                    <a:pt x="900" y="2494"/>
                    <a:pt x="1034" y="2544"/>
                    <a:pt x="1148" y="2559"/>
                  </a:cubicBezTo>
                  <a:cubicBezTo>
                    <a:pt x="1168" y="2561"/>
                    <a:pt x="1187" y="2562"/>
                    <a:pt x="1206" y="2562"/>
                  </a:cubicBezTo>
                  <a:cubicBezTo>
                    <a:pt x="1292" y="2562"/>
                    <a:pt x="1362" y="2538"/>
                    <a:pt x="1411" y="2487"/>
                  </a:cubicBezTo>
                  <a:cubicBezTo>
                    <a:pt x="1472" y="2426"/>
                    <a:pt x="1503" y="2330"/>
                    <a:pt x="1503" y="2200"/>
                  </a:cubicBezTo>
                  <a:cubicBezTo>
                    <a:pt x="1502" y="2063"/>
                    <a:pt x="1468" y="1928"/>
                    <a:pt x="1406" y="1806"/>
                  </a:cubicBezTo>
                  <a:cubicBezTo>
                    <a:pt x="1334" y="1666"/>
                    <a:pt x="1239" y="1540"/>
                    <a:pt x="1126" y="1435"/>
                  </a:cubicBezTo>
                  <a:lnTo>
                    <a:pt x="1126" y="1435"/>
                  </a:lnTo>
                  <a:cubicBezTo>
                    <a:pt x="1143" y="1437"/>
                    <a:pt x="1160" y="1438"/>
                    <a:pt x="1177" y="1438"/>
                  </a:cubicBezTo>
                  <a:cubicBezTo>
                    <a:pt x="1251" y="1438"/>
                    <a:pt x="1311" y="1416"/>
                    <a:pt x="1355" y="1374"/>
                  </a:cubicBezTo>
                  <a:cubicBezTo>
                    <a:pt x="1408" y="1321"/>
                    <a:pt x="1436" y="1237"/>
                    <a:pt x="1437" y="1122"/>
                  </a:cubicBezTo>
                  <a:cubicBezTo>
                    <a:pt x="1435" y="996"/>
                    <a:pt x="1406" y="873"/>
                    <a:pt x="1352" y="760"/>
                  </a:cubicBezTo>
                  <a:cubicBezTo>
                    <a:pt x="1291" y="633"/>
                    <a:pt x="1210" y="517"/>
                    <a:pt x="1112" y="416"/>
                  </a:cubicBezTo>
                  <a:cubicBezTo>
                    <a:pt x="1006" y="306"/>
                    <a:pt x="885" y="213"/>
                    <a:pt x="753" y="137"/>
                  </a:cubicBezTo>
                  <a:lnTo>
                    <a:pt x="753" y="138"/>
                  </a:lnTo>
                  <a:cubicBezTo>
                    <a:pt x="593" y="46"/>
                    <a:pt x="459" y="0"/>
                    <a:pt x="35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7" name="Google Shape;3147;p44"/>
            <p:cNvSpPr/>
            <p:nvPr/>
          </p:nvSpPr>
          <p:spPr>
            <a:xfrm>
              <a:off x="5643063" y="3985500"/>
              <a:ext cx="43225" cy="64325"/>
            </a:xfrm>
            <a:custGeom>
              <a:avLst/>
              <a:gdLst/>
              <a:ahLst/>
              <a:cxnLst/>
              <a:rect l="l" t="t" r="r" b="b"/>
              <a:pathLst>
                <a:path w="1729" h="2573" extrusionOk="0">
                  <a:moveTo>
                    <a:pt x="531" y="1"/>
                  </a:moveTo>
                  <a:cubicBezTo>
                    <a:pt x="521" y="1"/>
                    <a:pt x="511" y="1"/>
                    <a:pt x="501" y="1"/>
                  </a:cubicBezTo>
                  <a:cubicBezTo>
                    <a:pt x="345" y="8"/>
                    <a:pt x="223" y="75"/>
                    <a:pt x="135" y="197"/>
                  </a:cubicBezTo>
                  <a:cubicBezTo>
                    <a:pt x="45" y="319"/>
                    <a:pt x="2" y="488"/>
                    <a:pt x="0" y="702"/>
                  </a:cubicBezTo>
                  <a:cubicBezTo>
                    <a:pt x="3" y="928"/>
                    <a:pt x="46" y="1151"/>
                    <a:pt x="131" y="1360"/>
                  </a:cubicBezTo>
                  <a:cubicBezTo>
                    <a:pt x="218" y="1583"/>
                    <a:pt x="340" y="1791"/>
                    <a:pt x="494" y="1975"/>
                  </a:cubicBezTo>
                  <a:cubicBezTo>
                    <a:pt x="638" y="2154"/>
                    <a:pt x="815" y="2305"/>
                    <a:pt x="1013" y="2422"/>
                  </a:cubicBezTo>
                  <a:cubicBezTo>
                    <a:pt x="1156" y="2506"/>
                    <a:pt x="1289" y="2554"/>
                    <a:pt x="1413" y="2568"/>
                  </a:cubicBezTo>
                  <a:cubicBezTo>
                    <a:pt x="1439" y="2571"/>
                    <a:pt x="1464" y="2573"/>
                    <a:pt x="1488" y="2573"/>
                  </a:cubicBezTo>
                  <a:cubicBezTo>
                    <a:pt x="1579" y="2573"/>
                    <a:pt x="1658" y="2550"/>
                    <a:pt x="1724" y="2504"/>
                  </a:cubicBezTo>
                  <a:lnTo>
                    <a:pt x="1594" y="2280"/>
                  </a:lnTo>
                  <a:cubicBezTo>
                    <a:pt x="1534" y="2318"/>
                    <a:pt x="1466" y="2336"/>
                    <a:pt x="1391" y="2336"/>
                  </a:cubicBezTo>
                  <a:cubicBezTo>
                    <a:pt x="1282" y="2336"/>
                    <a:pt x="1158" y="2296"/>
                    <a:pt x="1020" y="2217"/>
                  </a:cubicBezTo>
                  <a:cubicBezTo>
                    <a:pt x="860" y="2122"/>
                    <a:pt x="718" y="1999"/>
                    <a:pt x="602" y="1853"/>
                  </a:cubicBezTo>
                  <a:cubicBezTo>
                    <a:pt x="479" y="1702"/>
                    <a:pt x="380" y="1534"/>
                    <a:pt x="309" y="1352"/>
                  </a:cubicBezTo>
                  <a:cubicBezTo>
                    <a:pt x="239" y="1183"/>
                    <a:pt x="203" y="1003"/>
                    <a:pt x="203" y="819"/>
                  </a:cubicBezTo>
                  <a:cubicBezTo>
                    <a:pt x="203" y="645"/>
                    <a:pt x="238" y="508"/>
                    <a:pt x="312" y="410"/>
                  </a:cubicBezTo>
                  <a:cubicBezTo>
                    <a:pt x="385" y="310"/>
                    <a:pt x="482" y="258"/>
                    <a:pt x="607" y="248"/>
                  </a:cubicBezTo>
                  <a:cubicBezTo>
                    <a:pt x="617" y="247"/>
                    <a:pt x="626" y="247"/>
                    <a:pt x="636" y="247"/>
                  </a:cubicBezTo>
                  <a:cubicBezTo>
                    <a:pt x="754" y="247"/>
                    <a:pt x="883" y="288"/>
                    <a:pt x="1025" y="370"/>
                  </a:cubicBezTo>
                  <a:cubicBezTo>
                    <a:pt x="1257" y="503"/>
                    <a:pt x="1449" y="701"/>
                    <a:pt x="1598" y="964"/>
                  </a:cubicBezTo>
                  <a:lnTo>
                    <a:pt x="1729" y="889"/>
                  </a:lnTo>
                  <a:cubicBezTo>
                    <a:pt x="1645" y="736"/>
                    <a:pt x="1541" y="594"/>
                    <a:pt x="1420" y="468"/>
                  </a:cubicBezTo>
                  <a:cubicBezTo>
                    <a:pt x="1302" y="346"/>
                    <a:pt x="1168" y="240"/>
                    <a:pt x="1022" y="156"/>
                  </a:cubicBezTo>
                  <a:lnTo>
                    <a:pt x="1023" y="156"/>
                  </a:lnTo>
                  <a:cubicBezTo>
                    <a:pt x="842" y="52"/>
                    <a:pt x="678" y="1"/>
                    <a:pt x="53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8" name="Google Shape;3148;p44"/>
            <p:cNvSpPr/>
            <p:nvPr/>
          </p:nvSpPr>
          <p:spPr>
            <a:xfrm>
              <a:off x="5767563" y="4436100"/>
              <a:ext cx="35075" cy="68600"/>
            </a:xfrm>
            <a:custGeom>
              <a:avLst/>
              <a:gdLst/>
              <a:ahLst/>
              <a:cxnLst/>
              <a:rect l="l" t="t" r="r" b="b"/>
              <a:pathLst>
                <a:path w="1403" h="2744" extrusionOk="0">
                  <a:moveTo>
                    <a:pt x="84" y="1"/>
                  </a:moveTo>
                  <a:lnTo>
                    <a:pt x="84" y="205"/>
                  </a:lnTo>
                  <a:lnTo>
                    <a:pt x="1075" y="778"/>
                  </a:lnTo>
                  <a:lnTo>
                    <a:pt x="536" y="1242"/>
                  </a:lnTo>
                  <a:lnTo>
                    <a:pt x="536" y="1411"/>
                  </a:lnTo>
                  <a:lnTo>
                    <a:pt x="675" y="1490"/>
                  </a:lnTo>
                  <a:cubicBezTo>
                    <a:pt x="851" y="1591"/>
                    <a:pt x="981" y="1708"/>
                    <a:pt x="1069" y="1835"/>
                  </a:cubicBezTo>
                  <a:cubicBezTo>
                    <a:pt x="1156" y="1963"/>
                    <a:pt x="1198" y="2099"/>
                    <a:pt x="1198" y="2235"/>
                  </a:cubicBezTo>
                  <a:cubicBezTo>
                    <a:pt x="1198" y="2377"/>
                    <a:pt x="1154" y="2462"/>
                    <a:pt x="1066" y="2490"/>
                  </a:cubicBezTo>
                  <a:cubicBezTo>
                    <a:pt x="1046" y="2497"/>
                    <a:pt x="1023" y="2500"/>
                    <a:pt x="999" y="2500"/>
                  </a:cubicBezTo>
                  <a:cubicBezTo>
                    <a:pt x="919" y="2500"/>
                    <a:pt x="819" y="2465"/>
                    <a:pt x="697" y="2397"/>
                  </a:cubicBezTo>
                  <a:cubicBezTo>
                    <a:pt x="570" y="2323"/>
                    <a:pt x="456" y="2232"/>
                    <a:pt x="355" y="2127"/>
                  </a:cubicBezTo>
                  <a:cubicBezTo>
                    <a:pt x="254" y="2027"/>
                    <a:pt x="168" y="1914"/>
                    <a:pt x="97" y="1792"/>
                  </a:cubicBezTo>
                  <a:lnTo>
                    <a:pt x="0" y="1916"/>
                  </a:lnTo>
                  <a:cubicBezTo>
                    <a:pt x="82" y="2057"/>
                    <a:pt x="183" y="2185"/>
                    <a:pt x="299" y="2298"/>
                  </a:cubicBezTo>
                  <a:cubicBezTo>
                    <a:pt x="417" y="2418"/>
                    <a:pt x="552" y="2521"/>
                    <a:pt x="697" y="2607"/>
                  </a:cubicBezTo>
                  <a:cubicBezTo>
                    <a:pt x="849" y="2694"/>
                    <a:pt x="978" y="2738"/>
                    <a:pt x="1082" y="2743"/>
                  </a:cubicBezTo>
                  <a:cubicBezTo>
                    <a:pt x="1088" y="2743"/>
                    <a:pt x="1093" y="2743"/>
                    <a:pt x="1098" y="2743"/>
                  </a:cubicBezTo>
                  <a:cubicBezTo>
                    <a:pt x="1196" y="2743"/>
                    <a:pt x="1271" y="2711"/>
                    <a:pt x="1321" y="2646"/>
                  </a:cubicBezTo>
                  <a:cubicBezTo>
                    <a:pt x="1376" y="2577"/>
                    <a:pt x="1402" y="2480"/>
                    <a:pt x="1402" y="2352"/>
                  </a:cubicBezTo>
                  <a:cubicBezTo>
                    <a:pt x="1402" y="2171"/>
                    <a:pt x="1350" y="1992"/>
                    <a:pt x="1244" y="1816"/>
                  </a:cubicBezTo>
                  <a:cubicBezTo>
                    <a:pt x="1139" y="1642"/>
                    <a:pt x="984" y="1489"/>
                    <a:pt x="782" y="1361"/>
                  </a:cubicBezTo>
                  <a:lnTo>
                    <a:pt x="1331" y="883"/>
                  </a:lnTo>
                  <a:lnTo>
                    <a:pt x="1331" y="719"/>
                  </a:lnTo>
                  <a:lnTo>
                    <a:pt x="1330" y="721"/>
                  </a:lnTo>
                  <a:lnTo>
                    <a:pt x="84"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9" name="Google Shape;3149;p44"/>
            <p:cNvSpPr/>
            <p:nvPr/>
          </p:nvSpPr>
          <p:spPr>
            <a:xfrm>
              <a:off x="5770813" y="4321075"/>
              <a:ext cx="36500" cy="61600"/>
            </a:xfrm>
            <a:custGeom>
              <a:avLst/>
              <a:gdLst/>
              <a:ahLst/>
              <a:cxnLst/>
              <a:rect l="l" t="t" r="r" b="b"/>
              <a:pathLst>
                <a:path w="1460" h="2464" extrusionOk="0">
                  <a:moveTo>
                    <a:pt x="507" y="1095"/>
                  </a:moveTo>
                  <a:cubicBezTo>
                    <a:pt x="510" y="1095"/>
                    <a:pt x="513" y="1095"/>
                    <a:pt x="516" y="1095"/>
                  </a:cubicBezTo>
                  <a:cubicBezTo>
                    <a:pt x="592" y="1097"/>
                    <a:pt x="678" y="1125"/>
                    <a:pt x="777" y="1181"/>
                  </a:cubicBezTo>
                  <a:cubicBezTo>
                    <a:pt x="920" y="1263"/>
                    <a:pt x="1042" y="1378"/>
                    <a:pt x="1132" y="1517"/>
                  </a:cubicBezTo>
                  <a:cubicBezTo>
                    <a:pt x="1216" y="1643"/>
                    <a:pt x="1262" y="1793"/>
                    <a:pt x="1262" y="1945"/>
                  </a:cubicBezTo>
                  <a:cubicBezTo>
                    <a:pt x="1262" y="2090"/>
                    <a:pt x="1219" y="2182"/>
                    <a:pt x="1130" y="2220"/>
                  </a:cubicBezTo>
                  <a:cubicBezTo>
                    <a:pt x="1103" y="2231"/>
                    <a:pt x="1072" y="2237"/>
                    <a:pt x="1039" y="2237"/>
                  </a:cubicBezTo>
                  <a:cubicBezTo>
                    <a:pt x="968" y="2237"/>
                    <a:pt x="884" y="2209"/>
                    <a:pt x="788" y="2154"/>
                  </a:cubicBezTo>
                  <a:cubicBezTo>
                    <a:pt x="683" y="2094"/>
                    <a:pt x="589" y="2017"/>
                    <a:pt x="510" y="1926"/>
                  </a:cubicBezTo>
                  <a:cubicBezTo>
                    <a:pt x="438" y="1844"/>
                    <a:pt x="378" y="1752"/>
                    <a:pt x="336" y="1651"/>
                  </a:cubicBezTo>
                  <a:cubicBezTo>
                    <a:pt x="297" y="1565"/>
                    <a:pt x="277" y="1473"/>
                    <a:pt x="276" y="1380"/>
                  </a:cubicBezTo>
                  <a:cubicBezTo>
                    <a:pt x="276" y="1290"/>
                    <a:pt x="297" y="1219"/>
                    <a:pt x="341" y="1169"/>
                  </a:cubicBezTo>
                  <a:cubicBezTo>
                    <a:pt x="382" y="1121"/>
                    <a:pt x="437" y="1095"/>
                    <a:pt x="507" y="1095"/>
                  </a:cubicBezTo>
                  <a:close/>
                  <a:moveTo>
                    <a:pt x="467" y="0"/>
                  </a:moveTo>
                  <a:cubicBezTo>
                    <a:pt x="453" y="0"/>
                    <a:pt x="440" y="1"/>
                    <a:pt x="427" y="2"/>
                  </a:cubicBezTo>
                  <a:cubicBezTo>
                    <a:pt x="293" y="13"/>
                    <a:pt x="190" y="83"/>
                    <a:pt x="115" y="212"/>
                  </a:cubicBezTo>
                  <a:cubicBezTo>
                    <a:pt x="41" y="341"/>
                    <a:pt x="3" y="530"/>
                    <a:pt x="2" y="778"/>
                  </a:cubicBezTo>
                  <a:cubicBezTo>
                    <a:pt x="1" y="1133"/>
                    <a:pt x="69" y="1446"/>
                    <a:pt x="205" y="1720"/>
                  </a:cubicBezTo>
                  <a:cubicBezTo>
                    <a:pt x="333" y="1986"/>
                    <a:pt x="539" y="2206"/>
                    <a:pt x="794" y="2353"/>
                  </a:cubicBezTo>
                  <a:cubicBezTo>
                    <a:pt x="920" y="2425"/>
                    <a:pt x="1033" y="2461"/>
                    <a:pt x="1134" y="2464"/>
                  </a:cubicBezTo>
                  <a:cubicBezTo>
                    <a:pt x="1137" y="2464"/>
                    <a:pt x="1141" y="2464"/>
                    <a:pt x="1144" y="2464"/>
                  </a:cubicBezTo>
                  <a:cubicBezTo>
                    <a:pt x="1241" y="2464"/>
                    <a:pt x="1317" y="2429"/>
                    <a:pt x="1373" y="2362"/>
                  </a:cubicBezTo>
                  <a:cubicBezTo>
                    <a:pt x="1429" y="2290"/>
                    <a:pt x="1459" y="2186"/>
                    <a:pt x="1459" y="2052"/>
                  </a:cubicBezTo>
                  <a:cubicBezTo>
                    <a:pt x="1459" y="1913"/>
                    <a:pt x="1430" y="1776"/>
                    <a:pt x="1376" y="1649"/>
                  </a:cubicBezTo>
                  <a:cubicBezTo>
                    <a:pt x="1261" y="1379"/>
                    <a:pt x="1062" y="1153"/>
                    <a:pt x="807" y="1004"/>
                  </a:cubicBezTo>
                  <a:cubicBezTo>
                    <a:pt x="680" y="933"/>
                    <a:pt x="566" y="894"/>
                    <a:pt x="465" y="894"/>
                  </a:cubicBezTo>
                  <a:cubicBezTo>
                    <a:pt x="458" y="894"/>
                    <a:pt x="450" y="894"/>
                    <a:pt x="443" y="895"/>
                  </a:cubicBezTo>
                  <a:cubicBezTo>
                    <a:pt x="345" y="897"/>
                    <a:pt x="256" y="955"/>
                    <a:pt x="213" y="1043"/>
                  </a:cubicBezTo>
                  <a:cubicBezTo>
                    <a:pt x="208" y="973"/>
                    <a:pt x="205" y="911"/>
                    <a:pt x="205" y="856"/>
                  </a:cubicBezTo>
                  <a:cubicBezTo>
                    <a:pt x="206" y="560"/>
                    <a:pt x="267" y="369"/>
                    <a:pt x="389" y="283"/>
                  </a:cubicBezTo>
                  <a:cubicBezTo>
                    <a:pt x="439" y="248"/>
                    <a:pt x="497" y="231"/>
                    <a:pt x="563" y="231"/>
                  </a:cubicBezTo>
                  <a:cubicBezTo>
                    <a:pt x="657" y="231"/>
                    <a:pt x="767" y="267"/>
                    <a:pt x="894" y="339"/>
                  </a:cubicBezTo>
                  <a:cubicBezTo>
                    <a:pt x="1053" y="432"/>
                    <a:pt x="1179" y="539"/>
                    <a:pt x="1271" y="662"/>
                  </a:cubicBezTo>
                  <a:lnTo>
                    <a:pt x="1352" y="524"/>
                  </a:lnTo>
                  <a:cubicBezTo>
                    <a:pt x="1237" y="378"/>
                    <a:pt x="1084" y="250"/>
                    <a:pt x="891" y="138"/>
                  </a:cubicBezTo>
                  <a:lnTo>
                    <a:pt x="891" y="138"/>
                  </a:lnTo>
                  <a:lnTo>
                    <a:pt x="892" y="139"/>
                  </a:lnTo>
                  <a:cubicBezTo>
                    <a:pt x="733" y="47"/>
                    <a:pt x="591" y="0"/>
                    <a:pt x="46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0" name="Google Shape;3150;p44"/>
            <p:cNvSpPr/>
            <p:nvPr/>
          </p:nvSpPr>
          <p:spPr>
            <a:xfrm>
              <a:off x="5772188" y="4187625"/>
              <a:ext cx="36475" cy="61650"/>
            </a:xfrm>
            <a:custGeom>
              <a:avLst/>
              <a:gdLst/>
              <a:ahLst/>
              <a:cxnLst/>
              <a:rect l="l" t="t" r="r" b="b"/>
              <a:pathLst>
                <a:path w="1459" h="2466" extrusionOk="0">
                  <a:moveTo>
                    <a:pt x="422" y="227"/>
                  </a:moveTo>
                  <a:cubicBezTo>
                    <a:pt x="494" y="227"/>
                    <a:pt x="577" y="254"/>
                    <a:pt x="673" y="310"/>
                  </a:cubicBezTo>
                  <a:cubicBezTo>
                    <a:pt x="778" y="370"/>
                    <a:pt x="871" y="446"/>
                    <a:pt x="951" y="537"/>
                  </a:cubicBezTo>
                  <a:cubicBezTo>
                    <a:pt x="1023" y="619"/>
                    <a:pt x="1082" y="713"/>
                    <a:pt x="1125" y="814"/>
                  </a:cubicBezTo>
                  <a:cubicBezTo>
                    <a:pt x="1162" y="899"/>
                    <a:pt x="1182" y="990"/>
                    <a:pt x="1184" y="1084"/>
                  </a:cubicBezTo>
                  <a:cubicBezTo>
                    <a:pt x="1184" y="1176"/>
                    <a:pt x="1161" y="1244"/>
                    <a:pt x="1120" y="1295"/>
                  </a:cubicBezTo>
                  <a:cubicBezTo>
                    <a:pt x="1080" y="1343"/>
                    <a:pt x="1023" y="1368"/>
                    <a:pt x="952" y="1368"/>
                  </a:cubicBezTo>
                  <a:cubicBezTo>
                    <a:pt x="949" y="1368"/>
                    <a:pt x="945" y="1368"/>
                    <a:pt x="942" y="1368"/>
                  </a:cubicBezTo>
                  <a:cubicBezTo>
                    <a:pt x="869" y="1368"/>
                    <a:pt x="781" y="1340"/>
                    <a:pt x="684" y="1284"/>
                  </a:cubicBezTo>
                  <a:cubicBezTo>
                    <a:pt x="540" y="1203"/>
                    <a:pt x="418" y="1086"/>
                    <a:pt x="328" y="947"/>
                  </a:cubicBezTo>
                  <a:cubicBezTo>
                    <a:pt x="240" y="810"/>
                    <a:pt x="197" y="668"/>
                    <a:pt x="197" y="521"/>
                  </a:cubicBezTo>
                  <a:cubicBezTo>
                    <a:pt x="197" y="375"/>
                    <a:pt x="242" y="282"/>
                    <a:pt x="331" y="244"/>
                  </a:cubicBezTo>
                  <a:cubicBezTo>
                    <a:pt x="359" y="233"/>
                    <a:pt x="389" y="227"/>
                    <a:pt x="422" y="227"/>
                  </a:cubicBezTo>
                  <a:close/>
                  <a:moveTo>
                    <a:pt x="311" y="0"/>
                  </a:moveTo>
                  <a:cubicBezTo>
                    <a:pt x="216" y="0"/>
                    <a:pt x="142" y="36"/>
                    <a:pt x="88" y="103"/>
                  </a:cubicBezTo>
                  <a:cubicBezTo>
                    <a:pt x="31" y="175"/>
                    <a:pt x="2" y="278"/>
                    <a:pt x="1" y="413"/>
                  </a:cubicBezTo>
                  <a:cubicBezTo>
                    <a:pt x="1" y="550"/>
                    <a:pt x="29" y="687"/>
                    <a:pt x="83" y="814"/>
                  </a:cubicBezTo>
                  <a:cubicBezTo>
                    <a:pt x="139" y="947"/>
                    <a:pt x="216" y="1071"/>
                    <a:pt x="313" y="1181"/>
                  </a:cubicBezTo>
                  <a:cubicBezTo>
                    <a:pt x="409" y="1292"/>
                    <a:pt x="525" y="1386"/>
                    <a:pt x="653" y="1461"/>
                  </a:cubicBezTo>
                  <a:cubicBezTo>
                    <a:pt x="779" y="1534"/>
                    <a:pt x="893" y="1570"/>
                    <a:pt x="992" y="1570"/>
                  </a:cubicBezTo>
                  <a:cubicBezTo>
                    <a:pt x="1000" y="1570"/>
                    <a:pt x="1008" y="1570"/>
                    <a:pt x="1016" y="1569"/>
                  </a:cubicBezTo>
                  <a:cubicBezTo>
                    <a:pt x="1114" y="1568"/>
                    <a:pt x="1204" y="1511"/>
                    <a:pt x="1246" y="1421"/>
                  </a:cubicBezTo>
                  <a:cubicBezTo>
                    <a:pt x="1252" y="1490"/>
                    <a:pt x="1255" y="1553"/>
                    <a:pt x="1255" y="1608"/>
                  </a:cubicBezTo>
                  <a:cubicBezTo>
                    <a:pt x="1253" y="1903"/>
                    <a:pt x="1192" y="2097"/>
                    <a:pt x="1068" y="2181"/>
                  </a:cubicBezTo>
                  <a:cubicBezTo>
                    <a:pt x="1018" y="2216"/>
                    <a:pt x="960" y="2234"/>
                    <a:pt x="894" y="2234"/>
                  </a:cubicBezTo>
                  <a:cubicBezTo>
                    <a:pt x="800" y="2234"/>
                    <a:pt x="690" y="2197"/>
                    <a:pt x="563" y="2125"/>
                  </a:cubicBezTo>
                  <a:cubicBezTo>
                    <a:pt x="405" y="2033"/>
                    <a:pt x="280" y="1926"/>
                    <a:pt x="187" y="1802"/>
                  </a:cubicBezTo>
                  <a:lnTo>
                    <a:pt x="106" y="1941"/>
                  </a:lnTo>
                  <a:cubicBezTo>
                    <a:pt x="221" y="2086"/>
                    <a:pt x="375" y="2217"/>
                    <a:pt x="566" y="2328"/>
                  </a:cubicBezTo>
                  <a:cubicBezTo>
                    <a:pt x="726" y="2420"/>
                    <a:pt x="868" y="2465"/>
                    <a:pt x="992" y="2465"/>
                  </a:cubicBezTo>
                  <a:cubicBezTo>
                    <a:pt x="1006" y="2465"/>
                    <a:pt x="1020" y="2465"/>
                    <a:pt x="1033" y="2464"/>
                  </a:cubicBezTo>
                  <a:cubicBezTo>
                    <a:pt x="1167" y="2452"/>
                    <a:pt x="1270" y="2381"/>
                    <a:pt x="1344" y="2253"/>
                  </a:cubicBezTo>
                  <a:cubicBezTo>
                    <a:pt x="1419" y="2125"/>
                    <a:pt x="1456" y="1934"/>
                    <a:pt x="1458" y="1686"/>
                  </a:cubicBezTo>
                  <a:cubicBezTo>
                    <a:pt x="1459" y="1332"/>
                    <a:pt x="1390" y="1018"/>
                    <a:pt x="1255" y="744"/>
                  </a:cubicBezTo>
                  <a:cubicBezTo>
                    <a:pt x="1119" y="471"/>
                    <a:pt x="922" y="261"/>
                    <a:pt x="664" y="113"/>
                  </a:cubicBezTo>
                  <a:lnTo>
                    <a:pt x="664" y="111"/>
                  </a:lnTo>
                  <a:cubicBezTo>
                    <a:pt x="539" y="38"/>
                    <a:pt x="425" y="2"/>
                    <a:pt x="326" y="0"/>
                  </a:cubicBezTo>
                  <a:cubicBezTo>
                    <a:pt x="321" y="0"/>
                    <a:pt x="316" y="0"/>
                    <a:pt x="31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1" name="Google Shape;3151;p44"/>
            <p:cNvSpPr/>
            <p:nvPr/>
          </p:nvSpPr>
          <p:spPr>
            <a:xfrm>
              <a:off x="5896463" y="4258175"/>
              <a:ext cx="34375" cy="61275"/>
            </a:xfrm>
            <a:custGeom>
              <a:avLst/>
              <a:gdLst/>
              <a:ahLst/>
              <a:cxnLst/>
              <a:rect l="l" t="t" r="r" b="b"/>
              <a:pathLst>
                <a:path w="1375" h="2451" extrusionOk="0">
                  <a:moveTo>
                    <a:pt x="33" y="0"/>
                  </a:moveTo>
                  <a:lnTo>
                    <a:pt x="578" y="1132"/>
                  </a:lnTo>
                  <a:lnTo>
                    <a:pt x="1" y="1658"/>
                  </a:lnTo>
                  <a:lnTo>
                    <a:pt x="222" y="1786"/>
                  </a:lnTo>
                  <a:lnTo>
                    <a:pt x="690" y="1355"/>
                  </a:lnTo>
                  <a:lnTo>
                    <a:pt x="1150" y="2321"/>
                  </a:lnTo>
                  <a:lnTo>
                    <a:pt x="1374" y="2451"/>
                  </a:lnTo>
                  <a:lnTo>
                    <a:pt x="795" y="1257"/>
                  </a:lnTo>
                  <a:lnTo>
                    <a:pt x="1345" y="758"/>
                  </a:lnTo>
                  <a:lnTo>
                    <a:pt x="1130" y="634"/>
                  </a:lnTo>
                  <a:lnTo>
                    <a:pt x="690" y="1036"/>
                  </a:lnTo>
                  <a:lnTo>
                    <a:pt x="253" y="128"/>
                  </a:lnTo>
                  <a:lnTo>
                    <a:pt x="33"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2" name="Google Shape;3152;p44"/>
            <p:cNvSpPr/>
            <p:nvPr/>
          </p:nvSpPr>
          <p:spPr>
            <a:xfrm>
              <a:off x="5907013" y="4410950"/>
              <a:ext cx="18200" cy="15450"/>
            </a:xfrm>
            <a:custGeom>
              <a:avLst/>
              <a:gdLst/>
              <a:ahLst/>
              <a:cxnLst/>
              <a:rect l="l" t="t" r="r" b="b"/>
              <a:pathLst>
                <a:path w="728" h="618" extrusionOk="0">
                  <a:moveTo>
                    <a:pt x="1" y="1"/>
                  </a:moveTo>
                  <a:lnTo>
                    <a:pt x="1" y="198"/>
                  </a:lnTo>
                  <a:lnTo>
                    <a:pt x="727" y="617"/>
                  </a:lnTo>
                  <a:lnTo>
                    <a:pt x="728" y="420"/>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3" name="Google Shape;3153;p44"/>
            <p:cNvSpPr/>
            <p:nvPr/>
          </p:nvSpPr>
          <p:spPr>
            <a:xfrm>
              <a:off x="5758863" y="4046450"/>
              <a:ext cx="51650" cy="76725"/>
            </a:xfrm>
            <a:custGeom>
              <a:avLst/>
              <a:gdLst/>
              <a:ahLst/>
              <a:cxnLst/>
              <a:rect l="l" t="t" r="r" b="b"/>
              <a:pathLst>
                <a:path w="2066" h="3069" extrusionOk="0">
                  <a:moveTo>
                    <a:pt x="318" y="164"/>
                  </a:moveTo>
                  <a:cubicBezTo>
                    <a:pt x="355" y="164"/>
                    <a:pt x="396" y="178"/>
                    <a:pt x="443" y="204"/>
                  </a:cubicBezTo>
                  <a:cubicBezTo>
                    <a:pt x="532" y="256"/>
                    <a:pt x="605" y="339"/>
                    <a:pt x="659" y="454"/>
                  </a:cubicBezTo>
                  <a:cubicBezTo>
                    <a:pt x="714" y="567"/>
                    <a:pt x="740" y="695"/>
                    <a:pt x="740" y="840"/>
                  </a:cubicBezTo>
                  <a:cubicBezTo>
                    <a:pt x="739" y="984"/>
                    <a:pt x="713" y="1082"/>
                    <a:pt x="658" y="1132"/>
                  </a:cubicBezTo>
                  <a:cubicBezTo>
                    <a:pt x="631" y="1156"/>
                    <a:pt x="600" y="1169"/>
                    <a:pt x="564" y="1169"/>
                  </a:cubicBezTo>
                  <a:cubicBezTo>
                    <a:pt x="528" y="1169"/>
                    <a:pt x="486" y="1155"/>
                    <a:pt x="440" y="1128"/>
                  </a:cubicBezTo>
                  <a:lnTo>
                    <a:pt x="440" y="1127"/>
                  </a:lnTo>
                  <a:cubicBezTo>
                    <a:pt x="347" y="1074"/>
                    <a:pt x="275" y="990"/>
                    <a:pt x="222" y="878"/>
                  </a:cubicBezTo>
                  <a:cubicBezTo>
                    <a:pt x="168" y="757"/>
                    <a:pt x="140" y="627"/>
                    <a:pt x="141" y="493"/>
                  </a:cubicBezTo>
                  <a:cubicBezTo>
                    <a:pt x="141" y="350"/>
                    <a:pt x="170" y="256"/>
                    <a:pt x="224" y="203"/>
                  </a:cubicBezTo>
                  <a:cubicBezTo>
                    <a:pt x="250" y="177"/>
                    <a:pt x="282" y="164"/>
                    <a:pt x="318" y="164"/>
                  </a:cubicBezTo>
                  <a:close/>
                  <a:moveTo>
                    <a:pt x="254" y="1"/>
                  </a:moveTo>
                  <a:cubicBezTo>
                    <a:pt x="205" y="1"/>
                    <a:pt x="162" y="16"/>
                    <a:pt x="125" y="46"/>
                  </a:cubicBezTo>
                  <a:cubicBezTo>
                    <a:pt x="46" y="111"/>
                    <a:pt x="3" y="233"/>
                    <a:pt x="2" y="414"/>
                  </a:cubicBezTo>
                  <a:cubicBezTo>
                    <a:pt x="1" y="591"/>
                    <a:pt x="42" y="765"/>
                    <a:pt x="123" y="922"/>
                  </a:cubicBezTo>
                  <a:cubicBezTo>
                    <a:pt x="202" y="1079"/>
                    <a:pt x="308" y="1194"/>
                    <a:pt x="439" y="1270"/>
                  </a:cubicBezTo>
                  <a:cubicBezTo>
                    <a:pt x="510" y="1311"/>
                    <a:pt x="573" y="1332"/>
                    <a:pt x="630" y="1332"/>
                  </a:cubicBezTo>
                  <a:cubicBezTo>
                    <a:pt x="677" y="1332"/>
                    <a:pt x="719" y="1317"/>
                    <a:pt x="755" y="1289"/>
                  </a:cubicBezTo>
                  <a:cubicBezTo>
                    <a:pt x="837" y="1226"/>
                    <a:pt x="879" y="1102"/>
                    <a:pt x="879" y="919"/>
                  </a:cubicBezTo>
                  <a:cubicBezTo>
                    <a:pt x="880" y="742"/>
                    <a:pt x="839" y="567"/>
                    <a:pt x="758" y="410"/>
                  </a:cubicBezTo>
                  <a:cubicBezTo>
                    <a:pt x="677" y="252"/>
                    <a:pt x="571" y="136"/>
                    <a:pt x="443" y="61"/>
                  </a:cubicBezTo>
                  <a:cubicBezTo>
                    <a:pt x="372" y="21"/>
                    <a:pt x="309" y="1"/>
                    <a:pt x="254" y="1"/>
                  </a:cubicBezTo>
                  <a:close/>
                  <a:moveTo>
                    <a:pt x="1617" y="755"/>
                  </a:moveTo>
                  <a:lnTo>
                    <a:pt x="286" y="2218"/>
                  </a:lnTo>
                  <a:lnTo>
                    <a:pt x="450" y="2313"/>
                  </a:lnTo>
                  <a:lnTo>
                    <a:pt x="1781" y="850"/>
                  </a:lnTo>
                  <a:lnTo>
                    <a:pt x="1617" y="755"/>
                  </a:lnTo>
                  <a:close/>
                  <a:moveTo>
                    <a:pt x="1505" y="1902"/>
                  </a:moveTo>
                  <a:cubicBezTo>
                    <a:pt x="1542" y="1902"/>
                    <a:pt x="1583" y="1915"/>
                    <a:pt x="1629" y="1942"/>
                  </a:cubicBezTo>
                  <a:cubicBezTo>
                    <a:pt x="1720" y="1995"/>
                    <a:pt x="1794" y="2079"/>
                    <a:pt x="1847" y="2191"/>
                  </a:cubicBezTo>
                  <a:cubicBezTo>
                    <a:pt x="1902" y="2311"/>
                    <a:pt x="1930" y="2443"/>
                    <a:pt x="1927" y="2575"/>
                  </a:cubicBezTo>
                  <a:cubicBezTo>
                    <a:pt x="1927" y="2719"/>
                    <a:pt x="1898" y="2815"/>
                    <a:pt x="1845" y="2867"/>
                  </a:cubicBezTo>
                  <a:cubicBezTo>
                    <a:pt x="1818" y="2893"/>
                    <a:pt x="1787" y="2906"/>
                    <a:pt x="1751" y="2906"/>
                  </a:cubicBezTo>
                  <a:cubicBezTo>
                    <a:pt x="1714" y="2906"/>
                    <a:pt x="1673" y="2892"/>
                    <a:pt x="1626" y="2866"/>
                  </a:cubicBezTo>
                  <a:cubicBezTo>
                    <a:pt x="1535" y="2813"/>
                    <a:pt x="1463" y="2730"/>
                    <a:pt x="1409" y="2617"/>
                  </a:cubicBezTo>
                  <a:cubicBezTo>
                    <a:pt x="1353" y="2496"/>
                    <a:pt x="1324" y="2364"/>
                    <a:pt x="1328" y="2229"/>
                  </a:cubicBezTo>
                  <a:cubicBezTo>
                    <a:pt x="1328" y="2086"/>
                    <a:pt x="1355" y="1989"/>
                    <a:pt x="1412" y="1939"/>
                  </a:cubicBezTo>
                  <a:cubicBezTo>
                    <a:pt x="1439" y="1915"/>
                    <a:pt x="1470" y="1902"/>
                    <a:pt x="1505" y="1902"/>
                  </a:cubicBezTo>
                  <a:close/>
                  <a:moveTo>
                    <a:pt x="1441" y="1738"/>
                  </a:moveTo>
                  <a:cubicBezTo>
                    <a:pt x="1393" y="1738"/>
                    <a:pt x="1351" y="1753"/>
                    <a:pt x="1313" y="1783"/>
                  </a:cubicBezTo>
                  <a:cubicBezTo>
                    <a:pt x="1231" y="1848"/>
                    <a:pt x="1189" y="1970"/>
                    <a:pt x="1189" y="2150"/>
                  </a:cubicBezTo>
                  <a:cubicBezTo>
                    <a:pt x="1186" y="2326"/>
                    <a:pt x="1228" y="2502"/>
                    <a:pt x="1311" y="2658"/>
                  </a:cubicBezTo>
                  <a:cubicBezTo>
                    <a:pt x="1390" y="2817"/>
                    <a:pt x="1497" y="2934"/>
                    <a:pt x="1626" y="3009"/>
                  </a:cubicBezTo>
                  <a:cubicBezTo>
                    <a:pt x="1694" y="3049"/>
                    <a:pt x="1757" y="3069"/>
                    <a:pt x="1813" y="3069"/>
                  </a:cubicBezTo>
                  <a:cubicBezTo>
                    <a:pt x="1862" y="3069"/>
                    <a:pt x="1905" y="3054"/>
                    <a:pt x="1943" y="3024"/>
                  </a:cubicBezTo>
                  <a:cubicBezTo>
                    <a:pt x="2024" y="2960"/>
                    <a:pt x="2064" y="2837"/>
                    <a:pt x="2064" y="2656"/>
                  </a:cubicBezTo>
                  <a:cubicBezTo>
                    <a:pt x="2065" y="2480"/>
                    <a:pt x="2024" y="2306"/>
                    <a:pt x="1946" y="2148"/>
                  </a:cubicBezTo>
                  <a:cubicBezTo>
                    <a:pt x="1865" y="1990"/>
                    <a:pt x="1759" y="1874"/>
                    <a:pt x="1628" y="1800"/>
                  </a:cubicBezTo>
                  <a:lnTo>
                    <a:pt x="1629" y="1798"/>
                  </a:lnTo>
                  <a:cubicBezTo>
                    <a:pt x="1560" y="1758"/>
                    <a:pt x="1497" y="1738"/>
                    <a:pt x="1441" y="1738"/>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4" name="Google Shape;3154;p44"/>
            <p:cNvSpPr/>
            <p:nvPr/>
          </p:nvSpPr>
          <p:spPr>
            <a:xfrm>
              <a:off x="5519463" y="4181900"/>
              <a:ext cx="42050" cy="59600"/>
            </a:xfrm>
            <a:custGeom>
              <a:avLst/>
              <a:gdLst/>
              <a:ahLst/>
              <a:cxnLst/>
              <a:rect l="l" t="t" r="r" b="b"/>
              <a:pathLst>
                <a:path w="1682" h="2384" extrusionOk="0">
                  <a:moveTo>
                    <a:pt x="1033" y="0"/>
                  </a:moveTo>
                  <a:lnTo>
                    <a:pt x="1" y="884"/>
                  </a:lnTo>
                  <a:lnTo>
                    <a:pt x="1" y="1050"/>
                  </a:lnTo>
                  <a:lnTo>
                    <a:pt x="1095" y="1683"/>
                  </a:lnTo>
                  <a:lnTo>
                    <a:pt x="1094" y="2268"/>
                  </a:lnTo>
                  <a:lnTo>
                    <a:pt x="1293" y="2384"/>
                  </a:lnTo>
                  <a:lnTo>
                    <a:pt x="1295" y="1798"/>
                  </a:lnTo>
                  <a:lnTo>
                    <a:pt x="1682" y="2021"/>
                  </a:lnTo>
                  <a:lnTo>
                    <a:pt x="1682" y="1817"/>
                  </a:lnTo>
                  <a:lnTo>
                    <a:pt x="1296" y="1593"/>
                  </a:lnTo>
                  <a:lnTo>
                    <a:pt x="1297" y="1077"/>
                  </a:lnTo>
                  <a:lnTo>
                    <a:pt x="1103" y="965"/>
                  </a:lnTo>
                  <a:lnTo>
                    <a:pt x="1102" y="1481"/>
                  </a:lnTo>
                  <a:lnTo>
                    <a:pt x="259" y="995"/>
                  </a:lnTo>
                  <a:lnTo>
                    <a:pt x="1255" y="129"/>
                  </a:lnTo>
                  <a:lnTo>
                    <a:pt x="1033"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5" name="Google Shape;3155;p44"/>
            <p:cNvSpPr/>
            <p:nvPr/>
          </p:nvSpPr>
          <p:spPr>
            <a:xfrm>
              <a:off x="5519388" y="4035325"/>
              <a:ext cx="35625" cy="64600"/>
            </a:xfrm>
            <a:custGeom>
              <a:avLst/>
              <a:gdLst/>
              <a:ahLst/>
              <a:cxnLst/>
              <a:rect l="l" t="t" r="r" b="b"/>
              <a:pathLst>
                <a:path w="1425" h="2584" extrusionOk="0">
                  <a:moveTo>
                    <a:pt x="1" y="1"/>
                  </a:moveTo>
                  <a:lnTo>
                    <a:pt x="0" y="622"/>
                  </a:lnTo>
                  <a:lnTo>
                    <a:pt x="196" y="735"/>
                  </a:lnTo>
                  <a:lnTo>
                    <a:pt x="197" y="318"/>
                  </a:lnTo>
                  <a:lnTo>
                    <a:pt x="1194" y="894"/>
                  </a:lnTo>
                  <a:lnTo>
                    <a:pt x="390" y="2459"/>
                  </a:lnTo>
                  <a:lnTo>
                    <a:pt x="608" y="2583"/>
                  </a:lnTo>
                  <a:lnTo>
                    <a:pt x="1425" y="986"/>
                  </a:lnTo>
                  <a:lnTo>
                    <a:pt x="1425" y="823"/>
                  </a:lnTo>
                  <a:lnTo>
                    <a:pt x="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6" name="Google Shape;3156;p44"/>
            <p:cNvSpPr/>
            <p:nvPr/>
          </p:nvSpPr>
          <p:spPr>
            <a:xfrm>
              <a:off x="5502188" y="3912925"/>
              <a:ext cx="38250" cy="55300"/>
            </a:xfrm>
            <a:custGeom>
              <a:avLst/>
              <a:gdLst/>
              <a:ahLst/>
              <a:cxnLst/>
              <a:rect l="l" t="t" r="r" b="b"/>
              <a:pathLst>
                <a:path w="1530" h="2212" extrusionOk="0">
                  <a:moveTo>
                    <a:pt x="768" y="235"/>
                  </a:moveTo>
                  <a:lnTo>
                    <a:pt x="1126" y="1370"/>
                  </a:lnTo>
                  <a:lnTo>
                    <a:pt x="1126" y="1370"/>
                  </a:lnTo>
                  <a:lnTo>
                    <a:pt x="407" y="954"/>
                  </a:lnTo>
                  <a:lnTo>
                    <a:pt x="768" y="235"/>
                  </a:lnTo>
                  <a:close/>
                  <a:moveTo>
                    <a:pt x="692" y="0"/>
                  </a:moveTo>
                  <a:lnTo>
                    <a:pt x="1" y="1330"/>
                  </a:lnTo>
                  <a:lnTo>
                    <a:pt x="166" y="1425"/>
                  </a:lnTo>
                  <a:lnTo>
                    <a:pt x="347" y="1068"/>
                  </a:lnTo>
                  <a:lnTo>
                    <a:pt x="1184" y="1550"/>
                  </a:lnTo>
                  <a:lnTo>
                    <a:pt x="1364" y="2116"/>
                  </a:lnTo>
                  <a:lnTo>
                    <a:pt x="1530" y="2212"/>
                  </a:lnTo>
                  <a:lnTo>
                    <a:pt x="849" y="90"/>
                  </a:lnTo>
                  <a:lnTo>
                    <a:pt x="847" y="91"/>
                  </a:lnTo>
                  <a:lnTo>
                    <a:pt x="69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7" name="Google Shape;3157;p44"/>
            <p:cNvSpPr/>
            <p:nvPr/>
          </p:nvSpPr>
          <p:spPr>
            <a:xfrm>
              <a:off x="5542863" y="3934450"/>
              <a:ext cx="33475" cy="49825"/>
            </a:xfrm>
            <a:custGeom>
              <a:avLst/>
              <a:gdLst/>
              <a:ahLst/>
              <a:cxnLst/>
              <a:rect l="l" t="t" r="r" b="b"/>
              <a:pathLst>
                <a:path w="1339" h="1993" extrusionOk="0">
                  <a:moveTo>
                    <a:pt x="406" y="1"/>
                  </a:moveTo>
                  <a:cubicBezTo>
                    <a:pt x="399" y="1"/>
                    <a:pt x="393" y="1"/>
                    <a:pt x="386" y="1"/>
                  </a:cubicBezTo>
                  <a:cubicBezTo>
                    <a:pt x="266" y="7"/>
                    <a:pt x="172" y="60"/>
                    <a:pt x="103" y="153"/>
                  </a:cubicBezTo>
                  <a:cubicBezTo>
                    <a:pt x="35" y="246"/>
                    <a:pt x="1" y="378"/>
                    <a:pt x="0" y="545"/>
                  </a:cubicBezTo>
                  <a:cubicBezTo>
                    <a:pt x="1" y="720"/>
                    <a:pt x="35" y="891"/>
                    <a:pt x="101" y="1053"/>
                  </a:cubicBezTo>
                  <a:cubicBezTo>
                    <a:pt x="168" y="1226"/>
                    <a:pt x="263" y="1387"/>
                    <a:pt x="381" y="1530"/>
                  </a:cubicBezTo>
                  <a:cubicBezTo>
                    <a:pt x="493" y="1669"/>
                    <a:pt x="629" y="1786"/>
                    <a:pt x="783" y="1875"/>
                  </a:cubicBezTo>
                  <a:cubicBezTo>
                    <a:pt x="894" y="1940"/>
                    <a:pt x="999" y="1979"/>
                    <a:pt x="1093" y="1990"/>
                  </a:cubicBezTo>
                  <a:cubicBezTo>
                    <a:pt x="1111" y="1992"/>
                    <a:pt x="1128" y="1993"/>
                    <a:pt x="1145" y="1993"/>
                  </a:cubicBezTo>
                  <a:cubicBezTo>
                    <a:pt x="1217" y="1993"/>
                    <a:pt x="1281" y="1976"/>
                    <a:pt x="1335" y="1941"/>
                  </a:cubicBezTo>
                  <a:lnTo>
                    <a:pt x="1234" y="1766"/>
                  </a:lnTo>
                  <a:cubicBezTo>
                    <a:pt x="1187" y="1794"/>
                    <a:pt x="1135" y="1809"/>
                    <a:pt x="1077" y="1809"/>
                  </a:cubicBezTo>
                  <a:cubicBezTo>
                    <a:pt x="993" y="1809"/>
                    <a:pt x="897" y="1778"/>
                    <a:pt x="789" y="1716"/>
                  </a:cubicBezTo>
                  <a:cubicBezTo>
                    <a:pt x="665" y="1642"/>
                    <a:pt x="555" y="1548"/>
                    <a:pt x="467" y="1436"/>
                  </a:cubicBezTo>
                  <a:cubicBezTo>
                    <a:pt x="370" y="1319"/>
                    <a:pt x="293" y="1188"/>
                    <a:pt x="239" y="1047"/>
                  </a:cubicBezTo>
                  <a:cubicBezTo>
                    <a:pt x="186" y="916"/>
                    <a:pt x="158" y="776"/>
                    <a:pt x="157" y="635"/>
                  </a:cubicBezTo>
                  <a:cubicBezTo>
                    <a:pt x="157" y="500"/>
                    <a:pt x="186" y="395"/>
                    <a:pt x="240" y="316"/>
                  </a:cubicBezTo>
                  <a:cubicBezTo>
                    <a:pt x="293" y="241"/>
                    <a:pt x="379" y="195"/>
                    <a:pt x="471" y="192"/>
                  </a:cubicBezTo>
                  <a:cubicBezTo>
                    <a:pt x="478" y="191"/>
                    <a:pt x="485" y="191"/>
                    <a:pt x="492" y="191"/>
                  </a:cubicBezTo>
                  <a:cubicBezTo>
                    <a:pt x="583" y="191"/>
                    <a:pt x="683" y="221"/>
                    <a:pt x="793" y="285"/>
                  </a:cubicBezTo>
                  <a:cubicBezTo>
                    <a:pt x="973" y="390"/>
                    <a:pt x="1121" y="543"/>
                    <a:pt x="1238" y="747"/>
                  </a:cubicBezTo>
                  <a:lnTo>
                    <a:pt x="1339" y="689"/>
                  </a:lnTo>
                  <a:cubicBezTo>
                    <a:pt x="1274" y="570"/>
                    <a:pt x="1193" y="461"/>
                    <a:pt x="1100" y="364"/>
                  </a:cubicBezTo>
                  <a:cubicBezTo>
                    <a:pt x="1007" y="268"/>
                    <a:pt x="904" y="187"/>
                    <a:pt x="789" y="119"/>
                  </a:cubicBezTo>
                  <a:lnTo>
                    <a:pt x="789" y="121"/>
                  </a:lnTo>
                  <a:cubicBezTo>
                    <a:pt x="650" y="41"/>
                    <a:pt x="522" y="1"/>
                    <a:pt x="406"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8" name="Google Shape;3158;p44"/>
            <p:cNvSpPr/>
            <p:nvPr/>
          </p:nvSpPr>
          <p:spPr>
            <a:xfrm>
              <a:off x="5900413" y="4140725"/>
              <a:ext cx="30175" cy="39200"/>
            </a:xfrm>
            <a:custGeom>
              <a:avLst/>
              <a:gdLst/>
              <a:ahLst/>
              <a:cxnLst/>
              <a:rect l="l" t="t" r="r" b="b"/>
              <a:pathLst>
                <a:path w="1207" h="1568" extrusionOk="0">
                  <a:moveTo>
                    <a:pt x="546" y="1"/>
                  </a:moveTo>
                  <a:cubicBezTo>
                    <a:pt x="533" y="1"/>
                    <a:pt x="521" y="4"/>
                    <a:pt x="510" y="11"/>
                  </a:cubicBezTo>
                  <a:cubicBezTo>
                    <a:pt x="485" y="26"/>
                    <a:pt x="473" y="55"/>
                    <a:pt x="473" y="101"/>
                  </a:cubicBezTo>
                  <a:cubicBezTo>
                    <a:pt x="473" y="146"/>
                    <a:pt x="486" y="190"/>
                    <a:pt x="510" y="230"/>
                  </a:cubicBezTo>
                  <a:cubicBezTo>
                    <a:pt x="531" y="270"/>
                    <a:pt x="564" y="305"/>
                    <a:pt x="602" y="329"/>
                  </a:cubicBezTo>
                  <a:cubicBezTo>
                    <a:pt x="624" y="341"/>
                    <a:pt x="644" y="347"/>
                    <a:pt x="662" y="347"/>
                  </a:cubicBezTo>
                  <a:cubicBezTo>
                    <a:pt x="675" y="347"/>
                    <a:pt x="686" y="344"/>
                    <a:pt x="697" y="339"/>
                  </a:cubicBezTo>
                  <a:cubicBezTo>
                    <a:pt x="723" y="324"/>
                    <a:pt x="735" y="296"/>
                    <a:pt x="735" y="253"/>
                  </a:cubicBezTo>
                  <a:cubicBezTo>
                    <a:pt x="735" y="205"/>
                    <a:pt x="723" y="158"/>
                    <a:pt x="698" y="117"/>
                  </a:cubicBezTo>
                  <a:cubicBezTo>
                    <a:pt x="676" y="77"/>
                    <a:pt x="643" y="42"/>
                    <a:pt x="603" y="19"/>
                  </a:cubicBezTo>
                  <a:cubicBezTo>
                    <a:pt x="583" y="7"/>
                    <a:pt x="563" y="1"/>
                    <a:pt x="546" y="1"/>
                  </a:cubicBezTo>
                  <a:close/>
                  <a:moveTo>
                    <a:pt x="1" y="344"/>
                  </a:moveTo>
                  <a:lnTo>
                    <a:pt x="1" y="532"/>
                  </a:lnTo>
                  <a:lnTo>
                    <a:pt x="1206" y="1228"/>
                  </a:lnTo>
                  <a:lnTo>
                    <a:pt x="1206" y="1040"/>
                  </a:lnTo>
                  <a:lnTo>
                    <a:pt x="1" y="344"/>
                  </a:lnTo>
                  <a:close/>
                  <a:moveTo>
                    <a:pt x="541" y="1220"/>
                  </a:moveTo>
                  <a:cubicBezTo>
                    <a:pt x="529" y="1220"/>
                    <a:pt x="518" y="1223"/>
                    <a:pt x="508" y="1229"/>
                  </a:cubicBezTo>
                  <a:cubicBezTo>
                    <a:pt x="481" y="1243"/>
                    <a:pt x="469" y="1271"/>
                    <a:pt x="469" y="1316"/>
                  </a:cubicBezTo>
                  <a:cubicBezTo>
                    <a:pt x="470" y="1363"/>
                    <a:pt x="483" y="1409"/>
                    <a:pt x="506" y="1449"/>
                  </a:cubicBezTo>
                  <a:cubicBezTo>
                    <a:pt x="527" y="1490"/>
                    <a:pt x="560" y="1524"/>
                    <a:pt x="598" y="1548"/>
                  </a:cubicBezTo>
                  <a:cubicBezTo>
                    <a:pt x="621" y="1561"/>
                    <a:pt x="641" y="1567"/>
                    <a:pt x="658" y="1567"/>
                  </a:cubicBezTo>
                  <a:cubicBezTo>
                    <a:pt x="671" y="1567"/>
                    <a:pt x="682" y="1564"/>
                    <a:pt x="693" y="1558"/>
                  </a:cubicBezTo>
                  <a:cubicBezTo>
                    <a:pt x="719" y="1543"/>
                    <a:pt x="733" y="1514"/>
                    <a:pt x="733" y="1469"/>
                  </a:cubicBezTo>
                  <a:cubicBezTo>
                    <a:pt x="732" y="1422"/>
                    <a:pt x="719" y="1376"/>
                    <a:pt x="694" y="1336"/>
                  </a:cubicBezTo>
                  <a:cubicBezTo>
                    <a:pt x="672" y="1296"/>
                    <a:pt x="640" y="1263"/>
                    <a:pt x="601" y="1239"/>
                  </a:cubicBezTo>
                  <a:cubicBezTo>
                    <a:pt x="579" y="1226"/>
                    <a:pt x="559" y="1220"/>
                    <a:pt x="541" y="122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9" name="Google Shape;3159;p44"/>
            <p:cNvSpPr/>
            <p:nvPr/>
          </p:nvSpPr>
          <p:spPr>
            <a:xfrm>
              <a:off x="5532638" y="3699306"/>
              <a:ext cx="17500" cy="63625"/>
            </a:xfrm>
            <a:custGeom>
              <a:avLst/>
              <a:gdLst/>
              <a:ahLst/>
              <a:cxnLst/>
              <a:rect l="l" t="t" r="r" b="b"/>
              <a:pathLst>
                <a:path w="700" h="2545" extrusionOk="0">
                  <a:moveTo>
                    <a:pt x="458" y="1"/>
                  </a:moveTo>
                  <a:lnTo>
                    <a:pt x="1" y="18"/>
                  </a:lnTo>
                  <a:lnTo>
                    <a:pt x="55" y="297"/>
                  </a:lnTo>
                  <a:lnTo>
                    <a:pt x="419" y="281"/>
                  </a:lnTo>
                  <a:lnTo>
                    <a:pt x="425" y="285"/>
                  </a:lnTo>
                  <a:lnTo>
                    <a:pt x="419" y="2387"/>
                  </a:lnTo>
                  <a:lnTo>
                    <a:pt x="693" y="2545"/>
                  </a:lnTo>
                  <a:lnTo>
                    <a:pt x="699" y="140"/>
                  </a:lnTo>
                  <a:lnTo>
                    <a:pt x="458" y="1"/>
                  </a:ln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0" name="Google Shape;3160;p44"/>
            <p:cNvSpPr/>
            <p:nvPr/>
          </p:nvSpPr>
          <p:spPr>
            <a:xfrm>
              <a:off x="5562988" y="3715356"/>
              <a:ext cx="33400" cy="74350"/>
            </a:xfrm>
            <a:custGeom>
              <a:avLst/>
              <a:gdLst/>
              <a:ahLst/>
              <a:cxnLst/>
              <a:rect l="l" t="t" r="r" b="b"/>
              <a:pathLst>
                <a:path w="1336" h="2974" extrusionOk="0">
                  <a:moveTo>
                    <a:pt x="231" y="1"/>
                  </a:moveTo>
                  <a:cubicBezTo>
                    <a:pt x="167" y="1"/>
                    <a:pt x="109" y="12"/>
                    <a:pt x="58" y="31"/>
                  </a:cubicBezTo>
                  <a:lnTo>
                    <a:pt x="148" y="313"/>
                  </a:lnTo>
                  <a:cubicBezTo>
                    <a:pt x="190" y="297"/>
                    <a:pt x="244" y="284"/>
                    <a:pt x="308" y="284"/>
                  </a:cubicBezTo>
                  <a:cubicBezTo>
                    <a:pt x="389" y="284"/>
                    <a:pt x="485" y="305"/>
                    <a:pt x="591" y="365"/>
                  </a:cubicBezTo>
                  <a:cubicBezTo>
                    <a:pt x="903" y="546"/>
                    <a:pt x="1006" y="830"/>
                    <a:pt x="1006" y="1075"/>
                  </a:cubicBezTo>
                  <a:cubicBezTo>
                    <a:pt x="1002" y="1436"/>
                    <a:pt x="759" y="1608"/>
                    <a:pt x="222" y="1883"/>
                  </a:cubicBezTo>
                  <a:lnTo>
                    <a:pt x="1" y="2003"/>
                  </a:lnTo>
                  <a:lnTo>
                    <a:pt x="1" y="2203"/>
                  </a:lnTo>
                  <a:lnTo>
                    <a:pt x="1336" y="2974"/>
                  </a:lnTo>
                  <a:lnTo>
                    <a:pt x="1336" y="2704"/>
                  </a:lnTo>
                  <a:lnTo>
                    <a:pt x="395" y="2161"/>
                  </a:lnTo>
                  <a:lnTo>
                    <a:pt x="395" y="2154"/>
                  </a:lnTo>
                  <a:lnTo>
                    <a:pt x="565" y="2072"/>
                  </a:lnTo>
                  <a:cubicBezTo>
                    <a:pt x="1007" y="1841"/>
                    <a:pt x="1288" y="1643"/>
                    <a:pt x="1289" y="1199"/>
                  </a:cubicBezTo>
                  <a:cubicBezTo>
                    <a:pt x="1289" y="856"/>
                    <a:pt x="1101" y="391"/>
                    <a:pt x="651" y="131"/>
                  </a:cubicBezTo>
                  <a:lnTo>
                    <a:pt x="652" y="131"/>
                  </a:lnTo>
                  <a:cubicBezTo>
                    <a:pt x="494" y="39"/>
                    <a:pt x="351" y="1"/>
                    <a:pt x="231" y="1"/>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1" name="Google Shape;3161;p44"/>
            <p:cNvSpPr/>
            <p:nvPr/>
          </p:nvSpPr>
          <p:spPr>
            <a:xfrm>
              <a:off x="5598013" y="3735031"/>
              <a:ext cx="32750" cy="68025"/>
            </a:xfrm>
            <a:custGeom>
              <a:avLst/>
              <a:gdLst/>
              <a:ahLst/>
              <a:cxnLst/>
              <a:rect l="l" t="t" r="r" b="b"/>
              <a:pathLst>
                <a:path w="1310" h="2721" extrusionOk="0">
                  <a:moveTo>
                    <a:pt x="176" y="1"/>
                  </a:moveTo>
                  <a:cubicBezTo>
                    <a:pt x="141" y="1"/>
                    <a:pt x="111" y="5"/>
                    <a:pt x="85" y="11"/>
                  </a:cubicBezTo>
                  <a:lnTo>
                    <a:pt x="159" y="290"/>
                  </a:lnTo>
                  <a:cubicBezTo>
                    <a:pt x="185" y="284"/>
                    <a:pt x="217" y="280"/>
                    <a:pt x="254" y="280"/>
                  </a:cubicBezTo>
                  <a:cubicBezTo>
                    <a:pt x="344" y="280"/>
                    <a:pt x="459" y="303"/>
                    <a:pt x="577" y="373"/>
                  </a:cubicBezTo>
                  <a:cubicBezTo>
                    <a:pt x="839" y="522"/>
                    <a:pt x="944" y="756"/>
                    <a:pt x="944" y="948"/>
                  </a:cubicBezTo>
                  <a:cubicBezTo>
                    <a:pt x="944" y="1111"/>
                    <a:pt x="859" y="1172"/>
                    <a:pt x="747" y="1172"/>
                  </a:cubicBezTo>
                  <a:cubicBezTo>
                    <a:pt x="663" y="1172"/>
                    <a:pt x="564" y="1137"/>
                    <a:pt x="475" y="1086"/>
                  </a:cubicBezTo>
                  <a:lnTo>
                    <a:pt x="318" y="994"/>
                  </a:lnTo>
                  <a:lnTo>
                    <a:pt x="318" y="1237"/>
                  </a:lnTo>
                  <a:lnTo>
                    <a:pt x="475" y="1329"/>
                  </a:lnTo>
                  <a:cubicBezTo>
                    <a:pt x="749" y="1487"/>
                    <a:pt x="1012" y="1783"/>
                    <a:pt x="1015" y="2122"/>
                  </a:cubicBezTo>
                  <a:cubicBezTo>
                    <a:pt x="1017" y="2263"/>
                    <a:pt x="962" y="2404"/>
                    <a:pt x="804" y="2404"/>
                  </a:cubicBezTo>
                  <a:cubicBezTo>
                    <a:pt x="737" y="2404"/>
                    <a:pt x="650" y="2378"/>
                    <a:pt x="541" y="2315"/>
                  </a:cubicBezTo>
                  <a:cubicBezTo>
                    <a:pt x="344" y="2201"/>
                    <a:pt x="157" y="2001"/>
                    <a:pt x="78" y="1895"/>
                  </a:cubicBezTo>
                  <a:lnTo>
                    <a:pt x="1" y="2105"/>
                  </a:lnTo>
                  <a:cubicBezTo>
                    <a:pt x="150" y="2295"/>
                    <a:pt x="334" y="2456"/>
                    <a:pt x="542" y="2579"/>
                  </a:cubicBezTo>
                  <a:cubicBezTo>
                    <a:pt x="712" y="2677"/>
                    <a:pt x="855" y="2721"/>
                    <a:pt x="969" y="2721"/>
                  </a:cubicBezTo>
                  <a:cubicBezTo>
                    <a:pt x="1192" y="2721"/>
                    <a:pt x="1307" y="2554"/>
                    <a:pt x="1308" y="2299"/>
                  </a:cubicBezTo>
                  <a:cubicBezTo>
                    <a:pt x="1309" y="1963"/>
                    <a:pt x="1101" y="1620"/>
                    <a:pt x="844" y="1412"/>
                  </a:cubicBezTo>
                  <a:lnTo>
                    <a:pt x="844" y="1404"/>
                  </a:lnTo>
                  <a:cubicBezTo>
                    <a:pt x="875" y="1409"/>
                    <a:pt x="904" y="1411"/>
                    <a:pt x="931" y="1411"/>
                  </a:cubicBezTo>
                  <a:cubicBezTo>
                    <a:pt x="1131" y="1411"/>
                    <a:pt x="1231" y="1279"/>
                    <a:pt x="1232" y="1061"/>
                  </a:cubicBezTo>
                  <a:cubicBezTo>
                    <a:pt x="1232" y="770"/>
                    <a:pt x="1047" y="381"/>
                    <a:pt x="633" y="143"/>
                  </a:cubicBezTo>
                  <a:lnTo>
                    <a:pt x="633" y="142"/>
                  </a:lnTo>
                  <a:cubicBezTo>
                    <a:pt x="460" y="42"/>
                    <a:pt x="294" y="1"/>
                    <a:pt x="176" y="1"/>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2" name="Google Shape;3162;p44"/>
            <p:cNvSpPr/>
            <p:nvPr/>
          </p:nvSpPr>
          <p:spPr>
            <a:xfrm>
              <a:off x="5633213" y="3757631"/>
              <a:ext cx="35275" cy="62275"/>
            </a:xfrm>
            <a:custGeom>
              <a:avLst/>
              <a:gdLst/>
              <a:ahLst/>
              <a:cxnLst/>
              <a:rect l="l" t="t" r="r" b="b"/>
              <a:pathLst>
                <a:path w="1411" h="2491" extrusionOk="0">
                  <a:moveTo>
                    <a:pt x="525" y="283"/>
                  </a:moveTo>
                  <a:cubicBezTo>
                    <a:pt x="576" y="283"/>
                    <a:pt x="634" y="300"/>
                    <a:pt x="696" y="336"/>
                  </a:cubicBezTo>
                  <a:cubicBezTo>
                    <a:pt x="991" y="507"/>
                    <a:pt x="1122" y="896"/>
                    <a:pt x="1120" y="1306"/>
                  </a:cubicBezTo>
                  <a:cubicBezTo>
                    <a:pt x="1120" y="1358"/>
                    <a:pt x="1112" y="1391"/>
                    <a:pt x="1095" y="1410"/>
                  </a:cubicBezTo>
                  <a:cubicBezTo>
                    <a:pt x="1055" y="1465"/>
                    <a:pt x="993" y="1497"/>
                    <a:pt x="915" y="1497"/>
                  </a:cubicBezTo>
                  <a:cubicBezTo>
                    <a:pt x="848" y="1497"/>
                    <a:pt x="770" y="1474"/>
                    <a:pt x="682" y="1424"/>
                  </a:cubicBezTo>
                  <a:cubicBezTo>
                    <a:pt x="438" y="1282"/>
                    <a:pt x="281" y="981"/>
                    <a:pt x="281" y="681"/>
                  </a:cubicBezTo>
                  <a:cubicBezTo>
                    <a:pt x="282" y="428"/>
                    <a:pt x="377" y="283"/>
                    <a:pt x="525" y="283"/>
                  </a:cubicBezTo>
                  <a:close/>
                  <a:moveTo>
                    <a:pt x="398" y="0"/>
                  </a:moveTo>
                  <a:cubicBezTo>
                    <a:pt x="154" y="0"/>
                    <a:pt x="3" y="213"/>
                    <a:pt x="2" y="542"/>
                  </a:cubicBezTo>
                  <a:cubicBezTo>
                    <a:pt x="1" y="953"/>
                    <a:pt x="240" y="1416"/>
                    <a:pt x="619" y="1634"/>
                  </a:cubicBezTo>
                  <a:cubicBezTo>
                    <a:pt x="729" y="1698"/>
                    <a:pt x="829" y="1729"/>
                    <a:pt x="915" y="1729"/>
                  </a:cubicBezTo>
                  <a:cubicBezTo>
                    <a:pt x="991" y="1729"/>
                    <a:pt x="1057" y="1705"/>
                    <a:pt x="1112" y="1660"/>
                  </a:cubicBezTo>
                  <a:lnTo>
                    <a:pt x="1120" y="1665"/>
                  </a:lnTo>
                  <a:cubicBezTo>
                    <a:pt x="1082" y="1928"/>
                    <a:pt x="981" y="2082"/>
                    <a:pt x="841" y="2145"/>
                  </a:cubicBezTo>
                  <a:cubicBezTo>
                    <a:pt x="789" y="2172"/>
                    <a:pt x="730" y="2185"/>
                    <a:pt x="666" y="2185"/>
                  </a:cubicBezTo>
                  <a:cubicBezTo>
                    <a:pt x="584" y="2185"/>
                    <a:pt x="496" y="2164"/>
                    <a:pt x="404" y="2126"/>
                  </a:cubicBezTo>
                  <a:cubicBezTo>
                    <a:pt x="333" y="2093"/>
                    <a:pt x="276" y="2066"/>
                    <a:pt x="228" y="2037"/>
                  </a:cubicBezTo>
                  <a:cubicBezTo>
                    <a:pt x="209" y="2027"/>
                    <a:pt x="191" y="2016"/>
                    <a:pt x="175" y="2005"/>
                  </a:cubicBezTo>
                  <a:lnTo>
                    <a:pt x="175" y="2272"/>
                  </a:lnTo>
                  <a:cubicBezTo>
                    <a:pt x="190" y="2280"/>
                    <a:pt x="206" y="2290"/>
                    <a:pt x="223" y="2300"/>
                  </a:cubicBezTo>
                  <a:cubicBezTo>
                    <a:pt x="291" y="2340"/>
                    <a:pt x="362" y="2374"/>
                    <a:pt x="436" y="2404"/>
                  </a:cubicBezTo>
                  <a:cubicBezTo>
                    <a:pt x="563" y="2460"/>
                    <a:pt x="689" y="2491"/>
                    <a:pt x="803" y="2491"/>
                  </a:cubicBezTo>
                  <a:cubicBezTo>
                    <a:pt x="892" y="2491"/>
                    <a:pt x="974" y="2472"/>
                    <a:pt x="1044" y="2433"/>
                  </a:cubicBezTo>
                  <a:cubicBezTo>
                    <a:pt x="1251" y="2323"/>
                    <a:pt x="1407" y="2042"/>
                    <a:pt x="1408" y="1513"/>
                  </a:cubicBezTo>
                  <a:cubicBezTo>
                    <a:pt x="1411" y="899"/>
                    <a:pt x="1148" y="348"/>
                    <a:pt x="719" y="100"/>
                  </a:cubicBezTo>
                  <a:lnTo>
                    <a:pt x="718" y="100"/>
                  </a:lnTo>
                  <a:cubicBezTo>
                    <a:pt x="600" y="31"/>
                    <a:pt x="492" y="0"/>
                    <a:pt x="398"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3" name="Google Shape;3163;p44"/>
            <p:cNvSpPr/>
            <p:nvPr/>
          </p:nvSpPr>
          <p:spPr>
            <a:xfrm>
              <a:off x="5668038" y="3777731"/>
              <a:ext cx="35375" cy="67525"/>
            </a:xfrm>
            <a:custGeom>
              <a:avLst/>
              <a:gdLst/>
              <a:ahLst/>
              <a:cxnLst/>
              <a:rect l="l" t="t" r="r" b="b"/>
              <a:pathLst>
                <a:path w="1415" h="2701" extrusionOk="0">
                  <a:moveTo>
                    <a:pt x="528" y="273"/>
                  </a:moveTo>
                  <a:cubicBezTo>
                    <a:pt x="581" y="273"/>
                    <a:pt x="644" y="292"/>
                    <a:pt x="717" y="334"/>
                  </a:cubicBezTo>
                  <a:cubicBezTo>
                    <a:pt x="932" y="456"/>
                    <a:pt x="1066" y="683"/>
                    <a:pt x="1071" y="930"/>
                  </a:cubicBezTo>
                  <a:cubicBezTo>
                    <a:pt x="1071" y="1114"/>
                    <a:pt x="970" y="1191"/>
                    <a:pt x="831" y="1191"/>
                  </a:cubicBezTo>
                  <a:cubicBezTo>
                    <a:pt x="806" y="1191"/>
                    <a:pt x="779" y="1189"/>
                    <a:pt x="751" y="1184"/>
                  </a:cubicBezTo>
                  <a:cubicBezTo>
                    <a:pt x="509" y="969"/>
                    <a:pt x="351" y="748"/>
                    <a:pt x="352" y="509"/>
                  </a:cubicBezTo>
                  <a:cubicBezTo>
                    <a:pt x="352" y="366"/>
                    <a:pt x="414" y="273"/>
                    <a:pt x="528" y="273"/>
                  </a:cubicBezTo>
                  <a:close/>
                  <a:moveTo>
                    <a:pt x="547" y="1354"/>
                  </a:moveTo>
                  <a:cubicBezTo>
                    <a:pt x="584" y="1354"/>
                    <a:pt x="625" y="1360"/>
                    <a:pt x="670" y="1370"/>
                  </a:cubicBezTo>
                  <a:cubicBezTo>
                    <a:pt x="953" y="1626"/>
                    <a:pt x="1130" y="1869"/>
                    <a:pt x="1128" y="2160"/>
                  </a:cubicBezTo>
                  <a:cubicBezTo>
                    <a:pt x="1128" y="2326"/>
                    <a:pt x="1055" y="2420"/>
                    <a:pt x="930" y="2420"/>
                  </a:cubicBezTo>
                  <a:cubicBezTo>
                    <a:pt x="868" y="2420"/>
                    <a:pt x="793" y="2397"/>
                    <a:pt x="709" y="2348"/>
                  </a:cubicBezTo>
                  <a:lnTo>
                    <a:pt x="709" y="2347"/>
                  </a:lnTo>
                  <a:cubicBezTo>
                    <a:pt x="442" y="2194"/>
                    <a:pt x="282" y="1885"/>
                    <a:pt x="291" y="1647"/>
                  </a:cubicBezTo>
                  <a:cubicBezTo>
                    <a:pt x="291" y="1461"/>
                    <a:pt x="380" y="1354"/>
                    <a:pt x="547" y="1354"/>
                  </a:cubicBezTo>
                  <a:close/>
                  <a:moveTo>
                    <a:pt x="390" y="0"/>
                  </a:moveTo>
                  <a:cubicBezTo>
                    <a:pt x="206" y="0"/>
                    <a:pt x="87" y="127"/>
                    <a:pt x="86" y="375"/>
                  </a:cubicBezTo>
                  <a:cubicBezTo>
                    <a:pt x="86" y="583"/>
                    <a:pt x="184" y="847"/>
                    <a:pt x="416" y="1108"/>
                  </a:cubicBezTo>
                  <a:lnTo>
                    <a:pt x="418" y="1120"/>
                  </a:lnTo>
                  <a:cubicBezTo>
                    <a:pt x="399" y="1118"/>
                    <a:pt x="380" y="1118"/>
                    <a:pt x="361" y="1118"/>
                  </a:cubicBezTo>
                  <a:cubicBezTo>
                    <a:pt x="138" y="1118"/>
                    <a:pt x="2" y="1244"/>
                    <a:pt x="1" y="1524"/>
                  </a:cubicBezTo>
                  <a:cubicBezTo>
                    <a:pt x="0" y="1875"/>
                    <a:pt x="263" y="2327"/>
                    <a:pt x="702" y="2580"/>
                  </a:cubicBezTo>
                  <a:cubicBezTo>
                    <a:pt x="842" y="2660"/>
                    <a:pt x="971" y="2700"/>
                    <a:pt x="1079" y="2700"/>
                  </a:cubicBezTo>
                  <a:cubicBezTo>
                    <a:pt x="1281" y="2700"/>
                    <a:pt x="1414" y="2563"/>
                    <a:pt x="1415" y="2292"/>
                  </a:cubicBezTo>
                  <a:cubicBezTo>
                    <a:pt x="1415" y="2001"/>
                    <a:pt x="1255" y="1697"/>
                    <a:pt x="995" y="1428"/>
                  </a:cubicBezTo>
                  <a:lnTo>
                    <a:pt x="995" y="1416"/>
                  </a:lnTo>
                  <a:cubicBezTo>
                    <a:pt x="1001" y="1417"/>
                    <a:pt x="1006" y="1417"/>
                    <a:pt x="1011" y="1417"/>
                  </a:cubicBezTo>
                  <a:cubicBezTo>
                    <a:pt x="1255" y="1417"/>
                    <a:pt x="1340" y="1253"/>
                    <a:pt x="1341" y="1053"/>
                  </a:cubicBezTo>
                  <a:cubicBezTo>
                    <a:pt x="1341" y="753"/>
                    <a:pt x="1138" y="344"/>
                    <a:pt x="732" y="110"/>
                  </a:cubicBezTo>
                  <a:lnTo>
                    <a:pt x="734" y="110"/>
                  </a:lnTo>
                  <a:cubicBezTo>
                    <a:pt x="606" y="36"/>
                    <a:pt x="489" y="0"/>
                    <a:pt x="390"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4" name="Google Shape;3164;p44"/>
            <p:cNvSpPr/>
            <p:nvPr/>
          </p:nvSpPr>
          <p:spPr>
            <a:xfrm>
              <a:off x="5705038" y="3792231"/>
              <a:ext cx="33025" cy="66025"/>
            </a:xfrm>
            <a:custGeom>
              <a:avLst/>
              <a:gdLst/>
              <a:ahLst/>
              <a:cxnLst/>
              <a:rect l="l" t="t" r="r" b="b"/>
              <a:pathLst>
                <a:path w="1321" h="2641" extrusionOk="0">
                  <a:moveTo>
                    <a:pt x="1" y="1"/>
                  </a:moveTo>
                  <a:lnTo>
                    <a:pt x="1" y="271"/>
                  </a:lnTo>
                  <a:lnTo>
                    <a:pt x="1024" y="863"/>
                  </a:lnTo>
                  <a:lnTo>
                    <a:pt x="1024" y="870"/>
                  </a:lnTo>
                  <a:lnTo>
                    <a:pt x="110" y="2473"/>
                  </a:lnTo>
                  <a:lnTo>
                    <a:pt x="403" y="2641"/>
                  </a:lnTo>
                  <a:lnTo>
                    <a:pt x="1319" y="977"/>
                  </a:lnTo>
                  <a:lnTo>
                    <a:pt x="1321" y="763"/>
                  </a:lnTo>
                  <a:lnTo>
                    <a:pt x="1" y="1"/>
                  </a:ln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5" name="Google Shape;3165;p44"/>
            <p:cNvSpPr/>
            <p:nvPr/>
          </p:nvSpPr>
          <p:spPr>
            <a:xfrm>
              <a:off x="5092763" y="4833975"/>
              <a:ext cx="455850" cy="221050"/>
            </a:xfrm>
            <a:custGeom>
              <a:avLst/>
              <a:gdLst/>
              <a:ahLst/>
              <a:cxnLst/>
              <a:rect l="l" t="t" r="r" b="b"/>
              <a:pathLst>
                <a:path w="18234" h="8842" extrusionOk="0">
                  <a:moveTo>
                    <a:pt x="14" y="0"/>
                  </a:moveTo>
                  <a:lnTo>
                    <a:pt x="4" y="3539"/>
                  </a:lnTo>
                  <a:cubicBezTo>
                    <a:pt x="0" y="4898"/>
                    <a:pt x="897" y="6259"/>
                    <a:pt x="2694" y="7296"/>
                  </a:cubicBezTo>
                  <a:cubicBezTo>
                    <a:pt x="4478" y="8326"/>
                    <a:pt x="6812" y="8842"/>
                    <a:pt x="9144" y="8842"/>
                  </a:cubicBezTo>
                  <a:cubicBezTo>
                    <a:pt x="11475" y="8842"/>
                    <a:pt x="13804" y="8326"/>
                    <a:pt x="15577" y="7296"/>
                  </a:cubicBezTo>
                  <a:cubicBezTo>
                    <a:pt x="17338" y="6272"/>
                    <a:pt x="18219" y="4932"/>
                    <a:pt x="18223" y="3591"/>
                  </a:cubicBezTo>
                  <a:lnTo>
                    <a:pt x="18233" y="53"/>
                  </a:lnTo>
                  <a:lnTo>
                    <a:pt x="18233" y="53"/>
                  </a:lnTo>
                  <a:cubicBezTo>
                    <a:pt x="18229" y="1395"/>
                    <a:pt x="17348" y="2733"/>
                    <a:pt x="15587" y="3758"/>
                  </a:cubicBezTo>
                  <a:cubicBezTo>
                    <a:pt x="13814" y="4789"/>
                    <a:pt x="11485" y="5304"/>
                    <a:pt x="9154" y="5304"/>
                  </a:cubicBezTo>
                  <a:cubicBezTo>
                    <a:pt x="6822" y="5304"/>
                    <a:pt x="4488" y="4789"/>
                    <a:pt x="2704" y="3758"/>
                  </a:cubicBezTo>
                  <a:cubicBezTo>
                    <a:pt x="907" y="2721"/>
                    <a:pt x="10" y="1360"/>
                    <a:pt x="14" y="0"/>
                  </a:cubicBezTo>
                  <a:close/>
                </a:path>
              </a:pathLst>
            </a:custGeom>
            <a:solidFill>
              <a:srgbClr val="105BC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6" name="Google Shape;3166;p44"/>
            <p:cNvSpPr/>
            <p:nvPr/>
          </p:nvSpPr>
          <p:spPr>
            <a:xfrm>
              <a:off x="5070638" y="4702675"/>
              <a:ext cx="500450" cy="263875"/>
            </a:xfrm>
            <a:custGeom>
              <a:avLst/>
              <a:gdLst/>
              <a:ahLst/>
              <a:cxnLst/>
              <a:rect l="l" t="t" r="r" b="b"/>
              <a:pathLst>
                <a:path w="20018" h="10555" extrusionOk="0">
                  <a:moveTo>
                    <a:pt x="9976" y="1"/>
                  </a:moveTo>
                  <a:cubicBezTo>
                    <a:pt x="7646" y="1"/>
                    <a:pt x="5319" y="516"/>
                    <a:pt x="3546" y="1546"/>
                  </a:cubicBezTo>
                  <a:cubicBezTo>
                    <a:pt x="0" y="3608"/>
                    <a:pt x="19" y="6948"/>
                    <a:pt x="3589" y="9009"/>
                  </a:cubicBezTo>
                  <a:cubicBezTo>
                    <a:pt x="5373" y="10039"/>
                    <a:pt x="7708" y="10555"/>
                    <a:pt x="10039" y="10555"/>
                  </a:cubicBezTo>
                  <a:cubicBezTo>
                    <a:pt x="12371" y="10555"/>
                    <a:pt x="14699" y="10039"/>
                    <a:pt x="16472" y="9009"/>
                  </a:cubicBezTo>
                  <a:cubicBezTo>
                    <a:pt x="20017" y="6948"/>
                    <a:pt x="19999" y="3608"/>
                    <a:pt x="16428" y="1547"/>
                  </a:cubicBezTo>
                  <a:cubicBezTo>
                    <a:pt x="14643" y="517"/>
                    <a:pt x="12308" y="1"/>
                    <a:pt x="9976" y="1"/>
                  </a:cubicBezTo>
                  <a:close/>
                </a:path>
              </a:pathLst>
            </a:custGeom>
            <a:solidFill>
              <a:srgbClr val="62A5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7" name="Google Shape;3167;p44"/>
            <p:cNvSpPr/>
            <p:nvPr/>
          </p:nvSpPr>
          <p:spPr>
            <a:xfrm>
              <a:off x="5128238" y="4751825"/>
              <a:ext cx="356525" cy="173775"/>
            </a:xfrm>
            <a:custGeom>
              <a:avLst/>
              <a:gdLst/>
              <a:ahLst/>
              <a:cxnLst/>
              <a:rect l="l" t="t" r="r" b="b"/>
              <a:pathLst>
                <a:path w="14261" h="6951" extrusionOk="0">
                  <a:moveTo>
                    <a:pt x="4690" y="1"/>
                  </a:moveTo>
                  <a:cubicBezTo>
                    <a:pt x="2333" y="1"/>
                    <a:pt x="1" y="1201"/>
                    <a:pt x="1266" y="3125"/>
                  </a:cubicBezTo>
                  <a:cubicBezTo>
                    <a:pt x="1660" y="3725"/>
                    <a:pt x="2442" y="3923"/>
                    <a:pt x="3167" y="3923"/>
                  </a:cubicBezTo>
                  <a:cubicBezTo>
                    <a:pt x="3209" y="3923"/>
                    <a:pt x="3251" y="3922"/>
                    <a:pt x="3292" y="3921"/>
                  </a:cubicBezTo>
                  <a:cubicBezTo>
                    <a:pt x="3848" y="3903"/>
                    <a:pt x="4406" y="3802"/>
                    <a:pt x="4959" y="3802"/>
                  </a:cubicBezTo>
                  <a:cubicBezTo>
                    <a:pt x="5160" y="3802"/>
                    <a:pt x="5361" y="3816"/>
                    <a:pt x="5561" y="3851"/>
                  </a:cubicBezTo>
                  <a:cubicBezTo>
                    <a:pt x="5735" y="3883"/>
                    <a:pt x="5911" y="3932"/>
                    <a:pt x="6049" y="4043"/>
                  </a:cubicBezTo>
                  <a:cubicBezTo>
                    <a:pt x="6411" y="4331"/>
                    <a:pt x="6374" y="4879"/>
                    <a:pt x="6489" y="5327"/>
                  </a:cubicBezTo>
                  <a:cubicBezTo>
                    <a:pt x="6651" y="5953"/>
                    <a:pt x="7165" y="6449"/>
                    <a:pt x="7760" y="6701"/>
                  </a:cubicBezTo>
                  <a:cubicBezTo>
                    <a:pt x="8190" y="6883"/>
                    <a:pt x="8658" y="6951"/>
                    <a:pt x="9127" y="6951"/>
                  </a:cubicBezTo>
                  <a:cubicBezTo>
                    <a:pt x="9307" y="6951"/>
                    <a:pt x="9488" y="6941"/>
                    <a:pt x="9666" y="6923"/>
                  </a:cubicBezTo>
                  <a:cubicBezTo>
                    <a:pt x="11085" y="6781"/>
                    <a:pt x="12423" y="6200"/>
                    <a:pt x="13496" y="5259"/>
                  </a:cubicBezTo>
                  <a:cubicBezTo>
                    <a:pt x="13743" y="5038"/>
                    <a:pt x="13985" y="4787"/>
                    <a:pt x="14071" y="4467"/>
                  </a:cubicBezTo>
                  <a:cubicBezTo>
                    <a:pt x="14260" y="3774"/>
                    <a:pt x="13659" y="3110"/>
                    <a:pt x="13025" y="2776"/>
                  </a:cubicBezTo>
                  <a:cubicBezTo>
                    <a:pt x="11966" y="2217"/>
                    <a:pt x="10736" y="2134"/>
                    <a:pt x="9530" y="2134"/>
                  </a:cubicBezTo>
                  <a:cubicBezTo>
                    <a:pt x="9386" y="2134"/>
                    <a:pt x="9241" y="2135"/>
                    <a:pt x="9097" y="2137"/>
                  </a:cubicBezTo>
                  <a:cubicBezTo>
                    <a:pt x="9082" y="2137"/>
                    <a:pt x="9066" y="2137"/>
                    <a:pt x="9050" y="2137"/>
                  </a:cubicBezTo>
                  <a:cubicBezTo>
                    <a:pt x="8880" y="2137"/>
                    <a:pt x="8702" y="2127"/>
                    <a:pt x="8569" y="2021"/>
                  </a:cubicBezTo>
                  <a:cubicBezTo>
                    <a:pt x="8459" y="1933"/>
                    <a:pt x="8404" y="1792"/>
                    <a:pt x="8340" y="1664"/>
                  </a:cubicBezTo>
                  <a:cubicBezTo>
                    <a:pt x="7774" y="511"/>
                    <a:pt x="6227" y="1"/>
                    <a:pt x="4690" y="1"/>
                  </a:cubicBezTo>
                  <a:close/>
                </a:path>
              </a:pathLst>
            </a:custGeom>
            <a:solidFill>
              <a:srgbClr val="4694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8" name="Google Shape;3168;p44"/>
            <p:cNvSpPr/>
            <p:nvPr/>
          </p:nvSpPr>
          <p:spPr>
            <a:xfrm>
              <a:off x="5186913" y="4773575"/>
              <a:ext cx="114625" cy="48925"/>
            </a:xfrm>
            <a:custGeom>
              <a:avLst/>
              <a:gdLst/>
              <a:ahLst/>
              <a:cxnLst/>
              <a:rect l="l" t="t" r="r" b="b"/>
              <a:pathLst>
                <a:path w="4585" h="1957" extrusionOk="0">
                  <a:moveTo>
                    <a:pt x="2757" y="0"/>
                  </a:moveTo>
                  <a:cubicBezTo>
                    <a:pt x="1821" y="0"/>
                    <a:pt x="807" y="269"/>
                    <a:pt x="567" y="699"/>
                  </a:cubicBezTo>
                  <a:cubicBezTo>
                    <a:pt x="0" y="1708"/>
                    <a:pt x="779" y="1956"/>
                    <a:pt x="1670" y="1956"/>
                  </a:cubicBezTo>
                  <a:cubicBezTo>
                    <a:pt x="2279" y="1956"/>
                    <a:pt x="2940" y="1840"/>
                    <a:pt x="3260" y="1771"/>
                  </a:cubicBezTo>
                  <a:cubicBezTo>
                    <a:pt x="3976" y="1618"/>
                    <a:pt x="4585" y="1199"/>
                    <a:pt x="4462" y="698"/>
                  </a:cubicBezTo>
                  <a:cubicBezTo>
                    <a:pt x="4341" y="208"/>
                    <a:pt x="3579" y="0"/>
                    <a:pt x="2757"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9" name="Google Shape;3169;p44"/>
            <p:cNvSpPr/>
            <p:nvPr/>
          </p:nvSpPr>
          <p:spPr>
            <a:xfrm>
              <a:off x="5325763" y="4839075"/>
              <a:ext cx="121725" cy="51875"/>
            </a:xfrm>
            <a:custGeom>
              <a:avLst/>
              <a:gdLst/>
              <a:ahLst/>
              <a:cxnLst/>
              <a:rect l="l" t="t" r="r" b="b"/>
              <a:pathLst>
                <a:path w="4869" h="2075" extrusionOk="0">
                  <a:moveTo>
                    <a:pt x="2926" y="0"/>
                  </a:moveTo>
                  <a:cubicBezTo>
                    <a:pt x="1933" y="0"/>
                    <a:pt x="857" y="285"/>
                    <a:pt x="601" y="741"/>
                  </a:cubicBezTo>
                  <a:cubicBezTo>
                    <a:pt x="1" y="1811"/>
                    <a:pt x="828" y="2075"/>
                    <a:pt x="1774" y="2075"/>
                  </a:cubicBezTo>
                  <a:cubicBezTo>
                    <a:pt x="2420" y="2075"/>
                    <a:pt x="3122" y="1952"/>
                    <a:pt x="3461" y="1879"/>
                  </a:cubicBezTo>
                  <a:cubicBezTo>
                    <a:pt x="4221" y="1716"/>
                    <a:pt x="4869" y="1273"/>
                    <a:pt x="4737" y="740"/>
                  </a:cubicBezTo>
                  <a:cubicBezTo>
                    <a:pt x="4608" y="221"/>
                    <a:pt x="3799" y="0"/>
                    <a:pt x="2926"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0" name="Google Shape;3170;p44"/>
            <p:cNvSpPr/>
            <p:nvPr/>
          </p:nvSpPr>
          <p:spPr>
            <a:xfrm>
              <a:off x="5374313" y="3957375"/>
              <a:ext cx="50700" cy="59600"/>
            </a:xfrm>
            <a:custGeom>
              <a:avLst/>
              <a:gdLst/>
              <a:ahLst/>
              <a:cxnLst/>
              <a:rect l="l" t="t" r="r" b="b"/>
              <a:pathLst>
                <a:path w="2028" h="2384" extrusionOk="0">
                  <a:moveTo>
                    <a:pt x="159" y="1"/>
                  </a:moveTo>
                  <a:cubicBezTo>
                    <a:pt x="132" y="1"/>
                    <a:pt x="104" y="14"/>
                    <a:pt x="74" y="45"/>
                  </a:cubicBezTo>
                  <a:cubicBezTo>
                    <a:pt x="0" y="389"/>
                    <a:pt x="70" y="748"/>
                    <a:pt x="177" y="1083"/>
                  </a:cubicBezTo>
                  <a:cubicBezTo>
                    <a:pt x="368" y="1676"/>
                    <a:pt x="405" y="2384"/>
                    <a:pt x="1152" y="2384"/>
                  </a:cubicBezTo>
                  <a:cubicBezTo>
                    <a:pt x="1167" y="2384"/>
                    <a:pt x="1182" y="2383"/>
                    <a:pt x="1197" y="2383"/>
                  </a:cubicBezTo>
                  <a:cubicBezTo>
                    <a:pt x="1260" y="2380"/>
                    <a:pt x="1325" y="2372"/>
                    <a:pt x="1380" y="2343"/>
                  </a:cubicBezTo>
                  <a:cubicBezTo>
                    <a:pt x="1442" y="2309"/>
                    <a:pt x="1456" y="2212"/>
                    <a:pt x="1523" y="2190"/>
                  </a:cubicBezTo>
                  <a:cubicBezTo>
                    <a:pt x="2028" y="2022"/>
                    <a:pt x="1791" y="1062"/>
                    <a:pt x="1187" y="987"/>
                  </a:cubicBezTo>
                  <a:cubicBezTo>
                    <a:pt x="1172" y="985"/>
                    <a:pt x="1153" y="984"/>
                    <a:pt x="1131" y="984"/>
                  </a:cubicBezTo>
                  <a:cubicBezTo>
                    <a:pt x="1031" y="984"/>
                    <a:pt x="876" y="1001"/>
                    <a:pt x="803" y="1001"/>
                  </a:cubicBezTo>
                  <a:cubicBezTo>
                    <a:pt x="787" y="1001"/>
                    <a:pt x="775" y="1000"/>
                    <a:pt x="769" y="998"/>
                  </a:cubicBezTo>
                  <a:cubicBezTo>
                    <a:pt x="739" y="989"/>
                    <a:pt x="541" y="601"/>
                    <a:pt x="454" y="436"/>
                  </a:cubicBezTo>
                  <a:cubicBezTo>
                    <a:pt x="383" y="301"/>
                    <a:pt x="286" y="1"/>
                    <a:pt x="159" y="1"/>
                  </a:cubicBezTo>
                  <a:close/>
                </a:path>
              </a:pathLst>
            </a:custGeom>
            <a:solidFill>
              <a:srgbClr val="FFCFA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1" name="Google Shape;3171;p44"/>
            <p:cNvSpPr/>
            <p:nvPr/>
          </p:nvSpPr>
          <p:spPr>
            <a:xfrm>
              <a:off x="5258763" y="3976450"/>
              <a:ext cx="71850" cy="68400"/>
            </a:xfrm>
            <a:custGeom>
              <a:avLst/>
              <a:gdLst/>
              <a:ahLst/>
              <a:cxnLst/>
              <a:rect l="l" t="t" r="r" b="b"/>
              <a:pathLst>
                <a:path w="2874" h="2736" extrusionOk="0">
                  <a:moveTo>
                    <a:pt x="1891" y="1"/>
                  </a:moveTo>
                  <a:cubicBezTo>
                    <a:pt x="1830" y="1"/>
                    <a:pt x="1765" y="17"/>
                    <a:pt x="1706" y="33"/>
                  </a:cubicBezTo>
                  <a:cubicBezTo>
                    <a:pt x="1637" y="52"/>
                    <a:pt x="1545" y="59"/>
                    <a:pt x="1439" y="59"/>
                  </a:cubicBezTo>
                  <a:cubicBezTo>
                    <a:pt x="1176" y="59"/>
                    <a:pt x="830" y="18"/>
                    <a:pt x="550" y="18"/>
                  </a:cubicBezTo>
                  <a:cubicBezTo>
                    <a:pt x="267" y="18"/>
                    <a:pt x="50" y="60"/>
                    <a:pt x="52" y="229"/>
                  </a:cubicBezTo>
                  <a:cubicBezTo>
                    <a:pt x="57" y="785"/>
                    <a:pt x="0" y="1565"/>
                    <a:pt x="75" y="1888"/>
                  </a:cubicBezTo>
                  <a:cubicBezTo>
                    <a:pt x="232" y="2572"/>
                    <a:pt x="1051" y="2736"/>
                    <a:pt x="1761" y="2736"/>
                  </a:cubicBezTo>
                  <a:cubicBezTo>
                    <a:pt x="2347" y="2736"/>
                    <a:pt x="2860" y="2624"/>
                    <a:pt x="2867" y="2602"/>
                  </a:cubicBezTo>
                  <a:cubicBezTo>
                    <a:pt x="2874" y="2574"/>
                    <a:pt x="2865" y="2543"/>
                    <a:pt x="2857" y="2514"/>
                  </a:cubicBezTo>
                  <a:cubicBezTo>
                    <a:pt x="2608" y="1741"/>
                    <a:pt x="2360" y="967"/>
                    <a:pt x="2112" y="195"/>
                  </a:cubicBezTo>
                  <a:cubicBezTo>
                    <a:pt x="2094" y="143"/>
                    <a:pt x="2077" y="89"/>
                    <a:pt x="2037" y="52"/>
                  </a:cubicBezTo>
                  <a:cubicBezTo>
                    <a:pt x="1997" y="14"/>
                    <a:pt x="1946" y="1"/>
                    <a:pt x="1891" y="1"/>
                  </a:cubicBezTo>
                  <a:close/>
                </a:path>
              </a:pathLst>
            </a:custGeom>
            <a:solidFill>
              <a:srgbClr val="FFCFA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2" name="Google Shape;3172;p44"/>
            <p:cNvSpPr/>
            <p:nvPr/>
          </p:nvSpPr>
          <p:spPr>
            <a:xfrm>
              <a:off x="5227038" y="3865350"/>
              <a:ext cx="146800" cy="146825"/>
            </a:xfrm>
            <a:custGeom>
              <a:avLst/>
              <a:gdLst/>
              <a:ahLst/>
              <a:cxnLst/>
              <a:rect l="l" t="t" r="r" b="b"/>
              <a:pathLst>
                <a:path w="5872" h="5873" extrusionOk="0">
                  <a:moveTo>
                    <a:pt x="2936" y="1"/>
                  </a:moveTo>
                  <a:cubicBezTo>
                    <a:pt x="1315" y="1"/>
                    <a:pt x="0" y="1314"/>
                    <a:pt x="0" y="2936"/>
                  </a:cubicBezTo>
                  <a:cubicBezTo>
                    <a:pt x="0" y="4558"/>
                    <a:pt x="1315" y="5872"/>
                    <a:pt x="2936" y="5872"/>
                  </a:cubicBezTo>
                  <a:cubicBezTo>
                    <a:pt x="4558" y="5872"/>
                    <a:pt x="5871" y="4558"/>
                    <a:pt x="5871" y="2936"/>
                  </a:cubicBezTo>
                  <a:cubicBezTo>
                    <a:pt x="5871" y="1314"/>
                    <a:pt x="4558" y="1"/>
                    <a:pt x="2936" y="1"/>
                  </a:cubicBezTo>
                  <a:close/>
                </a:path>
              </a:pathLst>
            </a:custGeom>
            <a:solidFill>
              <a:srgbClr val="FFCFA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3" name="Google Shape;3173;p44"/>
            <p:cNvSpPr/>
            <p:nvPr/>
          </p:nvSpPr>
          <p:spPr>
            <a:xfrm>
              <a:off x="5127713" y="4024400"/>
              <a:ext cx="191375" cy="259050"/>
            </a:xfrm>
            <a:custGeom>
              <a:avLst/>
              <a:gdLst/>
              <a:ahLst/>
              <a:cxnLst/>
              <a:rect l="l" t="t" r="r" b="b"/>
              <a:pathLst>
                <a:path w="7655" h="10362" extrusionOk="0">
                  <a:moveTo>
                    <a:pt x="4708" y="0"/>
                  </a:moveTo>
                  <a:cubicBezTo>
                    <a:pt x="1937" y="0"/>
                    <a:pt x="1" y="6287"/>
                    <a:pt x="640" y="7626"/>
                  </a:cubicBezTo>
                  <a:cubicBezTo>
                    <a:pt x="1053" y="8493"/>
                    <a:pt x="3544" y="10019"/>
                    <a:pt x="5095" y="10280"/>
                  </a:cubicBezTo>
                  <a:cubicBezTo>
                    <a:pt x="5368" y="10326"/>
                    <a:pt x="5648" y="10362"/>
                    <a:pt x="5924" y="10362"/>
                  </a:cubicBezTo>
                  <a:cubicBezTo>
                    <a:pt x="6168" y="10362"/>
                    <a:pt x="6409" y="10334"/>
                    <a:pt x="6642" y="10259"/>
                  </a:cubicBezTo>
                  <a:cubicBezTo>
                    <a:pt x="7137" y="10100"/>
                    <a:pt x="7581" y="9679"/>
                    <a:pt x="7619" y="9159"/>
                  </a:cubicBezTo>
                  <a:cubicBezTo>
                    <a:pt x="7654" y="8685"/>
                    <a:pt x="7346" y="8239"/>
                    <a:pt x="6952" y="7974"/>
                  </a:cubicBezTo>
                  <a:cubicBezTo>
                    <a:pt x="6557" y="7709"/>
                    <a:pt x="6085" y="7592"/>
                    <a:pt x="5623" y="7478"/>
                  </a:cubicBezTo>
                  <a:cubicBezTo>
                    <a:pt x="5125" y="7358"/>
                    <a:pt x="3557" y="7249"/>
                    <a:pt x="3235" y="6872"/>
                  </a:cubicBezTo>
                  <a:cubicBezTo>
                    <a:pt x="2714" y="6262"/>
                    <a:pt x="3348" y="5755"/>
                    <a:pt x="3717" y="5104"/>
                  </a:cubicBezTo>
                  <a:cubicBezTo>
                    <a:pt x="4268" y="4130"/>
                    <a:pt x="6800" y="801"/>
                    <a:pt x="5594" y="215"/>
                  </a:cubicBezTo>
                  <a:cubicBezTo>
                    <a:pt x="5291" y="67"/>
                    <a:pt x="4995" y="0"/>
                    <a:pt x="4708" y="0"/>
                  </a:cubicBezTo>
                  <a:close/>
                </a:path>
              </a:pathLst>
            </a:custGeom>
            <a:solidFill>
              <a:srgbClr val="FF678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4" name="Google Shape;3174;p44"/>
            <p:cNvSpPr/>
            <p:nvPr/>
          </p:nvSpPr>
          <p:spPr>
            <a:xfrm>
              <a:off x="5191888" y="4355150"/>
              <a:ext cx="204300" cy="508375"/>
            </a:xfrm>
            <a:custGeom>
              <a:avLst/>
              <a:gdLst/>
              <a:ahLst/>
              <a:cxnLst/>
              <a:rect l="l" t="t" r="r" b="b"/>
              <a:pathLst>
                <a:path w="8172" h="20335" extrusionOk="0">
                  <a:moveTo>
                    <a:pt x="2164" y="1"/>
                  </a:moveTo>
                  <a:cubicBezTo>
                    <a:pt x="1480" y="1"/>
                    <a:pt x="820" y="98"/>
                    <a:pt x="242" y="343"/>
                  </a:cubicBezTo>
                  <a:cubicBezTo>
                    <a:pt x="242" y="343"/>
                    <a:pt x="0" y="16539"/>
                    <a:pt x="435" y="17296"/>
                  </a:cubicBezTo>
                  <a:cubicBezTo>
                    <a:pt x="611" y="17605"/>
                    <a:pt x="974" y="17740"/>
                    <a:pt x="1346" y="17740"/>
                  </a:cubicBezTo>
                  <a:cubicBezTo>
                    <a:pt x="1887" y="17740"/>
                    <a:pt x="2445" y="17454"/>
                    <a:pt x="2468" y="17004"/>
                  </a:cubicBezTo>
                  <a:cubicBezTo>
                    <a:pt x="2562" y="15125"/>
                    <a:pt x="2848" y="4908"/>
                    <a:pt x="3608" y="4442"/>
                  </a:cubicBezTo>
                  <a:cubicBezTo>
                    <a:pt x="3650" y="4416"/>
                    <a:pt x="3692" y="4404"/>
                    <a:pt x="3732" y="4404"/>
                  </a:cubicBezTo>
                  <a:cubicBezTo>
                    <a:pt x="4419" y="4404"/>
                    <a:pt x="4849" y="7957"/>
                    <a:pt x="5055" y="9678"/>
                  </a:cubicBezTo>
                  <a:cubicBezTo>
                    <a:pt x="5273" y="11501"/>
                    <a:pt x="5441" y="18376"/>
                    <a:pt x="5956" y="20097"/>
                  </a:cubicBezTo>
                  <a:cubicBezTo>
                    <a:pt x="5990" y="20209"/>
                    <a:pt x="6447" y="20334"/>
                    <a:pt x="6914" y="20334"/>
                  </a:cubicBezTo>
                  <a:cubicBezTo>
                    <a:pt x="7421" y="20334"/>
                    <a:pt x="7941" y="20186"/>
                    <a:pt x="7941" y="19713"/>
                  </a:cubicBezTo>
                  <a:cubicBezTo>
                    <a:pt x="7941" y="18068"/>
                    <a:pt x="8171" y="3200"/>
                    <a:pt x="7839" y="1463"/>
                  </a:cubicBezTo>
                  <a:cubicBezTo>
                    <a:pt x="7839" y="1463"/>
                    <a:pt x="7839" y="1463"/>
                    <a:pt x="7839" y="1463"/>
                  </a:cubicBezTo>
                  <a:cubicBezTo>
                    <a:pt x="7836" y="1463"/>
                    <a:pt x="4819" y="1"/>
                    <a:pt x="2164" y="1"/>
                  </a:cubicBezTo>
                  <a:close/>
                </a:path>
              </a:pathLst>
            </a:custGeom>
            <a:solidFill>
              <a:srgbClr val="0F56B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5" name="Google Shape;3175;p44"/>
            <p:cNvSpPr/>
            <p:nvPr/>
          </p:nvSpPr>
          <p:spPr>
            <a:xfrm>
              <a:off x="5196063" y="3827250"/>
              <a:ext cx="167725" cy="177025"/>
            </a:xfrm>
            <a:custGeom>
              <a:avLst/>
              <a:gdLst/>
              <a:ahLst/>
              <a:cxnLst/>
              <a:rect l="l" t="t" r="r" b="b"/>
              <a:pathLst>
                <a:path w="6709" h="7081" extrusionOk="0">
                  <a:moveTo>
                    <a:pt x="6050" y="0"/>
                  </a:moveTo>
                  <a:cubicBezTo>
                    <a:pt x="5975" y="0"/>
                    <a:pt x="5906" y="76"/>
                    <a:pt x="5851" y="138"/>
                  </a:cubicBezTo>
                  <a:cubicBezTo>
                    <a:pt x="5552" y="481"/>
                    <a:pt x="5110" y="552"/>
                    <a:pt x="4639" y="552"/>
                  </a:cubicBezTo>
                  <a:cubicBezTo>
                    <a:pt x="4308" y="552"/>
                    <a:pt x="3962" y="517"/>
                    <a:pt x="3639" y="517"/>
                  </a:cubicBezTo>
                  <a:cubicBezTo>
                    <a:pt x="3624" y="517"/>
                    <a:pt x="3608" y="517"/>
                    <a:pt x="3593" y="517"/>
                  </a:cubicBezTo>
                  <a:cubicBezTo>
                    <a:pt x="2530" y="529"/>
                    <a:pt x="1492" y="1095"/>
                    <a:pt x="899" y="1977"/>
                  </a:cubicBezTo>
                  <a:cubicBezTo>
                    <a:pt x="0" y="3315"/>
                    <a:pt x="592" y="5498"/>
                    <a:pt x="2030" y="6569"/>
                  </a:cubicBezTo>
                  <a:cubicBezTo>
                    <a:pt x="2495" y="6915"/>
                    <a:pt x="2960" y="7080"/>
                    <a:pt x="3449" y="7080"/>
                  </a:cubicBezTo>
                  <a:cubicBezTo>
                    <a:pt x="3777" y="7080"/>
                    <a:pt x="4115" y="7006"/>
                    <a:pt x="4472" y="6863"/>
                  </a:cubicBezTo>
                  <a:cubicBezTo>
                    <a:pt x="4858" y="6707"/>
                    <a:pt x="5149" y="5491"/>
                    <a:pt x="5149" y="5491"/>
                  </a:cubicBezTo>
                  <a:lnTo>
                    <a:pt x="5149" y="5491"/>
                  </a:lnTo>
                  <a:cubicBezTo>
                    <a:pt x="5105" y="5497"/>
                    <a:pt x="5063" y="5501"/>
                    <a:pt x="5021" y="5501"/>
                  </a:cubicBezTo>
                  <a:cubicBezTo>
                    <a:pt x="4469" y="5501"/>
                    <a:pt x="4109" y="4942"/>
                    <a:pt x="4292" y="4457"/>
                  </a:cubicBezTo>
                  <a:cubicBezTo>
                    <a:pt x="4377" y="4234"/>
                    <a:pt x="4581" y="4070"/>
                    <a:pt x="4819" y="4067"/>
                  </a:cubicBezTo>
                  <a:cubicBezTo>
                    <a:pt x="4822" y="4067"/>
                    <a:pt x="4824" y="4067"/>
                    <a:pt x="4827" y="4067"/>
                  </a:cubicBezTo>
                  <a:cubicBezTo>
                    <a:pt x="5062" y="4067"/>
                    <a:pt x="5282" y="4176"/>
                    <a:pt x="5493" y="4282"/>
                  </a:cubicBezTo>
                  <a:cubicBezTo>
                    <a:pt x="5160" y="3784"/>
                    <a:pt x="5413" y="3004"/>
                    <a:pt x="5973" y="2797"/>
                  </a:cubicBezTo>
                  <a:cubicBezTo>
                    <a:pt x="6186" y="2719"/>
                    <a:pt x="6443" y="2701"/>
                    <a:pt x="6586" y="2526"/>
                  </a:cubicBezTo>
                  <a:cubicBezTo>
                    <a:pt x="6708" y="2375"/>
                    <a:pt x="6701" y="2160"/>
                    <a:pt x="6680" y="1967"/>
                  </a:cubicBezTo>
                  <a:cubicBezTo>
                    <a:pt x="6606" y="1333"/>
                    <a:pt x="6439" y="713"/>
                    <a:pt x="6186" y="128"/>
                  </a:cubicBezTo>
                  <a:cubicBezTo>
                    <a:pt x="6165" y="81"/>
                    <a:pt x="6140" y="29"/>
                    <a:pt x="6093" y="9"/>
                  </a:cubicBezTo>
                  <a:cubicBezTo>
                    <a:pt x="6078" y="3"/>
                    <a:pt x="6064" y="0"/>
                    <a:pt x="6050" y="0"/>
                  </a:cubicBezTo>
                  <a:close/>
                </a:path>
              </a:pathLst>
            </a:custGeom>
            <a:solidFill>
              <a:srgbClr val="09367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6" name="Google Shape;3176;p44"/>
            <p:cNvSpPr/>
            <p:nvPr/>
          </p:nvSpPr>
          <p:spPr>
            <a:xfrm>
              <a:off x="5182213" y="4023575"/>
              <a:ext cx="211800" cy="388750"/>
            </a:xfrm>
            <a:custGeom>
              <a:avLst/>
              <a:gdLst/>
              <a:ahLst/>
              <a:cxnLst/>
              <a:rect l="l" t="t" r="r" b="b"/>
              <a:pathLst>
                <a:path w="8472" h="15550" extrusionOk="0">
                  <a:moveTo>
                    <a:pt x="3077" y="1"/>
                  </a:moveTo>
                  <a:cubicBezTo>
                    <a:pt x="2645" y="1"/>
                    <a:pt x="0" y="232"/>
                    <a:pt x="199" y="5902"/>
                  </a:cubicBezTo>
                  <a:cubicBezTo>
                    <a:pt x="417" y="12076"/>
                    <a:pt x="34" y="13513"/>
                    <a:pt x="1246" y="14346"/>
                  </a:cubicBezTo>
                  <a:cubicBezTo>
                    <a:pt x="2339" y="15095"/>
                    <a:pt x="4223" y="15550"/>
                    <a:pt x="5775" y="15550"/>
                  </a:cubicBezTo>
                  <a:cubicBezTo>
                    <a:pt x="7216" y="15550"/>
                    <a:pt x="8371" y="15158"/>
                    <a:pt x="8338" y="14246"/>
                  </a:cubicBezTo>
                  <a:cubicBezTo>
                    <a:pt x="8225" y="11132"/>
                    <a:pt x="8471" y="5244"/>
                    <a:pt x="8037" y="3263"/>
                  </a:cubicBezTo>
                  <a:cubicBezTo>
                    <a:pt x="7602" y="1281"/>
                    <a:pt x="7981" y="1172"/>
                    <a:pt x="6927" y="770"/>
                  </a:cubicBezTo>
                  <a:cubicBezTo>
                    <a:pt x="5442" y="201"/>
                    <a:pt x="3896" y="920"/>
                    <a:pt x="3137" y="3"/>
                  </a:cubicBezTo>
                  <a:cubicBezTo>
                    <a:pt x="3137" y="3"/>
                    <a:pt x="3116" y="1"/>
                    <a:pt x="3077"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7" name="Google Shape;3177;p44"/>
            <p:cNvSpPr/>
            <p:nvPr/>
          </p:nvSpPr>
          <p:spPr>
            <a:xfrm>
              <a:off x="5341063" y="4000175"/>
              <a:ext cx="128200" cy="231025"/>
            </a:xfrm>
            <a:custGeom>
              <a:avLst/>
              <a:gdLst/>
              <a:ahLst/>
              <a:cxnLst/>
              <a:rect l="l" t="t" r="r" b="b"/>
              <a:pathLst>
                <a:path w="5128" h="9241" extrusionOk="0">
                  <a:moveTo>
                    <a:pt x="2483" y="0"/>
                  </a:moveTo>
                  <a:cubicBezTo>
                    <a:pt x="2359" y="0"/>
                    <a:pt x="2245" y="18"/>
                    <a:pt x="2155" y="57"/>
                  </a:cubicBezTo>
                  <a:cubicBezTo>
                    <a:pt x="1676" y="264"/>
                    <a:pt x="1678" y="562"/>
                    <a:pt x="1871" y="1047"/>
                  </a:cubicBezTo>
                  <a:cubicBezTo>
                    <a:pt x="2061" y="1525"/>
                    <a:pt x="2323" y="2283"/>
                    <a:pt x="2442" y="2786"/>
                  </a:cubicBezTo>
                  <a:cubicBezTo>
                    <a:pt x="2080" y="2214"/>
                    <a:pt x="1570" y="1951"/>
                    <a:pt x="1140" y="1951"/>
                  </a:cubicBezTo>
                  <a:cubicBezTo>
                    <a:pt x="738" y="1951"/>
                    <a:pt x="405" y="2180"/>
                    <a:pt x="325" y="2598"/>
                  </a:cubicBezTo>
                  <a:cubicBezTo>
                    <a:pt x="0" y="4312"/>
                    <a:pt x="901" y="6375"/>
                    <a:pt x="1492" y="7356"/>
                  </a:cubicBezTo>
                  <a:cubicBezTo>
                    <a:pt x="2009" y="8212"/>
                    <a:pt x="2815" y="9055"/>
                    <a:pt x="3798" y="9228"/>
                  </a:cubicBezTo>
                  <a:cubicBezTo>
                    <a:pt x="3847" y="9237"/>
                    <a:pt x="3894" y="9241"/>
                    <a:pt x="3940" y="9241"/>
                  </a:cubicBezTo>
                  <a:cubicBezTo>
                    <a:pt x="4582" y="9241"/>
                    <a:pt x="4923" y="8448"/>
                    <a:pt x="4940" y="8229"/>
                  </a:cubicBezTo>
                  <a:cubicBezTo>
                    <a:pt x="5127" y="5926"/>
                    <a:pt x="4673" y="3460"/>
                    <a:pt x="3869" y="1293"/>
                  </a:cubicBezTo>
                  <a:cubicBezTo>
                    <a:pt x="3709" y="860"/>
                    <a:pt x="3298" y="199"/>
                    <a:pt x="3298" y="199"/>
                  </a:cubicBezTo>
                  <a:cubicBezTo>
                    <a:pt x="3077" y="83"/>
                    <a:pt x="2756" y="0"/>
                    <a:pt x="2483" y="0"/>
                  </a:cubicBezTo>
                  <a:close/>
                </a:path>
              </a:pathLst>
            </a:custGeom>
            <a:solidFill>
              <a:srgbClr val="FF678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8" name="Google Shape;3178;p44"/>
            <p:cNvSpPr/>
            <p:nvPr/>
          </p:nvSpPr>
          <p:spPr>
            <a:xfrm>
              <a:off x="5401038" y="4069050"/>
              <a:ext cx="40150" cy="85725"/>
            </a:xfrm>
            <a:custGeom>
              <a:avLst/>
              <a:gdLst/>
              <a:ahLst/>
              <a:cxnLst/>
              <a:rect l="l" t="t" r="r" b="b"/>
              <a:pathLst>
                <a:path w="1606" h="3429" extrusionOk="0">
                  <a:moveTo>
                    <a:pt x="44" y="1"/>
                  </a:moveTo>
                  <a:cubicBezTo>
                    <a:pt x="22" y="1"/>
                    <a:pt x="0" y="23"/>
                    <a:pt x="16" y="48"/>
                  </a:cubicBezTo>
                  <a:cubicBezTo>
                    <a:pt x="348" y="557"/>
                    <a:pt x="640" y="1091"/>
                    <a:pt x="888" y="1647"/>
                  </a:cubicBezTo>
                  <a:cubicBezTo>
                    <a:pt x="1020" y="1940"/>
                    <a:pt x="1139" y="2241"/>
                    <a:pt x="1247" y="2544"/>
                  </a:cubicBezTo>
                  <a:cubicBezTo>
                    <a:pt x="1347" y="2828"/>
                    <a:pt x="1418" y="3127"/>
                    <a:pt x="1534" y="3404"/>
                  </a:cubicBezTo>
                  <a:cubicBezTo>
                    <a:pt x="1538" y="3421"/>
                    <a:pt x="1552" y="3429"/>
                    <a:pt x="1565" y="3429"/>
                  </a:cubicBezTo>
                  <a:cubicBezTo>
                    <a:pt x="1585" y="3429"/>
                    <a:pt x="1605" y="3412"/>
                    <a:pt x="1599" y="3386"/>
                  </a:cubicBezTo>
                  <a:cubicBezTo>
                    <a:pt x="1550" y="3074"/>
                    <a:pt x="1423" y="2759"/>
                    <a:pt x="1313" y="2463"/>
                  </a:cubicBezTo>
                  <a:cubicBezTo>
                    <a:pt x="1213" y="2192"/>
                    <a:pt x="1102" y="1924"/>
                    <a:pt x="982" y="1661"/>
                  </a:cubicBezTo>
                  <a:cubicBezTo>
                    <a:pt x="724" y="1089"/>
                    <a:pt x="419" y="538"/>
                    <a:pt x="71" y="15"/>
                  </a:cubicBezTo>
                  <a:cubicBezTo>
                    <a:pt x="64" y="5"/>
                    <a:pt x="54" y="1"/>
                    <a:pt x="44"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 name="Title 1"/>
          <p:cNvSpPr>
            <a:spLocks noGrp="1"/>
          </p:cNvSpPr>
          <p:nvPr>
            <p:ph type="title"/>
          </p:nvPr>
        </p:nvSpPr>
        <p:spPr>
          <a:xfrm>
            <a:off x="1831450" y="1"/>
            <a:ext cx="8703200" cy="1847850"/>
          </a:xfrm>
          <a:solidFill>
            <a:srgbClr val="FFFAF4"/>
          </a:solidFill>
          <a:ln>
            <a:solidFill>
              <a:srgbClr val="FF8C00"/>
            </a:solidFill>
          </a:ln>
        </p:spPr>
        <p:txBody>
          <a:bodyPr/>
          <a:lstStyle/>
          <a:p>
            <a:r>
              <a:rPr lang="en-US" sz="6000" dirty="0" err="1" smtClean="0">
                <a:effectLst>
                  <a:outerShdw blurRad="38100" dist="38100" dir="2700000" algn="tl">
                    <a:srgbClr val="000000">
                      <a:alpha val="43137"/>
                    </a:srgbClr>
                  </a:outerShdw>
                </a:effectLst>
              </a:rPr>
              <a:t>Diqq</a:t>
            </a:r>
            <a:r>
              <a:rPr lang="az-Latn-AZ" sz="6000" dirty="0" smtClean="0">
                <a:effectLst>
                  <a:outerShdw blurRad="38100" dist="38100" dir="2700000" algn="tl">
                    <a:srgbClr val="000000">
                      <a:alpha val="43137"/>
                    </a:srgbClr>
                  </a:outerShdw>
                </a:effectLst>
              </a:rPr>
              <a:t>ətiniz üçün təşəkkürlər</a:t>
            </a:r>
            <a:endParaRPr lang="en-US" sz="6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198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grpSp>
        <p:nvGrpSpPr>
          <p:cNvPr id="742" name="Google Shape;742;p24"/>
          <p:cNvGrpSpPr/>
          <p:nvPr/>
        </p:nvGrpSpPr>
        <p:grpSpPr>
          <a:xfrm>
            <a:off x="8650514" y="4705302"/>
            <a:ext cx="1741714" cy="2022069"/>
            <a:chOff x="3568725" y="531288"/>
            <a:chExt cx="606975" cy="721275"/>
          </a:xfrm>
        </p:grpSpPr>
        <p:sp>
          <p:nvSpPr>
            <p:cNvPr id="743" name="Google Shape;743;p24"/>
            <p:cNvSpPr/>
            <p:nvPr/>
          </p:nvSpPr>
          <p:spPr>
            <a:xfrm>
              <a:off x="3568725" y="531288"/>
              <a:ext cx="606950" cy="721250"/>
            </a:xfrm>
            <a:custGeom>
              <a:avLst/>
              <a:gdLst/>
              <a:ahLst/>
              <a:cxnLst/>
              <a:rect l="l" t="t" r="r" b="b"/>
              <a:pathLst>
                <a:path w="24278" h="28850" extrusionOk="0">
                  <a:moveTo>
                    <a:pt x="16425" y="3797"/>
                  </a:moveTo>
                  <a:cubicBezTo>
                    <a:pt x="16414" y="3798"/>
                    <a:pt x="16403" y="3799"/>
                    <a:pt x="16394" y="3800"/>
                  </a:cubicBezTo>
                  <a:lnTo>
                    <a:pt x="16392" y="3800"/>
                  </a:lnTo>
                  <a:cubicBezTo>
                    <a:pt x="16403" y="3799"/>
                    <a:pt x="16414" y="3798"/>
                    <a:pt x="16425" y="3797"/>
                  </a:cubicBezTo>
                  <a:close/>
                  <a:moveTo>
                    <a:pt x="16168" y="3840"/>
                  </a:moveTo>
                  <a:lnTo>
                    <a:pt x="16167" y="3841"/>
                  </a:lnTo>
                  <a:cubicBezTo>
                    <a:pt x="16156" y="3844"/>
                    <a:pt x="16144" y="3846"/>
                    <a:pt x="16131" y="3850"/>
                  </a:cubicBezTo>
                  <a:lnTo>
                    <a:pt x="16131" y="3850"/>
                  </a:lnTo>
                  <a:cubicBezTo>
                    <a:pt x="16144" y="3846"/>
                    <a:pt x="16156" y="3844"/>
                    <a:pt x="16168" y="3840"/>
                  </a:cubicBezTo>
                  <a:close/>
                  <a:moveTo>
                    <a:pt x="15967" y="3896"/>
                  </a:moveTo>
                  <a:lnTo>
                    <a:pt x="15967" y="3897"/>
                  </a:lnTo>
                  <a:cubicBezTo>
                    <a:pt x="15954" y="3901"/>
                    <a:pt x="15940" y="3906"/>
                    <a:pt x="15928" y="3909"/>
                  </a:cubicBezTo>
                  <a:cubicBezTo>
                    <a:pt x="15940" y="3904"/>
                    <a:pt x="15954" y="3901"/>
                    <a:pt x="15967" y="3896"/>
                  </a:cubicBezTo>
                  <a:close/>
                  <a:moveTo>
                    <a:pt x="15831" y="3944"/>
                  </a:moveTo>
                  <a:lnTo>
                    <a:pt x="15830" y="3945"/>
                  </a:lnTo>
                  <a:cubicBezTo>
                    <a:pt x="15816" y="3950"/>
                    <a:pt x="15803" y="3955"/>
                    <a:pt x="15789" y="3960"/>
                  </a:cubicBezTo>
                  <a:cubicBezTo>
                    <a:pt x="15803" y="3955"/>
                    <a:pt x="15816" y="3950"/>
                    <a:pt x="15831" y="3944"/>
                  </a:cubicBezTo>
                  <a:close/>
                  <a:moveTo>
                    <a:pt x="15762" y="3973"/>
                  </a:moveTo>
                  <a:cubicBezTo>
                    <a:pt x="15747" y="3979"/>
                    <a:pt x="15733" y="3984"/>
                    <a:pt x="15718" y="3990"/>
                  </a:cubicBezTo>
                  <a:cubicBezTo>
                    <a:pt x="15733" y="3984"/>
                    <a:pt x="15747" y="3978"/>
                    <a:pt x="15762" y="3973"/>
                  </a:cubicBezTo>
                  <a:close/>
                  <a:moveTo>
                    <a:pt x="15621" y="4035"/>
                  </a:moveTo>
                  <a:cubicBezTo>
                    <a:pt x="15606" y="4042"/>
                    <a:pt x="15592" y="4048"/>
                    <a:pt x="15577" y="4056"/>
                  </a:cubicBezTo>
                  <a:cubicBezTo>
                    <a:pt x="15592" y="4048"/>
                    <a:pt x="15607" y="4041"/>
                    <a:pt x="15621" y="4035"/>
                  </a:cubicBezTo>
                  <a:close/>
                  <a:moveTo>
                    <a:pt x="15548" y="4070"/>
                  </a:moveTo>
                  <a:cubicBezTo>
                    <a:pt x="15534" y="4078"/>
                    <a:pt x="15519" y="4084"/>
                    <a:pt x="15505" y="4092"/>
                  </a:cubicBezTo>
                  <a:cubicBezTo>
                    <a:pt x="15519" y="4084"/>
                    <a:pt x="15534" y="4077"/>
                    <a:pt x="15548" y="4070"/>
                  </a:cubicBezTo>
                  <a:close/>
                  <a:moveTo>
                    <a:pt x="16929" y="21666"/>
                  </a:moveTo>
                  <a:cubicBezTo>
                    <a:pt x="16937" y="21666"/>
                    <a:pt x="16946" y="21669"/>
                    <a:pt x="16956" y="21670"/>
                  </a:cubicBezTo>
                  <a:cubicBezTo>
                    <a:pt x="16946" y="21669"/>
                    <a:pt x="16937" y="21668"/>
                    <a:pt x="16929" y="21666"/>
                  </a:cubicBezTo>
                  <a:close/>
                  <a:moveTo>
                    <a:pt x="17040" y="21689"/>
                  </a:moveTo>
                  <a:cubicBezTo>
                    <a:pt x="17050" y="21690"/>
                    <a:pt x="17059" y="21692"/>
                    <a:pt x="17067" y="21695"/>
                  </a:cubicBezTo>
                  <a:cubicBezTo>
                    <a:pt x="17059" y="21692"/>
                    <a:pt x="17049" y="21690"/>
                    <a:pt x="17040" y="21689"/>
                  </a:cubicBezTo>
                  <a:close/>
                  <a:moveTo>
                    <a:pt x="17201" y="21738"/>
                  </a:moveTo>
                  <a:lnTo>
                    <a:pt x="17201" y="21738"/>
                  </a:lnTo>
                  <a:cubicBezTo>
                    <a:pt x="17210" y="21741"/>
                    <a:pt x="17218" y="21743"/>
                    <a:pt x="17227" y="21747"/>
                  </a:cubicBezTo>
                  <a:lnTo>
                    <a:pt x="17227" y="21748"/>
                  </a:lnTo>
                  <a:cubicBezTo>
                    <a:pt x="17218" y="21744"/>
                    <a:pt x="17210" y="21741"/>
                    <a:pt x="17201" y="21738"/>
                  </a:cubicBezTo>
                  <a:close/>
                  <a:moveTo>
                    <a:pt x="17352" y="21805"/>
                  </a:moveTo>
                  <a:cubicBezTo>
                    <a:pt x="17361" y="21809"/>
                    <a:pt x="17368" y="21814"/>
                    <a:pt x="17377" y="21818"/>
                  </a:cubicBezTo>
                  <a:lnTo>
                    <a:pt x="17377" y="21819"/>
                  </a:lnTo>
                  <a:cubicBezTo>
                    <a:pt x="17368" y="21814"/>
                    <a:pt x="17361" y="21810"/>
                    <a:pt x="17352" y="21805"/>
                  </a:cubicBezTo>
                  <a:close/>
                  <a:moveTo>
                    <a:pt x="15660" y="21899"/>
                  </a:moveTo>
                  <a:cubicBezTo>
                    <a:pt x="15650" y="21904"/>
                    <a:pt x="15639" y="21909"/>
                    <a:pt x="15628" y="21914"/>
                  </a:cubicBezTo>
                  <a:cubicBezTo>
                    <a:pt x="15639" y="21909"/>
                    <a:pt x="15649" y="21904"/>
                    <a:pt x="15660" y="21899"/>
                  </a:cubicBezTo>
                  <a:close/>
                  <a:moveTo>
                    <a:pt x="12627" y="27055"/>
                  </a:moveTo>
                  <a:lnTo>
                    <a:pt x="12627" y="27055"/>
                  </a:lnTo>
                  <a:cubicBezTo>
                    <a:pt x="12628" y="27072"/>
                    <a:pt x="12629" y="27088"/>
                    <a:pt x="12631" y="27105"/>
                  </a:cubicBezTo>
                  <a:cubicBezTo>
                    <a:pt x="12629" y="27089"/>
                    <a:pt x="12628" y="27072"/>
                    <a:pt x="12627" y="27055"/>
                  </a:cubicBezTo>
                  <a:close/>
                  <a:moveTo>
                    <a:pt x="12649" y="27289"/>
                  </a:moveTo>
                  <a:cubicBezTo>
                    <a:pt x="12650" y="27305"/>
                    <a:pt x="12653" y="27318"/>
                    <a:pt x="12654" y="27333"/>
                  </a:cubicBezTo>
                  <a:cubicBezTo>
                    <a:pt x="12653" y="27320"/>
                    <a:pt x="12650" y="27303"/>
                    <a:pt x="12649" y="27290"/>
                  </a:cubicBezTo>
                  <a:lnTo>
                    <a:pt x="12649" y="27289"/>
                  </a:lnTo>
                  <a:close/>
                  <a:moveTo>
                    <a:pt x="12780" y="27836"/>
                  </a:moveTo>
                  <a:cubicBezTo>
                    <a:pt x="12785" y="27847"/>
                    <a:pt x="12789" y="27858"/>
                    <a:pt x="12793" y="27869"/>
                  </a:cubicBezTo>
                  <a:cubicBezTo>
                    <a:pt x="12789" y="27860"/>
                    <a:pt x="12785" y="27848"/>
                    <a:pt x="12780" y="27837"/>
                  </a:cubicBezTo>
                  <a:lnTo>
                    <a:pt x="12780" y="27836"/>
                  </a:lnTo>
                  <a:close/>
                  <a:moveTo>
                    <a:pt x="12810" y="27910"/>
                  </a:moveTo>
                  <a:cubicBezTo>
                    <a:pt x="12812" y="27916"/>
                    <a:pt x="12815" y="27922"/>
                    <a:pt x="12818" y="27928"/>
                  </a:cubicBezTo>
                  <a:cubicBezTo>
                    <a:pt x="12815" y="27923"/>
                    <a:pt x="12812" y="27916"/>
                    <a:pt x="12810" y="27910"/>
                  </a:cubicBezTo>
                  <a:close/>
                  <a:moveTo>
                    <a:pt x="12839" y="27977"/>
                  </a:moveTo>
                  <a:cubicBezTo>
                    <a:pt x="12841" y="27980"/>
                    <a:pt x="12842" y="27983"/>
                    <a:pt x="12844" y="27986"/>
                  </a:cubicBezTo>
                  <a:cubicBezTo>
                    <a:pt x="12842" y="27983"/>
                    <a:pt x="12841" y="27980"/>
                    <a:pt x="12839" y="27977"/>
                  </a:cubicBezTo>
                  <a:close/>
                  <a:moveTo>
                    <a:pt x="12885" y="28069"/>
                  </a:moveTo>
                  <a:cubicBezTo>
                    <a:pt x="12889" y="28078"/>
                    <a:pt x="12894" y="28087"/>
                    <a:pt x="12901" y="28096"/>
                  </a:cubicBezTo>
                  <a:cubicBezTo>
                    <a:pt x="12894" y="28087"/>
                    <a:pt x="12889" y="28079"/>
                    <a:pt x="12885" y="28069"/>
                  </a:cubicBezTo>
                  <a:close/>
                  <a:moveTo>
                    <a:pt x="12914" y="28122"/>
                  </a:moveTo>
                  <a:lnTo>
                    <a:pt x="12914" y="28122"/>
                  </a:lnTo>
                  <a:cubicBezTo>
                    <a:pt x="12919" y="28131"/>
                    <a:pt x="12924" y="28140"/>
                    <a:pt x="12929" y="28148"/>
                  </a:cubicBezTo>
                  <a:cubicBezTo>
                    <a:pt x="12925" y="28142"/>
                    <a:pt x="12919" y="28132"/>
                    <a:pt x="12914" y="28122"/>
                  </a:cubicBezTo>
                  <a:close/>
                  <a:moveTo>
                    <a:pt x="12983" y="28231"/>
                  </a:moveTo>
                  <a:cubicBezTo>
                    <a:pt x="12987" y="28237"/>
                    <a:pt x="12990" y="28242"/>
                    <a:pt x="12995" y="28249"/>
                  </a:cubicBezTo>
                  <a:cubicBezTo>
                    <a:pt x="12990" y="28243"/>
                    <a:pt x="12986" y="28237"/>
                    <a:pt x="12983" y="28231"/>
                  </a:cubicBezTo>
                  <a:close/>
                  <a:moveTo>
                    <a:pt x="13020" y="28283"/>
                  </a:moveTo>
                  <a:cubicBezTo>
                    <a:pt x="13023" y="28287"/>
                    <a:pt x="13026" y="28291"/>
                    <a:pt x="13028" y="28296"/>
                  </a:cubicBezTo>
                  <a:cubicBezTo>
                    <a:pt x="13025" y="28292"/>
                    <a:pt x="13023" y="28287"/>
                    <a:pt x="13020" y="28283"/>
                  </a:cubicBezTo>
                  <a:close/>
                  <a:moveTo>
                    <a:pt x="13047" y="28318"/>
                  </a:moveTo>
                  <a:cubicBezTo>
                    <a:pt x="13050" y="28322"/>
                    <a:pt x="13053" y="28326"/>
                    <a:pt x="13056" y="28330"/>
                  </a:cubicBezTo>
                  <a:lnTo>
                    <a:pt x="13056" y="28330"/>
                  </a:lnTo>
                  <a:cubicBezTo>
                    <a:pt x="13053" y="28326"/>
                    <a:pt x="13050" y="28323"/>
                    <a:pt x="13047" y="28319"/>
                  </a:cubicBezTo>
                  <a:lnTo>
                    <a:pt x="13047" y="28318"/>
                  </a:lnTo>
                  <a:close/>
                  <a:moveTo>
                    <a:pt x="13121" y="28406"/>
                  </a:moveTo>
                  <a:lnTo>
                    <a:pt x="13121" y="28406"/>
                  </a:lnTo>
                  <a:cubicBezTo>
                    <a:pt x="13127" y="28412"/>
                    <a:pt x="13133" y="28419"/>
                    <a:pt x="13140" y="28426"/>
                  </a:cubicBezTo>
                  <a:cubicBezTo>
                    <a:pt x="13133" y="28421"/>
                    <a:pt x="13127" y="28412"/>
                    <a:pt x="13121" y="28406"/>
                  </a:cubicBezTo>
                  <a:close/>
                  <a:moveTo>
                    <a:pt x="10107" y="1"/>
                  </a:moveTo>
                  <a:cubicBezTo>
                    <a:pt x="9728" y="1"/>
                    <a:pt x="9301" y="125"/>
                    <a:pt x="8848" y="386"/>
                  </a:cubicBezTo>
                  <a:cubicBezTo>
                    <a:pt x="7303" y="1279"/>
                    <a:pt x="6053" y="3442"/>
                    <a:pt x="6058" y="5222"/>
                  </a:cubicBezTo>
                  <a:cubicBezTo>
                    <a:pt x="6061" y="6104"/>
                    <a:pt x="6372" y="6725"/>
                    <a:pt x="6875" y="7018"/>
                  </a:cubicBezTo>
                  <a:lnTo>
                    <a:pt x="9815" y="8726"/>
                  </a:lnTo>
                  <a:lnTo>
                    <a:pt x="1464" y="13547"/>
                  </a:lnTo>
                  <a:cubicBezTo>
                    <a:pt x="656" y="14014"/>
                    <a:pt x="0" y="15146"/>
                    <a:pt x="3" y="16079"/>
                  </a:cubicBezTo>
                  <a:lnTo>
                    <a:pt x="11" y="19237"/>
                  </a:lnTo>
                  <a:cubicBezTo>
                    <a:pt x="13" y="19699"/>
                    <a:pt x="176" y="20024"/>
                    <a:pt x="439" y="20178"/>
                  </a:cubicBezTo>
                  <a:lnTo>
                    <a:pt x="6134" y="23487"/>
                  </a:lnTo>
                  <a:cubicBezTo>
                    <a:pt x="6218" y="24155"/>
                    <a:pt x="6504" y="24630"/>
                    <a:pt x="6927" y="24876"/>
                  </a:cubicBezTo>
                  <a:lnTo>
                    <a:pt x="13438" y="28661"/>
                  </a:lnTo>
                  <a:cubicBezTo>
                    <a:pt x="13432" y="28657"/>
                    <a:pt x="13427" y="28654"/>
                    <a:pt x="13421" y="28650"/>
                  </a:cubicBezTo>
                  <a:lnTo>
                    <a:pt x="13421" y="28650"/>
                  </a:lnTo>
                  <a:cubicBezTo>
                    <a:pt x="13639" y="28781"/>
                    <a:pt x="13893" y="28849"/>
                    <a:pt x="14174" y="28849"/>
                  </a:cubicBezTo>
                  <a:cubicBezTo>
                    <a:pt x="14552" y="28849"/>
                    <a:pt x="14978" y="28726"/>
                    <a:pt x="15430" y="28465"/>
                  </a:cubicBezTo>
                  <a:cubicBezTo>
                    <a:pt x="16978" y="27571"/>
                    <a:pt x="18228" y="25407"/>
                    <a:pt x="18223" y="23627"/>
                  </a:cubicBezTo>
                  <a:cubicBezTo>
                    <a:pt x="18221" y="22743"/>
                    <a:pt x="17907" y="22121"/>
                    <a:pt x="17401" y="21830"/>
                  </a:cubicBezTo>
                  <a:lnTo>
                    <a:pt x="17401" y="21830"/>
                  </a:lnTo>
                  <a:lnTo>
                    <a:pt x="17407" y="21834"/>
                  </a:lnTo>
                  <a:lnTo>
                    <a:pt x="14465" y="20124"/>
                  </a:lnTo>
                  <a:lnTo>
                    <a:pt x="22817" y="15302"/>
                  </a:lnTo>
                  <a:cubicBezTo>
                    <a:pt x="23625" y="14835"/>
                    <a:pt x="24277" y="13705"/>
                    <a:pt x="24275" y="12773"/>
                  </a:cubicBezTo>
                  <a:lnTo>
                    <a:pt x="24266" y="9615"/>
                  </a:lnTo>
                  <a:cubicBezTo>
                    <a:pt x="24265" y="9150"/>
                    <a:pt x="24102" y="8824"/>
                    <a:pt x="23838" y="8672"/>
                  </a:cubicBezTo>
                  <a:lnTo>
                    <a:pt x="23838" y="8672"/>
                  </a:lnTo>
                  <a:lnTo>
                    <a:pt x="23839" y="8673"/>
                  </a:lnTo>
                  <a:lnTo>
                    <a:pt x="18147" y="5365"/>
                  </a:lnTo>
                  <a:cubicBezTo>
                    <a:pt x="18063" y="4694"/>
                    <a:pt x="17775" y="4217"/>
                    <a:pt x="17350" y="3971"/>
                  </a:cubicBezTo>
                  <a:lnTo>
                    <a:pt x="17350" y="3971"/>
                  </a:lnTo>
                  <a:lnTo>
                    <a:pt x="17355" y="3974"/>
                  </a:lnTo>
                  <a:lnTo>
                    <a:pt x="10843" y="190"/>
                  </a:lnTo>
                  <a:cubicBezTo>
                    <a:pt x="10629" y="66"/>
                    <a:pt x="10381" y="1"/>
                    <a:pt x="10107"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4" name="Google Shape;744;p24"/>
            <p:cNvSpPr/>
            <p:nvPr/>
          </p:nvSpPr>
          <p:spPr>
            <a:xfrm>
              <a:off x="3791200" y="977788"/>
              <a:ext cx="212700" cy="104250"/>
            </a:xfrm>
            <a:custGeom>
              <a:avLst/>
              <a:gdLst/>
              <a:ahLst/>
              <a:cxnLst/>
              <a:rect l="l" t="t" r="r" b="b"/>
              <a:pathLst>
                <a:path w="8508" h="4170" extrusionOk="0">
                  <a:moveTo>
                    <a:pt x="1259" y="1"/>
                  </a:moveTo>
                  <a:cubicBezTo>
                    <a:pt x="881" y="1"/>
                    <a:pt x="453" y="124"/>
                    <a:pt x="1" y="385"/>
                  </a:cubicBezTo>
                  <a:lnTo>
                    <a:pt x="6512" y="4169"/>
                  </a:lnTo>
                  <a:cubicBezTo>
                    <a:pt x="6965" y="3908"/>
                    <a:pt x="7393" y="3785"/>
                    <a:pt x="7771" y="3785"/>
                  </a:cubicBezTo>
                  <a:cubicBezTo>
                    <a:pt x="8045" y="3785"/>
                    <a:pt x="8294" y="3849"/>
                    <a:pt x="8508" y="3974"/>
                  </a:cubicBezTo>
                  <a:lnTo>
                    <a:pt x="1995" y="190"/>
                  </a:lnTo>
                  <a:cubicBezTo>
                    <a:pt x="1781" y="65"/>
                    <a:pt x="1533" y="1"/>
                    <a:pt x="1259"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5" name="Google Shape;745;p24"/>
            <p:cNvSpPr/>
            <p:nvPr/>
          </p:nvSpPr>
          <p:spPr>
            <a:xfrm>
              <a:off x="3721325" y="987413"/>
              <a:ext cx="232700" cy="260400"/>
            </a:xfrm>
            <a:custGeom>
              <a:avLst/>
              <a:gdLst/>
              <a:ahLst/>
              <a:cxnLst/>
              <a:rect l="l" t="t" r="r" b="b"/>
              <a:pathLst>
                <a:path w="9308" h="10416" extrusionOk="0">
                  <a:moveTo>
                    <a:pt x="2795" y="0"/>
                  </a:moveTo>
                  <a:cubicBezTo>
                    <a:pt x="1249" y="892"/>
                    <a:pt x="0" y="3057"/>
                    <a:pt x="5" y="4833"/>
                  </a:cubicBezTo>
                  <a:cubicBezTo>
                    <a:pt x="8" y="5718"/>
                    <a:pt x="320" y="6340"/>
                    <a:pt x="823" y="6632"/>
                  </a:cubicBezTo>
                  <a:lnTo>
                    <a:pt x="7334" y="10416"/>
                  </a:lnTo>
                  <a:cubicBezTo>
                    <a:pt x="6831" y="10124"/>
                    <a:pt x="6519" y="9502"/>
                    <a:pt x="6517" y="8617"/>
                  </a:cubicBezTo>
                  <a:cubicBezTo>
                    <a:pt x="6512" y="6841"/>
                    <a:pt x="7762" y="4677"/>
                    <a:pt x="9307" y="3784"/>
                  </a:cubicBezTo>
                  <a:lnTo>
                    <a:pt x="2795" y="0"/>
                  </a:lnTo>
                  <a:close/>
                </a:path>
              </a:pathLst>
            </a:custGeom>
            <a:solidFill>
              <a:srgbClr val="FF4F7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6" name="Google Shape;746;p24"/>
            <p:cNvSpPr/>
            <p:nvPr/>
          </p:nvSpPr>
          <p:spPr>
            <a:xfrm>
              <a:off x="3884100" y="1072413"/>
              <a:ext cx="140325" cy="180150"/>
            </a:xfrm>
            <a:custGeom>
              <a:avLst/>
              <a:gdLst/>
              <a:ahLst/>
              <a:cxnLst/>
              <a:rect l="l" t="t" r="r" b="b"/>
              <a:pathLst>
                <a:path w="5613" h="7206" extrusionOk="0">
                  <a:moveTo>
                    <a:pt x="4056" y="0"/>
                  </a:moveTo>
                  <a:cubicBezTo>
                    <a:pt x="3677" y="0"/>
                    <a:pt x="3249" y="124"/>
                    <a:pt x="2796" y="386"/>
                  </a:cubicBezTo>
                  <a:cubicBezTo>
                    <a:pt x="1251" y="1277"/>
                    <a:pt x="1" y="3441"/>
                    <a:pt x="6" y="5217"/>
                  </a:cubicBezTo>
                  <a:cubicBezTo>
                    <a:pt x="10" y="6478"/>
                    <a:pt x="642" y="7206"/>
                    <a:pt x="1559" y="7206"/>
                  </a:cubicBezTo>
                  <a:cubicBezTo>
                    <a:pt x="1937" y="7206"/>
                    <a:pt x="2364" y="7082"/>
                    <a:pt x="2815" y="6822"/>
                  </a:cubicBezTo>
                  <a:cubicBezTo>
                    <a:pt x="4363" y="5927"/>
                    <a:pt x="5613" y="3763"/>
                    <a:pt x="5608" y="1983"/>
                  </a:cubicBezTo>
                  <a:cubicBezTo>
                    <a:pt x="5604" y="726"/>
                    <a:pt x="4973" y="0"/>
                    <a:pt x="4056" y="0"/>
                  </a:cubicBezTo>
                  <a:close/>
                </a:path>
              </a:pathLst>
            </a:custGeom>
            <a:solidFill>
              <a:srgbClr val="FF819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7" name="Google Shape;747;p24"/>
            <p:cNvSpPr/>
            <p:nvPr/>
          </p:nvSpPr>
          <p:spPr>
            <a:xfrm>
              <a:off x="3975850" y="651013"/>
              <a:ext cx="188850" cy="99650"/>
            </a:xfrm>
            <a:custGeom>
              <a:avLst/>
              <a:gdLst/>
              <a:ahLst/>
              <a:cxnLst/>
              <a:rect l="l" t="t" r="r" b="b"/>
              <a:pathLst>
                <a:path w="7554" h="3986" extrusionOk="0">
                  <a:moveTo>
                    <a:pt x="658" y="0"/>
                  </a:moveTo>
                  <a:cubicBezTo>
                    <a:pt x="460" y="0"/>
                    <a:pt x="237" y="65"/>
                    <a:pt x="1" y="201"/>
                  </a:cubicBezTo>
                  <a:lnTo>
                    <a:pt x="6513" y="3986"/>
                  </a:lnTo>
                  <a:cubicBezTo>
                    <a:pt x="6749" y="3850"/>
                    <a:pt x="6972" y="3785"/>
                    <a:pt x="7170" y="3785"/>
                  </a:cubicBezTo>
                  <a:cubicBezTo>
                    <a:pt x="7312" y="3785"/>
                    <a:pt x="7442" y="3819"/>
                    <a:pt x="7554" y="3884"/>
                  </a:cubicBezTo>
                  <a:lnTo>
                    <a:pt x="1041" y="99"/>
                  </a:lnTo>
                  <a:cubicBezTo>
                    <a:pt x="930" y="34"/>
                    <a:pt x="801" y="0"/>
                    <a:pt x="658" y="0"/>
                  </a:cubicBezTo>
                  <a:close/>
                </a:path>
              </a:pathLst>
            </a:custGeom>
            <a:solidFill>
              <a:srgbClr val="FF4F7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8" name="Google Shape;748;p24"/>
            <p:cNvSpPr/>
            <p:nvPr/>
          </p:nvSpPr>
          <p:spPr>
            <a:xfrm>
              <a:off x="3569000" y="1012213"/>
              <a:ext cx="173525" cy="118150"/>
            </a:xfrm>
            <a:custGeom>
              <a:avLst/>
              <a:gdLst/>
              <a:ahLst/>
              <a:cxnLst/>
              <a:rect l="l" t="t" r="r" b="b"/>
              <a:pathLst>
                <a:path w="6941" h="4726" extrusionOk="0">
                  <a:moveTo>
                    <a:pt x="0" y="0"/>
                  </a:moveTo>
                  <a:lnTo>
                    <a:pt x="0" y="0"/>
                  </a:lnTo>
                  <a:cubicBezTo>
                    <a:pt x="2" y="464"/>
                    <a:pt x="165" y="788"/>
                    <a:pt x="428" y="941"/>
                  </a:cubicBezTo>
                  <a:lnTo>
                    <a:pt x="6940" y="4725"/>
                  </a:lnTo>
                  <a:lnTo>
                    <a:pt x="6940" y="4725"/>
                  </a:lnTo>
                  <a:cubicBezTo>
                    <a:pt x="6678" y="4573"/>
                    <a:pt x="6514" y="4247"/>
                    <a:pt x="6513" y="3786"/>
                  </a:cubicBezTo>
                  <a:lnTo>
                    <a:pt x="0" y="0"/>
                  </a:lnTo>
                  <a:close/>
                  <a:moveTo>
                    <a:pt x="6940" y="4725"/>
                  </a:moveTo>
                  <a:cubicBezTo>
                    <a:pt x="6940" y="4726"/>
                    <a:pt x="6940" y="4726"/>
                    <a:pt x="6940" y="4726"/>
                  </a:cubicBezTo>
                  <a:lnTo>
                    <a:pt x="6940" y="4725"/>
                  </a:lnTo>
                  <a:close/>
                </a:path>
              </a:pathLst>
            </a:custGeom>
            <a:solidFill>
              <a:srgbClr val="FF4F7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9" name="Google Shape;749;p24"/>
            <p:cNvSpPr/>
            <p:nvPr/>
          </p:nvSpPr>
          <p:spPr>
            <a:xfrm>
              <a:off x="3568775" y="933238"/>
              <a:ext cx="163075" cy="173625"/>
            </a:xfrm>
            <a:custGeom>
              <a:avLst/>
              <a:gdLst/>
              <a:ahLst/>
              <a:cxnLst/>
              <a:rect l="l" t="t" r="r" b="b"/>
              <a:pathLst>
                <a:path w="6523" h="6945" extrusionOk="0">
                  <a:moveTo>
                    <a:pt x="1" y="1"/>
                  </a:moveTo>
                  <a:lnTo>
                    <a:pt x="9" y="3159"/>
                  </a:lnTo>
                  <a:lnTo>
                    <a:pt x="6522" y="6945"/>
                  </a:lnTo>
                  <a:lnTo>
                    <a:pt x="6514" y="3786"/>
                  </a:lnTo>
                  <a:lnTo>
                    <a:pt x="1"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0" name="Google Shape;750;p24"/>
            <p:cNvSpPr/>
            <p:nvPr/>
          </p:nvSpPr>
          <p:spPr>
            <a:xfrm>
              <a:off x="3605325" y="656013"/>
              <a:ext cx="533375" cy="308600"/>
            </a:xfrm>
            <a:custGeom>
              <a:avLst/>
              <a:gdLst/>
              <a:ahLst/>
              <a:cxnLst/>
              <a:rect l="l" t="t" r="r" b="b"/>
              <a:pathLst>
                <a:path w="21335" h="12344" extrusionOk="0">
                  <a:moveTo>
                    <a:pt x="14822" y="1"/>
                  </a:moveTo>
                  <a:lnTo>
                    <a:pt x="0" y="8559"/>
                  </a:lnTo>
                  <a:lnTo>
                    <a:pt x="6512" y="12343"/>
                  </a:lnTo>
                  <a:lnTo>
                    <a:pt x="21334" y="3786"/>
                  </a:lnTo>
                  <a:lnTo>
                    <a:pt x="14822"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1" name="Google Shape;751;p24"/>
            <p:cNvSpPr/>
            <p:nvPr/>
          </p:nvSpPr>
          <p:spPr>
            <a:xfrm>
              <a:off x="3568725" y="869963"/>
              <a:ext cx="199400" cy="157950"/>
            </a:xfrm>
            <a:custGeom>
              <a:avLst/>
              <a:gdLst/>
              <a:ahLst/>
              <a:cxnLst/>
              <a:rect l="l" t="t" r="r" b="b"/>
              <a:pathLst>
                <a:path w="7976" h="6318" extrusionOk="0">
                  <a:moveTo>
                    <a:pt x="1464" y="0"/>
                  </a:moveTo>
                  <a:cubicBezTo>
                    <a:pt x="656" y="467"/>
                    <a:pt x="0" y="1599"/>
                    <a:pt x="3" y="2532"/>
                  </a:cubicBezTo>
                  <a:lnTo>
                    <a:pt x="6516" y="6317"/>
                  </a:lnTo>
                  <a:cubicBezTo>
                    <a:pt x="6512" y="5385"/>
                    <a:pt x="7168" y="4252"/>
                    <a:pt x="7976" y="3785"/>
                  </a:cubicBezTo>
                  <a:lnTo>
                    <a:pt x="1464" y="0"/>
                  </a:lnTo>
                  <a:close/>
                </a:path>
              </a:pathLst>
            </a:custGeom>
            <a:solidFill>
              <a:srgbClr val="FF4F7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2" name="Google Shape;752;p24"/>
            <p:cNvSpPr/>
            <p:nvPr/>
          </p:nvSpPr>
          <p:spPr>
            <a:xfrm>
              <a:off x="3731500" y="745613"/>
              <a:ext cx="444200" cy="387225"/>
            </a:xfrm>
            <a:custGeom>
              <a:avLst/>
              <a:gdLst/>
              <a:ahLst/>
              <a:cxnLst/>
              <a:rect l="l" t="t" r="r" b="b"/>
              <a:pathLst>
                <a:path w="17768" h="15489" extrusionOk="0">
                  <a:moveTo>
                    <a:pt x="16944" y="1"/>
                  </a:moveTo>
                  <a:cubicBezTo>
                    <a:pt x="16747" y="1"/>
                    <a:pt x="16524" y="65"/>
                    <a:pt x="16287" y="202"/>
                  </a:cubicBezTo>
                  <a:lnTo>
                    <a:pt x="1465" y="8759"/>
                  </a:lnTo>
                  <a:cubicBezTo>
                    <a:pt x="657" y="9226"/>
                    <a:pt x="1" y="10359"/>
                    <a:pt x="3" y="11290"/>
                  </a:cubicBezTo>
                  <a:lnTo>
                    <a:pt x="13" y="14448"/>
                  </a:lnTo>
                  <a:cubicBezTo>
                    <a:pt x="15" y="15109"/>
                    <a:pt x="346" y="15488"/>
                    <a:pt x="826" y="15488"/>
                  </a:cubicBezTo>
                  <a:cubicBezTo>
                    <a:pt x="1024" y="15488"/>
                    <a:pt x="1247" y="15424"/>
                    <a:pt x="1483" y="15287"/>
                  </a:cubicBezTo>
                  <a:lnTo>
                    <a:pt x="16306" y="6729"/>
                  </a:lnTo>
                  <a:cubicBezTo>
                    <a:pt x="17114" y="6262"/>
                    <a:pt x="17768" y="5133"/>
                    <a:pt x="17764" y="4200"/>
                  </a:cubicBezTo>
                  <a:lnTo>
                    <a:pt x="17755" y="1042"/>
                  </a:lnTo>
                  <a:cubicBezTo>
                    <a:pt x="17754" y="381"/>
                    <a:pt x="17424" y="1"/>
                    <a:pt x="16944" y="1"/>
                  </a:cubicBezTo>
                  <a:close/>
                </a:path>
              </a:pathLst>
            </a:custGeom>
            <a:solidFill>
              <a:srgbClr val="FF819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3" name="Google Shape;753;p24"/>
            <p:cNvSpPr/>
            <p:nvPr/>
          </p:nvSpPr>
          <p:spPr>
            <a:xfrm>
              <a:off x="3789900" y="531288"/>
              <a:ext cx="212700" cy="104275"/>
            </a:xfrm>
            <a:custGeom>
              <a:avLst/>
              <a:gdLst/>
              <a:ahLst/>
              <a:cxnLst/>
              <a:rect l="l" t="t" r="r" b="b"/>
              <a:pathLst>
                <a:path w="8508" h="4171" extrusionOk="0">
                  <a:moveTo>
                    <a:pt x="1259" y="1"/>
                  </a:moveTo>
                  <a:cubicBezTo>
                    <a:pt x="880" y="1"/>
                    <a:pt x="453" y="125"/>
                    <a:pt x="1" y="386"/>
                  </a:cubicBezTo>
                  <a:lnTo>
                    <a:pt x="6514" y="4171"/>
                  </a:lnTo>
                  <a:cubicBezTo>
                    <a:pt x="6966" y="3910"/>
                    <a:pt x="7393" y="3786"/>
                    <a:pt x="7772" y="3786"/>
                  </a:cubicBezTo>
                  <a:cubicBezTo>
                    <a:pt x="8046" y="3786"/>
                    <a:pt x="8294" y="3851"/>
                    <a:pt x="8508" y="3975"/>
                  </a:cubicBezTo>
                  <a:lnTo>
                    <a:pt x="1996" y="190"/>
                  </a:lnTo>
                  <a:cubicBezTo>
                    <a:pt x="1782" y="66"/>
                    <a:pt x="1533" y="1"/>
                    <a:pt x="1259" y="1"/>
                  </a:cubicBez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4" name="Google Shape;754;p24"/>
            <p:cNvSpPr/>
            <p:nvPr/>
          </p:nvSpPr>
          <p:spPr>
            <a:xfrm>
              <a:off x="3720050" y="540913"/>
              <a:ext cx="232700" cy="260450"/>
            </a:xfrm>
            <a:custGeom>
              <a:avLst/>
              <a:gdLst/>
              <a:ahLst/>
              <a:cxnLst/>
              <a:rect l="l" t="t" r="r" b="b"/>
              <a:pathLst>
                <a:path w="9308" h="10418" extrusionOk="0">
                  <a:moveTo>
                    <a:pt x="2795" y="1"/>
                  </a:moveTo>
                  <a:cubicBezTo>
                    <a:pt x="1250" y="892"/>
                    <a:pt x="0" y="3057"/>
                    <a:pt x="5" y="4836"/>
                  </a:cubicBezTo>
                  <a:cubicBezTo>
                    <a:pt x="8" y="5719"/>
                    <a:pt x="319" y="6340"/>
                    <a:pt x="822" y="6632"/>
                  </a:cubicBezTo>
                  <a:lnTo>
                    <a:pt x="7334" y="10417"/>
                  </a:lnTo>
                  <a:cubicBezTo>
                    <a:pt x="6832" y="10125"/>
                    <a:pt x="6521" y="9505"/>
                    <a:pt x="6518" y="8621"/>
                  </a:cubicBezTo>
                  <a:cubicBezTo>
                    <a:pt x="6513" y="6842"/>
                    <a:pt x="7762" y="4678"/>
                    <a:pt x="9308" y="3785"/>
                  </a:cubicBezTo>
                  <a:lnTo>
                    <a:pt x="2795" y="1"/>
                  </a:lnTo>
                  <a:close/>
                </a:path>
              </a:pathLst>
            </a:custGeom>
            <a:solidFill>
              <a:srgbClr val="FF4F7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5" name="Google Shape;755;p24"/>
            <p:cNvSpPr/>
            <p:nvPr/>
          </p:nvSpPr>
          <p:spPr>
            <a:xfrm>
              <a:off x="3882875" y="625913"/>
              <a:ext cx="140300" cy="180150"/>
            </a:xfrm>
            <a:custGeom>
              <a:avLst/>
              <a:gdLst/>
              <a:ahLst/>
              <a:cxnLst/>
              <a:rect l="l" t="t" r="r" b="b"/>
              <a:pathLst>
                <a:path w="5612" h="7206" extrusionOk="0">
                  <a:moveTo>
                    <a:pt x="4053" y="1"/>
                  </a:moveTo>
                  <a:cubicBezTo>
                    <a:pt x="3674" y="1"/>
                    <a:pt x="3247" y="125"/>
                    <a:pt x="2795" y="386"/>
                  </a:cubicBezTo>
                  <a:cubicBezTo>
                    <a:pt x="1249" y="1278"/>
                    <a:pt x="0" y="3443"/>
                    <a:pt x="5" y="5221"/>
                  </a:cubicBezTo>
                  <a:cubicBezTo>
                    <a:pt x="9" y="6479"/>
                    <a:pt x="640" y="7206"/>
                    <a:pt x="1557" y="7206"/>
                  </a:cubicBezTo>
                  <a:cubicBezTo>
                    <a:pt x="1935" y="7206"/>
                    <a:pt x="2362" y="7082"/>
                    <a:pt x="2813" y="6822"/>
                  </a:cubicBezTo>
                  <a:cubicBezTo>
                    <a:pt x="4361" y="5929"/>
                    <a:pt x="5611" y="3764"/>
                    <a:pt x="5606" y="1987"/>
                  </a:cubicBezTo>
                  <a:cubicBezTo>
                    <a:pt x="5603" y="728"/>
                    <a:pt x="4971" y="1"/>
                    <a:pt x="4053" y="1"/>
                  </a:cubicBezTo>
                  <a:close/>
                </a:path>
              </a:pathLst>
            </a:custGeom>
            <a:solidFill>
              <a:srgbClr val="FF819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756" name="Google Shape;756;p24"/>
          <p:cNvGrpSpPr/>
          <p:nvPr/>
        </p:nvGrpSpPr>
        <p:grpSpPr>
          <a:xfrm>
            <a:off x="8737601" y="0"/>
            <a:ext cx="2380343" cy="2530601"/>
            <a:chOff x="5573900" y="238088"/>
            <a:chExt cx="634075" cy="786825"/>
          </a:xfrm>
        </p:grpSpPr>
        <p:sp>
          <p:nvSpPr>
            <p:cNvPr id="757" name="Google Shape;757;p24"/>
            <p:cNvSpPr/>
            <p:nvPr/>
          </p:nvSpPr>
          <p:spPr>
            <a:xfrm>
              <a:off x="5573900" y="238113"/>
              <a:ext cx="634075" cy="786800"/>
            </a:xfrm>
            <a:custGeom>
              <a:avLst/>
              <a:gdLst/>
              <a:ahLst/>
              <a:cxnLst/>
              <a:rect l="l" t="t" r="r" b="b"/>
              <a:pathLst>
                <a:path w="25363" h="31472" extrusionOk="0">
                  <a:moveTo>
                    <a:pt x="10116" y="1"/>
                  </a:moveTo>
                  <a:cubicBezTo>
                    <a:pt x="9979" y="1"/>
                    <a:pt x="9849" y="32"/>
                    <a:pt x="9734" y="97"/>
                  </a:cubicBezTo>
                  <a:lnTo>
                    <a:pt x="7126" y="1583"/>
                  </a:lnTo>
                  <a:lnTo>
                    <a:pt x="615" y="5367"/>
                  </a:lnTo>
                  <a:cubicBezTo>
                    <a:pt x="38" y="5700"/>
                    <a:pt x="34" y="6770"/>
                    <a:pt x="608" y="7764"/>
                  </a:cubicBezTo>
                  <a:lnTo>
                    <a:pt x="4720" y="14890"/>
                  </a:lnTo>
                  <a:lnTo>
                    <a:pt x="580" y="17295"/>
                  </a:lnTo>
                  <a:cubicBezTo>
                    <a:pt x="3" y="17623"/>
                    <a:pt x="1" y="18695"/>
                    <a:pt x="574" y="19690"/>
                  </a:cubicBezTo>
                  <a:lnTo>
                    <a:pt x="3164" y="24177"/>
                  </a:lnTo>
                  <a:cubicBezTo>
                    <a:pt x="3453" y="24676"/>
                    <a:pt x="3829" y="25060"/>
                    <a:pt x="4207" y="25278"/>
                  </a:cubicBezTo>
                  <a:cubicBezTo>
                    <a:pt x="4433" y="25409"/>
                    <a:pt x="4659" y="25480"/>
                    <a:pt x="4867" y="25480"/>
                  </a:cubicBezTo>
                  <a:cubicBezTo>
                    <a:pt x="5005" y="25480"/>
                    <a:pt x="5135" y="25448"/>
                    <a:pt x="5250" y="25382"/>
                  </a:cubicBezTo>
                  <a:lnTo>
                    <a:pt x="9410" y="23014"/>
                  </a:lnTo>
                  <a:lnTo>
                    <a:pt x="13544" y="30171"/>
                  </a:lnTo>
                  <a:cubicBezTo>
                    <a:pt x="13831" y="30668"/>
                    <a:pt x="14208" y="31052"/>
                    <a:pt x="14584" y="31269"/>
                  </a:cubicBezTo>
                  <a:cubicBezTo>
                    <a:pt x="14812" y="31400"/>
                    <a:pt x="15039" y="31471"/>
                    <a:pt x="15248" y="31471"/>
                  </a:cubicBezTo>
                  <a:cubicBezTo>
                    <a:pt x="15385" y="31471"/>
                    <a:pt x="15514" y="31440"/>
                    <a:pt x="15630" y="31374"/>
                  </a:cubicBezTo>
                  <a:lnTo>
                    <a:pt x="18237" y="29888"/>
                  </a:lnTo>
                  <a:lnTo>
                    <a:pt x="24750" y="26104"/>
                  </a:lnTo>
                  <a:cubicBezTo>
                    <a:pt x="25327" y="25772"/>
                    <a:pt x="25329" y="24701"/>
                    <a:pt x="24756" y="23707"/>
                  </a:cubicBezTo>
                  <a:lnTo>
                    <a:pt x="20644" y="16582"/>
                  </a:lnTo>
                  <a:lnTo>
                    <a:pt x="24783" y="14176"/>
                  </a:lnTo>
                  <a:cubicBezTo>
                    <a:pt x="25360" y="13847"/>
                    <a:pt x="25363" y="12776"/>
                    <a:pt x="24790" y="11779"/>
                  </a:cubicBezTo>
                  <a:lnTo>
                    <a:pt x="22199" y="7293"/>
                  </a:lnTo>
                  <a:cubicBezTo>
                    <a:pt x="21912" y="6795"/>
                    <a:pt x="21534" y="6412"/>
                    <a:pt x="21158" y="6194"/>
                  </a:cubicBezTo>
                  <a:cubicBezTo>
                    <a:pt x="20931" y="6063"/>
                    <a:pt x="20703" y="5992"/>
                    <a:pt x="20495" y="5992"/>
                  </a:cubicBezTo>
                  <a:cubicBezTo>
                    <a:pt x="20358" y="5992"/>
                    <a:pt x="20229" y="6023"/>
                    <a:pt x="20115" y="6088"/>
                  </a:cubicBezTo>
                  <a:lnTo>
                    <a:pt x="15954" y="8456"/>
                  </a:lnTo>
                  <a:lnTo>
                    <a:pt x="11820" y="1301"/>
                  </a:lnTo>
                  <a:cubicBezTo>
                    <a:pt x="11533" y="804"/>
                    <a:pt x="11157" y="421"/>
                    <a:pt x="10779" y="203"/>
                  </a:cubicBezTo>
                  <a:cubicBezTo>
                    <a:pt x="10552" y="72"/>
                    <a:pt x="10325" y="1"/>
                    <a:pt x="10116" y="1"/>
                  </a:cubicBez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8" name="Google Shape;758;p24"/>
            <p:cNvSpPr/>
            <p:nvPr/>
          </p:nvSpPr>
          <p:spPr>
            <a:xfrm>
              <a:off x="5588400" y="516513"/>
              <a:ext cx="266800" cy="153950"/>
            </a:xfrm>
            <a:custGeom>
              <a:avLst/>
              <a:gdLst/>
              <a:ahLst/>
              <a:cxnLst/>
              <a:rect l="l" t="t" r="r" b="b"/>
              <a:pathLst>
                <a:path w="10672" h="6158" extrusionOk="0">
                  <a:moveTo>
                    <a:pt x="10671" y="1"/>
                  </a:moveTo>
                  <a:lnTo>
                    <a:pt x="6513" y="2374"/>
                  </a:lnTo>
                  <a:lnTo>
                    <a:pt x="0" y="6158"/>
                  </a:lnTo>
                  <a:lnTo>
                    <a:pt x="4158" y="3785"/>
                  </a:lnTo>
                  <a:lnTo>
                    <a:pt x="10671" y="1"/>
                  </a:lnTo>
                  <a:close/>
                </a:path>
              </a:pathLst>
            </a:custGeom>
            <a:solidFill>
              <a:srgbClr val="69A9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9" name="Google Shape;759;p24"/>
            <p:cNvSpPr/>
            <p:nvPr/>
          </p:nvSpPr>
          <p:spPr>
            <a:xfrm>
              <a:off x="5589225" y="240488"/>
              <a:ext cx="228025" cy="131775"/>
            </a:xfrm>
            <a:custGeom>
              <a:avLst/>
              <a:gdLst/>
              <a:ahLst/>
              <a:cxnLst/>
              <a:rect l="l" t="t" r="r" b="b"/>
              <a:pathLst>
                <a:path w="9121" h="5271" extrusionOk="0">
                  <a:moveTo>
                    <a:pt x="9121" y="0"/>
                  </a:moveTo>
                  <a:lnTo>
                    <a:pt x="6513" y="1487"/>
                  </a:lnTo>
                  <a:lnTo>
                    <a:pt x="1" y="5271"/>
                  </a:lnTo>
                  <a:lnTo>
                    <a:pt x="2608" y="3786"/>
                  </a:lnTo>
                  <a:lnTo>
                    <a:pt x="9121" y="0"/>
                  </a:lnTo>
                  <a:close/>
                </a:path>
              </a:pathLst>
            </a:custGeom>
            <a:solidFill>
              <a:srgbClr val="69A9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0" name="Google Shape;760;p24"/>
            <p:cNvSpPr/>
            <p:nvPr/>
          </p:nvSpPr>
          <p:spPr>
            <a:xfrm>
              <a:off x="6029800" y="830788"/>
              <a:ext cx="177350" cy="154550"/>
            </a:xfrm>
            <a:custGeom>
              <a:avLst/>
              <a:gdLst/>
              <a:ahLst/>
              <a:cxnLst/>
              <a:rect l="l" t="t" r="r" b="b"/>
              <a:pathLst>
                <a:path w="7094" h="6182" extrusionOk="0">
                  <a:moveTo>
                    <a:pt x="6520" y="0"/>
                  </a:moveTo>
                  <a:lnTo>
                    <a:pt x="7" y="3784"/>
                  </a:lnTo>
                  <a:cubicBezTo>
                    <a:pt x="579" y="4775"/>
                    <a:pt x="578" y="5842"/>
                    <a:pt x="6" y="6178"/>
                  </a:cubicBezTo>
                  <a:lnTo>
                    <a:pt x="6" y="6178"/>
                  </a:lnTo>
                  <a:lnTo>
                    <a:pt x="6514" y="2396"/>
                  </a:lnTo>
                  <a:cubicBezTo>
                    <a:pt x="7091" y="2064"/>
                    <a:pt x="7093" y="994"/>
                    <a:pt x="6520" y="0"/>
                  </a:cubicBezTo>
                  <a:close/>
                  <a:moveTo>
                    <a:pt x="6" y="6178"/>
                  </a:moveTo>
                  <a:lnTo>
                    <a:pt x="1" y="6181"/>
                  </a:lnTo>
                  <a:cubicBezTo>
                    <a:pt x="3" y="6180"/>
                    <a:pt x="5" y="6179"/>
                    <a:pt x="6" y="6178"/>
                  </a:cubicBezTo>
                  <a:close/>
                </a:path>
              </a:pathLst>
            </a:custGeom>
            <a:solidFill>
              <a:srgbClr val="2A84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1" name="Google Shape;761;p24"/>
            <p:cNvSpPr/>
            <p:nvPr/>
          </p:nvSpPr>
          <p:spPr>
            <a:xfrm>
              <a:off x="5926700" y="651813"/>
              <a:ext cx="266100" cy="273600"/>
            </a:xfrm>
            <a:custGeom>
              <a:avLst/>
              <a:gdLst/>
              <a:ahLst/>
              <a:cxnLst/>
              <a:rect l="l" t="t" r="r" b="b"/>
              <a:pathLst>
                <a:path w="10644" h="10944" extrusionOk="0">
                  <a:moveTo>
                    <a:pt x="6513" y="0"/>
                  </a:moveTo>
                  <a:lnTo>
                    <a:pt x="0" y="3785"/>
                  </a:lnTo>
                  <a:lnTo>
                    <a:pt x="4131" y="10943"/>
                  </a:lnTo>
                  <a:lnTo>
                    <a:pt x="10644" y="7159"/>
                  </a:lnTo>
                  <a:lnTo>
                    <a:pt x="6513"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2" name="Google Shape;762;p24"/>
            <p:cNvSpPr/>
            <p:nvPr/>
          </p:nvSpPr>
          <p:spPr>
            <a:xfrm>
              <a:off x="5706550" y="270588"/>
              <a:ext cx="266175" cy="273575"/>
            </a:xfrm>
            <a:custGeom>
              <a:avLst/>
              <a:gdLst/>
              <a:ahLst/>
              <a:cxnLst/>
              <a:rect l="l" t="t" r="r" b="b"/>
              <a:pathLst>
                <a:path w="10647" h="10943" extrusionOk="0">
                  <a:moveTo>
                    <a:pt x="6514" y="0"/>
                  </a:moveTo>
                  <a:lnTo>
                    <a:pt x="1" y="3786"/>
                  </a:lnTo>
                  <a:lnTo>
                    <a:pt x="4134" y="10942"/>
                  </a:lnTo>
                  <a:lnTo>
                    <a:pt x="10647" y="7157"/>
                  </a:lnTo>
                  <a:lnTo>
                    <a:pt x="6514"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3" name="Google Shape;763;p24"/>
            <p:cNvSpPr/>
            <p:nvPr/>
          </p:nvSpPr>
          <p:spPr>
            <a:xfrm>
              <a:off x="5654425" y="238088"/>
              <a:ext cx="214975" cy="127175"/>
            </a:xfrm>
            <a:custGeom>
              <a:avLst/>
              <a:gdLst/>
              <a:ahLst/>
              <a:cxnLst/>
              <a:rect l="l" t="t" r="r" b="b"/>
              <a:pathLst>
                <a:path w="8599" h="5087" extrusionOk="0">
                  <a:moveTo>
                    <a:pt x="6893" y="1"/>
                  </a:moveTo>
                  <a:cubicBezTo>
                    <a:pt x="6756" y="1"/>
                    <a:pt x="6627" y="32"/>
                    <a:pt x="6513" y="96"/>
                  </a:cubicBezTo>
                  <a:lnTo>
                    <a:pt x="0" y="3882"/>
                  </a:lnTo>
                  <a:cubicBezTo>
                    <a:pt x="115" y="3817"/>
                    <a:pt x="244" y="3786"/>
                    <a:pt x="381" y="3786"/>
                  </a:cubicBezTo>
                  <a:cubicBezTo>
                    <a:pt x="590" y="3786"/>
                    <a:pt x="818" y="3858"/>
                    <a:pt x="1045" y="3989"/>
                  </a:cubicBezTo>
                  <a:cubicBezTo>
                    <a:pt x="1423" y="4207"/>
                    <a:pt x="1800" y="4590"/>
                    <a:pt x="2086" y="5087"/>
                  </a:cubicBezTo>
                  <a:lnTo>
                    <a:pt x="8599" y="1302"/>
                  </a:lnTo>
                  <a:cubicBezTo>
                    <a:pt x="8311" y="805"/>
                    <a:pt x="7936" y="421"/>
                    <a:pt x="7558" y="204"/>
                  </a:cubicBezTo>
                  <a:cubicBezTo>
                    <a:pt x="7330" y="72"/>
                    <a:pt x="7102" y="1"/>
                    <a:pt x="6893" y="1"/>
                  </a:cubicBezTo>
                  <a:close/>
                </a:path>
              </a:pathLst>
            </a:custGeom>
            <a:solidFill>
              <a:srgbClr val="2A84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4" name="Google Shape;764;p24"/>
            <p:cNvSpPr/>
            <p:nvPr/>
          </p:nvSpPr>
          <p:spPr>
            <a:xfrm>
              <a:off x="5809900" y="390338"/>
              <a:ext cx="266875" cy="153825"/>
            </a:xfrm>
            <a:custGeom>
              <a:avLst/>
              <a:gdLst/>
              <a:ahLst/>
              <a:cxnLst/>
              <a:rect l="l" t="t" r="r" b="b"/>
              <a:pathLst>
                <a:path w="10675" h="6153" extrusionOk="0">
                  <a:moveTo>
                    <a:pt x="10675" y="0"/>
                  </a:moveTo>
                  <a:lnTo>
                    <a:pt x="6513" y="2367"/>
                  </a:lnTo>
                  <a:lnTo>
                    <a:pt x="0" y="6152"/>
                  </a:lnTo>
                  <a:lnTo>
                    <a:pt x="0" y="6152"/>
                  </a:lnTo>
                  <a:lnTo>
                    <a:pt x="4162" y="3784"/>
                  </a:lnTo>
                  <a:lnTo>
                    <a:pt x="10675" y="0"/>
                  </a:lnTo>
                  <a:close/>
                </a:path>
              </a:pathLst>
            </a:custGeom>
            <a:solidFill>
              <a:srgbClr val="69A9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5" name="Google Shape;765;p24"/>
            <p:cNvSpPr/>
            <p:nvPr/>
          </p:nvSpPr>
          <p:spPr>
            <a:xfrm>
              <a:off x="5913925" y="387913"/>
              <a:ext cx="188925" cy="99700"/>
            </a:xfrm>
            <a:custGeom>
              <a:avLst/>
              <a:gdLst/>
              <a:ahLst/>
              <a:cxnLst/>
              <a:rect l="l" t="t" r="r" b="b"/>
              <a:pathLst>
                <a:path w="7557" h="3988" extrusionOk="0">
                  <a:moveTo>
                    <a:pt x="6895" y="0"/>
                  </a:moveTo>
                  <a:cubicBezTo>
                    <a:pt x="6758" y="0"/>
                    <a:pt x="6629" y="31"/>
                    <a:pt x="6514" y="97"/>
                  </a:cubicBezTo>
                  <a:lnTo>
                    <a:pt x="1" y="3881"/>
                  </a:lnTo>
                  <a:cubicBezTo>
                    <a:pt x="116" y="3816"/>
                    <a:pt x="244" y="3785"/>
                    <a:pt x="381" y="3785"/>
                  </a:cubicBezTo>
                  <a:cubicBezTo>
                    <a:pt x="589" y="3785"/>
                    <a:pt x="816" y="3856"/>
                    <a:pt x="1044" y="3988"/>
                  </a:cubicBezTo>
                  <a:lnTo>
                    <a:pt x="7557" y="202"/>
                  </a:lnTo>
                  <a:cubicBezTo>
                    <a:pt x="7329" y="71"/>
                    <a:pt x="7103" y="0"/>
                    <a:pt x="6895" y="0"/>
                  </a:cubicBezTo>
                  <a:close/>
                </a:path>
              </a:pathLst>
            </a:custGeom>
            <a:solidFill>
              <a:srgbClr val="2A84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6" name="Google Shape;766;p24"/>
            <p:cNvSpPr/>
            <p:nvPr/>
          </p:nvSpPr>
          <p:spPr>
            <a:xfrm>
              <a:off x="6030650" y="532588"/>
              <a:ext cx="177325" cy="154550"/>
            </a:xfrm>
            <a:custGeom>
              <a:avLst/>
              <a:gdLst/>
              <a:ahLst/>
              <a:cxnLst/>
              <a:rect l="l" t="t" r="r" b="b"/>
              <a:pathLst>
                <a:path w="7093" h="6182" extrusionOk="0">
                  <a:moveTo>
                    <a:pt x="6520" y="0"/>
                  </a:moveTo>
                  <a:lnTo>
                    <a:pt x="8" y="3786"/>
                  </a:lnTo>
                  <a:cubicBezTo>
                    <a:pt x="577" y="4775"/>
                    <a:pt x="578" y="5839"/>
                    <a:pt x="12" y="6175"/>
                  </a:cubicBezTo>
                  <a:lnTo>
                    <a:pt x="12" y="6175"/>
                  </a:lnTo>
                  <a:lnTo>
                    <a:pt x="6513" y="2397"/>
                  </a:lnTo>
                  <a:cubicBezTo>
                    <a:pt x="7090" y="2068"/>
                    <a:pt x="7093" y="997"/>
                    <a:pt x="6520" y="0"/>
                  </a:cubicBezTo>
                  <a:close/>
                  <a:moveTo>
                    <a:pt x="12" y="6175"/>
                  </a:moveTo>
                  <a:lnTo>
                    <a:pt x="0" y="6181"/>
                  </a:lnTo>
                  <a:cubicBezTo>
                    <a:pt x="4" y="6179"/>
                    <a:pt x="8" y="6177"/>
                    <a:pt x="12" y="6175"/>
                  </a:cubicBezTo>
                  <a:close/>
                </a:path>
              </a:pathLst>
            </a:custGeom>
            <a:solidFill>
              <a:srgbClr val="2A84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7" name="Google Shape;767;p24"/>
            <p:cNvSpPr/>
            <p:nvPr/>
          </p:nvSpPr>
          <p:spPr>
            <a:xfrm>
              <a:off x="5966075" y="420438"/>
              <a:ext cx="227600" cy="206800"/>
            </a:xfrm>
            <a:custGeom>
              <a:avLst/>
              <a:gdLst/>
              <a:ahLst/>
              <a:cxnLst/>
              <a:rect l="l" t="t" r="r" b="b"/>
              <a:pathLst>
                <a:path w="9104" h="8272" extrusionOk="0">
                  <a:moveTo>
                    <a:pt x="6512" y="0"/>
                  </a:moveTo>
                  <a:lnTo>
                    <a:pt x="1" y="3784"/>
                  </a:lnTo>
                  <a:lnTo>
                    <a:pt x="2591" y="8272"/>
                  </a:lnTo>
                  <a:lnTo>
                    <a:pt x="9103" y="4486"/>
                  </a:lnTo>
                  <a:lnTo>
                    <a:pt x="6512"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8" name="Google Shape;768;p24"/>
            <p:cNvSpPr/>
            <p:nvPr/>
          </p:nvSpPr>
          <p:spPr>
            <a:xfrm>
              <a:off x="5573900" y="332738"/>
              <a:ext cx="471250" cy="692175"/>
            </a:xfrm>
            <a:custGeom>
              <a:avLst/>
              <a:gdLst/>
              <a:ahLst/>
              <a:cxnLst/>
              <a:rect l="l" t="t" r="r" b="b"/>
              <a:pathLst>
                <a:path w="18850" h="27687" extrusionOk="0">
                  <a:moveTo>
                    <a:pt x="3602" y="0"/>
                  </a:moveTo>
                  <a:cubicBezTo>
                    <a:pt x="3465" y="0"/>
                    <a:pt x="3336" y="31"/>
                    <a:pt x="3221" y="96"/>
                  </a:cubicBezTo>
                  <a:lnTo>
                    <a:pt x="614" y="1582"/>
                  </a:lnTo>
                  <a:cubicBezTo>
                    <a:pt x="38" y="1914"/>
                    <a:pt x="34" y="2985"/>
                    <a:pt x="608" y="3979"/>
                  </a:cubicBezTo>
                  <a:lnTo>
                    <a:pt x="4738" y="11137"/>
                  </a:lnTo>
                  <a:lnTo>
                    <a:pt x="580" y="13510"/>
                  </a:lnTo>
                  <a:cubicBezTo>
                    <a:pt x="3" y="13838"/>
                    <a:pt x="1" y="14910"/>
                    <a:pt x="574" y="15907"/>
                  </a:cubicBezTo>
                  <a:lnTo>
                    <a:pt x="3164" y="20393"/>
                  </a:lnTo>
                  <a:cubicBezTo>
                    <a:pt x="3453" y="20892"/>
                    <a:pt x="3829" y="21276"/>
                    <a:pt x="4207" y="21493"/>
                  </a:cubicBezTo>
                  <a:cubicBezTo>
                    <a:pt x="4433" y="21624"/>
                    <a:pt x="4659" y="21695"/>
                    <a:pt x="4867" y="21695"/>
                  </a:cubicBezTo>
                  <a:cubicBezTo>
                    <a:pt x="5005" y="21695"/>
                    <a:pt x="5135" y="21663"/>
                    <a:pt x="5250" y="21597"/>
                  </a:cubicBezTo>
                  <a:lnTo>
                    <a:pt x="9410" y="19229"/>
                  </a:lnTo>
                  <a:lnTo>
                    <a:pt x="13544" y="26386"/>
                  </a:lnTo>
                  <a:cubicBezTo>
                    <a:pt x="13831" y="26883"/>
                    <a:pt x="14208" y="27267"/>
                    <a:pt x="14584" y="27485"/>
                  </a:cubicBezTo>
                  <a:cubicBezTo>
                    <a:pt x="14811" y="27616"/>
                    <a:pt x="15038" y="27686"/>
                    <a:pt x="15246" y="27686"/>
                  </a:cubicBezTo>
                  <a:cubicBezTo>
                    <a:pt x="15384" y="27686"/>
                    <a:pt x="15514" y="27655"/>
                    <a:pt x="15630" y="27589"/>
                  </a:cubicBezTo>
                  <a:lnTo>
                    <a:pt x="18237" y="26103"/>
                  </a:lnTo>
                  <a:cubicBezTo>
                    <a:pt x="18814" y="25771"/>
                    <a:pt x="18817" y="24700"/>
                    <a:pt x="18243" y="23706"/>
                  </a:cubicBezTo>
                  <a:lnTo>
                    <a:pt x="14112" y="16548"/>
                  </a:lnTo>
                  <a:lnTo>
                    <a:pt x="18270" y="14175"/>
                  </a:lnTo>
                  <a:cubicBezTo>
                    <a:pt x="18848" y="13847"/>
                    <a:pt x="18850" y="12775"/>
                    <a:pt x="18278" y="11780"/>
                  </a:cubicBezTo>
                  <a:lnTo>
                    <a:pt x="15688" y="7292"/>
                  </a:lnTo>
                  <a:cubicBezTo>
                    <a:pt x="15399" y="6795"/>
                    <a:pt x="15021" y="6411"/>
                    <a:pt x="14645" y="6195"/>
                  </a:cubicBezTo>
                  <a:cubicBezTo>
                    <a:pt x="14417" y="6063"/>
                    <a:pt x="14190" y="5992"/>
                    <a:pt x="13982" y="5992"/>
                  </a:cubicBezTo>
                  <a:cubicBezTo>
                    <a:pt x="13845" y="5992"/>
                    <a:pt x="13717" y="6023"/>
                    <a:pt x="13602" y="6088"/>
                  </a:cubicBezTo>
                  <a:lnTo>
                    <a:pt x="9441" y="8456"/>
                  </a:lnTo>
                  <a:lnTo>
                    <a:pt x="5307" y="1300"/>
                  </a:lnTo>
                  <a:cubicBezTo>
                    <a:pt x="5021" y="803"/>
                    <a:pt x="4644" y="420"/>
                    <a:pt x="4266" y="202"/>
                  </a:cubicBezTo>
                  <a:cubicBezTo>
                    <a:pt x="4039" y="71"/>
                    <a:pt x="3811" y="0"/>
                    <a:pt x="3602" y="0"/>
                  </a:cubicBezTo>
                  <a:close/>
                </a:path>
              </a:pathLst>
            </a:custGeom>
            <a:solidFill>
              <a:srgbClr val="69A9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9" name="Google Shape;769;p24"/>
            <p:cNvSpPr/>
            <p:nvPr/>
          </p:nvSpPr>
          <p:spPr>
            <a:xfrm>
              <a:off x="5940000" y="392963"/>
              <a:ext cx="188900" cy="122100"/>
            </a:xfrm>
            <a:custGeom>
              <a:avLst/>
              <a:gdLst/>
              <a:ahLst/>
              <a:cxnLst/>
              <a:rect l="l" t="t" r="r" b="b"/>
              <a:pathLst>
                <a:path w="7556" h="4884" extrusionOk="0">
                  <a:moveTo>
                    <a:pt x="6514" y="0"/>
                  </a:moveTo>
                  <a:lnTo>
                    <a:pt x="1" y="3786"/>
                  </a:lnTo>
                  <a:cubicBezTo>
                    <a:pt x="377" y="4002"/>
                    <a:pt x="755" y="4386"/>
                    <a:pt x="1044" y="4883"/>
                  </a:cubicBezTo>
                  <a:lnTo>
                    <a:pt x="7555" y="1099"/>
                  </a:lnTo>
                  <a:cubicBezTo>
                    <a:pt x="7268" y="601"/>
                    <a:pt x="6890" y="218"/>
                    <a:pt x="6514" y="0"/>
                  </a:cubicBez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770" name="Google Shape;770;p24"/>
          <p:cNvGrpSpPr/>
          <p:nvPr/>
        </p:nvGrpSpPr>
        <p:grpSpPr>
          <a:xfrm>
            <a:off x="8340493" y="2326574"/>
            <a:ext cx="2414593" cy="2426853"/>
            <a:chOff x="1241950" y="393388"/>
            <a:chExt cx="689675" cy="793375"/>
          </a:xfrm>
        </p:grpSpPr>
        <p:sp>
          <p:nvSpPr>
            <p:cNvPr id="771" name="Google Shape;771;p24"/>
            <p:cNvSpPr/>
            <p:nvPr/>
          </p:nvSpPr>
          <p:spPr>
            <a:xfrm>
              <a:off x="1242000" y="393388"/>
              <a:ext cx="689625" cy="793375"/>
            </a:xfrm>
            <a:custGeom>
              <a:avLst/>
              <a:gdLst/>
              <a:ahLst/>
              <a:cxnLst/>
              <a:rect l="l" t="t" r="r" b="b"/>
              <a:pathLst>
                <a:path w="27585" h="31735" extrusionOk="0">
                  <a:moveTo>
                    <a:pt x="587" y="14508"/>
                  </a:moveTo>
                  <a:lnTo>
                    <a:pt x="586" y="14509"/>
                  </a:lnTo>
                  <a:cubicBezTo>
                    <a:pt x="581" y="14510"/>
                    <a:pt x="577" y="14511"/>
                    <a:pt x="572" y="14514"/>
                  </a:cubicBezTo>
                  <a:cubicBezTo>
                    <a:pt x="577" y="14511"/>
                    <a:pt x="582" y="14509"/>
                    <a:pt x="587" y="14508"/>
                  </a:cubicBezTo>
                  <a:close/>
                  <a:moveTo>
                    <a:pt x="21030" y="30613"/>
                  </a:moveTo>
                  <a:cubicBezTo>
                    <a:pt x="21031" y="30627"/>
                    <a:pt x="21031" y="30643"/>
                    <a:pt x="21030" y="30658"/>
                  </a:cubicBezTo>
                  <a:lnTo>
                    <a:pt x="21030" y="30613"/>
                  </a:lnTo>
                  <a:close/>
                  <a:moveTo>
                    <a:pt x="21028" y="30669"/>
                  </a:moveTo>
                  <a:cubicBezTo>
                    <a:pt x="21030" y="30680"/>
                    <a:pt x="21028" y="30693"/>
                    <a:pt x="21028" y="30704"/>
                  </a:cubicBezTo>
                  <a:lnTo>
                    <a:pt x="21027" y="30705"/>
                  </a:lnTo>
                  <a:cubicBezTo>
                    <a:pt x="21027" y="30694"/>
                    <a:pt x="21028" y="30682"/>
                    <a:pt x="21028" y="30669"/>
                  </a:cubicBezTo>
                  <a:close/>
                  <a:moveTo>
                    <a:pt x="21026" y="30716"/>
                  </a:moveTo>
                  <a:cubicBezTo>
                    <a:pt x="21027" y="30726"/>
                    <a:pt x="21026" y="30737"/>
                    <a:pt x="21026" y="30748"/>
                  </a:cubicBezTo>
                  <a:lnTo>
                    <a:pt x="21025" y="30750"/>
                  </a:lnTo>
                  <a:cubicBezTo>
                    <a:pt x="21025" y="30739"/>
                    <a:pt x="21026" y="30727"/>
                    <a:pt x="21026" y="30716"/>
                  </a:cubicBezTo>
                  <a:close/>
                  <a:moveTo>
                    <a:pt x="21023" y="30763"/>
                  </a:moveTo>
                  <a:lnTo>
                    <a:pt x="21023" y="30763"/>
                  </a:lnTo>
                  <a:cubicBezTo>
                    <a:pt x="21025" y="30772"/>
                    <a:pt x="21023" y="30783"/>
                    <a:pt x="21022" y="30793"/>
                  </a:cubicBezTo>
                  <a:lnTo>
                    <a:pt x="21021" y="30794"/>
                  </a:lnTo>
                  <a:cubicBezTo>
                    <a:pt x="21022" y="30784"/>
                    <a:pt x="21022" y="30774"/>
                    <a:pt x="21023" y="30763"/>
                  </a:cubicBezTo>
                  <a:close/>
                  <a:moveTo>
                    <a:pt x="21020" y="30809"/>
                  </a:moveTo>
                  <a:cubicBezTo>
                    <a:pt x="21020" y="30817"/>
                    <a:pt x="21018" y="30826"/>
                    <a:pt x="21017" y="30835"/>
                  </a:cubicBezTo>
                  <a:lnTo>
                    <a:pt x="21016" y="30836"/>
                  </a:lnTo>
                  <a:cubicBezTo>
                    <a:pt x="21017" y="30828"/>
                    <a:pt x="21018" y="30818"/>
                    <a:pt x="21020" y="30809"/>
                  </a:cubicBezTo>
                  <a:close/>
                  <a:moveTo>
                    <a:pt x="21013" y="30852"/>
                  </a:moveTo>
                  <a:cubicBezTo>
                    <a:pt x="21015" y="30860"/>
                    <a:pt x="21014" y="30868"/>
                    <a:pt x="21011" y="30876"/>
                  </a:cubicBezTo>
                  <a:lnTo>
                    <a:pt x="21011" y="30876"/>
                  </a:lnTo>
                  <a:cubicBezTo>
                    <a:pt x="21012" y="30868"/>
                    <a:pt x="21013" y="30860"/>
                    <a:pt x="21013" y="30852"/>
                  </a:cubicBezTo>
                  <a:close/>
                  <a:moveTo>
                    <a:pt x="21007" y="30896"/>
                  </a:moveTo>
                  <a:cubicBezTo>
                    <a:pt x="21009" y="30902"/>
                    <a:pt x="21006" y="30911"/>
                    <a:pt x="21005" y="30918"/>
                  </a:cubicBezTo>
                  <a:lnTo>
                    <a:pt x="21004" y="30919"/>
                  </a:lnTo>
                  <a:cubicBezTo>
                    <a:pt x="21005" y="30912"/>
                    <a:pt x="21006" y="30903"/>
                    <a:pt x="21007" y="30896"/>
                  </a:cubicBezTo>
                  <a:close/>
                  <a:moveTo>
                    <a:pt x="21001" y="30937"/>
                  </a:moveTo>
                  <a:cubicBezTo>
                    <a:pt x="21001" y="30943"/>
                    <a:pt x="20999" y="30950"/>
                    <a:pt x="20997" y="30959"/>
                  </a:cubicBezTo>
                  <a:lnTo>
                    <a:pt x="20996" y="30960"/>
                  </a:lnTo>
                  <a:cubicBezTo>
                    <a:pt x="20997" y="30953"/>
                    <a:pt x="21000" y="30944"/>
                    <a:pt x="21001" y="30937"/>
                  </a:cubicBezTo>
                  <a:close/>
                  <a:moveTo>
                    <a:pt x="20992" y="30978"/>
                  </a:moveTo>
                  <a:cubicBezTo>
                    <a:pt x="20994" y="30984"/>
                    <a:pt x="20991" y="30991"/>
                    <a:pt x="20989" y="30997"/>
                  </a:cubicBezTo>
                  <a:lnTo>
                    <a:pt x="20987" y="30999"/>
                  </a:lnTo>
                  <a:cubicBezTo>
                    <a:pt x="20990" y="30992"/>
                    <a:pt x="20991" y="30985"/>
                    <a:pt x="20992" y="30978"/>
                  </a:cubicBezTo>
                  <a:close/>
                  <a:moveTo>
                    <a:pt x="20984" y="31017"/>
                  </a:moveTo>
                  <a:cubicBezTo>
                    <a:pt x="20984" y="31022"/>
                    <a:pt x="20981" y="31030"/>
                    <a:pt x="20980" y="31036"/>
                  </a:cubicBezTo>
                  <a:lnTo>
                    <a:pt x="20979" y="31037"/>
                  </a:lnTo>
                  <a:cubicBezTo>
                    <a:pt x="20980" y="31031"/>
                    <a:pt x="20983" y="31023"/>
                    <a:pt x="20984" y="31017"/>
                  </a:cubicBezTo>
                  <a:close/>
                  <a:moveTo>
                    <a:pt x="20974" y="31056"/>
                  </a:moveTo>
                  <a:cubicBezTo>
                    <a:pt x="20973" y="31061"/>
                    <a:pt x="20971" y="31067"/>
                    <a:pt x="20970" y="31073"/>
                  </a:cubicBezTo>
                  <a:lnTo>
                    <a:pt x="20969" y="31074"/>
                  </a:lnTo>
                  <a:cubicBezTo>
                    <a:pt x="20970" y="31068"/>
                    <a:pt x="20971" y="31062"/>
                    <a:pt x="20974" y="31056"/>
                  </a:cubicBezTo>
                  <a:close/>
                  <a:moveTo>
                    <a:pt x="20963" y="31093"/>
                  </a:moveTo>
                  <a:cubicBezTo>
                    <a:pt x="20963" y="31098"/>
                    <a:pt x="20960" y="31104"/>
                    <a:pt x="20959" y="31110"/>
                  </a:cubicBezTo>
                  <a:lnTo>
                    <a:pt x="20958" y="31111"/>
                  </a:lnTo>
                  <a:cubicBezTo>
                    <a:pt x="20959" y="31105"/>
                    <a:pt x="20961" y="31099"/>
                    <a:pt x="20963" y="31093"/>
                  </a:cubicBezTo>
                  <a:close/>
                  <a:moveTo>
                    <a:pt x="20952" y="31129"/>
                  </a:moveTo>
                  <a:cubicBezTo>
                    <a:pt x="20950" y="31134"/>
                    <a:pt x="20949" y="31140"/>
                    <a:pt x="20947" y="31145"/>
                  </a:cubicBezTo>
                  <a:lnTo>
                    <a:pt x="20945" y="31146"/>
                  </a:lnTo>
                  <a:cubicBezTo>
                    <a:pt x="20948" y="31141"/>
                    <a:pt x="20949" y="31135"/>
                    <a:pt x="20952" y="31129"/>
                  </a:cubicBezTo>
                  <a:close/>
                  <a:moveTo>
                    <a:pt x="20926" y="31199"/>
                  </a:moveTo>
                  <a:cubicBezTo>
                    <a:pt x="20924" y="31203"/>
                    <a:pt x="20922" y="31208"/>
                    <a:pt x="20919" y="31213"/>
                  </a:cubicBezTo>
                  <a:lnTo>
                    <a:pt x="20918" y="31214"/>
                  </a:lnTo>
                  <a:cubicBezTo>
                    <a:pt x="20921" y="31209"/>
                    <a:pt x="20923" y="31204"/>
                    <a:pt x="20926" y="31199"/>
                  </a:cubicBezTo>
                  <a:close/>
                  <a:moveTo>
                    <a:pt x="20911" y="31232"/>
                  </a:moveTo>
                  <a:cubicBezTo>
                    <a:pt x="20909" y="31235"/>
                    <a:pt x="20907" y="31240"/>
                    <a:pt x="20906" y="31245"/>
                  </a:cubicBezTo>
                  <a:lnTo>
                    <a:pt x="20904" y="31246"/>
                  </a:lnTo>
                  <a:cubicBezTo>
                    <a:pt x="20906" y="31241"/>
                    <a:pt x="20908" y="31236"/>
                    <a:pt x="20911" y="31232"/>
                  </a:cubicBezTo>
                  <a:close/>
                  <a:moveTo>
                    <a:pt x="20896" y="31264"/>
                  </a:moveTo>
                  <a:cubicBezTo>
                    <a:pt x="20895" y="31267"/>
                    <a:pt x="20892" y="31274"/>
                    <a:pt x="20890" y="31277"/>
                  </a:cubicBezTo>
                  <a:lnTo>
                    <a:pt x="20888" y="31277"/>
                  </a:lnTo>
                  <a:cubicBezTo>
                    <a:pt x="20891" y="31274"/>
                    <a:pt x="20893" y="31269"/>
                    <a:pt x="20896" y="31264"/>
                  </a:cubicBezTo>
                  <a:close/>
                  <a:moveTo>
                    <a:pt x="7429" y="0"/>
                  </a:moveTo>
                  <a:cubicBezTo>
                    <a:pt x="7274" y="0"/>
                    <a:pt x="7134" y="37"/>
                    <a:pt x="7013" y="107"/>
                  </a:cubicBezTo>
                  <a:lnTo>
                    <a:pt x="502" y="3892"/>
                  </a:lnTo>
                  <a:lnTo>
                    <a:pt x="504" y="3890"/>
                  </a:lnTo>
                  <a:lnTo>
                    <a:pt x="504" y="3890"/>
                  </a:lnTo>
                  <a:cubicBezTo>
                    <a:pt x="218" y="4055"/>
                    <a:pt x="41" y="4407"/>
                    <a:pt x="40" y="4906"/>
                  </a:cubicBezTo>
                  <a:lnTo>
                    <a:pt x="32" y="7802"/>
                  </a:lnTo>
                  <a:cubicBezTo>
                    <a:pt x="29" y="8805"/>
                    <a:pt x="735" y="10027"/>
                    <a:pt x="1608" y="10532"/>
                  </a:cubicBezTo>
                  <a:lnTo>
                    <a:pt x="4519" y="12211"/>
                  </a:lnTo>
                  <a:lnTo>
                    <a:pt x="472" y="14563"/>
                  </a:lnTo>
                  <a:lnTo>
                    <a:pt x="472" y="14563"/>
                  </a:lnTo>
                  <a:lnTo>
                    <a:pt x="475" y="14562"/>
                  </a:lnTo>
                  <a:lnTo>
                    <a:pt x="475" y="14562"/>
                  </a:lnTo>
                  <a:cubicBezTo>
                    <a:pt x="190" y="14726"/>
                    <a:pt x="13" y="15077"/>
                    <a:pt x="11" y="15576"/>
                  </a:cubicBezTo>
                  <a:lnTo>
                    <a:pt x="3" y="18472"/>
                  </a:lnTo>
                  <a:cubicBezTo>
                    <a:pt x="0" y="19476"/>
                    <a:pt x="705" y="20698"/>
                    <a:pt x="1578" y="21202"/>
                  </a:cubicBezTo>
                  <a:lnTo>
                    <a:pt x="19445" y="31518"/>
                  </a:lnTo>
                  <a:cubicBezTo>
                    <a:pt x="19700" y="31665"/>
                    <a:pt x="19941" y="31734"/>
                    <a:pt x="20154" y="31734"/>
                  </a:cubicBezTo>
                  <a:cubicBezTo>
                    <a:pt x="20313" y="31734"/>
                    <a:pt x="20457" y="31696"/>
                    <a:pt x="20580" y="31622"/>
                  </a:cubicBezTo>
                  <a:lnTo>
                    <a:pt x="20580" y="31622"/>
                  </a:lnTo>
                  <a:lnTo>
                    <a:pt x="20571" y="31628"/>
                  </a:lnTo>
                  <a:lnTo>
                    <a:pt x="20571" y="31628"/>
                  </a:lnTo>
                  <a:lnTo>
                    <a:pt x="27083" y="27843"/>
                  </a:lnTo>
                  <a:cubicBezTo>
                    <a:pt x="27366" y="27678"/>
                    <a:pt x="27544" y="27327"/>
                    <a:pt x="27545" y="26828"/>
                  </a:cubicBezTo>
                  <a:lnTo>
                    <a:pt x="27552" y="23934"/>
                  </a:lnTo>
                  <a:cubicBezTo>
                    <a:pt x="27556" y="22930"/>
                    <a:pt x="26850" y="21708"/>
                    <a:pt x="25977" y="21204"/>
                  </a:cubicBezTo>
                  <a:lnTo>
                    <a:pt x="23067" y="19524"/>
                  </a:lnTo>
                  <a:lnTo>
                    <a:pt x="27114" y="17172"/>
                  </a:lnTo>
                  <a:cubicBezTo>
                    <a:pt x="27396" y="17006"/>
                    <a:pt x="27572" y="16655"/>
                    <a:pt x="27573" y="16157"/>
                  </a:cubicBezTo>
                  <a:lnTo>
                    <a:pt x="27582" y="13261"/>
                  </a:lnTo>
                  <a:cubicBezTo>
                    <a:pt x="27584" y="12258"/>
                    <a:pt x="26878" y="11037"/>
                    <a:pt x="26005" y="10533"/>
                  </a:cubicBezTo>
                  <a:lnTo>
                    <a:pt x="8138" y="217"/>
                  </a:lnTo>
                  <a:cubicBezTo>
                    <a:pt x="7884" y="70"/>
                    <a:pt x="7643" y="0"/>
                    <a:pt x="7429"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2" name="Google Shape;772;p24"/>
            <p:cNvSpPr/>
            <p:nvPr/>
          </p:nvSpPr>
          <p:spPr>
            <a:xfrm>
              <a:off x="1253750" y="660163"/>
              <a:ext cx="190975" cy="100050"/>
            </a:xfrm>
            <a:custGeom>
              <a:avLst/>
              <a:gdLst/>
              <a:ahLst/>
              <a:cxnLst/>
              <a:rect l="l" t="t" r="r" b="b"/>
              <a:pathLst>
                <a:path w="7639" h="4002" extrusionOk="0">
                  <a:moveTo>
                    <a:pt x="2" y="3891"/>
                  </a:moveTo>
                  <a:cubicBezTo>
                    <a:pt x="1" y="3891"/>
                    <a:pt x="1" y="3891"/>
                    <a:pt x="1" y="3891"/>
                  </a:cubicBezTo>
                  <a:lnTo>
                    <a:pt x="2" y="3891"/>
                  </a:lnTo>
                  <a:close/>
                  <a:moveTo>
                    <a:pt x="6929" y="0"/>
                  </a:moveTo>
                  <a:cubicBezTo>
                    <a:pt x="6775" y="0"/>
                    <a:pt x="6634" y="37"/>
                    <a:pt x="6514" y="107"/>
                  </a:cubicBezTo>
                  <a:lnTo>
                    <a:pt x="2" y="3891"/>
                  </a:lnTo>
                  <a:lnTo>
                    <a:pt x="2" y="3891"/>
                  </a:lnTo>
                  <a:cubicBezTo>
                    <a:pt x="122" y="3821"/>
                    <a:pt x="262" y="3784"/>
                    <a:pt x="417" y="3784"/>
                  </a:cubicBezTo>
                  <a:cubicBezTo>
                    <a:pt x="630" y="3784"/>
                    <a:pt x="872" y="3854"/>
                    <a:pt x="1127" y="4001"/>
                  </a:cubicBezTo>
                  <a:lnTo>
                    <a:pt x="7638" y="216"/>
                  </a:lnTo>
                  <a:cubicBezTo>
                    <a:pt x="7383" y="70"/>
                    <a:pt x="7143" y="0"/>
                    <a:pt x="6929"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3" name="Google Shape;773;p24"/>
            <p:cNvSpPr/>
            <p:nvPr/>
          </p:nvSpPr>
          <p:spPr>
            <a:xfrm>
              <a:off x="1756250" y="1064038"/>
              <a:ext cx="174350" cy="120025"/>
            </a:xfrm>
            <a:custGeom>
              <a:avLst/>
              <a:gdLst/>
              <a:ahLst/>
              <a:cxnLst/>
              <a:rect l="l" t="t" r="r" b="b"/>
              <a:pathLst>
                <a:path w="6974" h="4801" extrusionOk="0">
                  <a:moveTo>
                    <a:pt x="6974" y="1"/>
                  </a:moveTo>
                  <a:lnTo>
                    <a:pt x="461" y="3786"/>
                  </a:lnTo>
                  <a:cubicBezTo>
                    <a:pt x="460" y="4284"/>
                    <a:pt x="284" y="4635"/>
                    <a:pt x="0" y="4801"/>
                  </a:cubicBezTo>
                  <a:lnTo>
                    <a:pt x="6512" y="1015"/>
                  </a:lnTo>
                  <a:cubicBezTo>
                    <a:pt x="6795" y="851"/>
                    <a:pt x="6972" y="500"/>
                    <a:pt x="6974" y="1"/>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4" name="Google Shape;774;p24"/>
            <p:cNvSpPr/>
            <p:nvPr/>
          </p:nvSpPr>
          <p:spPr>
            <a:xfrm>
              <a:off x="1767750" y="991688"/>
              <a:ext cx="163025" cy="167025"/>
            </a:xfrm>
            <a:custGeom>
              <a:avLst/>
              <a:gdLst/>
              <a:ahLst/>
              <a:cxnLst/>
              <a:rect l="l" t="t" r="r" b="b"/>
              <a:pathLst>
                <a:path w="6521" h="6681" extrusionOk="0">
                  <a:moveTo>
                    <a:pt x="6521" y="0"/>
                  </a:moveTo>
                  <a:lnTo>
                    <a:pt x="9" y="3786"/>
                  </a:lnTo>
                  <a:lnTo>
                    <a:pt x="1" y="6680"/>
                  </a:lnTo>
                  <a:lnTo>
                    <a:pt x="6514" y="2895"/>
                  </a:lnTo>
                  <a:lnTo>
                    <a:pt x="6521" y="0"/>
                  </a:lnTo>
                  <a:close/>
                </a:path>
              </a:pathLst>
            </a:custGeom>
            <a:solidFill>
              <a:srgbClr val="DB8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5" name="Google Shape;775;p24"/>
            <p:cNvSpPr/>
            <p:nvPr/>
          </p:nvSpPr>
          <p:spPr>
            <a:xfrm>
              <a:off x="1281900" y="665563"/>
              <a:ext cx="609500" cy="352525"/>
            </a:xfrm>
            <a:custGeom>
              <a:avLst/>
              <a:gdLst/>
              <a:ahLst/>
              <a:cxnLst/>
              <a:rect l="l" t="t" r="r" b="b"/>
              <a:pathLst>
                <a:path w="24380" h="14101" extrusionOk="0">
                  <a:moveTo>
                    <a:pt x="6512" y="0"/>
                  </a:moveTo>
                  <a:lnTo>
                    <a:pt x="1" y="3785"/>
                  </a:lnTo>
                  <a:lnTo>
                    <a:pt x="17867" y="14101"/>
                  </a:lnTo>
                  <a:lnTo>
                    <a:pt x="24379" y="10317"/>
                  </a:lnTo>
                  <a:lnTo>
                    <a:pt x="6512" y="0"/>
                  </a:lnTo>
                  <a:close/>
                </a:path>
              </a:pathLst>
            </a:custGeom>
            <a:solidFill>
              <a:srgbClr val="DB8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6" name="Google Shape;776;p24"/>
            <p:cNvSpPr/>
            <p:nvPr/>
          </p:nvSpPr>
          <p:spPr>
            <a:xfrm>
              <a:off x="1728550" y="923463"/>
              <a:ext cx="202325" cy="162875"/>
            </a:xfrm>
            <a:custGeom>
              <a:avLst/>
              <a:gdLst/>
              <a:ahLst/>
              <a:cxnLst/>
              <a:rect l="l" t="t" r="r" b="b"/>
              <a:pathLst>
                <a:path w="8093" h="6515" extrusionOk="0">
                  <a:moveTo>
                    <a:pt x="6513" y="1"/>
                  </a:moveTo>
                  <a:lnTo>
                    <a:pt x="1" y="3785"/>
                  </a:lnTo>
                  <a:cubicBezTo>
                    <a:pt x="874" y="4289"/>
                    <a:pt x="1580" y="5511"/>
                    <a:pt x="1577" y="6515"/>
                  </a:cubicBezTo>
                  <a:lnTo>
                    <a:pt x="8089" y="2729"/>
                  </a:lnTo>
                  <a:cubicBezTo>
                    <a:pt x="8093" y="1726"/>
                    <a:pt x="7387" y="505"/>
                    <a:pt x="6513" y="1"/>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7" name="Google Shape;777;p24"/>
            <p:cNvSpPr/>
            <p:nvPr/>
          </p:nvSpPr>
          <p:spPr>
            <a:xfrm>
              <a:off x="1241950" y="754763"/>
              <a:ext cx="526100" cy="431975"/>
            </a:xfrm>
            <a:custGeom>
              <a:avLst/>
              <a:gdLst/>
              <a:ahLst/>
              <a:cxnLst/>
              <a:rect l="l" t="t" r="r" b="b"/>
              <a:pathLst>
                <a:path w="21044" h="17279" extrusionOk="0">
                  <a:moveTo>
                    <a:pt x="889" y="0"/>
                  </a:moveTo>
                  <a:cubicBezTo>
                    <a:pt x="371" y="0"/>
                    <a:pt x="14" y="410"/>
                    <a:pt x="12" y="1120"/>
                  </a:cubicBezTo>
                  <a:lnTo>
                    <a:pt x="3" y="4016"/>
                  </a:lnTo>
                  <a:cubicBezTo>
                    <a:pt x="1" y="5019"/>
                    <a:pt x="707" y="6242"/>
                    <a:pt x="1580" y="6746"/>
                  </a:cubicBezTo>
                  <a:lnTo>
                    <a:pt x="19446" y="17061"/>
                  </a:lnTo>
                  <a:cubicBezTo>
                    <a:pt x="19701" y="17209"/>
                    <a:pt x="19942" y="17278"/>
                    <a:pt x="20156" y="17278"/>
                  </a:cubicBezTo>
                  <a:cubicBezTo>
                    <a:pt x="20674" y="17278"/>
                    <a:pt x="21031" y="16868"/>
                    <a:pt x="21033" y="16157"/>
                  </a:cubicBezTo>
                  <a:lnTo>
                    <a:pt x="21041" y="13263"/>
                  </a:lnTo>
                  <a:cubicBezTo>
                    <a:pt x="21044" y="12259"/>
                    <a:pt x="20338" y="11037"/>
                    <a:pt x="19465" y="10533"/>
                  </a:cubicBezTo>
                  <a:lnTo>
                    <a:pt x="1599" y="217"/>
                  </a:lnTo>
                  <a:cubicBezTo>
                    <a:pt x="1344" y="70"/>
                    <a:pt x="1102" y="0"/>
                    <a:pt x="889" y="0"/>
                  </a:cubicBezTo>
                  <a:close/>
                </a:path>
              </a:pathLst>
            </a:custGeom>
            <a:solidFill>
              <a:srgbClr val="FFCC6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8" name="Google Shape;778;p24"/>
            <p:cNvSpPr/>
            <p:nvPr/>
          </p:nvSpPr>
          <p:spPr>
            <a:xfrm>
              <a:off x="1254525" y="393388"/>
              <a:ext cx="190975" cy="100075"/>
            </a:xfrm>
            <a:custGeom>
              <a:avLst/>
              <a:gdLst/>
              <a:ahLst/>
              <a:cxnLst/>
              <a:rect l="l" t="t" r="r" b="b"/>
              <a:pathLst>
                <a:path w="7639" h="4003" extrusionOk="0">
                  <a:moveTo>
                    <a:pt x="1" y="3892"/>
                  </a:moveTo>
                  <a:cubicBezTo>
                    <a:pt x="1" y="3892"/>
                    <a:pt x="1" y="3892"/>
                    <a:pt x="1" y="3892"/>
                  </a:cubicBezTo>
                  <a:lnTo>
                    <a:pt x="1" y="3892"/>
                  </a:lnTo>
                  <a:close/>
                  <a:moveTo>
                    <a:pt x="6928" y="0"/>
                  </a:moveTo>
                  <a:cubicBezTo>
                    <a:pt x="6774" y="0"/>
                    <a:pt x="6634" y="37"/>
                    <a:pt x="6514" y="107"/>
                  </a:cubicBezTo>
                  <a:lnTo>
                    <a:pt x="1" y="3892"/>
                  </a:lnTo>
                  <a:lnTo>
                    <a:pt x="1" y="3892"/>
                  </a:lnTo>
                  <a:cubicBezTo>
                    <a:pt x="122" y="3822"/>
                    <a:pt x="262" y="3786"/>
                    <a:pt x="416" y="3786"/>
                  </a:cubicBezTo>
                  <a:cubicBezTo>
                    <a:pt x="630" y="3786"/>
                    <a:pt x="870" y="3855"/>
                    <a:pt x="1125" y="4003"/>
                  </a:cubicBezTo>
                  <a:lnTo>
                    <a:pt x="7638" y="217"/>
                  </a:lnTo>
                  <a:cubicBezTo>
                    <a:pt x="7383" y="70"/>
                    <a:pt x="7142" y="0"/>
                    <a:pt x="6928"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9" name="Google Shape;779;p24"/>
            <p:cNvSpPr/>
            <p:nvPr/>
          </p:nvSpPr>
          <p:spPr>
            <a:xfrm>
              <a:off x="1756975" y="797313"/>
              <a:ext cx="174375" cy="119975"/>
            </a:xfrm>
            <a:custGeom>
              <a:avLst/>
              <a:gdLst/>
              <a:ahLst/>
              <a:cxnLst/>
              <a:rect l="l" t="t" r="r" b="b"/>
              <a:pathLst>
                <a:path w="6975" h="4799" extrusionOk="0">
                  <a:moveTo>
                    <a:pt x="6974" y="0"/>
                  </a:moveTo>
                  <a:lnTo>
                    <a:pt x="462" y="3784"/>
                  </a:lnTo>
                  <a:cubicBezTo>
                    <a:pt x="460" y="4284"/>
                    <a:pt x="284" y="4634"/>
                    <a:pt x="1" y="4799"/>
                  </a:cubicBezTo>
                  <a:lnTo>
                    <a:pt x="6513" y="1015"/>
                  </a:lnTo>
                  <a:cubicBezTo>
                    <a:pt x="6797" y="849"/>
                    <a:pt x="6973" y="498"/>
                    <a:pt x="6974" y="0"/>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0" name="Google Shape;780;p24"/>
            <p:cNvSpPr/>
            <p:nvPr/>
          </p:nvSpPr>
          <p:spPr>
            <a:xfrm>
              <a:off x="1768500" y="724938"/>
              <a:ext cx="163050" cy="167000"/>
            </a:xfrm>
            <a:custGeom>
              <a:avLst/>
              <a:gdLst/>
              <a:ahLst/>
              <a:cxnLst/>
              <a:rect l="l" t="t" r="r" b="b"/>
              <a:pathLst>
                <a:path w="6522" h="6680" extrusionOk="0">
                  <a:moveTo>
                    <a:pt x="6522" y="1"/>
                  </a:moveTo>
                  <a:lnTo>
                    <a:pt x="9" y="3785"/>
                  </a:lnTo>
                  <a:lnTo>
                    <a:pt x="1" y="6679"/>
                  </a:lnTo>
                  <a:lnTo>
                    <a:pt x="6513" y="2895"/>
                  </a:lnTo>
                  <a:lnTo>
                    <a:pt x="6522" y="1"/>
                  </a:lnTo>
                  <a:close/>
                </a:path>
              </a:pathLst>
            </a:custGeom>
            <a:solidFill>
              <a:srgbClr val="DB8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1" name="Google Shape;781;p24"/>
            <p:cNvSpPr/>
            <p:nvPr/>
          </p:nvSpPr>
          <p:spPr>
            <a:xfrm>
              <a:off x="1282650" y="398813"/>
              <a:ext cx="609500" cy="352550"/>
            </a:xfrm>
            <a:custGeom>
              <a:avLst/>
              <a:gdLst/>
              <a:ahLst/>
              <a:cxnLst/>
              <a:rect l="l" t="t" r="r" b="b"/>
              <a:pathLst>
                <a:path w="24380" h="14102" extrusionOk="0">
                  <a:moveTo>
                    <a:pt x="6513" y="0"/>
                  </a:moveTo>
                  <a:lnTo>
                    <a:pt x="0" y="3786"/>
                  </a:lnTo>
                  <a:lnTo>
                    <a:pt x="17868" y="14101"/>
                  </a:lnTo>
                  <a:lnTo>
                    <a:pt x="24379" y="10316"/>
                  </a:lnTo>
                  <a:lnTo>
                    <a:pt x="6513" y="0"/>
                  </a:lnTo>
                  <a:close/>
                </a:path>
              </a:pathLst>
            </a:custGeom>
            <a:solidFill>
              <a:srgbClr val="DB8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2" name="Google Shape;782;p24"/>
            <p:cNvSpPr/>
            <p:nvPr/>
          </p:nvSpPr>
          <p:spPr>
            <a:xfrm>
              <a:off x="1729325" y="656688"/>
              <a:ext cx="202300" cy="162875"/>
            </a:xfrm>
            <a:custGeom>
              <a:avLst/>
              <a:gdLst/>
              <a:ahLst/>
              <a:cxnLst/>
              <a:rect l="l" t="t" r="r" b="b"/>
              <a:pathLst>
                <a:path w="8092" h="6515" extrusionOk="0">
                  <a:moveTo>
                    <a:pt x="6512" y="1"/>
                  </a:moveTo>
                  <a:lnTo>
                    <a:pt x="1" y="3786"/>
                  </a:lnTo>
                  <a:cubicBezTo>
                    <a:pt x="874" y="4290"/>
                    <a:pt x="1579" y="5511"/>
                    <a:pt x="1576" y="6515"/>
                  </a:cubicBezTo>
                  <a:lnTo>
                    <a:pt x="8089" y="2731"/>
                  </a:lnTo>
                  <a:cubicBezTo>
                    <a:pt x="8091" y="1727"/>
                    <a:pt x="7385" y="505"/>
                    <a:pt x="6512" y="1"/>
                  </a:cubicBez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3" name="Google Shape;783;p24"/>
            <p:cNvSpPr/>
            <p:nvPr/>
          </p:nvSpPr>
          <p:spPr>
            <a:xfrm>
              <a:off x="1242725" y="487988"/>
              <a:ext cx="526100" cy="432000"/>
            </a:xfrm>
            <a:custGeom>
              <a:avLst/>
              <a:gdLst/>
              <a:ahLst/>
              <a:cxnLst/>
              <a:rect l="l" t="t" r="r" b="b"/>
              <a:pathLst>
                <a:path w="21044" h="17280" extrusionOk="0">
                  <a:moveTo>
                    <a:pt x="889" y="1"/>
                  </a:moveTo>
                  <a:cubicBezTo>
                    <a:pt x="371" y="1"/>
                    <a:pt x="14" y="411"/>
                    <a:pt x="12" y="1122"/>
                  </a:cubicBezTo>
                  <a:lnTo>
                    <a:pt x="3" y="4016"/>
                  </a:lnTo>
                  <a:cubicBezTo>
                    <a:pt x="1" y="5020"/>
                    <a:pt x="706" y="6242"/>
                    <a:pt x="1580" y="6746"/>
                  </a:cubicBezTo>
                  <a:lnTo>
                    <a:pt x="19446" y="17063"/>
                  </a:lnTo>
                  <a:cubicBezTo>
                    <a:pt x="19701" y="17210"/>
                    <a:pt x="19941" y="17280"/>
                    <a:pt x="20155" y="17280"/>
                  </a:cubicBezTo>
                  <a:cubicBezTo>
                    <a:pt x="20673" y="17280"/>
                    <a:pt x="21030" y="16869"/>
                    <a:pt x="21032" y="16159"/>
                  </a:cubicBezTo>
                  <a:lnTo>
                    <a:pt x="21040" y="13263"/>
                  </a:lnTo>
                  <a:cubicBezTo>
                    <a:pt x="21044" y="12259"/>
                    <a:pt x="20338" y="11038"/>
                    <a:pt x="19465" y="10534"/>
                  </a:cubicBezTo>
                  <a:lnTo>
                    <a:pt x="1597" y="217"/>
                  </a:lnTo>
                  <a:cubicBezTo>
                    <a:pt x="1343" y="70"/>
                    <a:pt x="1102" y="1"/>
                    <a:pt x="889" y="1"/>
                  </a:cubicBezTo>
                  <a:close/>
                </a:path>
              </a:pathLst>
            </a:custGeom>
            <a:solidFill>
              <a:srgbClr val="FFCC6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 name="Rectangle 3"/>
          <p:cNvSpPr/>
          <p:nvPr/>
        </p:nvSpPr>
        <p:spPr>
          <a:xfrm>
            <a:off x="-1" y="0"/>
            <a:ext cx="7852229" cy="769441"/>
          </a:xfrm>
          <a:prstGeom prst="rect">
            <a:avLst/>
          </a:prstGeom>
          <a:solidFill>
            <a:srgbClr val="FFC000"/>
          </a:solidFill>
        </p:spPr>
        <p:txBody>
          <a:bodyPr wrap="square">
            <a:spAutoFit/>
          </a:bodyPr>
          <a:lstStyle/>
          <a:p>
            <a:r>
              <a:rPr lang="en-US" sz="4400" b="1" dirty="0" smtClean="0">
                <a:solidFill>
                  <a:srgbClr val="00B0F0"/>
                </a:solidFill>
                <a:effectLst>
                  <a:outerShdw blurRad="38100" dist="38100" dir="2700000" algn="tl">
                    <a:srgbClr val="000000">
                      <a:alpha val="43137"/>
                    </a:srgbClr>
                  </a:outerShdw>
                </a:effectLst>
              </a:rPr>
              <a:t> </a:t>
            </a:r>
            <a:r>
              <a:rPr lang="en-US" sz="4400" b="1" dirty="0" err="1" smtClean="0">
                <a:solidFill>
                  <a:srgbClr val="00B0F0"/>
                </a:solidFill>
                <a:effectLst>
                  <a:outerShdw blurRad="38100" dist="38100" dir="2700000" algn="tl">
                    <a:srgbClr val="000000">
                      <a:alpha val="43137"/>
                    </a:srgbClr>
                  </a:outerShdw>
                </a:effectLst>
              </a:rPr>
              <a:t>M</a:t>
            </a:r>
            <a:r>
              <a:rPr lang="en-US" sz="4400" b="1" dirty="0" err="1" smtClean="0">
                <a:solidFill>
                  <a:srgbClr val="00B0F0"/>
                </a:solidFill>
                <a:effectLst>
                  <a:outerShdw blurRad="38100" dist="38100" dir="2700000" algn="tl">
                    <a:srgbClr val="000000">
                      <a:alpha val="43137"/>
                    </a:srgbClr>
                  </a:outerShdw>
                </a:effectLst>
              </a:rPr>
              <a:t>assiv</a:t>
            </a:r>
            <a:endParaRPr lang="en-US" sz="4400" b="1" dirty="0">
              <a:solidFill>
                <a:srgbClr val="00B0F0"/>
              </a:solidFill>
              <a:effectLst>
                <a:outerShdw blurRad="38100" dist="38100" dir="2700000" algn="tl">
                  <a:srgbClr val="000000">
                    <a:alpha val="43137"/>
                  </a:srgbClr>
                </a:outerShdw>
              </a:effectLst>
            </a:endParaRPr>
          </a:p>
        </p:txBody>
      </p:sp>
      <p:sp>
        <p:nvSpPr>
          <p:cNvPr id="49" name="Rectangle 48"/>
          <p:cNvSpPr/>
          <p:nvPr/>
        </p:nvSpPr>
        <p:spPr>
          <a:xfrm>
            <a:off x="0" y="705026"/>
            <a:ext cx="7852229" cy="2093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rot="5400000">
            <a:off x="4621363" y="3220736"/>
            <a:ext cx="6858001" cy="416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03201" y="1182023"/>
            <a:ext cx="7387770" cy="4693593"/>
          </a:xfrm>
          <a:prstGeom prst="rect">
            <a:avLst/>
          </a:prstGeom>
        </p:spPr>
        <p:txBody>
          <a:bodyPr wrap="square">
            <a:spAutoFit/>
          </a:bodyPr>
          <a:lstStyle/>
          <a:p>
            <a:pPr algn="just" hangingPunct="0">
              <a:lnSpc>
                <a:spcPct val="115000"/>
              </a:lnSpc>
            </a:pPr>
            <a:r>
              <a:rPr lang="az-Latn-AZ"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Yaddaşın hər bir sahəsinin sadə elementlərindən istifadə zamanı bir kəmiyyətin saxlanması üçün öz adı uyğundur. Əgər bir tipin kəmiyyətlər qrupu ilə işləmək tələb olunarsa, onları yaddaşda yerləşdirir və onlara ümumi ad verilir, yalnız sıra nömrəsinə görə fərqləndirilir. Eyni tipli kəmiyyətlərin bu cür ardıcıllığı </a:t>
            </a:r>
            <a:r>
              <a:rPr lang="az-Latn-AZ" sz="2000" b="1" u="sng"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a:t>
            </a:r>
            <a:r>
              <a:rPr lang="az-Latn-AZ"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adlanır.</a:t>
            </a:r>
            <a:endPar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gn="just" hangingPunct="0">
              <a:lnSpc>
                <a:spcPct val="115000"/>
              </a:lnSpc>
            </a:pPr>
            <a:r>
              <a:rPr lang="az-Latn-AZ"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Massivlər özündə eyni tipli kəmiyyətlərin məhdud nizamlanmış əlaqəsini təsvir edir. Massivi daha formal olaraq bəzi indeksin köməyilə ünvanlaşan bəzi tipli elementlərin ardıcıl nizamlanmış əlaqəsi kimi təyin etmək olar. Hər bir ayrı-ayrı kəmiyyət massiv komponenti adlanır. Komponent tipi verilənlərin əsas və ya istifadəçi tipi ola bilər. Bu baza tipi adlanır</a:t>
            </a:r>
            <a:r>
              <a:rPr lang="en-US" sz="20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endParaRPr lang="en-US" sz="2000" dirty="0"/>
          </a:p>
        </p:txBody>
      </p:sp>
    </p:spTree>
    <p:extLst>
      <p:ext uri="{BB962C8B-B14F-4D97-AF65-F5344CB8AC3E}">
        <p14:creationId xmlns:p14="http://schemas.microsoft.com/office/powerpoint/2010/main" val="2765216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grpSp>
        <p:nvGrpSpPr>
          <p:cNvPr id="1497" name="Google Shape;1497;p36"/>
          <p:cNvGrpSpPr/>
          <p:nvPr/>
        </p:nvGrpSpPr>
        <p:grpSpPr>
          <a:xfrm>
            <a:off x="0" y="1392134"/>
            <a:ext cx="7268281" cy="4598177"/>
            <a:chOff x="3611326" y="1395006"/>
            <a:chExt cx="5071837" cy="3208628"/>
          </a:xfrm>
        </p:grpSpPr>
        <p:grpSp>
          <p:nvGrpSpPr>
            <p:cNvPr id="1498" name="Google Shape;1498;p36"/>
            <p:cNvGrpSpPr/>
            <p:nvPr/>
          </p:nvGrpSpPr>
          <p:grpSpPr>
            <a:xfrm>
              <a:off x="3611326" y="1395076"/>
              <a:ext cx="5071837" cy="3208558"/>
              <a:chOff x="4660717" y="1452121"/>
              <a:chExt cx="2063400" cy="1305300"/>
            </a:xfrm>
          </p:grpSpPr>
          <p:sp>
            <p:nvSpPr>
              <p:cNvPr id="1499" name="Google Shape;1499;p36"/>
              <p:cNvSpPr/>
              <p:nvPr/>
            </p:nvSpPr>
            <p:spPr>
              <a:xfrm>
                <a:off x="4660717" y="1452121"/>
                <a:ext cx="2063400" cy="1305300"/>
              </a:xfrm>
              <a:prstGeom prst="snip2SameRect">
                <a:avLst>
                  <a:gd name="adj1" fmla="val 8563"/>
                  <a:gd name="adj2" fmla="val 6647"/>
                </a:avLst>
              </a:pr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00" name="Google Shape;1500;p36"/>
              <p:cNvSpPr/>
              <p:nvPr/>
            </p:nvSpPr>
            <p:spPr>
              <a:xfrm>
                <a:off x="4660718" y="2515868"/>
                <a:ext cx="997500" cy="241500"/>
              </a:xfrm>
              <a:prstGeom prst="rect">
                <a:avLst/>
              </a:pr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01" name="Google Shape;1501;p36"/>
            <p:cNvSpPr/>
            <p:nvPr/>
          </p:nvSpPr>
          <p:spPr>
            <a:xfrm>
              <a:off x="3877561" y="1395006"/>
              <a:ext cx="4805400" cy="2998800"/>
            </a:xfrm>
            <a:prstGeom prst="rect">
              <a:avLst/>
            </a:prstGeom>
            <a:solidFill>
              <a:srgbClr val="FFC88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02" name="Google Shape;1502;p36"/>
          <p:cNvSpPr txBox="1">
            <a:spLocks noGrp="1"/>
          </p:cNvSpPr>
          <p:nvPr>
            <p:ph type="title"/>
          </p:nvPr>
        </p:nvSpPr>
        <p:spPr>
          <a:xfrm>
            <a:off x="-1" y="0"/>
            <a:ext cx="12192001" cy="763600"/>
          </a:xfrm>
          <a:prstGeom prst="rect">
            <a:avLst/>
          </a:prstGeom>
          <a:solidFill>
            <a:srgbClr val="00B0F0"/>
          </a:solidFill>
        </p:spPr>
        <p:txBody>
          <a:bodyPr spcFirstLastPara="1" wrap="square" lIns="121900" tIns="121900" rIns="121900" bIns="121900" anchor="t" anchorCtr="0">
            <a:noAutofit/>
          </a:bodyPr>
          <a:lstStyle/>
          <a:p>
            <a:r>
              <a:rPr lang="en-US" dirty="0" err="1">
                <a:solidFill>
                  <a:schemeClr val="bg1"/>
                </a:solidFill>
              </a:rPr>
              <a:t>B</a:t>
            </a:r>
            <a:r>
              <a:rPr lang="en-US" dirty="0" err="1" smtClean="0">
                <a:solidFill>
                  <a:schemeClr val="bg1"/>
                </a:solidFill>
              </a:rPr>
              <a:t>irölçülü</a:t>
            </a:r>
            <a:r>
              <a:rPr lang="en-US" dirty="0" smtClean="0">
                <a:solidFill>
                  <a:schemeClr val="bg1"/>
                </a:solidFill>
              </a:rPr>
              <a:t> </a:t>
            </a:r>
            <a:r>
              <a:rPr lang="en-US" dirty="0" err="1" smtClean="0">
                <a:solidFill>
                  <a:schemeClr val="bg1"/>
                </a:solidFill>
              </a:rPr>
              <a:t>massiv</a:t>
            </a:r>
            <a:endParaRPr dirty="0">
              <a:solidFill>
                <a:schemeClr val="bg1"/>
              </a:solidFill>
            </a:endParaRPr>
          </a:p>
        </p:txBody>
      </p:sp>
      <p:grpSp>
        <p:nvGrpSpPr>
          <p:cNvPr id="1504" name="Google Shape;1504;p36"/>
          <p:cNvGrpSpPr/>
          <p:nvPr/>
        </p:nvGrpSpPr>
        <p:grpSpPr>
          <a:xfrm flipH="1">
            <a:off x="8201920" y="3687139"/>
            <a:ext cx="4618300" cy="3976100"/>
            <a:chOff x="238125" y="1013275"/>
            <a:chExt cx="3463725" cy="2982075"/>
          </a:xfrm>
        </p:grpSpPr>
        <p:sp>
          <p:nvSpPr>
            <p:cNvPr id="1505" name="Google Shape;1505;p36"/>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06" name="Google Shape;1506;p36"/>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507" name="Google Shape;1507;p36"/>
          <p:cNvGrpSpPr/>
          <p:nvPr/>
        </p:nvGrpSpPr>
        <p:grpSpPr>
          <a:xfrm>
            <a:off x="7988332" y="1000214"/>
            <a:ext cx="2497495" cy="3694561"/>
            <a:chOff x="2037200" y="238125"/>
            <a:chExt cx="3543550" cy="5242000"/>
          </a:xfrm>
        </p:grpSpPr>
        <p:sp>
          <p:nvSpPr>
            <p:cNvPr id="1508" name="Google Shape;1508;p36"/>
            <p:cNvSpPr/>
            <p:nvPr/>
          </p:nvSpPr>
          <p:spPr>
            <a:xfrm>
              <a:off x="2641525" y="4436500"/>
              <a:ext cx="178725" cy="90025"/>
            </a:xfrm>
            <a:custGeom>
              <a:avLst/>
              <a:gdLst/>
              <a:ahLst/>
              <a:cxnLst/>
              <a:rect l="l" t="t" r="r" b="b"/>
              <a:pathLst>
                <a:path w="7149" h="3601" fill="none" extrusionOk="0">
                  <a:moveTo>
                    <a:pt x="0" y="3600"/>
                  </a:moveTo>
                  <a:lnTo>
                    <a:pt x="7148" y="1"/>
                  </a:lnTo>
                </a:path>
              </a:pathLst>
            </a:custGeom>
            <a:noFill/>
            <a:ln w="1025" cap="rnd" cmpd="sng">
              <a:solidFill>
                <a:srgbClr val="352C5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09" name="Google Shape;1509;p36"/>
            <p:cNvSpPr/>
            <p:nvPr/>
          </p:nvSpPr>
          <p:spPr>
            <a:xfrm>
              <a:off x="2548175" y="4403350"/>
              <a:ext cx="226350" cy="226350"/>
            </a:xfrm>
            <a:custGeom>
              <a:avLst/>
              <a:gdLst/>
              <a:ahLst/>
              <a:cxnLst/>
              <a:rect l="l" t="t" r="r" b="b"/>
              <a:pathLst>
                <a:path w="9054" h="9054" extrusionOk="0">
                  <a:moveTo>
                    <a:pt x="4528" y="9054"/>
                  </a:moveTo>
                  <a:cubicBezTo>
                    <a:pt x="7020" y="9054"/>
                    <a:pt x="9053" y="7021"/>
                    <a:pt x="9053" y="4526"/>
                  </a:cubicBezTo>
                  <a:cubicBezTo>
                    <a:pt x="9053" y="2034"/>
                    <a:pt x="7020" y="1"/>
                    <a:pt x="4528" y="1"/>
                  </a:cubicBezTo>
                  <a:cubicBezTo>
                    <a:pt x="2033" y="1"/>
                    <a:pt x="0" y="2034"/>
                    <a:pt x="0" y="4526"/>
                  </a:cubicBezTo>
                  <a:cubicBezTo>
                    <a:pt x="0" y="7021"/>
                    <a:pt x="2035" y="9054"/>
                    <a:pt x="4528" y="9054"/>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0" name="Google Shape;1510;p36"/>
            <p:cNvSpPr/>
            <p:nvPr/>
          </p:nvSpPr>
          <p:spPr>
            <a:xfrm>
              <a:off x="2588000" y="4403300"/>
              <a:ext cx="186525" cy="170425"/>
            </a:xfrm>
            <a:custGeom>
              <a:avLst/>
              <a:gdLst/>
              <a:ahLst/>
              <a:cxnLst/>
              <a:rect l="l" t="t" r="r" b="b"/>
              <a:pathLst>
                <a:path w="7461" h="6817" extrusionOk="0">
                  <a:moveTo>
                    <a:pt x="413" y="769"/>
                  </a:moveTo>
                  <a:cubicBezTo>
                    <a:pt x="142" y="1337"/>
                    <a:pt x="1" y="1959"/>
                    <a:pt x="3" y="2591"/>
                  </a:cubicBezTo>
                  <a:cubicBezTo>
                    <a:pt x="3" y="4923"/>
                    <a:pt x="1893" y="6815"/>
                    <a:pt x="4227" y="6815"/>
                  </a:cubicBezTo>
                  <a:cubicBezTo>
                    <a:pt x="5429" y="6817"/>
                    <a:pt x="6573" y="6304"/>
                    <a:pt x="7375" y="5409"/>
                  </a:cubicBezTo>
                  <a:cubicBezTo>
                    <a:pt x="7432" y="5119"/>
                    <a:pt x="7460" y="4825"/>
                    <a:pt x="7460" y="4528"/>
                  </a:cubicBezTo>
                  <a:cubicBezTo>
                    <a:pt x="7460" y="2029"/>
                    <a:pt x="5434" y="3"/>
                    <a:pt x="2933" y="3"/>
                  </a:cubicBezTo>
                  <a:cubicBezTo>
                    <a:pt x="2036" y="1"/>
                    <a:pt x="1159" y="268"/>
                    <a:pt x="413" y="76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1" name="Google Shape;1511;p36"/>
            <p:cNvSpPr/>
            <p:nvPr/>
          </p:nvSpPr>
          <p:spPr>
            <a:xfrm>
              <a:off x="2453675" y="4553450"/>
              <a:ext cx="134400" cy="67700"/>
            </a:xfrm>
            <a:custGeom>
              <a:avLst/>
              <a:gdLst/>
              <a:ahLst/>
              <a:cxnLst/>
              <a:rect l="l" t="t" r="r" b="b"/>
              <a:pathLst>
                <a:path w="5376" h="2708" fill="none" extrusionOk="0">
                  <a:moveTo>
                    <a:pt x="0" y="2708"/>
                  </a:moveTo>
                  <a:lnTo>
                    <a:pt x="5376" y="0"/>
                  </a:lnTo>
                </a:path>
              </a:pathLst>
            </a:custGeom>
            <a:noFill/>
            <a:ln w="1025" cap="rnd" cmpd="sng">
              <a:solidFill>
                <a:srgbClr val="352C5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2" name="Google Shape;1512;p36"/>
            <p:cNvSpPr/>
            <p:nvPr/>
          </p:nvSpPr>
          <p:spPr>
            <a:xfrm>
              <a:off x="2441675" y="3661700"/>
              <a:ext cx="2715575" cy="1615625"/>
            </a:xfrm>
            <a:custGeom>
              <a:avLst/>
              <a:gdLst/>
              <a:ahLst/>
              <a:cxnLst/>
              <a:rect l="l" t="t" r="r" b="b"/>
              <a:pathLst>
                <a:path w="108623" h="64625" extrusionOk="0">
                  <a:moveTo>
                    <a:pt x="108622" y="0"/>
                  </a:moveTo>
                  <a:lnTo>
                    <a:pt x="0" y="54703"/>
                  </a:lnTo>
                  <a:lnTo>
                    <a:pt x="0" y="64625"/>
                  </a:lnTo>
                  <a:lnTo>
                    <a:pt x="108622" y="9920"/>
                  </a:ln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3" name="Google Shape;1513;p36"/>
            <p:cNvSpPr/>
            <p:nvPr/>
          </p:nvSpPr>
          <p:spPr>
            <a:xfrm>
              <a:off x="2037200" y="4795750"/>
              <a:ext cx="404500" cy="481575"/>
            </a:xfrm>
            <a:custGeom>
              <a:avLst/>
              <a:gdLst/>
              <a:ahLst/>
              <a:cxnLst/>
              <a:rect l="l" t="t" r="r" b="b"/>
              <a:pathLst>
                <a:path w="16180" h="19263" extrusionOk="0">
                  <a:moveTo>
                    <a:pt x="0" y="0"/>
                  </a:moveTo>
                  <a:lnTo>
                    <a:pt x="16179" y="9341"/>
                  </a:lnTo>
                  <a:lnTo>
                    <a:pt x="16179" y="19263"/>
                  </a:lnTo>
                  <a:lnTo>
                    <a:pt x="0" y="9922"/>
                  </a:ln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4" name="Google Shape;1514;p36"/>
            <p:cNvSpPr/>
            <p:nvPr/>
          </p:nvSpPr>
          <p:spPr>
            <a:xfrm>
              <a:off x="2037200" y="3428175"/>
              <a:ext cx="3120050" cy="1601125"/>
            </a:xfrm>
            <a:custGeom>
              <a:avLst/>
              <a:gdLst/>
              <a:ahLst/>
              <a:cxnLst/>
              <a:rect l="l" t="t" r="r" b="b"/>
              <a:pathLst>
                <a:path w="124802" h="64045" extrusionOk="0">
                  <a:moveTo>
                    <a:pt x="0" y="54703"/>
                  </a:moveTo>
                  <a:lnTo>
                    <a:pt x="16177" y="64044"/>
                  </a:lnTo>
                  <a:lnTo>
                    <a:pt x="124801" y="9340"/>
                  </a:lnTo>
                  <a:lnTo>
                    <a:pt x="108625" y="0"/>
                  </a:lnTo>
                  <a:lnTo>
                    <a:pt x="0" y="54703"/>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5" name="Google Shape;1515;p36"/>
            <p:cNvSpPr/>
            <p:nvPr/>
          </p:nvSpPr>
          <p:spPr>
            <a:xfrm>
              <a:off x="4640500" y="3530250"/>
              <a:ext cx="346300" cy="200000"/>
            </a:xfrm>
            <a:custGeom>
              <a:avLst/>
              <a:gdLst/>
              <a:ahLst/>
              <a:cxnLst/>
              <a:rect l="l" t="t" r="r" b="b"/>
              <a:pathLst>
                <a:path w="13852" h="8000" extrusionOk="0">
                  <a:moveTo>
                    <a:pt x="11388" y="6576"/>
                  </a:moveTo>
                  <a:cubicBezTo>
                    <a:pt x="13852" y="5153"/>
                    <a:pt x="13852" y="2847"/>
                    <a:pt x="11388" y="1424"/>
                  </a:cubicBezTo>
                  <a:cubicBezTo>
                    <a:pt x="8926" y="0"/>
                    <a:pt x="4926" y="0"/>
                    <a:pt x="2464" y="1422"/>
                  </a:cubicBezTo>
                  <a:cubicBezTo>
                    <a:pt x="0" y="2844"/>
                    <a:pt x="3" y="5153"/>
                    <a:pt x="2467" y="6576"/>
                  </a:cubicBezTo>
                  <a:cubicBezTo>
                    <a:pt x="4929" y="8000"/>
                    <a:pt x="8924" y="7998"/>
                    <a:pt x="11388" y="6576"/>
                  </a:cubicBezTo>
                  <a:close/>
                </a:path>
              </a:pathLst>
            </a:custGeom>
            <a:solidFill>
              <a:srgbClr val="15122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6" name="Google Shape;1516;p36"/>
            <p:cNvSpPr/>
            <p:nvPr/>
          </p:nvSpPr>
          <p:spPr>
            <a:xfrm>
              <a:off x="4655950" y="532775"/>
              <a:ext cx="315450" cy="3097350"/>
            </a:xfrm>
            <a:custGeom>
              <a:avLst/>
              <a:gdLst/>
              <a:ahLst/>
              <a:cxnLst/>
              <a:rect l="l" t="t" r="r" b="b"/>
              <a:pathLst>
                <a:path w="12618" h="123894" extrusionOk="0">
                  <a:moveTo>
                    <a:pt x="0" y="123894"/>
                  </a:moveTo>
                  <a:lnTo>
                    <a:pt x="12617" y="123894"/>
                  </a:lnTo>
                  <a:lnTo>
                    <a:pt x="12617" y="0"/>
                  </a:lnTo>
                  <a:lnTo>
                    <a:pt x="0" y="0"/>
                  </a:lnTo>
                  <a:lnTo>
                    <a:pt x="0" y="123894"/>
                  </a:lnTo>
                  <a:close/>
                </a:path>
              </a:pathLst>
            </a:custGeom>
            <a:solidFill>
              <a:srgbClr val="15122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7" name="Google Shape;1517;p36"/>
            <p:cNvSpPr/>
            <p:nvPr/>
          </p:nvSpPr>
          <p:spPr>
            <a:xfrm>
              <a:off x="4640500" y="432775"/>
              <a:ext cx="346300" cy="200000"/>
            </a:xfrm>
            <a:custGeom>
              <a:avLst/>
              <a:gdLst/>
              <a:ahLst/>
              <a:cxnLst/>
              <a:rect l="l" t="t" r="r" b="b"/>
              <a:pathLst>
                <a:path w="13852" h="8000" extrusionOk="0">
                  <a:moveTo>
                    <a:pt x="11388" y="6576"/>
                  </a:moveTo>
                  <a:cubicBezTo>
                    <a:pt x="13852" y="5155"/>
                    <a:pt x="13852" y="2849"/>
                    <a:pt x="11388" y="1426"/>
                  </a:cubicBezTo>
                  <a:cubicBezTo>
                    <a:pt x="8924" y="2"/>
                    <a:pt x="4926" y="0"/>
                    <a:pt x="2464" y="1422"/>
                  </a:cubicBezTo>
                  <a:cubicBezTo>
                    <a:pt x="0" y="2846"/>
                    <a:pt x="5" y="5155"/>
                    <a:pt x="2467" y="6576"/>
                  </a:cubicBezTo>
                  <a:cubicBezTo>
                    <a:pt x="4931" y="7998"/>
                    <a:pt x="8924" y="8000"/>
                    <a:pt x="11388" y="6576"/>
                  </a:cubicBezTo>
                  <a:close/>
                </a:path>
              </a:pathLst>
            </a:custGeom>
            <a:solidFill>
              <a:srgbClr val="98C4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8" name="Google Shape;1518;p36"/>
            <p:cNvSpPr/>
            <p:nvPr/>
          </p:nvSpPr>
          <p:spPr>
            <a:xfrm>
              <a:off x="4585025" y="924300"/>
              <a:ext cx="226350" cy="226325"/>
            </a:xfrm>
            <a:custGeom>
              <a:avLst/>
              <a:gdLst/>
              <a:ahLst/>
              <a:cxnLst/>
              <a:rect l="l" t="t" r="r" b="b"/>
              <a:pathLst>
                <a:path w="9054" h="9053" extrusionOk="0">
                  <a:moveTo>
                    <a:pt x="4528" y="9052"/>
                  </a:moveTo>
                  <a:cubicBezTo>
                    <a:pt x="7022" y="9052"/>
                    <a:pt x="9054" y="7019"/>
                    <a:pt x="9054" y="4525"/>
                  </a:cubicBezTo>
                  <a:cubicBezTo>
                    <a:pt x="9054" y="2032"/>
                    <a:pt x="7022" y="1"/>
                    <a:pt x="4528" y="1"/>
                  </a:cubicBezTo>
                  <a:cubicBezTo>
                    <a:pt x="2035" y="1"/>
                    <a:pt x="0" y="2034"/>
                    <a:pt x="0" y="4525"/>
                  </a:cubicBezTo>
                  <a:cubicBezTo>
                    <a:pt x="0" y="7017"/>
                    <a:pt x="2035" y="9052"/>
                    <a:pt x="4528" y="9052"/>
                  </a:cubicBezTo>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9" name="Google Shape;1519;p36"/>
            <p:cNvSpPr/>
            <p:nvPr/>
          </p:nvSpPr>
          <p:spPr>
            <a:xfrm>
              <a:off x="4635175" y="932425"/>
              <a:ext cx="20800" cy="11150"/>
            </a:xfrm>
            <a:custGeom>
              <a:avLst/>
              <a:gdLst/>
              <a:ahLst/>
              <a:cxnLst/>
              <a:rect l="l" t="t" r="r" b="b"/>
              <a:pathLst>
                <a:path w="832" h="446" extrusionOk="0">
                  <a:moveTo>
                    <a:pt x="829" y="1"/>
                  </a:moveTo>
                  <a:lnTo>
                    <a:pt x="829" y="1"/>
                  </a:lnTo>
                  <a:lnTo>
                    <a:pt x="829" y="1"/>
                  </a:lnTo>
                  <a:cubicBezTo>
                    <a:pt x="830" y="1"/>
                    <a:pt x="831" y="1"/>
                    <a:pt x="831" y="1"/>
                  </a:cubicBezTo>
                  <a:close/>
                  <a:moveTo>
                    <a:pt x="829" y="1"/>
                  </a:moveTo>
                  <a:lnTo>
                    <a:pt x="829" y="1"/>
                  </a:lnTo>
                  <a:cubicBezTo>
                    <a:pt x="539" y="119"/>
                    <a:pt x="262" y="267"/>
                    <a:pt x="2" y="440"/>
                  </a:cubicBezTo>
                  <a:cubicBezTo>
                    <a:pt x="2" y="442"/>
                    <a:pt x="0" y="443"/>
                    <a:pt x="0" y="445"/>
                  </a:cubicBezTo>
                  <a:cubicBezTo>
                    <a:pt x="261" y="270"/>
                    <a:pt x="538" y="122"/>
                    <a:pt x="829" y="4"/>
                  </a:cubicBezTo>
                  <a:lnTo>
                    <a:pt x="829" y="1"/>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0" name="Google Shape;1520;p36"/>
            <p:cNvSpPr/>
            <p:nvPr/>
          </p:nvSpPr>
          <p:spPr>
            <a:xfrm>
              <a:off x="4655950" y="924300"/>
              <a:ext cx="155425" cy="135175"/>
            </a:xfrm>
            <a:custGeom>
              <a:avLst/>
              <a:gdLst/>
              <a:ahLst/>
              <a:cxnLst/>
              <a:rect l="l" t="t" r="r" b="b"/>
              <a:pathLst>
                <a:path w="6217" h="5407" extrusionOk="0">
                  <a:moveTo>
                    <a:pt x="1381" y="11"/>
                  </a:moveTo>
                  <a:cubicBezTo>
                    <a:pt x="1133" y="28"/>
                    <a:pt x="887" y="65"/>
                    <a:pt x="646" y="123"/>
                  </a:cubicBezTo>
                  <a:lnTo>
                    <a:pt x="646" y="123"/>
                  </a:lnTo>
                  <a:cubicBezTo>
                    <a:pt x="887" y="66"/>
                    <a:pt x="1133" y="29"/>
                    <a:pt x="1381" y="12"/>
                  </a:cubicBezTo>
                  <a:lnTo>
                    <a:pt x="1381" y="11"/>
                  </a:lnTo>
                  <a:close/>
                  <a:moveTo>
                    <a:pt x="646" y="123"/>
                  </a:moveTo>
                  <a:cubicBezTo>
                    <a:pt x="426" y="175"/>
                    <a:pt x="210" y="243"/>
                    <a:pt x="0" y="327"/>
                  </a:cubicBezTo>
                  <a:lnTo>
                    <a:pt x="0" y="331"/>
                  </a:lnTo>
                  <a:cubicBezTo>
                    <a:pt x="210" y="245"/>
                    <a:pt x="426" y="175"/>
                    <a:pt x="646" y="123"/>
                  </a:cubicBezTo>
                  <a:close/>
                  <a:moveTo>
                    <a:pt x="1691" y="1"/>
                  </a:moveTo>
                  <a:lnTo>
                    <a:pt x="1691" y="1"/>
                  </a:lnTo>
                  <a:cubicBezTo>
                    <a:pt x="4058" y="1"/>
                    <a:pt x="6009" y="1833"/>
                    <a:pt x="6201" y="4150"/>
                  </a:cubicBezTo>
                  <a:cubicBezTo>
                    <a:pt x="6009" y="1826"/>
                    <a:pt x="4063" y="1"/>
                    <a:pt x="1691" y="1"/>
                  </a:cubicBezTo>
                  <a:close/>
                  <a:moveTo>
                    <a:pt x="6217" y="4526"/>
                  </a:moveTo>
                  <a:cubicBezTo>
                    <a:pt x="6217" y="4821"/>
                    <a:pt x="6188" y="5116"/>
                    <a:pt x="6130" y="5407"/>
                  </a:cubicBezTo>
                  <a:lnTo>
                    <a:pt x="6132" y="5407"/>
                  </a:lnTo>
                  <a:cubicBezTo>
                    <a:pt x="6188" y="5117"/>
                    <a:pt x="6217" y="4823"/>
                    <a:pt x="6217" y="4528"/>
                  </a:cubicBezTo>
                  <a:lnTo>
                    <a:pt x="6217" y="4526"/>
                  </a:ln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1" name="Google Shape;1521;p36"/>
            <p:cNvSpPr/>
            <p:nvPr/>
          </p:nvSpPr>
          <p:spPr>
            <a:xfrm>
              <a:off x="4620275" y="924250"/>
              <a:ext cx="191050" cy="170350"/>
            </a:xfrm>
            <a:custGeom>
              <a:avLst/>
              <a:gdLst/>
              <a:ahLst/>
              <a:cxnLst/>
              <a:rect l="l" t="t" r="r" b="b"/>
              <a:pathLst>
                <a:path w="7642" h="6814" extrusionOk="0">
                  <a:moveTo>
                    <a:pt x="3116" y="1"/>
                  </a:moveTo>
                  <a:lnTo>
                    <a:pt x="3118" y="3"/>
                  </a:lnTo>
                  <a:lnTo>
                    <a:pt x="3019" y="3"/>
                  </a:lnTo>
                  <a:cubicBezTo>
                    <a:pt x="2999" y="3"/>
                    <a:pt x="2975" y="3"/>
                    <a:pt x="2953" y="4"/>
                  </a:cubicBezTo>
                  <a:lnTo>
                    <a:pt x="2932" y="4"/>
                  </a:lnTo>
                  <a:lnTo>
                    <a:pt x="2874" y="6"/>
                  </a:lnTo>
                  <a:lnTo>
                    <a:pt x="2837" y="9"/>
                  </a:lnTo>
                  <a:lnTo>
                    <a:pt x="2808" y="11"/>
                  </a:lnTo>
                  <a:cubicBezTo>
                    <a:pt x="2016" y="64"/>
                    <a:pt x="1252" y="328"/>
                    <a:pt x="594" y="770"/>
                  </a:cubicBezTo>
                  <a:cubicBezTo>
                    <a:pt x="0" y="2019"/>
                    <a:pt x="55" y="3478"/>
                    <a:pt x="738" y="4678"/>
                  </a:cubicBezTo>
                  <a:cubicBezTo>
                    <a:pt x="777" y="4673"/>
                    <a:pt x="818" y="4671"/>
                    <a:pt x="858" y="4671"/>
                  </a:cubicBezTo>
                  <a:cubicBezTo>
                    <a:pt x="1512" y="4671"/>
                    <a:pt x="1987" y="5293"/>
                    <a:pt x="1815" y="5925"/>
                  </a:cubicBezTo>
                  <a:cubicBezTo>
                    <a:pt x="2584" y="6522"/>
                    <a:pt x="3497" y="6814"/>
                    <a:pt x="4406" y="6814"/>
                  </a:cubicBezTo>
                  <a:cubicBezTo>
                    <a:pt x="5569" y="6814"/>
                    <a:pt x="6724" y="6335"/>
                    <a:pt x="7555" y="5407"/>
                  </a:cubicBezTo>
                  <a:cubicBezTo>
                    <a:pt x="7613" y="5116"/>
                    <a:pt x="7642" y="4821"/>
                    <a:pt x="7642" y="4527"/>
                  </a:cubicBezTo>
                  <a:cubicBezTo>
                    <a:pt x="7642" y="4399"/>
                    <a:pt x="7637" y="4273"/>
                    <a:pt x="7627" y="4149"/>
                  </a:cubicBezTo>
                  <a:cubicBezTo>
                    <a:pt x="7434" y="1833"/>
                    <a:pt x="5483" y="1"/>
                    <a:pt x="3116"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2" name="Google Shape;1522;p36"/>
            <p:cNvSpPr/>
            <p:nvPr/>
          </p:nvSpPr>
          <p:spPr>
            <a:xfrm>
              <a:off x="4580125" y="1199325"/>
              <a:ext cx="226400" cy="226375"/>
            </a:xfrm>
            <a:custGeom>
              <a:avLst/>
              <a:gdLst/>
              <a:ahLst/>
              <a:cxnLst/>
              <a:rect l="l" t="t" r="r" b="b"/>
              <a:pathLst>
                <a:path w="9056" h="9055" extrusionOk="0">
                  <a:moveTo>
                    <a:pt x="4528" y="9054"/>
                  </a:moveTo>
                  <a:cubicBezTo>
                    <a:pt x="7023" y="9054"/>
                    <a:pt x="9056" y="7019"/>
                    <a:pt x="9056" y="4527"/>
                  </a:cubicBezTo>
                  <a:cubicBezTo>
                    <a:pt x="9056" y="2034"/>
                    <a:pt x="7023" y="1"/>
                    <a:pt x="4528" y="1"/>
                  </a:cubicBezTo>
                  <a:cubicBezTo>
                    <a:pt x="2035" y="1"/>
                    <a:pt x="1" y="2035"/>
                    <a:pt x="1" y="4527"/>
                  </a:cubicBezTo>
                  <a:cubicBezTo>
                    <a:pt x="1" y="7018"/>
                    <a:pt x="2035" y="9054"/>
                    <a:pt x="4528" y="9054"/>
                  </a:cubicBezTo>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3" name="Google Shape;1523;p36"/>
            <p:cNvSpPr/>
            <p:nvPr/>
          </p:nvSpPr>
          <p:spPr>
            <a:xfrm>
              <a:off x="4693325" y="1199375"/>
              <a:ext cx="105275" cy="71675"/>
            </a:xfrm>
            <a:custGeom>
              <a:avLst/>
              <a:gdLst/>
              <a:ahLst/>
              <a:cxnLst/>
              <a:rect l="l" t="t" r="r" b="b"/>
              <a:pathLst>
                <a:path w="4211" h="2867" extrusionOk="0">
                  <a:moveTo>
                    <a:pt x="0" y="0"/>
                  </a:moveTo>
                  <a:cubicBezTo>
                    <a:pt x="325" y="0"/>
                    <a:pt x="645" y="35"/>
                    <a:pt x="954" y="102"/>
                  </a:cubicBezTo>
                  <a:lnTo>
                    <a:pt x="954" y="102"/>
                  </a:lnTo>
                  <a:cubicBezTo>
                    <a:pt x="646" y="35"/>
                    <a:pt x="327" y="0"/>
                    <a:pt x="0" y="0"/>
                  </a:cubicBezTo>
                  <a:close/>
                  <a:moveTo>
                    <a:pt x="954" y="102"/>
                  </a:moveTo>
                  <a:cubicBezTo>
                    <a:pt x="2442" y="423"/>
                    <a:pt x="3661" y="1478"/>
                    <a:pt x="4211" y="2866"/>
                  </a:cubicBezTo>
                  <a:cubicBezTo>
                    <a:pt x="3649" y="1439"/>
                    <a:pt x="2413" y="416"/>
                    <a:pt x="954" y="102"/>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4" name="Google Shape;1524;p36"/>
            <p:cNvSpPr/>
            <p:nvPr/>
          </p:nvSpPr>
          <p:spPr>
            <a:xfrm>
              <a:off x="4630175" y="1205625"/>
              <a:ext cx="25800" cy="13050"/>
            </a:xfrm>
            <a:custGeom>
              <a:avLst/>
              <a:gdLst/>
              <a:ahLst/>
              <a:cxnLst/>
              <a:rect l="l" t="t" r="r" b="b"/>
              <a:pathLst>
                <a:path w="1032" h="522" extrusionOk="0">
                  <a:moveTo>
                    <a:pt x="1031" y="1"/>
                  </a:moveTo>
                  <a:cubicBezTo>
                    <a:pt x="668" y="128"/>
                    <a:pt x="323" y="300"/>
                    <a:pt x="4" y="515"/>
                  </a:cubicBezTo>
                  <a:cubicBezTo>
                    <a:pt x="3" y="517"/>
                    <a:pt x="3" y="520"/>
                    <a:pt x="1" y="522"/>
                  </a:cubicBezTo>
                  <a:cubicBezTo>
                    <a:pt x="321" y="306"/>
                    <a:pt x="667" y="132"/>
                    <a:pt x="1031" y="4"/>
                  </a:cubicBezTo>
                  <a:lnTo>
                    <a:pt x="1031" y="1"/>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5" name="Google Shape;1525;p36"/>
            <p:cNvSpPr/>
            <p:nvPr/>
          </p:nvSpPr>
          <p:spPr>
            <a:xfrm>
              <a:off x="4655950" y="1199575"/>
              <a:ext cx="29675" cy="6175"/>
            </a:xfrm>
            <a:custGeom>
              <a:avLst/>
              <a:gdLst/>
              <a:ahLst/>
              <a:cxnLst/>
              <a:rect l="l" t="t" r="r" b="b"/>
              <a:pathLst>
                <a:path w="1187" h="247" extrusionOk="0">
                  <a:moveTo>
                    <a:pt x="1187" y="1"/>
                  </a:moveTo>
                  <a:cubicBezTo>
                    <a:pt x="1052" y="10"/>
                    <a:pt x="917" y="25"/>
                    <a:pt x="784" y="47"/>
                  </a:cubicBezTo>
                  <a:lnTo>
                    <a:pt x="784" y="47"/>
                  </a:lnTo>
                  <a:cubicBezTo>
                    <a:pt x="917" y="26"/>
                    <a:pt x="1052" y="11"/>
                    <a:pt x="1187" y="3"/>
                  </a:cubicBezTo>
                  <a:lnTo>
                    <a:pt x="1187" y="1"/>
                  </a:lnTo>
                  <a:close/>
                  <a:moveTo>
                    <a:pt x="784" y="47"/>
                  </a:moveTo>
                  <a:cubicBezTo>
                    <a:pt x="518" y="88"/>
                    <a:pt x="256" y="154"/>
                    <a:pt x="0" y="243"/>
                  </a:cubicBezTo>
                  <a:lnTo>
                    <a:pt x="0" y="246"/>
                  </a:lnTo>
                  <a:cubicBezTo>
                    <a:pt x="256" y="156"/>
                    <a:pt x="518" y="90"/>
                    <a:pt x="784" y="47"/>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6" name="Google Shape;1526;p36"/>
            <p:cNvSpPr/>
            <p:nvPr/>
          </p:nvSpPr>
          <p:spPr>
            <a:xfrm>
              <a:off x="4615625" y="1199300"/>
              <a:ext cx="190850" cy="170375"/>
            </a:xfrm>
            <a:custGeom>
              <a:avLst/>
              <a:gdLst/>
              <a:ahLst/>
              <a:cxnLst/>
              <a:rect l="l" t="t" r="r" b="b"/>
              <a:pathLst>
                <a:path w="7634" h="6815" extrusionOk="0">
                  <a:moveTo>
                    <a:pt x="3108" y="0"/>
                  </a:moveTo>
                  <a:lnTo>
                    <a:pt x="3108" y="2"/>
                  </a:lnTo>
                  <a:lnTo>
                    <a:pt x="3011" y="2"/>
                  </a:lnTo>
                  <a:lnTo>
                    <a:pt x="2943" y="3"/>
                  </a:lnTo>
                  <a:lnTo>
                    <a:pt x="2922" y="3"/>
                  </a:lnTo>
                  <a:lnTo>
                    <a:pt x="2865" y="7"/>
                  </a:lnTo>
                  <a:lnTo>
                    <a:pt x="2827" y="9"/>
                  </a:lnTo>
                  <a:lnTo>
                    <a:pt x="2800" y="10"/>
                  </a:lnTo>
                  <a:cubicBezTo>
                    <a:pt x="2006" y="65"/>
                    <a:pt x="1242" y="327"/>
                    <a:pt x="583" y="773"/>
                  </a:cubicBezTo>
                  <a:cubicBezTo>
                    <a:pt x="1" y="2004"/>
                    <a:pt x="45" y="3440"/>
                    <a:pt x="702" y="4631"/>
                  </a:cubicBezTo>
                  <a:cubicBezTo>
                    <a:pt x="813" y="4591"/>
                    <a:pt x="928" y="4571"/>
                    <a:pt x="1042" y="4571"/>
                  </a:cubicBezTo>
                  <a:cubicBezTo>
                    <a:pt x="1321" y="4571"/>
                    <a:pt x="1595" y="4689"/>
                    <a:pt x="1787" y="4906"/>
                  </a:cubicBezTo>
                  <a:cubicBezTo>
                    <a:pt x="2058" y="5212"/>
                    <a:pt x="2114" y="5651"/>
                    <a:pt x="1930" y="6016"/>
                  </a:cubicBezTo>
                  <a:cubicBezTo>
                    <a:pt x="2673" y="6553"/>
                    <a:pt x="3538" y="6814"/>
                    <a:pt x="4398" y="6814"/>
                  </a:cubicBezTo>
                  <a:cubicBezTo>
                    <a:pt x="5564" y="6814"/>
                    <a:pt x="6719" y="6333"/>
                    <a:pt x="7549" y="5404"/>
                  </a:cubicBezTo>
                  <a:cubicBezTo>
                    <a:pt x="7605" y="5117"/>
                    <a:pt x="7634" y="4822"/>
                    <a:pt x="7634" y="4528"/>
                  </a:cubicBezTo>
                  <a:cubicBezTo>
                    <a:pt x="7634" y="3959"/>
                    <a:pt x="7528" y="3395"/>
                    <a:pt x="7319" y="2866"/>
                  </a:cubicBezTo>
                  <a:cubicBezTo>
                    <a:pt x="6655" y="1190"/>
                    <a:pt x="5017" y="0"/>
                    <a:pt x="3108" y="0"/>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7" name="Google Shape;1527;p36"/>
            <p:cNvSpPr/>
            <p:nvPr/>
          </p:nvSpPr>
          <p:spPr>
            <a:xfrm>
              <a:off x="4575275" y="1474400"/>
              <a:ext cx="226325" cy="226350"/>
            </a:xfrm>
            <a:custGeom>
              <a:avLst/>
              <a:gdLst/>
              <a:ahLst/>
              <a:cxnLst/>
              <a:rect l="l" t="t" r="r" b="b"/>
              <a:pathLst>
                <a:path w="9053" h="9054" extrusionOk="0">
                  <a:moveTo>
                    <a:pt x="4526" y="9054"/>
                  </a:moveTo>
                  <a:cubicBezTo>
                    <a:pt x="7021" y="9054"/>
                    <a:pt x="9052" y="7019"/>
                    <a:pt x="9052" y="4528"/>
                  </a:cubicBezTo>
                  <a:cubicBezTo>
                    <a:pt x="9052" y="2035"/>
                    <a:pt x="7021" y="1"/>
                    <a:pt x="4526" y="1"/>
                  </a:cubicBezTo>
                  <a:cubicBezTo>
                    <a:pt x="2034" y="1"/>
                    <a:pt x="1" y="2035"/>
                    <a:pt x="1" y="4528"/>
                  </a:cubicBezTo>
                  <a:cubicBezTo>
                    <a:pt x="1" y="7021"/>
                    <a:pt x="2034" y="9054"/>
                    <a:pt x="4528" y="9054"/>
                  </a:cubicBezTo>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8" name="Google Shape;1528;p36"/>
            <p:cNvSpPr/>
            <p:nvPr/>
          </p:nvSpPr>
          <p:spPr>
            <a:xfrm>
              <a:off x="4625300" y="1479125"/>
              <a:ext cx="30675" cy="14625"/>
            </a:xfrm>
            <a:custGeom>
              <a:avLst/>
              <a:gdLst/>
              <a:ahLst/>
              <a:cxnLst/>
              <a:rect l="l" t="t" r="r" b="b"/>
              <a:pathLst>
                <a:path w="1227" h="585" extrusionOk="0">
                  <a:moveTo>
                    <a:pt x="1226" y="1"/>
                  </a:moveTo>
                  <a:cubicBezTo>
                    <a:pt x="792" y="130"/>
                    <a:pt x="380" y="324"/>
                    <a:pt x="4" y="578"/>
                  </a:cubicBezTo>
                  <a:cubicBezTo>
                    <a:pt x="2" y="580"/>
                    <a:pt x="2" y="583"/>
                    <a:pt x="0" y="585"/>
                  </a:cubicBezTo>
                  <a:cubicBezTo>
                    <a:pt x="376" y="329"/>
                    <a:pt x="790" y="133"/>
                    <a:pt x="1226" y="2"/>
                  </a:cubicBezTo>
                  <a:lnTo>
                    <a:pt x="1226" y="1"/>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9" name="Google Shape;1529;p36"/>
            <p:cNvSpPr/>
            <p:nvPr/>
          </p:nvSpPr>
          <p:spPr>
            <a:xfrm>
              <a:off x="4655900" y="1474400"/>
              <a:ext cx="145650" cy="135225"/>
            </a:xfrm>
            <a:custGeom>
              <a:avLst/>
              <a:gdLst/>
              <a:ahLst/>
              <a:cxnLst/>
              <a:rect l="l" t="t" r="r" b="b"/>
              <a:pathLst>
                <a:path w="5826" h="5409" extrusionOk="0">
                  <a:moveTo>
                    <a:pt x="1138" y="4"/>
                  </a:moveTo>
                  <a:cubicBezTo>
                    <a:pt x="1129" y="4"/>
                    <a:pt x="1117" y="4"/>
                    <a:pt x="1109" y="6"/>
                  </a:cubicBezTo>
                  <a:cubicBezTo>
                    <a:pt x="1119" y="6"/>
                    <a:pt x="1129" y="6"/>
                    <a:pt x="1138" y="4"/>
                  </a:cubicBezTo>
                  <a:close/>
                  <a:moveTo>
                    <a:pt x="1059" y="7"/>
                  </a:moveTo>
                  <a:cubicBezTo>
                    <a:pt x="1053" y="7"/>
                    <a:pt x="1046" y="8"/>
                    <a:pt x="1039" y="8"/>
                  </a:cubicBezTo>
                  <a:lnTo>
                    <a:pt x="1039" y="8"/>
                  </a:lnTo>
                  <a:lnTo>
                    <a:pt x="1059" y="7"/>
                  </a:lnTo>
                  <a:close/>
                  <a:moveTo>
                    <a:pt x="1039" y="8"/>
                  </a:moveTo>
                  <a:lnTo>
                    <a:pt x="1015" y="9"/>
                  </a:lnTo>
                  <a:cubicBezTo>
                    <a:pt x="1023" y="9"/>
                    <a:pt x="1031" y="9"/>
                    <a:pt x="1039" y="8"/>
                  </a:cubicBezTo>
                  <a:close/>
                  <a:moveTo>
                    <a:pt x="999" y="11"/>
                  </a:moveTo>
                  <a:cubicBezTo>
                    <a:pt x="661" y="33"/>
                    <a:pt x="325" y="93"/>
                    <a:pt x="0" y="190"/>
                  </a:cubicBezTo>
                  <a:lnTo>
                    <a:pt x="0" y="191"/>
                  </a:lnTo>
                  <a:cubicBezTo>
                    <a:pt x="325" y="94"/>
                    <a:pt x="661" y="33"/>
                    <a:pt x="999" y="11"/>
                  </a:cubicBezTo>
                  <a:close/>
                  <a:moveTo>
                    <a:pt x="1301" y="1"/>
                  </a:moveTo>
                  <a:lnTo>
                    <a:pt x="1301" y="1"/>
                  </a:lnTo>
                  <a:cubicBezTo>
                    <a:pt x="3794" y="1"/>
                    <a:pt x="5825" y="2035"/>
                    <a:pt x="5825" y="4528"/>
                  </a:cubicBezTo>
                  <a:cubicBezTo>
                    <a:pt x="5825" y="2027"/>
                    <a:pt x="3799" y="1"/>
                    <a:pt x="1301" y="1"/>
                  </a:cubicBezTo>
                  <a:close/>
                  <a:moveTo>
                    <a:pt x="5771" y="5231"/>
                  </a:moveTo>
                  <a:cubicBezTo>
                    <a:pt x="5762" y="5291"/>
                    <a:pt x="5752" y="5349"/>
                    <a:pt x="5740" y="5408"/>
                  </a:cubicBezTo>
                  <a:cubicBezTo>
                    <a:pt x="5752" y="5351"/>
                    <a:pt x="5762" y="5291"/>
                    <a:pt x="5773" y="5231"/>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0" name="Google Shape;1530;p36"/>
            <p:cNvSpPr/>
            <p:nvPr/>
          </p:nvSpPr>
          <p:spPr>
            <a:xfrm>
              <a:off x="4610725" y="1474400"/>
              <a:ext cx="190875" cy="170375"/>
            </a:xfrm>
            <a:custGeom>
              <a:avLst/>
              <a:gdLst/>
              <a:ahLst/>
              <a:cxnLst/>
              <a:rect l="l" t="t" r="r" b="b"/>
              <a:pathLst>
                <a:path w="7635" h="6815" extrusionOk="0">
                  <a:moveTo>
                    <a:pt x="3010" y="1"/>
                  </a:moveTo>
                  <a:lnTo>
                    <a:pt x="2947" y="2"/>
                  </a:lnTo>
                  <a:cubicBezTo>
                    <a:pt x="2936" y="2"/>
                    <a:pt x="2924" y="2"/>
                    <a:pt x="2916" y="4"/>
                  </a:cubicBezTo>
                  <a:cubicBezTo>
                    <a:pt x="2899" y="4"/>
                    <a:pt x="2884" y="6"/>
                    <a:pt x="2866" y="6"/>
                  </a:cubicBezTo>
                  <a:lnTo>
                    <a:pt x="2824" y="9"/>
                  </a:lnTo>
                  <a:lnTo>
                    <a:pt x="2809" y="9"/>
                  </a:lnTo>
                  <a:cubicBezTo>
                    <a:pt x="2012" y="62"/>
                    <a:pt x="1244" y="326"/>
                    <a:pt x="583" y="774"/>
                  </a:cubicBezTo>
                  <a:cubicBezTo>
                    <a:pt x="1" y="2003"/>
                    <a:pt x="43" y="3437"/>
                    <a:pt x="699" y="4629"/>
                  </a:cubicBezTo>
                  <a:lnTo>
                    <a:pt x="794" y="4581"/>
                  </a:lnTo>
                  <a:cubicBezTo>
                    <a:pt x="937" y="4509"/>
                    <a:pt x="1090" y="4474"/>
                    <a:pt x="1242" y="4474"/>
                  </a:cubicBezTo>
                  <a:cubicBezTo>
                    <a:pt x="1532" y="4474"/>
                    <a:pt x="1817" y="4601"/>
                    <a:pt x="2010" y="4838"/>
                  </a:cubicBezTo>
                  <a:cubicBezTo>
                    <a:pt x="2305" y="5199"/>
                    <a:pt x="2310" y="5715"/>
                    <a:pt x="2022" y="6081"/>
                  </a:cubicBezTo>
                  <a:cubicBezTo>
                    <a:pt x="2746" y="6574"/>
                    <a:pt x="3575" y="6814"/>
                    <a:pt x="4398" y="6814"/>
                  </a:cubicBezTo>
                  <a:cubicBezTo>
                    <a:pt x="5564" y="6814"/>
                    <a:pt x="6719" y="6333"/>
                    <a:pt x="7547" y="5408"/>
                  </a:cubicBezTo>
                  <a:cubicBezTo>
                    <a:pt x="7559" y="5351"/>
                    <a:pt x="7569" y="5291"/>
                    <a:pt x="7580" y="5231"/>
                  </a:cubicBezTo>
                  <a:cubicBezTo>
                    <a:pt x="7581" y="5218"/>
                    <a:pt x="7583" y="5206"/>
                    <a:pt x="7585" y="5192"/>
                  </a:cubicBezTo>
                  <a:cubicBezTo>
                    <a:pt x="7615" y="4991"/>
                    <a:pt x="7631" y="4789"/>
                    <a:pt x="7634" y="4586"/>
                  </a:cubicBezTo>
                  <a:lnTo>
                    <a:pt x="7634" y="4528"/>
                  </a:lnTo>
                  <a:cubicBezTo>
                    <a:pt x="7634" y="2035"/>
                    <a:pt x="5603" y="2"/>
                    <a:pt x="3108" y="2"/>
                  </a:cubicBezTo>
                  <a:lnTo>
                    <a:pt x="3108" y="1"/>
                  </a:ln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1" name="Google Shape;1531;p36"/>
            <p:cNvSpPr/>
            <p:nvPr/>
          </p:nvSpPr>
          <p:spPr>
            <a:xfrm>
              <a:off x="4570300" y="1749475"/>
              <a:ext cx="226400" cy="226325"/>
            </a:xfrm>
            <a:custGeom>
              <a:avLst/>
              <a:gdLst/>
              <a:ahLst/>
              <a:cxnLst/>
              <a:rect l="l" t="t" r="r" b="b"/>
              <a:pathLst>
                <a:path w="9056" h="9053" extrusionOk="0">
                  <a:moveTo>
                    <a:pt x="4528" y="9052"/>
                  </a:moveTo>
                  <a:cubicBezTo>
                    <a:pt x="7022" y="9052"/>
                    <a:pt x="9055" y="7021"/>
                    <a:pt x="9055" y="4528"/>
                  </a:cubicBezTo>
                  <a:cubicBezTo>
                    <a:pt x="9055" y="2034"/>
                    <a:pt x="7022" y="0"/>
                    <a:pt x="4528" y="0"/>
                  </a:cubicBezTo>
                  <a:cubicBezTo>
                    <a:pt x="2033" y="0"/>
                    <a:pt x="0" y="2034"/>
                    <a:pt x="0" y="4528"/>
                  </a:cubicBezTo>
                  <a:cubicBezTo>
                    <a:pt x="0" y="7021"/>
                    <a:pt x="2035" y="9052"/>
                    <a:pt x="4528"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2" name="Google Shape;1532;p36"/>
            <p:cNvSpPr/>
            <p:nvPr/>
          </p:nvSpPr>
          <p:spPr>
            <a:xfrm>
              <a:off x="4683525" y="1749475"/>
              <a:ext cx="113200" cy="113200"/>
            </a:xfrm>
            <a:custGeom>
              <a:avLst/>
              <a:gdLst/>
              <a:ahLst/>
              <a:cxnLst/>
              <a:rect l="l" t="t" r="r" b="b"/>
              <a:pathLst>
                <a:path w="4528" h="4528" extrusionOk="0">
                  <a:moveTo>
                    <a:pt x="0" y="0"/>
                  </a:moveTo>
                  <a:cubicBezTo>
                    <a:pt x="2493" y="0"/>
                    <a:pt x="4528" y="2034"/>
                    <a:pt x="4528" y="4528"/>
                  </a:cubicBezTo>
                  <a:cubicBezTo>
                    <a:pt x="4528" y="2027"/>
                    <a:pt x="2502" y="0"/>
                    <a:pt x="0" y="0"/>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3" name="Google Shape;1533;p36"/>
            <p:cNvSpPr/>
            <p:nvPr/>
          </p:nvSpPr>
          <p:spPr>
            <a:xfrm>
              <a:off x="4620450" y="1752850"/>
              <a:ext cx="35525" cy="15925"/>
            </a:xfrm>
            <a:custGeom>
              <a:avLst/>
              <a:gdLst/>
              <a:ahLst/>
              <a:cxnLst/>
              <a:rect l="l" t="t" r="r" b="b"/>
              <a:pathLst>
                <a:path w="1421" h="637" extrusionOk="0">
                  <a:moveTo>
                    <a:pt x="1420" y="0"/>
                  </a:moveTo>
                  <a:cubicBezTo>
                    <a:pt x="914" y="126"/>
                    <a:pt x="434" y="341"/>
                    <a:pt x="2" y="632"/>
                  </a:cubicBezTo>
                  <a:cubicBezTo>
                    <a:pt x="2" y="632"/>
                    <a:pt x="0" y="635"/>
                    <a:pt x="0" y="637"/>
                  </a:cubicBezTo>
                  <a:cubicBezTo>
                    <a:pt x="433" y="344"/>
                    <a:pt x="913" y="129"/>
                    <a:pt x="1420" y="2"/>
                  </a:cubicBezTo>
                  <a:lnTo>
                    <a:pt x="1420" y="0"/>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4" name="Google Shape;1534;p36"/>
            <p:cNvSpPr/>
            <p:nvPr/>
          </p:nvSpPr>
          <p:spPr>
            <a:xfrm>
              <a:off x="4655900" y="1749725"/>
              <a:ext cx="140800" cy="134975"/>
            </a:xfrm>
            <a:custGeom>
              <a:avLst/>
              <a:gdLst/>
              <a:ahLst/>
              <a:cxnLst/>
              <a:rect l="l" t="t" r="r" b="b"/>
              <a:pathLst>
                <a:path w="5632" h="5399" extrusionOk="0">
                  <a:moveTo>
                    <a:pt x="793" y="1"/>
                  </a:moveTo>
                  <a:cubicBezTo>
                    <a:pt x="526" y="19"/>
                    <a:pt x="261" y="60"/>
                    <a:pt x="0" y="125"/>
                  </a:cubicBezTo>
                  <a:lnTo>
                    <a:pt x="0" y="127"/>
                  </a:lnTo>
                  <a:cubicBezTo>
                    <a:pt x="261" y="62"/>
                    <a:pt x="526" y="19"/>
                    <a:pt x="793" y="1"/>
                  </a:cubicBezTo>
                  <a:close/>
                  <a:moveTo>
                    <a:pt x="5631" y="4522"/>
                  </a:moveTo>
                  <a:cubicBezTo>
                    <a:pt x="5631" y="4815"/>
                    <a:pt x="5602" y="5108"/>
                    <a:pt x="5544" y="5398"/>
                  </a:cubicBezTo>
                  <a:lnTo>
                    <a:pt x="5546" y="5398"/>
                  </a:lnTo>
                  <a:cubicBezTo>
                    <a:pt x="5602" y="5110"/>
                    <a:pt x="5631" y="4817"/>
                    <a:pt x="5631" y="4522"/>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5" name="Google Shape;1535;p36"/>
            <p:cNvSpPr/>
            <p:nvPr/>
          </p:nvSpPr>
          <p:spPr>
            <a:xfrm>
              <a:off x="4605850" y="1749475"/>
              <a:ext cx="190850" cy="170325"/>
            </a:xfrm>
            <a:custGeom>
              <a:avLst/>
              <a:gdLst/>
              <a:ahLst/>
              <a:cxnLst/>
              <a:rect l="l" t="t" r="r" b="b"/>
              <a:pathLst>
                <a:path w="7634" h="6813" extrusionOk="0">
                  <a:moveTo>
                    <a:pt x="3007" y="0"/>
                  </a:moveTo>
                  <a:cubicBezTo>
                    <a:pt x="2985" y="0"/>
                    <a:pt x="2963" y="0"/>
                    <a:pt x="2941" y="2"/>
                  </a:cubicBezTo>
                  <a:lnTo>
                    <a:pt x="2920" y="2"/>
                  </a:lnTo>
                  <a:lnTo>
                    <a:pt x="2862" y="4"/>
                  </a:lnTo>
                  <a:lnTo>
                    <a:pt x="2825" y="7"/>
                  </a:lnTo>
                  <a:lnTo>
                    <a:pt x="2796" y="9"/>
                  </a:lnTo>
                  <a:cubicBezTo>
                    <a:pt x="2004" y="62"/>
                    <a:pt x="1240" y="324"/>
                    <a:pt x="582" y="770"/>
                  </a:cubicBezTo>
                  <a:cubicBezTo>
                    <a:pt x="0" y="1999"/>
                    <a:pt x="43" y="3433"/>
                    <a:pt x="698" y="4625"/>
                  </a:cubicBezTo>
                  <a:lnTo>
                    <a:pt x="988" y="4480"/>
                  </a:lnTo>
                  <a:cubicBezTo>
                    <a:pt x="1131" y="4408"/>
                    <a:pt x="1284" y="4373"/>
                    <a:pt x="1435" y="4373"/>
                  </a:cubicBezTo>
                  <a:cubicBezTo>
                    <a:pt x="1757" y="4373"/>
                    <a:pt x="2071" y="4531"/>
                    <a:pt x="2261" y="4816"/>
                  </a:cubicBezTo>
                  <a:cubicBezTo>
                    <a:pt x="2539" y="5233"/>
                    <a:pt x="2462" y="5793"/>
                    <a:pt x="2081" y="6120"/>
                  </a:cubicBezTo>
                  <a:cubicBezTo>
                    <a:pt x="2792" y="6586"/>
                    <a:pt x="3598" y="6813"/>
                    <a:pt x="4398" y="6813"/>
                  </a:cubicBezTo>
                  <a:cubicBezTo>
                    <a:pt x="5564" y="6813"/>
                    <a:pt x="6718" y="6331"/>
                    <a:pt x="7546" y="5408"/>
                  </a:cubicBezTo>
                  <a:cubicBezTo>
                    <a:pt x="7604" y="5117"/>
                    <a:pt x="7633" y="4823"/>
                    <a:pt x="7633" y="4528"/>
                  </a:cubicBezTo>
                  <a:cubicBezTo>
                    <a:pt x="7633" y="2034"/>
                    <a:pt x="5600" y="0"/>
                    <a:pt x="3106"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6" name="Google Shape;1536;p36"/>
            <p:cNvSpPr/>
            <p:nvPr/>
          </p:nvSpPr>
          <p:spPr>
            <a:xfrm>
              <a:off x="4565400" y="2024550"/>
              <a:ext cx="226400" cy="226300"/>
            </a:xfrm>
            <a:custGeom>
              <a:avLst/>
              <a:gdLst/>
              <a:ahLst/>
              <a:cxnLst/>
              <a:rect l="l" t="t" r="r" b="b"/>
              <a:pathLst>
                <a:path w="9056" h="9052" extrusionOk="0">
                  <a:moveTo>
                    <a:pt x="4528" y="9052"/>
                  </a:moveTo>
                  <a:cubicBezTo>
                    <a:pt x="7022" y="9052"/>
                    <a:pt x="9055" y="7019"/>
                    <a:pt x="9055" y="4526"/>
                  </a:cubicBezTo>
                  <a:cubicBezTo>
                    <a:pt x="9055" y="2035"/>
                    <a:pt x="7022" y="0"/>
                    <a:pt x="4528" y="0"/>
                  </a:cubicBezTo>
                  <a:cubicBezTo>
                    <a:pt x="2035" y="0"/>
                    <a:pt x="0" y="2033"/>
                    <a:pt x="0" y="4526"/>
                  </a:cubicBezTo>
                  <a:cubicBezTo>
                    <a:pt x="0" y="7021"/>
                    <a:pt x="2035" y="9052"/>
                    <a:pt x="4528" y="9052"/>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7" name="Google Shape;1537;p36"/>
            <p:cNvSpPr/>
            <p:nvPr/>
          </p:nvSpPr>
          <p:spPr>
            <a:xfrm>
              <a:off x="4678575" y="2024550"/>
              <a:ext cx="113225" cy="113200"/>
            </a:xfrm>
            <a:custGeom>
              <a:avLst/>
              <a:gdLst/>
              <a:ahLst/>
              <a:cxnLst/>
              <a:rect l="l" t="t" r="r" b="b"/>
              <a:pathLst>
                <a:path w="4529" h="4528" extrusionOk="0">
                  <a:moveTo>
                    <a:pt x="1" y="0"/>
                  </a:moveTo>
                  <a:cubicBezTo>
                    <a:pt x="2495" y="0"/>
                    <a:pt x="4528" y="2033"/>
                    <a:pt x="4528" y="4528"/>
                  </a:cubicBezTo>
                  <a:cubicBezTo>
                    <a:pt x="4528" y="2027"/>
                    <a:pt x="2501" y="0"/>
                    <a:pt x="1" y="0"/>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8" name="Google Shape;1538;p36"/>
            <p:cNvSpPr/>
            <p:nvPr/>
          </p:nvSpPr>
          <p:spPr>
            <a:xfrm>
              <a:off x="4615550" y="2026800"/>
              <a:ext cx="40425" cy="17000"/>
            </a:xfrm>
            <a:custGeom>
              <a:avLst/>
              <a:gdLst/>
              <a:ahLst/>
              <a:cxnLst/>
              <a:rect l="l" t="t" r="r" b="b"/>
              <a:pathLst>
                <a:path w="1617" h="680" extrusionOk="0">
                  <a:moveTo>
                    <a:pt x="1616" y="1"/>
                  </a:moveTo>
                  <a:lnTo>
                    <a:pt x="1616" y="1"/>
                  </a:lnTo>
                  <a:cubicBezTo>
                    <a:pt x="1039" y="116"/>
                    <a:pt x="491" y="346"/>
                    <a:pt x="2" y="675"/>
                  </a:cubicBezTo>
                  <a:cubicBezTo>
                    <a:pt x="0" y="677"/>
                    <a:pt x="0" y="678"/>
                    <a:pt x="0" y="680"/>
                  </a:cubicBezTo>
                  <a:cubicBezTo>
                    <a:pt x="489" y="350"/>
                    <a:pt x="1037" y="120"/>
                    <a:pt x="1616"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9" name="Google Shape;1539;p36"/>
            <p:cNvSpPr/>
            <p:nvPr/>
          </p:nvSpPr>
          <p:spPr>
            <a:xfrm>
              <a:off x="4655950" y="2024750"/>
              <a:ext cx="134650" cy="135025"/>
            </a:xfrm>
            <a:custGeom>
              <a:avLst/>
              <a:gdLst/>
              <a:ahLst/>
              <a:cxnLst/>
              <a:rect l="l" t="t" r="r" b="b"/>
              <a:pathLst>
                <a:path w="5386" h="5401" extrusionOk="0">
                  <a:moveTo>
                    <a:pt x="596" y="1"/>
                  </a:moveTo>
                  <a:cubicBezTo>
                    <a:pt x="397" y="14"/>
                    <a:pt x="196" y="42"/>
                    <a:pt x="0" y="83"/>
                  </a:cubicBezTo>
                  <a:cubicBezTo>
                    <a:pt x="196" y="42"/>
                    <a:pt x="397" y="16"/>
                    <a:pt x="596" y="3"/>
                  </a:cubicBezTo>
                  <a:lnTo>
                    <a:pt x="596" y="1"/>
                  </a:lnTo>
                  <a:close/>
                  <a:moveTo>
                    <a:pt x="5386" y="5175"/>
                  </a:moveTo>
                  <a:cubicBezTo>
                    <a:pt x="5384" y="5181"/>
                    <a:pt x="5384" y="5186"/>
                    <a:pt x="5382" y="5192"/>
                  </a:cubicBezTo>
                  <a:cubicBezTo>
                    <a:pt x="5384" y="5187"/>
                    <a:pt x="5384" y="5181"/>
                    <a:pt x="5386" y="5175"/>
                  </a:cubicBezTo>
                  <a:close/>
                  <a:moveTo>
                    <a:pt x="5379" y="5216"/>
                  </a:moveTo>
                  <a:cubicBezTo>
                    <a:pt x="5374" y="5244"/>
                    <a:pt x="5370" y="5271"/>
                    <a:pt x="5366" y="5299"/>
                  </a:cubicBezTo>
                  <a:lnTo>
                    <a:pt x="5366" y="5299"/>
                  </a:lnTo>
                  <a:cubicBezTo>
                    <a:pt x="5371" y="5271"/>
                    <a:pt x="5375" y="5244"/>
                    <a:pt x="5379" y="5216"/>
                  </a:cubicBezTo>
                  <a:close/>
                  <a:moveTo>
                    <a:pt x="5366" y="5299"/>
                  </a:moveTo>
                  <a:cubicBezTo>
                    <a:pt x="5360" y="5333"/>
                    <a:pt x="5353" y="5366"/>
                    <a:pt x="5347" y="5400"/>
                  </a:cubicBezTo>
                  <a:cubicBezTo>
                    <a:pt x="5347" y="5400"/>
                    <a:pt x="5348" y="5400"/>
                    <a:pt x="5348" y="5398"/>
                  </a:cubicBezTo>
                  <a:cubicBezTo>
                    <a:pt x="5355" y="5366"/>
                    <a:pt x="5360" y="5332"/>
                    <a:pt x="5366" y="5299"/>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0" name="Google Shape;1540;p36"/>
            <p:cNvSpPr/>
            <p:nvPr/>
          </p:nvSpPr>
          <p:spPr>
            <a:xfrm>
              <a:off x="4600900" y="2024500"/>
              <a:ext cx="190900" cy="170300"/>
            </a:xfrm>
            <a:custGeom>
              <a:avLst/>
              <a:gdLst/>
              <a:ahLst/>
              <a:cxnLst/>
              <a:rect l="l" t="t" r="r" b="b"/>
              <a:pathLst>
                <a:path w="7636" h="6812" extrusionOk="0">
                  <a:moveTo>
                    <a:pt x="3108" y="1"/>
                  </a:moveTo>
                  <a:lnTo>
                    <a:pt x="3108" y="2"/>
                  </a:lnTo>
                  <a:lnTo>
                    <a:pt x="3009" y="2"/>
                  </a:lnTo>
                  <a:cubicBezTo>
                    <a:pt x="2987" y="2"/>
                    <a:pt x="2965" y="2"/>
                    <a:pt x="2944" y="4"/>
                  </a:cubicBezTo>
                  <a:lnTo>
                    <a:pt x="2922" y="4"/>
                  </a:lnTo>
                  <a:lnTo>
                    <a:pt x="2866" y="6"/>
                  </a:lnTo>
                  <a:lnTo>
                    <a:pt x="2827" y="9"/>
                  </a:lnTo>
                  <a:lnTo>
                    <a:pt x="2798" y="11"/>
                  </a:lnTo>
                  <a:cubicBezTo>
                    <a:pt x="2006" y="64"/>
                    <a:pt x="1243" y="326"/>
                    <a:pt x="585" y="770"/>
                  </a:cubicBezTo>
                  <a:cubicBezTo>
                    <a:pt x="1" y="2000"/>
                    <a:pt x="43" y="3435"/>
                    <a:pt x="700" y="4627"/>
                  </a:cubicBezTo>
                  <a:lnTo>
                    <a:pt x="1186" y="4382"/>
                  </a:lnTo>
                  <a:cubicBezTo>
                    <a:pt x="1328" y="4310"/>
                    <a:pt x="1480" y="4277"/>
                    <a:pt x="1629" y="4277"/>
                  </a:cubicBezTo>
                  <a:cubicBezTo>
                    <a:pt x="1986" y="4277"/>
                    <a:pt x="2331" y="4470"/>
                    <a:pt x="2509" y="4807"/>
                  </a:cubicBezTo>
                  <a:cubicBezTo>
                    <a:pt x="2761" y="5284"/>
                    <a:pt x="2585" y="5877"/>
                    <a:pt x="2112" y="6139"/>
                  </a:cubicBezTo>
                  <a:cubicBezTo>
                    <a:pt x="2816" y="6591"/>
                    <a:pt x="3611" y="6811"/>
                    <a:pt x="4400" y="6811"/>
                  </a:cubicBezTo>
                  <a:cubicBezTo>
                    <a:pt x="5567" y="6811"/>
                    <a:pt x="6721" y="6330"/>
                    <a:pt x="7549" y="5408"/>
                  </a:cubicBezTo>
                  <a:cubicBezTo>
                    <a:pt x="7561" y="5347"/>
                    <a:pt x="7571" y="5286"/>
                    <a:pt x="7581" y="5225"/>
                  </a:cubicBezTo>
                  <a:cubicBezTo>
                    <a:pt x="7583" y="5216"/>
                    <a:pt x="7584" y="5208"/>
                    <a:pt x="7584" y="5201"/>
                  </a:cubicBezTo>
                  <a:cubicBezTo>
                    <a:pt x="7586" y="5196"/>
                    <a:pt x="7586" y="5189"/>
                    <a:pt x="7588" y="5184"/>
                  </a:cubicBezTo>
                  <a:cubicBezTo>
                    <a:pt x="7617" y="4984"/>
                    <a:pt x="7632" y="4785"/>
                    <a:pt x="7635" y="4584"/>
                  </a:cubicBezTo>
                  <a:lnTo>
                    <a:pt x="7635" y="4526"/>
                  </a:lnTo>
                  <a:cubicBezTo>
                    <a:pt x="7635" y="2034"/>
                    <a:pt x="5601" y="1"/>
                    <a:pt x="3108"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1" name="Google Shape;1541;p36"/>
            <p:cNvSpPr/>
            <p:nvPr/>
          </p:nvSpPr>
          <p:spPr>
            <a:xfrm>
              <a:off x="4560550" y="2299575"/>
              <a:ext cx="226350" cy="226400"/>
            </a:xfrm>
            <a:custGeom>
              <a:avLst/>
              <a:gdLst/>
              <a:ahLst/>
              <a:cxnLst/>
              <a:rect l="l" t="t" r="r" b="b"/>
              <a:pathLst>
                <a:path w="9054" h="9056" extrusionOk="0">
                  <a:moveTo>
                    <a:pt x="4528" y="9055"/>
                  </a:moveTo>
                  <a:cubicBezTo>
                    <a:pt x="7021" y="9055"/>
                    <a:pt x="9054" y="7019"/>
                    <a:pt x="9054" y="4526"/>
                  </a:cubicBezTo>
                  <a:cubicBezTo>
                    <a:pt x="9054" y="2034"/>
                    <a:pt x="7021" y="1"/>
                    <a:pt x="4528" y="1"/>
                  </a:cubicBezTo>
                  <a:cubicBezTo>
                    <a:pt x="2033" y="1"/>
                    <a:pt x="0" y="2035"/>
                    <a:pt x="0" y="4526"/>
                  </a:cubicBezTo>
                  <a:cubicBezTo>
                    <a:pt x="0" y="7017"/>
                    <a:pt x="2033" y="9055"/>
                    <a:pt x="4528" y="9055"/>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2" name="Google Shape;1542;p36"/>
            <p:cNvSpPr/>
            <p:nvPr/>
          </p:nvSpPr>
          <p:spPr>
            <a:xfrm>
              <a:off x="4673700" y="2299625"/>
              <a:ext cx="113200" cy="113125"/>
            </a:xfrm>
            <a:custGeom>
              <a:avLst/>
              <a:gdLst/>
              <a:ahLst/>
              <a:cxnLst/>
              <a:rect l="l" t="t" r="r" b="b"/>
              <a:pathLst>
                <a:path w="4528" h="4525" extrusionOk="0">
                  <a:moveTo>
                    <a:pt x="0" y="0"/>
                  </a:moveTo>
                  <a:lnTo>
                    <a:pt x="0" y="0"/>
                  </a:lnTo>
                  <a:cubicBezTo>
                    <a:pt x="2495" y="0"/>
                    <a:pt x="4528" y="2033"/>
                    <a:pt x="4528" y="4524"/>
                  </a:cubicBezTo>
                  <a:cubicBezTo>
                    <a:pt x="4528" y="2025"/>
                    <a:pt x="2500" y="0"/>
                    <a:pt x="0" y="0"/>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3" name="Google Shape;1543;p36"/>
            <p:cNvSpPr/>
            <p:nvPr/>
          </p:nvSpPr>
          <p:spPr>
            <a:xfrm>
              <a:off x="4610650" y="2300975"/>
              <a:ext cx="45325" cy="17900"/>
            </a:xfrm>
            <a:custGeom>
              <a:avLst/>
              <a:gdLst/>
              <a:ahLst/>
              <a:cxnLst/>
              <a:rect l="l" t="t" r="r" b="b"/>
              <a:pathLst>
                <a:path w="1813" h="716" extrusionOk="0">
                  <a:moveTo>
                    <a:pt x="1812" y="1"/>
                  </a:moveTo>
                  <a:cubicBezTo>
                    <a:pt x="1163" y="103"/>
                    <a:pt x="547" y="346"/>
                    <a:pt x="2" y="711"/>
                  </a:cubicBezTo>
                  <a:lnTo>
                    <a:pt x="0" y="716"/>
                  </a:lnTo>
                  <a:cubicBezTo>
                    <a:pt x="545" y="348"/>
                    <a:pt x="1163" y="105"/>
                    <a:pt x="1812"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4" name="Google Shape;1544;p36"/>
            <p:cNvSpPr/>
            <p:nvPr/>
          </p:nvSpPr>
          <p:spPr>
            <a:xfrm>
              <a:off x="4655950" y="2300225"/>
              <a:ext cx="5825" cy="775"/>
            </a:xfrm>
            <a:custGeom>
              <a:avLst/>
              <a:gdLst/>
              <a:ahLst/>
              <a:cxnLst/>
              <a:rect l="l" t="t" r="r" b="b"/>
              <a:pathLst>
                <a:path w="233" h="31" extrusionOk="0">
                  <a:moveTo>
                    <a:pt x="233" y="0"/>
                  </a:moveTo>
                  <a:lnTo>
                    <a:pt x="233" y="0"/>
                  </a:lnTo>
                  <a:cubicBezTo>
                    <a:pt x="155" y="9"/>
                    <a:pt x="77" y="19"/>
                    <a:pt x="0" y="31"/>
                  </a:cubicBezTo>
                  <a:cubicBezTo>
                    <a:pt x="78" y="19"/>
                    <a:pt x="155" y="9"/>
                    <a:pt x="233" y="0"/>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5" name="Google Shape;1545;p36"/>
            <p:cNvSpPr/>
            <p:nvPr/>
          </p:nvSpPr>
          <p:spPr>
            <a:xfrm>
              <a:off x="4596050" y="2299575"/>
              <a:ext cx="190850" cy="170300"/>
            </a:xfrm>
            <a:custGeom>
              <a:avLst/>
              <a:gdLst/>
              <a:ahLst/>
              <a:cxnLst/>
              <a:rect l="l" t="t" r="r" b="b"/>
              <a:pathLst>
                <a:path w="7634" h="6812" extrusionOk="0">
                  <a:moveTo>
                    <a:pt x="3009" y="1"/>
                  </a:moveTo>
                  <a:lnTo>
                    <a:pt x="2936" y="2"/>
                  </a:lnTo>
                  <a:lnTo>
                    <a:pt x="2931" y="2"/>
                  </a:lnTo>
                  <a:cubicBezTo>
                    <a:pt x="2907" y="2"/>
                    <a:pt x="2883" y="6"/>
                    <a:pt x="2859" y="6"/>
                  </a:cubicBezTo>
                  <a:lnTo>
                    <a:pt x="2832" y="7"/>
                  </a:lnTo>
                  <a:lnTo>
                    <a:pt x="2779" y="11"/>
                  </a:lnTo>
                  <a:lnTo>
                    <a:pt x="2737" y="14"/>
                  </a:lnTo>
                  <a:lnTo>
                    <a:pt x="2694" y="18"/>
                  </a:lnTo>
                  <a:lnTo>
                    <a:pt x="2652" y="23"/>
                  </a:lnTo>
                  <a:lnTo>
                    <a:pt x="2631" y="24"/>
                  </a:lnTo>
                  <a:cubicBezTo>
                    <a:pt x="2553" y="33"/>
                    <a:pt x="2474" y="43"/>
                    <a:pt x="2396" y="55"/>
                  </a:cubicBezTo>
                  <a:cubicBezTo>
                    <a:pt x="1747" y="159"/>
                    <a:pt x="1129" y="402"/>
                    <a:pt x="584" y="770"/>
                  </a:cubicBezTo>
                  <a:cubicBezTo>
                    <a:pt x="0" y="1999"/>
                    <a:pt x="43" y="3435"/>
                    <a:pt x="700" y="4627"/>
                  </a:cubicBezTo>
                  <a:lnTo>
                    <a:pt x="1381" y="4283"/>
                  </a:lnTo>
                  <a:cubicBezTo>
                    <a:pt x="1525" y="4211"/>
                    <a:pt x="1677" y="4176"/>
                    <a:pt x="1827" y="4176"/>
                  </a:cubicBezTo>
                  <a:cubicBezTo>
                    <a:pt x="2191" y="4176"/>
                    <a:pt x="2542" y="4377"/>
                    <a:pt x="2716" y="4724"/>
                  </a:cubicBezTo>
                  <a:cubicBezTo>
                    <a:pt x="2963" y="5214"/>
                    <a:pt x="2766" y="5812"/>
                    <a:pt x="2275" y="6059"/>
                  </a:cubicBezTo>
                  <a:lnTo>
                    <a:pt x="2115" y="6140"/>
                  </a:lnTo>
                  <a:cubicBezTo>
                    <a:pt x="2818" y="6592"/>
                    <a:pt x="3611" y="6812"/>
                    <a:pt x="4398" y="6812"/>
                  </a:cubicBezTo>
                  <a:cubicBezTo>
                    <a:pt x="5566" y="6812"/>
                    <a:pt x="6720" y="6329"/>
                    <a:pt x="7548" y="5405"/>
                  </a:cubicBezTo>
                  <a:cubicBezTo>
                    <a:pt x="7600" y="5153"/>
                    <a:pt x="7627" y="4896"/>
                    <a:pt x="7634" y="4639"/>
                  </a:cubicBezTo>
                  <a:cubicBezTo>
                    <a:pt x="7634" y="4632"/>
                    <a:pt x="7634" y="4625"/>
                    <a:pt x="7634" y="4620"/>
                  </a:cubicBezTo>
                  <a:lnTo>
                    <a:pt x="7634" y="4582"/>
                  </a:lnTo>
                  <a:lnTo>
                    <a:pt x="7634" y="4525"/>
                  </a:lnTo>
                  <a:cubicBezTo>
                    <a:pt x="7634" y="2034"/>
                    <a:pt x="5601" y="1"/>
                    <a:pt x="3106"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6" name="Google Shape;1546;p36"/>
            <p:cNvSpPr/>
            <p:nvPr/>
          </p:nvSpPr>
          <p:spPr>
            <a:xfrm>
              <a:off x="4555650" y="2574650"/>
              <a:ext cx="226350" cy="226300"/>
            </a:xfrm>
            <a:custGeom>
              <a:avLst/>
              <a:gdLst/>
              <a:ahLst/>
              <a:cxnLst/>
              <a:rect l="l" t="t" r="r" b="b"/>
              <a:pathLst>
                <a:path w="9054" h="9052" extrusionOk="0">
                  <a:moveTo>
                    <a:pt x="4526" y="9052"/>
                  </a:moveTo>
                  <a:cubicBezTo>
                    <a:pt x="7019" y="9052"/>
                    <a:pt x="9054" y="7019"/>
                    <a:pt x="9054" y="4526"/>
                  </a:cubicBezTo>
                  <a:cubicBezTo>
                    <a:pt x="9054" y="2032"/>
                    <a:pt x="7019" y="0"/>
                    <a:pt x="4526" y="0"/>
                  </a:cubicBezTo>
                  <a:cubicBezTo>
                    <a:pt x="2035" y="0"/>
                    <a:pt x="1" y="2033"/>
                    <a:pt x="1" y="4526"/>
                  </a:cubicBezTo>
                  <a:cubicBezTo>
                    <a:pt x="1" y="7017"/>
                    <a:pt x="2034" y="9052"/>
                    <a:pt x="4526" y="9052"/>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7" name="Google Shape;1547;p36"/>
            <p:cNvSpPr/>
            <p:nvPr/>
          </p:nvSpPr>
          <p:spPr>
            <a:xfrm>
              <a:off x="4605750" y="2575375"/>
              <a:ext cx="50225" cy="18575"/>
            </a:xfrm>
            <a:custGeom>
              <a:avLst/>
              <a:gdLst/>
              <a:ahLst/>
              <a:cxnLst/>
              <a:rect l="l" t="t" r="r" b="b"/>
              <a:pathLst>
                <a:path w="2009" h="743" extrusionOk="0">
                  <a:moveTo>
                    <a:pt x="2008" y="0"/>
                  </a:moveTo>
                  <a:lnTo>
                    <a:pt x="2008" y="0"/>
                  </a:lnTo>
                  <a:cubicBezTo>
                    <a:pt x="1956" y="6"/>
                    <a:pt x="1905" y="13"/>
                    <a:pt x="1854" y="21"/>
                  </a:cubicBezTo>
                  <a:lnTo>
                    <a:pt x="1854" y="21"/>
                  </a:lnTo>
                  <a:cubicBezTo>
                    <a:pt x="1905" y="13"/>
                    <a:pt x="1956" y="6"/>
                    <a:pt x="2008" y="0"/>
                  </a:cubicBezTo>
                  <a:close/>
                  <a:moveTo>
                    <a:pt x="1854" y="21"/>
                  </a:moveTo>
                  <a:cubicBezTo>
                    <a:pt x="1191" y="119"/>
                    <a:pt x="559" y="363"/>
                    <a:pt x="2" y="738"/>
                  </a:cubicBezTo>
                  <a:cubicBezTo>
                    <a:pt x="2" y="739"/>
                    <a:pt x="1" y="741"/>
                    <a:pt x="1" y="743"/>
                  </a:cubicBezTo>
                  <a:cubicBezTo>
                    <a:pt x="557" y="367"/>
                    <a:pt x="1190" y="119"/>
                    <a:pt x="1854" y="2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8" name="Google Shape;1548;p36"/>
            <p:cNvSpPr/>
            <p:nvPr/>
          </p:nvSpPr>
          <p:spPr>
            <a:xfrm>
              <a:off x="4668800" y="2574650"/>
              <a:ext cx="113200" cy="113175"/>
            </a:xfrm>
            <a:custGeom>
              <a:avLst/>
              <a:gdLst/>
              <a:ahLst/>
              <a:cxnLst/>
              <a:rect l="l" t="t" r="r" b="b"/>
              <a:pathLst>
                <a:path w="4528" h="4527" extrusionOk="0">
                  <a:moveTo>
                    <a:pt x="0" y="0"/>
                  </a:moveTo>
                  <a:cubicBezTo>
                    <a:pt x="2493" y="0"/>
                    <a:pt x="4528" y="2035"/>
                    <a:pt x="4528" y="4526"/>
                  </a:cubicBezTo>
                  <a:cubicBezTo>
                    <a:pt x="4528" y="2027"/>
                    <a:pt x="2500" y="0"/>
                    <a:pt x="0" y="0"/>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9" name="Google Shape;1549;p36"/>
            <p:cNvSpPr/>
            <p:nvPr/>
          </p:nvSpPr>
          <p:spPr>
            <a:xfrm>
              <a:off x="4591150" y="2574600"/>
              <a:ext cx="190825" cy="170350"/>
            </a:xfrm>
            <a:custGeom>
              <a:avLst/>
              <a:gdLst/>
              <a:ahLst/>
              <a:cxnLst/>
              <a:rect l="l" t="t" r="r" b="b"/>
              <a:pathLst>
                <a:path w="7633" h="6814" extrusionOk="0">
                  <a:moveTo>
                    <a:pt x="3105" y="1"/>
                  </a:moveTo>
                  <a:lnTo>
                    <a:pt x="3106" y="2"/>
                  </a:lnTo>
                  <a:lnTo>
                    <a:pt x="3009" y="2"/>
                  </a:lnTo>
                  <a:lnTo>
                    <a:pt x="2936" y="4"/>
                  </a:lnTo>
                  <a:lnTo>
                    <a:pt x="2931" y="4"/>
                  </a:lnTo>
                  <a:cubicBezTo>
                    <a:pt x="2907" y="4"/>
                    <a:pt x="2883" y="6"/>
                    <a:pt x="2859" y="7"/>
                  </a:cubicBezTo>
                  <a:lnTo>
                    <a:pt x="2832" y="9"/>
                  </a:lnTo>
                  <a:lnTo>
                    <a:pt x="2779" y="13"/>
                  </a:lnTo>
                  <a:lnTo>
                    <a:pt x="2737" y="16"/>
                  </a:lnTo>
                  <a:lnTo>
                    <a:pt x="2694" y="19"/>
                  </a:lnTo>
                  <a:lnTo>
                    <a:pt x="2652" y="23"/>
                  </a:lnTo>
                  <a:lnTo>
                    <a:pt x="2631" y="26"/>
                  </a:lnTo>
                  <a:lnTo>
                    <a:pt x="2592" y="30"/>
                  </a:lnTo>
                  <a:cubicBezTo>
                    <a:pt x="1872" y="113"/>
                    <a:pt x="1184" y="367"/>
                    <a:pt x="585" y="772"/>
                  </a:cubicBezTo>
                  <a:cubicBezTo>
                    <a:pt x="1" y="2001"/>
                    <a:pt x="43" y="3437"/>
                    <a:pt x="699" y="4629"/>
                  </a:cubicBezTo>
                  <a:lnTo>
                    <a:pt x="1577" y="4186"/>
                  </a:lnTo>
                  <a:cubicBezTo>
                    <a:pt x="1721" y="4114"/>
                    <a:pt x="1873" y="4080"/>
                    <a:pt x="2023" y="4080"/>
                  </a:cubicBezTo>
                  <a:cubicBezTo>
                    <a:pt x="2386" y="4080"/>
                    <a:pt x="2736" y="4280"/>
                    <a:pt x="2911" y="4627"/>
                  </a:cubicBezTo>
                  <a:cubicBezTo>
                    <a:pt x="3157" y="5117"/>
                    <a:pt x="2962" y="5715"/>
                    <a:pt x="2471" y="5960"/>
                  </a:cubicBezTo>
                  <a:lnTo>
                    <a:pt x="2114" y="6141"/>
                  </a:lnTo>
                  <a:cubicBezTo>
                    <a:pt x="2817" y="6593"/>
                    <a:pt x="3610" y="6813"/>
                    <a:pt x="4398" y="6813"/>
                  </a:cubicBezTo>
                  <a:cubicBezTo>
                    <a:pt x="5566" y="6813"/>
                    <a:pt x="6720" y="6330"/>
                    <a:pt x="7547" y="5407"/>
                  </a:cubicBezTo>
                  <a:cubicBezTo>
                    <a:pt x="7598" y="5153"/>
                    <a:pt x="7627" y="4898"/>
                    <a:pt x="7632" y="4641"/>
                  </a:cubicBezTo>
                  <a:lnTo>
                    <a:pt x="7632" y="4622"/>
                  </a:lnTo>
                  <a:lnTo>
                    <a:pt x="7632" y="4584"/>
                  </a:lnTo>
                  <a:lnTo>
                    <a:pt x="7632" y="4526"/>
                  </a:lnTo>
                  <a:cubicBezTo>
                    <a:pt x="7632" y="2035"/>
                    <a:pt x="5597" y="1"/>
                    <a:pt x="3105"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0" name="Google Shape;1550;p36"/>
            <p:cNvSpPr/>
            <p:nvPr/>
          </p:nvSpPr>
          <p:spPr>
            <a:xfrm>
              <a:off x="4550725" y="2849725"/>
              <a:ext cx="226350" cy="226300"/>
            </a:xfrm>
            <a:custGeom>
              <a:avLst/>
              <a:gdLst/>
              <a:ahLst/>
              <a:cxnLst/>
              <a:rect l="l" t="t" r="r" b="b"/>
              <a:pathLst>
                <a:path w="9054" h="9052" extrusionOk="0">
                  <a:moveTo>
                    <a:pt x="4526" y="9052"/>
                  </a:moveTo>
                  <a:cubicBezTo>
                    <a:pt x="7020" y="9052"/>
                    <a:pt x="9053" y="7019"/>
                    <a:pt x="9053" y="4524"/>
                  </a:cubicBezTo>
                  <a:cubicBezTo>
                    <a:pt x="9053" y="2032"/>
                    <a:pt x="7020" y="0"/>
                    <a:pt x="4526" y="0"/>
                  </a:cubicBezTo>
                  <a:cubicBezTo>
                    <a:pt x="2033" y="0"/>
                    <a:pt x="0" y="2033"/>
                    <a:pt x="0" y="4524"/>
                  </a:cubicBezTo>
                  <a:cubicBezTo>
                    <a:pt x="0" y="7017"/>
                    <a:pt x="2035" y="9052"/>
                    <a:pt x="4526"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1" name="Google Shape;1551;p36"/>
            <p:cNvSpPr/>
            <p:nvPr/>
          </p:nvSpPr>
          <p:spPr>
            <a:xfrm>
              <a:off x="4663850" y="2849725"/>
              <a:ext cx="112825" cy="104000"/>
            </a:xfrm>
            <a:custGeom>
              <a:avLst/>
              <a:gdLst/>
              <a:ahLst/>
              <a:cxnLst/>
              <a:rect l="l" t="t" r="r" b="b"/>
              <a:pathLst>
                <a:path w="4513" h="4160" extrusionOk="0">
                  <a:moveTo>
                    <a:pt x="1" y="0"/>
                  </a:moveTo>
                  <a:cubicBezTo>
                    <a:pt x="2371" y="0"/>
                    <a:pt x="4326" y="1837"/>
                    <a:pt x="4513" y="4160"/>
                  </a:cubicBezTo>
                  <a:cubicBezTo>
                    <a:pt x="4327" y="1831"/>
                    <a:pt x="2378" y="0"/>
                    <a:pt x="1" y="0"/>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2" name="Google Shape;1552;p36"/>
            <p:cNvSpPr/>
            <p:nvPr/>
          </p:nvSpPr>
          <p:spPr>
            <a:xfrm>
              <a:off x="4600850" y="2850875"/>
              <a:ext cx="46950" cy="18100"/>
            </a:xfrm>
            <a:custGeom>
              <a:avLst/>
              <a:gdLst/>
              <a:ahLst/>
              <a:cxnLst/>
              <a:rect l="l" t="t" r="r" b="b"/>
              <a:pathLst>
                <a:path w="1878" h="724" extrusionOk="0">
                  <a:moveTo>
                    <a:pt x="1877" y="0"/>
                  </a:moveTo>
                  <a:cubicBezTo>
                    <a:pt x="1710" y="24"/>
                    <a:pt x="1544" y="57"/>
                    <a:pt x="1381" y="100"/>
                  </a:cubicBezTo>
                  <a:lnTo>
                    <a:pt x="1381" y="100"/>
                  </a:lnTo>
                  <a:cubicBezTo>
                    <a:pt x="1544" y="57"/>
                    <a:pt x="1710" y="24"/>
                    <a:pt x="1877" y="0"/>
                  </a:cubicBezTo>
                  <a:close/>
                  <a:moveTo>
                    <a:pt x="1381" y="100"/>
                  </a:moveTo>
                  <a:cubicBezTo>
                    <a:pt x="891" y="227"/>
                    <a:pt x="425" y="436"/>
                    <a:pt x="3" y="719"/>
                  </a:cubicBezTo>
                  <a:cubicBezTo>
                    <a:pt x="3" y="720"/>
                    <a:pt x="1" y="722"/>
                    <a:pt x="1" y="724"/>
                  </a:cubicBezTo>
                  <a:cubicBezTo>
                    <a:pt x="423" y="439"/>
                    <a:pt x="890" y="228"/>
                    <a:pt x="1381" y="10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3" name="Google Shape;1553;p36"/>
            <p:cNvSpPr/>
            <p:nvPr/>
          </p:nvSpPr>
          <p:spPr>
            <a:xfrm>
              <a:off x="4774875" y="2962875"/>
              <a:ext cx="2200" cy="22025"/>
            </a:xfrm>
            <a:custGeom>
              <a:avLst/>
              <a:gdLst/>
              <a:ahLst/>
              <a:cxnLst/>
              <a:rect l="l" t="t" r="r" b="b"/>
              <a:pathLst>
                <a:path w="88" h="881" extrusionOk="0">
                  <a:moveTo>
                    <a:pt x="87" y="0"/>
                  </a:moveTo>
                  <a:cubicBezTo>
                    <a:pt x="87" y="58"/>
                    <a:pt x="86" y="116"/>
                    <a:pt x="84" y="172"/>
                  </a:cubicBezTo>
                  <a:cubicBezTo>
                    <a:pt x="86" y="116"/>
                    <a:pt x="87" y="60"/>
                    <a:pt x="87" y="2"/>
                  </a:cubicBezTo>
                  <a:lnTo>
                    <a:pt x="87" y="0"/>
                  </a:lnTo>
                  <a:close/>
                  <a:moveTo>
                    <a:pt x="84" y="199"/>
                  </a:moveTo>
                  <a:cubicBezTo>
                    <a:pt x="82" y="209"/>
                    <a:pt x="82" y="218"/>
                    <a:pt x="82" y="227"/>
                  </a:cubicBezTo>
                  <a:cubicBezTo>
                    <a:pt x="82" y="218"/>
                    <a:pt x="84" y="209"/>
                    <a:pt x="84" y="199"/>
                  </a:cubicBezTo>
                  <a:close/>
                  <a:moveTo>
                    <a:pt x="48" y="598"/>
                  </a:moveTo>
                  <a:lnTo>
                    <a:pt x="45" y="622"/>
                  </a:lnTo>
                  <a:cubicBezTo>
                    <a:pt x="46" y="615"/>
                    <a:pt x="48" y="606"/>
                    <a:pt x="48" y="598"/>
                  </a:cubicBezTo>
                  <a:close/>
                  <a:moveTo>
                    <a:pt x="41" y="640"/>
                  </a:moveTo>
                  <a:cubicBezTo>
                    <a:pt x="29" y="722"/>
                    <a:pt x="16" y="800"/>
                    <a:pt x="0" y="880"/>
                  </a:cubicBezTo>
                  <a:lnTo>
                    <a:pt x="2" y="880"/>
                  </a:lnTo>
                  <a:cubicBezTo>
                    <a:pt x="17" y="802"/>
                    <a:pt x="31" y="722"/>
                    <a:pt x="41" y="642"/>
                  </a:cubicBezTo>
                  <a:lnTo>
                    <a:pt x="41" y="640"/>
                  </a:ln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4" name="Google Shape;1554;p36"/>
            <p:cNvSpPr/>
            <p:nvPr/>
          </p:nvSpPr>
          <p:spPr>
            <a:xfrm>
              <a:off x="4586250" y="2849675"/>
              <a:ext cx="190850" cy="170375"/>
            </a:xfrm>
            <a:custGeom>
              <a:avLst/>
              <a:gdLst/>
              <a:ahLst/>
              <a:cxnLst/>
              <a:rect l="l" t="t" r="r" b="b"/>
              <a:pathLst>
                <a:path w="7634" h="6815" extrusionOk="0">
                  <a:moveTo>
                    <a:pt x="3107" y="1"/>
                  </a:moveTo>
                  <a:lnTo>
                    <a:pt x="3105" y="2"/>
                  </a:lnTo>
                  <a:lnTo>
                    <a:pt x="3008" y="2"/>
                  </a:lnTo>
                  <a:cubicBezTo>
                    <a:pt x="2984" y="2"/>
                    <a:pt x="2957" y="2"/>
                    <a:pt x="2933" y="4"/>
                  </a:cubicBezTo>
                  <a:cubicBezTo>
                    <a:pt x="2907" y="6"/>
                    <a:pt x="2883" y="6"/>
                    <a:pt x="2858" y="7"/>
                  </a:cubicBezTo>
                  <a:lnTo>
                    <a:pt x="2832" y="9"/>
                  </a:lnTo>
                  <a:lnTo>
                    <a:pt x="2773" y="12"/>
                  </a:lnTo>
                  <a:lnTo>
                    <a:pt x="2749" y="14"/>
                  </a:lnTo>
                  <a:lnTo>
                    <a:pt x="2691" y="19"/>
                  </a:lnTo>
                  <a:lnTo>
                    <a:pt x="2657" y="23"/>
                  </a:lnTo>
                  <a:lnTo>
                    <a:pt x="2616" y="28"/>
                  </a:lnTo>
                  <a:lnTo>
                    <a:pt x="2557" y="35"/>
                  </a:lnTo>
                  <a:cubicBezTo>
                    <a:pt x="2546" y="35"/>
                    <a:pt x="2536" y="36"/>
                    <a:pt x="2526" y="38"/>
                  </a:cubicBezTo>
                  <a:cubicBezTo>
                    <a:pt x="2511" y="40"/>
                    <a:pt x="2495" y="41"/>
                    <a:pt x="2482" y="43"/>
                  </a:cubicBezTo>
                  <a:lnTo>
                    <a:pt x="2463" y="47"/>
                  </a:lnTo>
                  <a:cubicBezTo>
                    <a:pt x="1790" y="144"/>
                    <a:pt x="1148" y="390"/>
                    <a:pt x="587" y="772"/>
                  </a:cubicBezTo>
                  <a:cubicBezTo>
                    <a:pt x="1" y="2001"/>
                    <a:pt x="43" y="3437"/>
                    <a:pt x="701" y="4629"/>
                  </a:cubicBezTo>
                  <a:lnTo>
                    <a:pt x="1773" y="4089"/>
                  </a:lnTo>
                  <a:cubicBezTo>
                    <a:pt x="1917" y="4017"/>
                    <a:pt x="2069" y="3982"/>
                    <a:pt x="2220" y="3982"/>
                  </a:cubicBezTo>
                  <a:cubicBezTo>
                    <a:pt x="2583" y="3982"/>
                    <a:pt x="2933" y="4182"/>
                    <a:pt x="3107" y="4528"/>
                  </a:cubicBezTo>
                  <a:cubicBezTo>
                    <a:pt x="3353" y="5018"/>
                    <a:pt x="3158" y="5614"/>
                    <a:pt x="2667" y="5861"/>
                  </a:cubicBezTo>
                  <a:lnTo>
                    <a:pt x="2114" y="6141"/>
                  </a:lnTo>
                  <a:cubicBezTo>
                    <a:pt x="2817" y="6594"/>
                    <a:pt x="3611" y="6814"/>
                    <a:pt x="4399" y="6814"/>
                  </a:cubicBezTo>
                  <a:cubicBezTo>
                    <a:pt x="5566" y="6814"/>
                    <a:pt x="6721" y="6331"/>
                    <a:pt x="7547" y="5407"/>
                  </a:cubicBezTo>
                  <a:cubicBezTo>
                    <a:pt x="7562" y="5328"/>
                    <a:pt x="7576" y="5248"/>
                    <a:pt x="7588" y="5168"/>
                  </a:cubicBezTo>
                  <a:lnTo>
                    <a:pt x="7591" y="5148"/>
                  </a:lnTo>
                  <a:cubicBezTo>
                    <a:pt x="7593" y="5139"/>
                    <a:pt x="7593" y="5131"/>
                    <a:pt x="7595" y="5124"/>
                  </a:cubicBezTo>
                  <a:cubicBezTo>
                    <a:pt x="7597" y="5110"/>
                    <a:pt x="7598" y="5098"/>
                    <a:pt x="7600" y="5085"/>
                  </a:cubicBezTo>
                  <a:cubicBezTo>
                    <a:pt x="7600" y="5083"/>
                    <a:pt x="7600" y="5080"/>
                    <a:pt x="7600" y="5078"/>
                  </a:cubicBezTo>
                  <a:cubicBezTo>
                    <a:pt x="7614" y="4972"/>
                    <a:pt x="7622" y="4862"/>
                    <a:pt x="7629" y="4753"/>
                  </a:cubicBezTo>
                  <a:cubicBezTo>
                    <a:pt x="7629" y="4744"/>
                    <a:pt x="7629" y="4734"/>
                    <a:pt x="7631" y="4726"/>
                  </a:cubicBezTo>
                  <a:cubicBezTo>
                    <a:pt x="7632" y="4717"/>
                    <a:pt x="7631" y="4709"/>
                    <a:pt x="7631" y="4698"/>
                  </a:cubicBezTo>
                  <a:cubicBezTo>
                    <a:pt x="7632" y="4642"/>
                    <a:pt x="7634" y="4584"/>
                    <a:pt x="7634" y="4526"/>
                  </a:cubicBezTo>
                  <a:cubicBezTo>
                    <a:pt x="7634" y="4404"/>
                    <a:pt x="7629" y="4281"/>
                    <a:pt x="7619" y="4160"/>
                  </a:cubicBezTo>
                  <a:cubicBezTo>
                    <a:pt x="7431" y="1839"/>
                    <a:pt x="5477" y="1"/>
                    <a:pt x="3107"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5" name="Google Shape;1555;p36"/>
            <p:cNvSpPr/>
            <p:nvPr/>
          </p:nvSpPr>
          <p:spPr>
            <a:xfrm>
              <a:off x="4545850" y="3124750"/>
              <a:ext cx="226325" cy="226350"/>
            </a:xfrm>
            <a:custGeom>
              <a:avLst/>
              <a:gdLst/>
              <a:ahLst/>
              <a:cxnLst/>
              <a:rect l="l" t="t" r="r" b="b"/>
              <a:pathLst>
                <a:path w="9053" h="9054" extrusionOk="0">
                  <a:moveTo>
                    <a:pt x="4525" y="9054"/>
                  </a:moveTo>
                  <a:cubicBezTo>
                    <a:pt x="7019" y="9054"/>
                    <a:pt x="9052" y="7021"/>
                    <a:pt x="9052" y="4526"/>
                  </a:cubicBezTo>
                  <a:cubicBezTo>
                    <a:pt x="9052" y="2033"/>
                    <a:pt x="7019" y="0"/>
                    <a:pt x="4525" y="0"/>
                  </a:cubicBezTo>
                  <a:cubicBezTo>
                    <a:pt x="2032" y="0"/>
                    <a:pt x="1" y="2035"/>
                    <a:pt x="1" y="4526"/>
                  </a:cubicBezTo>
                  <a:cubicBezTo>
                    <a:pt x="1" y="7017"/>
                    <a:pt x="2034" y="9054"/>
                    <a:pt x="4525"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6" name="Google Shape;1556;p36"/>
            <p:cNvSpPr/>
            <p:nvPr/>
          </p:nvSpPr>
          <p:spPr>
            <a:xfrm>
              <a:off x="4658975" y="3124800"/>
              <a:ext cx="112825" cy="104000"/>
            </a:xfrm>
            <a:custGeom>
              <a:avLst/>
              <a:gdLst/>
              <a:ahLst/>
              <a:cxnLst/>
              <a:rect l="l" t="t" r="r" b="b"/>
              <a:pathLst>
                <a:path w="4513" h="4160" extrusionOk="0">
                  <a:moveTo>
                    <a:pt x="0" y="0"/>
                  </a:moveTo>
                  <a:cubicBezTo>
                    <a:pt x="2372" y="0"/>
                    <a:pt x="4325" y="1837"/>
                    <a:pt x="4512" y="4160"/>
                  </a:cubicBezTo>
                  <a:cubicBezTo>
                    <a:pt x="4325" y="1831"/>
                    <a:pt x="2377" y="0"/>
                    <a:pt x="0" y="0"/>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7" name="Google Shape;1557;p36"/>
            <p:cNvSpPr/>
            <p:nvPr/>
          </p:nvSpPr>
          <p:spPr>
            <a:xfrm>
              <a:off x="4595875" y="3125900"/>
              <a:ext cx="47075" cy="18200"/>
            </a:xfrm>
            <a:custGeom>
              <a:avLst/>
              <a:gdLst/>
              <a:ahLst/>
              <a:cxnLst/>
              <a:rect l="l" t="t" r="r" b="b"/>
              <a:pathLst>
                <a:path w="1883" h="728" extrusionOk="0">
                  <a:moveTo>
                    <a:pt x="1882" y="0"/>
                  </a:moveTo>
                  <a:cubicBezTo>
                    <a:pt x="1817" y="10"/>
                    <a:pt x="1751" y="21"/>
                    <a:pt x="1686" y="33"/>
                  </a:cubicBezTo>
                  <a:lnTo>
                    <a:pt x="1686" y="33"/>
                  </a:lnTo>
                  <a:cubicBezTo>
                    <a:pt x="1751" y="21"/>
                    <a:pt x="1817" y="10"/>
                    <a:pt x="1882" y="0"/>
                  </a:cubicBezTo>
                  <a:close/>
                  <a:moveTo>
                    <a:pt x="1686" y="33"/>
                  </a:moveTo>
                  <a:lnTo>
                    <a:pt x="1686" y="33"/>
                  </a:lnTo>
                  <a:cubicBezTo>
                    <a:pt x="1085" y="147"/>
                    <a:pt x="513" y="379"/>
                    <a:pt x="4" y="721"/>
                  </a:cubicBezTo>
                  <a:cubicBezTo>
                    <a:pt x="4" y="722"/>
                    <a:pt x="2" y="726"/>
                    <a:pt x="1" y="727"/>
                  </a:cubicBezTo>
                  <a:cubicBezTo>
                    <a:pt x="509" y="383"/>
                    <a:pt x="1083" y="147"/>
                    <a:pt x="1686" y="33"/>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8" name="Google Shape;1558;p36"/>
            <p:cNvSpPr/>
            <p:nvPr/>
          </p:nvSpPr>
          <p:spPr>
            <a:xfrm>
              <a:off x="4769975" y="3237925"/>
              <a:ext cx="2200" cy="22000"/>
            </a:xfrm>
            <a:custGeom>
              <a:avLst/>
              <a:gdLst/>
              <a:ahLst/>
              <a:cxnLst/>
              <a:rect l="l" t="t" r="r" b="b"/>
              <a:pathLst>
                <a:path w="88" h="880" extrusionOk="0">
                  <a:moveTo>
                    <a:pt x="87" y="1"/>
                  </a:moveTo>
                  <a:cubicBezTo>
                    <a:pt x="87" y="59"/>
                    <a:pt x="86" y="116"/>
                    <a:pt x="84" y="172"/>
                  </a:cubicBezTo>
                  <a:lnTo>
                    <a:pt x="84" y="172"/>
                  </a:lnTo>
                  <a:cubicBezTo>
                    <a:pt x="86" y="116"/>
                    <a:pt x="87" y="59"/>
                    <a:pt x="87" y="3"/>
                  </a:cubicBezTo>
                  <a:lnTo>
                    <a:pt x="87" y="1"/>
                  </a:lnTo>
                  <a:close/>
                  <a:moveTo>
                    <a:pt x="42" y="641"/>
                  </a:moveTo>
                  <a:cubicBezTo>
                    <a:pt x="31" y="721"/>
                    <a:pt x="16" y="801"/>
                    <a:pt x="1" y="880"/>
                  </a:cubicBezTo>
                  <a:lnTo>
                    <a:pt x="2" y="880"/>
                  </a:lnTo>
                  <a:cubicBezTo>
                    <a:pt x="18" y="801"/>
                    <a:pt x="31" y="723"/>
                    <a:pt x="42" y="643"/>
                  </a:cubicBezTo>
                  <a:lnTo>
                    <a:pt x="42" y="641"/>
                  </a:ln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59" name="Google Shape;1559;p36"/>
            <p:cNvSpPr/>
            <p:nvPr/>
          </p:nvSpPr>
          <p:spPr>
            <a:xfrm>
              <a:off x="4581325" y="3124750"/>
              <a:ext cx="190850" cy="170325"/>
            </a:xfrm>
            <a:custGeom>
              <a:avLst/>
              <a:gdLst/>
              <a:ahLst/>
              <a:cxnLst/>
              <a:rect l="l" t="t" r="r" b="b"/>
              <a:pathLst>
                <a:path w="7634" h="6813" extrusionOk="0">
                  <a:moveTo>
                    <a:pt x="3009" y="0"/>
                  </a:moveTo>
                  <a:cubicBezTo>
                    <a:pt x="2983" y="0"/>
                    <a:pt x="2960" y="2"/>
                    <a:pt x="2934" y="4"/>
                  </a:cubicBezTo>
                  <a:lnTo>
                    <a:pt x="2932" y="4"/>
                  </a:lnTo>
                  <a:cubicBezTo>
                    <a:pt x="2907" y="4"/>
                    <a:pt x="2883" y="6"/>
                    <a:pt x="2857" y="7"/>
                  </a:cubicBezTo>
                  <a:lnTo>
                    <a:pt x="2834" y="9"/>
                  </a:lnTo>
                  <a:lnTo>
                    <a:pt x="2772" y="12"/>
                  </a:lnTo>
                  <a:lnTo>
                    <a:pt x="2748" y="14"/>
                  </a:lnTo>
                  <a:lnTo>
                    <a:pt x="2691" y="19"/>
                  </a:lnTo>
                  <a:lnTo>
                    <a:pt x="2656" y="23"/>
                  </a:lnTo>
                  <a:lnTo>
                    <a:pt x="2617" y="26"/>
                  </a:lnTo>
                  <a:cubicBezTo>
                    <a:pt x="2597" y="29"/>
                    <a:pt x="2576" y="31"/>
                    <a:pt x="2556" y="33"/>
                  </a:cubicBezTo>
                  <a:lnTo>
                    <a:pt x="2527" y="36"/>
                  </a:lnTo>
                  <a:lnTo>
                    <a:pt x="2481" y="43"/>
                  </a:lnTo>
                  <a:lnTo>
                    <a:pt x="2464" y="46"/>
                  </a:lnTo>
                  <a:cubicBezTo>
                    <a:pt x="1790" y="143"/>
                    <a:pt x="1146" y="390"/>
                    <a:pt x="583" y="772"/>
                  </a:cubicBezTo>
                  <a:cubicBezTo>
                    <a:pt x="0" y="2003"/>
                    <a:pt x="45" y="3436"/>
                    <a:pt x="700" y="4628"/>
                  </a:cubicBezTo>
                  <a:lnTo>
                    <a:pt x="1970" y="3990"/>
                  </a:lnTo>
                  <a:cubicBezTo>
                    <a:pt x="2113" y="3918"/>
                    <a:pt x="2266" y="3883"/>
                    <a:pt x="2416" y="3883"/>
                  </a:cubicBezTo>
                  <a:cubicBezTo>
                    <a:pt x="2779" y="3883"/>
                    <a:pt x="3129" y="4083"/>
                    <a:pt x="3304" y="4429"/>
                  </a:cubicBezTo>
                  <a:cubicBezTo>
                    <a:pt x="3550" y="4920"/>
                    <a:pt x="3353" y="5517"/>
                    <a:pt x="2864" y="5764"/>
                  </a:cubicBezTo>
                  <a:lnTo>
                    <a:pt x="2113" y="6140"/>
                  </a:lnTo>
                  <a:cubicBezTo>
                    <a:pt x="2817" y="6592"/>
                    <a:pt x="3611" y="6812"/>
                    <a:pt x="4399" y="6812"/>
                  </a:cubicBezTo>
                  <a:cubicBezTo>
                    <a:pt x="5567" y="6812"/>
                    <a:pt x="6721" y="6330"/>
                    <a:pt x="7548" y="5407"/>
                  </a:cubicBezTo>
                  <a:cubicBezTo>
                    <a:pt x="7564" y="5328"/>
                    <a:pt x="7577" y="5248"/>
                    <a:pt x="7589" y="5168"/>
                  </a:cubicBezTo>
                  <a:cubicBezTo>
                    <a:pt x="7589" y="5161"/>
                    <a:pt x="7591" y="5155"/>
                    <a:pt x="7591" y="5148"/>
                  </a:cubicBezTo>
                  <a:cubicBezTo>
                    <a:pt x="7593" y="5141"/>
                    <a:pt x="7594" y="5132"/>
                    <a:pt x="7594" y="5124"/>
                  </a:cubicBezTo>
                  <a:lnTo>
                    <a:pt x="7599" y="5085"/>
                  </a:lnTo>
                  <a:cubicBezTo>
                    <a:pt x="7599" y="5083"/>
                    <a:pt x="7601" y="5081"/>
                    <a:pt x="7601" y="5078"/>
                  </a:cubicBezTo>
                  <a:cubicBezTo>
                    <a:pt x="7613" y="4971"/>
                    <a:pt x="7623" y="4863"/>
                    <a:pt x="7628" y="4754"/>
                  </a:cubicBezTo>
                  <a:cubicBezTo>
                    <a:pt x="7628" y="4744"/>
                    <a:pt x="7628" y="4736"/>
                    <a:pt x="7630" y="4725"/>
                  </a:cubicBezTo>
                  <a:cubicBezTo>
                    <a:pt x="7632" y="4717"/>
                    <a:pt x="7630" y="4708"/>
                    <a:pt x="7630" y="4698"/>
                  </a:cubicBezTo>
                  <a:cubicBezTo>
                    <a:pt x="7632" y="4642"/>
                    <a:pt x="7633" y="4584"/>
                    <a:pt x="7633" y="4526"/>
                  </a:cubicBezTo>
                  <a:cubicBezTo>
                    <a:pt x="7633" y="4404"/>
                    <a:pt x="7628" y="4281"/>
                    <a:pt x="7618" y="4162"/>
                  </a:cubicBezTo>
                  <a:cubicBezTo>
                    <a:pt x="7431" y="1839"/>
                    <a:pt x="5478" y="0"/>
                    <a:pt x="3106"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0" name="Google Shape;1560;p36"/>
            <p:cNvSpPr/>
            <p:nvPr/>
          </p:nvSpPr>
          <p:spPr>
            <a:xfrm>
              <a:off x="4540925" y="3399825"/>
              <a:ext cx="226350" cy="226350"/>
            </a:xfrm>
            <a:custGeom>
              <a:avLst/>
              <a:gdLst/>
              <a:ahLst/>
              <a:cxnLst/>
              <a:rect l="l" t="t" r="r" b="b"/>
              <a:pathLst>
                <a:path w="9054" h="9054" extrusionOk="0">
                  <a:moveTo>
                    <a:pt x="4526" y="9054"/>
                  </a:moveTo>
                  <a:cubicBezTo>
                    <a:pt x="7021" y="9054"/>
                    <a:pt x="9054" y="7019"/>
                    <a:pt x="9054" y="4528"/>
                  </a:cubicBezTo>
                  <a:cubicBezTo>
                    <a:pt x="9054" y="2037"/>
                    <a:pt x="7021" y="0"/>
                    <a:pt x="4526" y="0"/>
                  </a:cubicBezTo>
                  <a:cubicBezTo>
                    <a:pt x="2032" y="0"/>
                    <a:pt x="0" y="2033"/>
                    <a:pt x="0" y="4528"/>
                  </a:cubicBezTo>
                  <a:cubicBezTo>
                    <a:pt x="0" y="7021"/>
                    <a:pt x="2035" y="9054"/>
                    <a:pt x="4526" y="9054"/>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1" name="Google Shape;1561;p36"/>
            <p:cNvSpPr/>
            <p:nvPr/>
          </p:nvSpPr>
          <p:spPr>
            <a:xfrm>
              <a:off x="4654075" y="3399825"/>
              <a:ext cx="1900" cy="25"/>
            </a:xfrm>
            <a:custGeom>
              <a:avLst/>
              <a:gdLst/>
              <a:ahLst/>
              <a:cxnLst/>
              <a:rect l="l" t="t" r="r" b="b"/>
              <a:pathLst>
                <a:path w="76" h="1" extrusionOk="0">
                  <a:moveTo>
                    <a:pt x="0" y="0"/>
                  </a:moveTo>
                  <a:lnTo>
                    <a:pt x="0" y="0"/>
                  </a:lnTo>
                  <a:lnTo>
                    <a:pt x="75" y="0"/>
                  </a:lnTo>
                  <a:lnTo>
                    <a:pt x="75" y="0"/>
                  </a:lnTo>
                  <a:lnTo>
                    <a:pt x="0" y="0"/>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2" name="Google Shape;1562;p36"/>
            <p:cNvSpPr/>
            <p:nvPr/>
          </p:nvSpPr>
          <p:spPr>
            <a:xfrm>
              <a:off x="4655950" y="3399825"/>
              <a:ext cx="111325" cy="113200"/>
            </a:xfrm>
            <a:custGeom>
              <a:avLst/>
              <a:gdLst/>
              <a:ahLst/>
              <a:cxnLst/>
              <a:rect l="l" t="t" r="r" b="b"/>
              <a:pathLst>
                <a:path w="4453" h="4528" extrusionOk="0">
                  <a:moveTo>
                    <a:pt x="0" y="0"/>
                  </a:moveTo>
                  <a:cubicBezTo>
                    <a:pt x="2459" y="41"/>
                    <a:pt x="4453" y="2059"/>
                    <a:pt x="4453" y="4528"/>
                  </a:cubicBezTo>
                  <a:cubicBezTo>
                    <a:pt x="4453" y="2050"/>
                    <a:pt x="2467" y="39"/>
                    <a:pt x="0" y="0"/>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3" name="Google Shape;1563;p36"/>
            <p:cNvSpPr/>
            <p:nvPr/>
          </p:nvSpPr>
          <p:spPr>
            <a:xfrm>
              <a:off x="4590975" y="3400425"/>
              <a:ext cx="51450" cy="18750"/>
            </a:xfrm>
            <a:custGeom>
              <a:avLst/>
              <a:gdLst/>
              <a:ahLst/>
              <a:cxnLst/>
              <a:rect l="l" t="t" r="r" b="b"/>
              <a:pathLst>
                <a:path w="2058" h="750" extrusionOk="0">
                  <a:moveTo>
                    <a:pt x="2058" y="0"/>
                  </a:moveTo>
                  <a:cubicBezTo>
                    <a:pt x="1324" y="75"/>
                    <a:pt x="617" y="330"/>
                    <a:pt x="4" y="743"/>
                  </a:cubicBezTo>
                  <a:cubicBezTo>
                    <a:pt x="4" y="744"/>
                    <a:pt x="3" y="748"/>
                    <a:pt x="1" y="749"/>
                  </a:cubicBezTo>
                  <a:cubicBezTo>
                    <a:pt x="615" y="334"/>
                    <a:pt x="1322" y="77"/>
                    <a:pt x="2058"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4" name="Google Shape;1564;p36"/>
            <p:cNvSpPr/>
            <p:nvPr/>
          </p:nvSpPr>
          <p:spPr>
            <a:xfrm>
              <a:off x="4765075" y="3529450"/>
              <a:ext cx="1000" cy="5600"/>
            </a:xfrm>
            <a:custGeom>
              <a:avLst/>
              <a:gdLst/>
              <a:ahLst/>
              <a:cxnLst/>
              <a:rect l="l" t="t" r="r" b="b"/>
              <a:pathLst>
                <a:path w="40" h="224" extrusionOk="0">
                  <a:moveTo>
                    <a:pt x="40" y="0"/>
                  </a:moveTo>
                  <a:lnTo>
                    <a:pt x="40" y="0"/>
                  </a:lnTo>
                  <a:cubicBezTo>
                    <a:pt x="38" y="5"/>
                    <a:pt x="37" y="10"/>
                    <a:pt x="37" y="15"/>
                  </a:cubicBezTo>
                  <a:cubicBezTo>
                    <a:pt x="38" y="10"/>
                    <a:pt x="38" y="5"/>
                    <a:pt x="40" y="0"/>
                  </a:cubicBezTo>
                  <a:close/>
                  <a:moveTo>
                    <a:pt x="35" y="41"/>
                  </a:moveTo>
                  <a:lnTo>
                    <a:pt x="35" y="41"/>
                  </a:lnTo>
                  <a:cubicBezTo>
                    <a:pt x="33" y="51"/>
                    <a:pt x="32" y="61"/>
                    <a:pt x="30" y="70"/>
                  </a:cubicBezTo>
                  <a:lnTo>
                    <a:pt x="30" y="70"/>
                  </a:lnTo>
                  <a:cubicBezTo>
                    <a:pt x="32" y="61"/>
                    <a:pt x="33" y="51"/>
                    <a:pt x="35" y="41"/>
                  </a:cubicBezTo>
                  <a:close/>
                  <a:moveTo>
                    <a:pt x="30" y="70"/>
                  </a:moveTo>
                  <a:cubicBezTo>
                    <a:pt x="21" y="122"/>
                    <a:pt x="11" y="173"/>
                    <a:pt x="1" y="223"/>
                  </a:cubicBezTo>
                  <a:lnTo>
                    <a:pt x="3" y="223"/>
                  </a:lnTo>
                  <a:cubicBezTo>
                    <a:pt x="13" y="172"/>
                    <a:pt x="21" y="121"/>
                    <a:pt x="30" y="70"/>
                  </a:cubicBezTo>
                  <a:close/>
                </a:path>
              </a:pathLst>
            </a:custGeom>
            <a:solidFill>
              <a:srgbClr val="131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5" name="Google Shape;1565;p36"/>
            <p:cNvSpPr/>
            <p:nvPr/>
          </p:nvSpPr>
          <p:spPr>
            <a:xfrm>
              <a:off x="4576375" y="3399775"/>
              <a:ext cx="190900" cy="170350"/>
            </a:xfrm>
            <a:custGeom>
              <a:avLst/>
              <a:gdLst/>
              <a:ahLst/>
              <a:cxnLst/>
              <a:rect l="l" t="t" r="r" b="b"/>
              <a:pathLst>
                <a:path w="7636" h="6814" extrusionOk="0">
                  <a:moveTo>
                    <a:pt x="3108" y="1"/>
                  </a:moveTo>
                  <a:lnTo>
                    <a:pt x="3108" y="2"/>
                  </a:lnTo>
                  <a:lnTo>
                    <a:pt x="3011" y="2"/>
                  </a:lnTo>
                  <a:lnTo>
                    <a:pt x="2938" y="4"/>
                  </a:lnTo>
                  <a:lnTo>
                    <a:pt x="2931" y="4"/>
                  </a:lnTo>
                  <a:lnTo>
                    <a:pt x="2863" y="7"/>
                  </a:lnTo>
                  <a:lnTo>
                    <a:pt x="2832" y="9"/>
                  </a:lnTo>
                  <a:lnTo>
                    <a:pt x="2785" y="13"/>
                  </a:lnTo>
                  <a:lnTo>
                    <a:pt x="2728" y="18"/>
                  </a:lnTo>
                  <a:lnTo>
                    <a:pt x="2698" y="19"/>
                  </a:lnTo>
                  <a:lnTo>
                    <a:pt x="2650" y="24"/>
                  </a:lnTo>
                  <a:lnTo>
                    <a:pt x="2642" y="24"/>
                  </a:lnTo>
                  <a:cubicBezTo>
                    <a:pt x="1906" y="101"/>
                    <a:pt x="1199" y="358"/>
                    <a:pt x="585" y="774"/>
                  </a:cubicBezTo>
                  <a:cubicBezTo>
                    <a:pt x="1" y="2003"/>
                    <a:pt x="45" y="3437"/>
                    <a:pt x="701" y="4630"/>
                  </a:cubicBezTo>
                  <a:lnTo>
                    <a:pt x="2168" y="3891"/>
                  </a:lnTo>
                  <a:cubicBezTo>
                    <a:pt x="2312" y="3819"/>
                    <a:pt x="2464" y="3785"/>
                    <a:pt x="2615" y="3785"/>
                  </a:cubicBezTo>
                  <a:cubicBezTo>
                    <a:pt x="2977" y="3785"/>
                    <a:pt x="3327" y="3984"/>
                    <a:pt x="3502" y="4331"/>
                  </a:cubicBezTo>
                  <a:cubicBezTo>
                    <a:pt x="3748" y="4819"/>
                    <a:pt x="3551" y="5417"/>
                    <a:pt x="3062" y="5664"/>
                  </a:cubicBezTo>
                  <a:lnTo>
                    <a:pt x="2114" y="6141"/>
                  </a:lnTo>
                  <a:cubicBezTo>
                    <a:pt x="2818" y="6594"/>
                    <a:pt x="3613" y="6814"/>
                    <a:pt x="4401" y="6814"/>
                  </a:cubicBezTo>
                  <a:cubicBezTo>
                    <a:pt x="5569" y="6814"/>
                    <a:pt x="6723" y="6331"/>
                    <a:pt x="7551" y="5408"/>
                  </a:cubicBezTo>
                  <a:cubicBezTo>
                    <a:pt x="7562" y="5347"/>
                    <a:pt x="7573" y="5286"/>
                    <a:pt x="7583" y="5224"/>
                  </a:cubicBezTo>
                  <a:cubicBezTo>
                    <a:pt x="7583" y="5218"/>
                    <a:pt x="7585" y="5209"/>
                    <a:pt x="7586" y="5201"/>
                  </a:cubicBezTo>
                  <a:cubicBezTo>
                    <a:pt x="7588" y="5192"/>
                    <a:pt x="7588" y="5190"/>
                    <a:pt x="7588" y="5185"/>
                  </a:cubicBezTo>
                  <a:cubicBezTo>
                    <a:pt x="7617" y="4986"/>
                    <a:pt x="7634" y="4785"/>
                    <a:pt x="7636" y="4584"/>
                  </a:cubicBezTo>
                  <a:lnTo>
                    <a:pt x="7636" y="4528"/>
                  </a:lnTo>
                  <a:cubicBezTo>
                    <a:pt x="7636" y="2059"/>
                    <a:pt x="5644" y="41"/>
                    <a:pt x="3183"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6" name="Google Shape;1566;p36"/>
            <p:cNvSpPr/>
            <p:nvPr/>
          </p:nvSpPr>
          <p:spPr>
            <a:xfrm>
              <a:off x="4434675" y="3494425"/>
              <a:ext cx="235375" cy="139650"/>
            </a:xfrm>
            <a:custGeom>
              <a:avLst/>
              <a:gdLst/>
              <a:ahLst/>
              <a:cxnLst/>
              <a:rect l="l" t="t" r="r" b="b"/>
              <a:pathLst>
                <a:path w="9415" h="5586" extrusionOk="0">
                  <a:moveTo>
                    <a:pt x="8281" y="1"/>
                  </a:moveTo>
                  <a:cubicBezTo>
                    <a:pt x="8131" y="1"/>
                    <a:pt x="7978" y="35"/>
                    <a:pt x="7835" y="107"/>
                  </a:cubicBezTo>
                  <a:lnTo>
                    <a:pt x="687" y="3706"/>
                  </a:lnTo>
                  <a:cubicBezTo>
                    <a:pt x="196" y="3953"/>
                    <a:pt x="0" y="4551"/>
                    <a:pt x="247" y="5040"/>
                  </a:cubicBezTo>
                  <a:cubicBezTo>
                    <a:pt x="422" y="5386"/>
                    <a:pt x="771" y="5586"/>
                    <a:pt x="1133" y="5586"/>
                  </a:cubicBezTo>
                  <a:cubicBezTo>
                    <a:pt x="1284" y="5586"/>
                    <a:pt x="1437" y="5551"/>
                    <a:pt x="1581" y="5479"/>
                  </a:cubicBezTo>
                  <a:lnTo>
                    <a:pt x="8729" y="1879"/>
                  </a:lnTo>
                  <a:cubicBezTo>
                    <a:pt x="9219" y="1633"/>
                    <a:pt x="9415" y="1037"/>
                    <a:pt x="9168" y="546"/>
                  </a:cubicBezTo>
                  <a:cubicBezTo>
                    <a:pt x="8993"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7" name="Google Shape;1567;p36"/>
            <p:cNvSpPr/>
            <p:nvPr/>
          </p:nvSpPr>
          <p:spPr>
            <a:xfrm>
              <a:off x="4434625" y="3221825"/>
              <a:ext cx="235425" cy="139700"/>
            </a:xfrm>
            <a:custGeom>
              <a:avLst/>
              <a:gdLst/>
              <a:ahLst/>
              <a:cxnLst/>
              <a:rect l="l" t="t" r="r" b="b"/>
              <a:pathLst>
                <a:path w="9417" h="5588" extrusionOk="0">
                  <a:moveTo>
                    <a:pt x="8284" y="0"/>
                  </a:moveTo>
                  <a:cubicBezTo>
                    <a:pt x="8133" y="0"/>
                    <a:pt x="7980" y="34"/>
                    <a:pt x="7837" y="107"/>
                  </a:cubicBezTo>
                  <a:lnTo>
                    <a:pt x="689" y="3706"/>
                  </a:lnTo>
                  <a:cubicBezTo>
                    <a:pt x="198" y="3953"/>
                    <a:pt x="1" y="4551"/>
                    <a:pt x="248" y="5041"/>
                  </a:cubicBezTo>
                  <a:cubicBezTo>
                    <a:pt x="422" y="5388"/>
                    <a:pt x="772" y="5587"/>
                    <a:pt x="1135" y="5587"/>
                  </a:cubicBezTo>
                  <a:cubicBezTo>
                    <a:pt x="1286" y="5587"/>
                    <a:pt x="1439" y="5553"/>
                    <a:pt x="1583" y="5481"/>
                  </a:cubicBezTo>
                  <a:lnTo>
                    <a:pt x="1583" y="5482"/>
                  </a:lnTo>
                  <a:lnTo>
                    <a:pt x="8731" y="1879"/>
                  </a:lnTo>
                  <a:cubicBezTo>
                    <a:pt x="9221" y="1632"/>
                    <a:pt x="9417" y="1037"/>
                    <a:pt x="9170" y="546"/>
                  </a:cubicBezTo>
                  <a:cubicBezTo>
                    <a:pt x="8995" y="200"/>
                    <a:pt x="8646" y="0"/>
                    <a:pt x="8284"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8" name="Google Shape;1568;p36"/>
            <p:cNvSpPr/>
            <p:nvPr/>
          </p:nvSpPr>
          <p:spPr>
            <a:xfrm>
              <a:off x="4434675" y="2949250"/>
              <a:ext cx="235375" cy="139650"/>
            </a:xfrm>
            <a:custGeom>
              <a:avLst/>
              <a:gdLst/>
              <a:ahLst/>
              <a:cxnLst/>
              <a:rect l="l" t="t" r="r" b="b"/>
              <a:pathLst>
                <a:path w="9415" h="5586" extrusionOk="0">
                  <a:moveTo>
                    <a:pt x="8282" y="1"/>
                  </a:moveTo>
                  <a:cubicBezTo>
                    <a:pt x="8131" y="1"/>
                    <a:pt x="7978" y="35"/>
                    <a:pt x="7835" y="107"/>
                  </a:cubicBezTo>
                  <a:lnTo>
                    <a:pt x="687" y="3707"/>
                  </a:lnTo>
                  <a:cubicBezTo>
                    <a:pt x="196" y="3954"/>
                    <a:pt x="0" y="4550"/>
                    <a:pt x="247" y="5040"/>
                  </a:cubicBezTo>
                  <a:cubicBezTo>
                    <a:pt x="422" y="5386"/>
                    <a:pt x="771" y="5586"/>
                    <a:pt x="1135" y="5586"/>
                  </a:cubicBezTo>
                  <a:cubicBezTo>
                    <a:pt x="1285" y="5586"/>
                    <a:pt x="1437" y="5552"/>
                    <a:pt x="1581" y="5479"/>
                  </a:cubicBezTo>
                  <a:lnTo>
                    <a:pt x="8729" y="1880"/>
                  </a:lnTo>
                  <a:cubicBezTo>
                    <a:pt x="9219" y="1633"/>
                    <a:pt x="9415" y="1035"/>
                    <a:pt x="9168" y="547"/>
                  </a:cubicBezTo>
                  <a:cubicBezTo>
                    <a:pt x="8993" y="200"/>
                    <a:pt x="8644" y="1"/>
                    <a:pt x="8282"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9" name="Google Shape;1569;p36"/>
            <p:cNvSpPr/>
            <p:nvPr/>
          </p:nvSpPr>
          <p:spPr>
            <a:xfrm>
              <a:off x="4434675" y="2676625"/>
              <a:ext cx="235425" cy="139725"/>
            </a:xfrm>
            <a:custGeom>
              <a:avLst/>
              <a:gdLst/>
              <a:ahLst/>
              <a:cxnLst/>
              <a:rect l="l" t="t" r="r" b="b"/>
              <a:pathLst>
                <a:path w="9417" h="5589" extrusionOk="0">
                  <a:moveTo>
                    <a:pt x="8281" y="0"/>
                  </a:moveTo>
                  <a:cubicBezTo>
                    <a:pt x="8130" y="0"/>
                    <a:pt x="7978" y="34"/>
                    <a:pt x="7835" y="107"/>
                  </a:cubicBezTo>
                  <a:lnTo>
                    <a:pt x="688" y="3708"/>
                  </a:lnTo>
                  <a:cubicBezTo>
                    <a:pt x="198" y="3953"/>
                    <a:pt x="0" y="4551"/>
                    <a:pt x="247" y="5041"/>
                  </a:cubicBezTo>
                  <a:cubicBezTo>
                    <a:pt x="422" y="5388"/>
                    <a:pt x="772" y="5588"/>
                    <a:pt x="1136" y="5588"/>
                  </a:cubicBezTo>
                  <a:cubicBezTo>
                    <a:pt x="1286" y="5588"/>
                    <a:pt x="1439" y="5554"/>
                    <a:pt x="1582" y="5482"/>
                  </a:cubicBezTo>
                  <a:lnTo>
                    <a:pt x="1581" y="5480"/>
                  </a:lnTo>
                  <a:lnTo>
                    <a:pt x="8729" y="1881"/>
                  </a:lnTo>
                  <a:cubicBezTo>
                    <a:pt x="9219" y="1634"/>
                    <a:pt x="9416" y="1036"/>
                    <a:pt x="9170" y="548"/>
                  </a:cubicBezTo>
                  <a:cubicBezTo>
                    <a:pt x="8995" y="201"/>
                    <a:pt x="8644" y="0"/>
                    <a:pt x="8281"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0" name="Google Shape;1570;p36"/>
            <p:cNvSpPr/>
            <p:nvPr/>
          </p:nvSpPr>
          <p:spPr>
            <a:xfrm>
              <a:off x="4434675" y="2404050"/>
              <a:ext cx="235425" cy="139675"/>
            </a:xfrm>
            <a:custGeom>
              <a:avLst/>
              <a:gdLst/>
              <a:ahLst/>
              <a:cxnLst/>
              <a:rect l="l" t="t" r="r" b="b"/>
              <a:pathLst>
                <a:path w="9417" h="5587" extrusionOk="0">
                  <a:moveTo>
                    <a:pt x="8281" y="1"/>
                  </a:moveTo>
                  <a:cubicBezTo>
                    <a:pt x="8130" y="1"/>
                    <a:pt x="7978" y="35"/>
                    <a:pt x="7835" y="107"/>
                  </a:cubicBezTo>
                  <a:lnTo>
                    <a:pt x="687" y="3707"/>
                  </a:lnTo>
                  <a:cubicBezTo>
                    <a:pt x="196" y="3954"/>
                    <a:pt x="0" y="4551"/>
                    <a:pt x="247" y="5040"/>
                  </a:cubicBezTo>
                  <a:cubicBezTo>
                    <a:pt x="422" y="5387"/>
                    <a:pt x="772" y="5587"/>
                    <a:pt x="1135" y="5587"/>
                  </a:cubicBezTo>
                  <a:cubicBezTo>
                    <a:pt x="1285" y="5587"/>
                    <a:pt x="1437" y="5553"/>
                    <a:pt x="1581" y="5481"/>
                  </a:cubicBezTo>
                  <a:lnTo>
                    <a:pt x="1581" y="5479"/>
                  </a:lnTo>
                  <a:lnTo>
                    <a:pt x="8729" y="1883"/>
                  </a:lnTo>
                  <a:cubicBezTo>
                    <a:pt x="9219" y="1636"/>
                    <a:pt x="9416" y="1039"/>
                    <a:pt x="9170" y="548"/>
                  </a:cubicBezTo>
                  <a:cubicBezTo>
                    <a:pt x="8995"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1" name="Google Shape;1571;p36"/>
            <p:cNvSpPr/>
            <p:nvPr/>
          </p:nvSpPr>
          <p:spPr>
            <a:xfrm>
              <a:off x="4434675" y="2131425"/>
              <a:ext cx="235375" cy="139675"/>
            </a:xfrm>
            <a:custGeom>
              <a:avLst/>
              <a:gdLst/>
              <a:ahLst/>
              <a:cxnLst/>
              <a:rect l="l" t="t" r="r" b="b"/>
              <a:pathLst>
                <a:path w="9415" h="5587" extrusionOk="0">
                  <a:moveTo>
                    <a:pt x="8280" y="0"/>
                  </a:moveTo>
                  <a:cubicBezTo>
                    <a:pt x="8130" y="0"/>
                    <a:pt x="7978" y="34"/>
                    <a:pt x="7835" y="106"/>
                  </a:cubicBezTo>
                  <a:lnTo>
                    <a:pt x="687" y="3708"/>
                  </a:lnTo>
                  <a:cubicBezTo>
                    <a:pt x="196" y="3953"/>
                    <a:pt x="0" y="4550"/>
                    <a:pt x="247" y="5041"/>
                  </a:cubicBezTo>
                  <a:cubicBezTo>
                    <a:pt x="422" y="5387"/>
                    <a:pt x="771" y="5587"/>
                    <a:pt x="1135" y="5587"/>
                  </a:cubicBezTo>
                  <a:cubicBezTo>
                    <a:pt x="1285" y="5587"/>
                    <a:pt x="1437" y="5552"/>
                    <a:pt x="1581" y="5480"/>
                  </a:cubicBezTo>
                  <a:lnTo>
                    <a:pt x="8729" y="1881"/>
                  </a:lnTo>
                  <a:cubicBezTo>
                    <a:pt x="9219" y="1634"/>
                    <a:pt x="9415" y="1036"/>
                    <a:pt x="9168" y="547"/>
                  </a:cubicBezTo>
                  <a:cubicBezTo>
                    <a:pt x="8993" y="200"/>
                    <a:pt x="8644"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2" name="Google Shape;1572;p36"/>
            <p:cNvSpPr/>
            <p:nvPr/>
          </p:nvSpPr>
          <p:spPr>
            <a:xfrm>
              <a:off x="4434675" y="1858850"/>
              <a:ext cx="235375" cy="139650"/>
            </a:xfrm>
            <a:custGeom>
              <a:avLst/>
              <a:gdLst/>
              <a:ahLst/>
              <a:cxnLst/>
              <a:rect l="l" t="t" r="r" b="b"/>
              <a:pathLst>
                <a:path w="9415" h="5586" extrusionOk="0">
                  <a:moveTo>
                    <a:pt x="8282" y="0"/>
                  </a:moveTo>
                  <a:cubicBezTo>
                    <a:pt x="8131" y="0"/>
                    <a:pt x="7978" y="35"/>
                    <a:pt x="7835" y="107"/>
                  </a:cubicBezTo>
                  <a:lnTo>
                    <a:pt x="687" y="3707"/>
                  </a:lnTo>
                  <a:cubicBezTo>
                    <a:pt x="196" y="3953"/>
                    <a:pt x="0" y="4549"/>
                    <a:pt x="247" y="5040"/>
                  </a:cubicBezTo>
                  <a:cubicBezTo>
                    <a:pt x="422" y="5386"/>
                    <a:pt x="771" y="5586"/>
                    <a:pt x="1133" y="5586"/>
                  </a:cubicBezTo>
                  <a:cubicBezTo>
                    <a:pt x="1284" y="5586"/>
                    <a:pt x="1437" y="5551"/>
                    <a:pt x="1581" y="5479"/>
                  </a:cubicBezTo>
                  <a:lnTo>
                    <a:pt x="8729" y="1880"/>
                  </a:lnTo>
                  <a:cubicBezTo>
                    <a:pt x="9219" y="1633"/>
                    <a:pt x="9415" y="1037"/>
                    <a:pt x="9168" y="546"/>
                  </a:cubicBezTo>
                  <a:cubicBezTo>
                    <a:pt x="8993" y="200"/>
                    <a:pt x="8644" y="0"/>
                    <a:pt x="8282"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3" name="Google Shape;1573;p36"/>
            <p:cNvSpPr/>
            <p:nvPr/>
          </p:nvSpPr>
          <p:spPr>
            <a:xfrm>
              <a:off x="4434675" y="1586275"/>
              <a:ext cx="235375" cy="139675"/>
            </a:xfrm>
            <a:custGeom>
              <a:avLst/>
              <a:gdLst/>
              <a:ahLst/>
              <a:cxnLst/>
              <a:rect l="l" t="t" r="r" b="b"/>
              <a:pathLst>
                <a:path w="9415" h="5587" extrusionOk="0">
                  <a:moveTo>
                    <a:pt x="8280" y="0"/>
                  </a:moveTo>
                  <a:cubicBezTo>
                    <a:pt x="8130" y="0"/>
                    <a:pt x="7978" y="34"/>
                    <a:pt x="7835" y="106"/>
                  </a:cubicBezTo>
                  <a:lnTo>
                    <a:pt x="687" y="3707"/>
                  </a:lnTo>
                  <a:cubicBezTo>
                    <a:pt x="198" y="3954"/>
                    <a:pt x="0" y="4550"/>
                    <a:pt x="247" y="5040"/>
                  </a:cubicBezTo>
                  <a:cubicBezTo>
                    <a:pt x="422" y="5386"/>
                    <a:pt x="772" y="5586"/>
                    <a:pt x="1135" y="5586"/>
                  </a:cubicBezTo>
                  <a:cubicBezTo>
                    <a:pt x="1285" y="5586"/>
                    <a:pt x="1438" y="5552"/>
                    <a:pt x="1581" y="5480"/>
                  </a:cubicBezTo>
                  <a:lnTo>
                    <a:pt x="8729" y="1880"/>
                  </a:lnTo>
                  <a:cubicBezTo>
                    <a:pt x="9219" y="1633"/>
                    <a:pt x="9415" y="1036"/>
                    <a:pt x="9168" y="547"/>
                  </a:cubicBezTo>
                  <a:cubicBezTo>
                    <a:pt x="8993" y="200"/>
                    <a:pt x="8643"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4" name="Google Shape;1574;p36"/>
            <p:cNvSpPr/>
            <p:nvPr/>
          </p:nvSpPr>
          <p:spPr>
            <a:xfrm>
              <a:off x="4434675" y="1313600"/>
              <a:ext cx="235425" cy="139725"/>
            </a:xfrm>
            <a:custGeom>
              <a:avLst/>
              <a:gdLst/>
              <a:ahLst/>
              <a:cxnLst/>
              <a:rect l="l" t="t" r="r" b="b"/>
              <a:pathLst>
                <a:path w="9417" h="5589" extrusionOk="0">
                  <a:moveTo>
                    <a:pt x="8281" y="1"/>
                  </a:moveTo>
                  <a:cubicBezTo>
                    <a:pt x="8130" y="1"/>
                    <a:pt x="7978" y="35"/>
                    <a:pt x="7835" y="107"/>
                  </a:cubicBezTo>
                  <a:lnTo>
                    <a:pt x="687" y="3708"/>
                  </a:lnTo>
                  <a:cubicBezTo>
                    <a:pt x="196" y="3955"/>
                    <a:pt x="0" y="4553"/>
                    <a:pt x="247" y="5043"/>
                  </a:cubicBezTo>
                  <a:cubicBezTo>
                    <a:pt x="422" y="5389"/>
                    <a:pt x="771" y="5589"/>
                    <a:pt x="1135" y="5589"/>
                  </a:cubicBezTo>
                  <a:cubicBezTo>
                    <a:pt x="1285" y="5589"/>
                    <a:pt x="1437" y="5555"/>
                    <a:pt x="1581" y="5483"/>
                  </a:cubicBezTo>
                  <a:lnTo>
                    <a:pt x="8729" y="1883"/>
                  </a:lnTo>
                  <a:cubicBezTo>
                    <a:pt x="9219" y="1636"/>
                    <a:pt x="9416" y="1038"/>
                    <a:pt x="9170" y="548"/>
                  </a:cubicBezTo>
                  <a:cubicBezTo>
                    <a:pt x="8995"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5" name="Google Shape;1575;p36"/>
            <p:cNvSpPr/>
            <p:nvPr/>
          </p:nvSpPr>
          <p:spPr>
            <a:xfrm>
              <a:off x="4434675" y="1041075"/>
              <a:ext cx="235375" cy="139675"/>
            </a:xfrm>
            <a:custGeom>
              <a:avLst/>
              <a:gdLst/>
              <a:ahLst/>
              <a:cxnLst/>
              <a:rect l="l" t="t" r="r" b="b"/>
              <a:pathLst>
                <a:path w="9415" h="5587" extrusionOk="0">
                  <a:moveTo>
                    <a:pt x="8282" y="1"/>
                  </a:moveTo>
                  <a:cubicBezTo>
                    <a:pt x="8131" y="1"/>
                    <a:pt x="7978" y="35"/>
                    <a:pt x="7835" y="107"/>
                  </a:cubicBezTo>
                  <a:lnTo>
                    <a:pt x="687" y="3707"/>
                  </a:lnTo>
                  <a:cubicBezTo>
                    <a:pt x="196" y="3954"/>
                    <a:pt x="0" y="4550"/>
                    <a:pt x="247" y="5040"/>
                  </a:cubicBezTo>
                  <a:cubicBezTo>
                    <a:pt x="422" y="5387"/>
                    <a:pt x="771" y="5586"/>
                    <a:pt x="1133" y="5586"/>
                  </a:cubicBezTo>
                  <a:cubicBezTo>
                    <a:pt x="1284" y="5586"/>
                    <a:pt x="1437" y="5552"/>
                    <a:pt x="1581" y="5479"/>
                  </a:cubicBezTo>
                  <a:lnTo>
                    <a:pt x="8729" y="1880"/>
                  </a:lnTo>
                  <a:cubicBezTo>
                    <a:pt x="9219" y="1633"/>
                    <a:pt x="9415" y="1037"/>
                    <a:pt x="9168" y="547"/>
                  </a:cubicBezTo>
                  <a:cubicBezTo>
                    <a:pt x="8993" y="200"/>
                    <a:pt x="8644" y="1"/>
                    <a:pt x="8282"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6" name="Google Shape;1576;p36"/>
            <p:cNvSpPr/>
            <p:nvPr/>
          </p:nvSpPr>
          <p:spPr>
            <a:xfrm>
              <a:off x="4417425" y="1008675"/>
              <a:ext cx="226375" cy="226350"/>
            </a:xfrm>
            <a:custGeom>
              <a:avLst/>
              <a:gdLst/>
              <a:ahLst/>
              <a:cxnLst/>
              <a:rect l="l" t="t" r="r" b="b"/>
              <a:pathLst>
                <a:path w="9055" h="9054" extrusionOk="0">
                  <a:moveTo>
                    <a:pt x="4527" y="9054"/>
                  </a:moveTo>
                  <a:cubicBezTo>
                    <a:pt x="7019" y="9054"/>
                    <a:pt x="9054" y="7019"/>
                    <a:pt x="9054" y="4528"/>
                  </a:cubicBezTo>
                  <a:cubicBezTo>
                    <a:pt x="9054" y="2035"/>
                    <a:pt x="7019" y="0"/>
                    <a:pt x="4527" y="0"/>
                  </a:cubicBezTo>
                  <a:cubicBezTo>
                    <a:pt x="2034" y="0"/>
                    <a:pt x="1" y="2033"/>
                    <a:pt x="1" y="4528"/>
                  </a:cubicBezTo>
                  <a:cubicBezTo>
                    <a:pt x="1" y="7021"/>
                    <a:pt x="2037" y="9054"/>
                    <a:pt x="4527" y="9054"/>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7" name="Google Shape;1577;p36"/>
            <p:cNvSpPr/>
            <p:nvPr/>
          </p:nvSpPr>
          <p:spPr>
            <a:xfrm>
              <a:off x="4530575" y="1008675"/>
              <a:ext cx="55375" cy="14525"/>
            </a:xfrm>
            <a:custGeom>
              <a:avLst/>
              <a:gdLst/>
              <a:ahLst/>
              <a:cxnLst/>
              <a:rect l="l" t="t" r="r" b="b"/>
              <a:pathLst>
                <a:path w="2215" h="581" extrusionOk="0">
                  <a:moveTo>
                    <a:pt x="11" y="0"/>
                  </a:moveTo>
                  <a:cubicBezTo>
                    <a:pt x="7" y="0"/>
                    <a:pt x="4" y="0"/>
                    <a:pt x="1" y="0"/>
                  </a:cubicBezTo>
                  <a:cubicBezTo>
                    <a:pt x="775" y="0"/>
                    <a:pt x="1538" y="200"/>
                    <a:pt x="2214" y="581"/>
                  </a:cubicBezTo>
                  <a:lnTo>
                    <a:pt x="2214" y="578"/>
                  </a:lnTo>
                  <a:cubicBezTo>
                    <a:pt x="1541" y="199"/>
                    <a:pt x="782" y="0"/>
                    <a:pt x="11"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8" name="Google Shape;1578;p36"/>
            <p:cNvSpPr/>
            <p:nvPr/>
          </p:nvSpPr>
          <p:spPr>
            <a:xfrm>
              <a:off x="4585925" y="1023100"/>
              <a:ext cx="32150" cy="27025"/>
            </a:xfrm>
            <a:custGeom>
              <a:avLst/>
              <a:gdLst/>
              <a:ahLst/>
              <a:cxnLst/>
              <a:rect l="l" t="t" r="r" b="b"/>
              <a:pathLst>
                <a:path w="1286" h="1081" extrusionOk="0">
                  <a:moveTo>
                    <a:pt x="0" y="1"/>
                  </a:moveTo>
                  <a:lnTo>
                    <a:pt x="0" y="4"/>
                  </a:lnTo>
                  <a:cubicBezTo>
                    <a:pt x="491" y="280"/>
                    <a:pt x="925" y="644"/>
                    <a:pt x="1282" y="1080"/>
                  </a:cubicBezTo>
                  <a:lnTo>
                    <a:pt x="1286" y="1077"/>
                  </a:lnTo>
                  <a:cubicBezTo>
                    <a:pt x="928" y="642"/>
                    <a:pt x="492" y="276"/>
                    <a:pt x="0"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9" name="Google Shape;1579;p36"/>
            <p:cNvSpPr/>
            <p:nvPr/>
          </p:nvSpPr>
          <p:spPr>
            <a:xfrm>
              <a:off x="4467500" y="1009275"/>
              <a:ext cx="51450" cy="18750"/>
            </a:xfrm>
            <a:custGeom>
              <a:avLst/>
              <a:gdLst/>
              <a:ahLst/>
              <a:cxnLst/>
              <a:rect l="l" t="t" r="r" b="b"/>
              <a:pathLst>
                <a:path w="2058" h="750" extrusionOk="0">
                  <a:moveTo>
                    <a:pt x="2057" y="0"/>
                  </a:moveTo>
                  <a:cubicBezTo>
                    <a:pt x="1323" y="75"/>
                    <a:pt x="617" y="331"/>
                    <a:pt x="4" y="743"/>
                  </a:cubicBezTo>
                  <a:lnTo>
                    <a:pt x="0" y="749"/>
                  </a:lnTo>
                  <a:cubicBezTo>
                    <a:pt x="615" y="334"/>
                    <a:pt x="1322" y="77"/>
                    <a:pt x="2057"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0" name="Google Shape;1580;p36"/>
            <p:cNvSpPr/>
            <p:nvPr/>
          </p:nvSpPr>
          <p:spPr>
            <a:xfrm>
              <a:off x="4640400" y="1094325"/>
              <a:ext cx="3425" cy="27225"/>
            </a:xfrm>
            <a:custGeom>
              <a:avLst/>
              <a:gdLst/>
              <a:ahLst/>
              <a:cxnLst/>
              <a:rect l="l" t="t" r="r" b="b"/>
              <a:pathLst>
                <a:path w="137" h="1089" extrusionOk="0">
                  <a:moveTo>
                    <a:pt x="2" y="0"/>
                  </a:moveTo>
                  <a:lnTo>
                    <a:pt x="1" y="2"/>
                  </a:lnTo>
                  <a:cubicBezTo>
                    <a:pt x="90" y="357"/>
                    <a:pt x="136" y="723"/>
                    <a:pt x="137" y="1088"/>
                  </a:cubicBezTo>
                  <a:lnTo>
                    <a:pt x="137" y="1088"/>
                  </a:lnTo>
                  <a:cubicBezTo>
                    <a:pt x="136" y="723"/>
                    <a:pt x="90" y="357"/>
                    <a:pt x="2"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1" name="Google Shape;1581;p36"/>
            <p:cNvSpPr/>
            <p:nvPr/>
          </p:nvSpPr>
          <p:spPr>
            <a:xfrm>
              <a:off x="4641600" y="1138300"/>
              <a:ext cx="1000" cy="5600"/>
            </a:xfrm>
            <a:custGeom>
              <a:avLst/>
              <a:gdLst/>
              <a:ahLst/>
              <a:cxnLst/>
              <a:rect l="l" t="t" r="r" b="b"/>
              <a:pathLst>
                <a:path w="40" h="224" extrusionOk="0">
                  <a:moveTo>
                    <a:pt x="39" y="0"/>
                  </a:moveTo>
                  <a:cubicBezTo>
                    <a:pt x="38" y="5"/>
                    <a:pt x="38" y="12"/>
                    <a:pt x="38" y="17"/>
                  </a:cubicBezTo>
                  <a:cubicBezTo>
                    <a:pt x="38" y="12"/>
                    <a:pt x="39" y="5"/>
                    <a:pt x="39" y="0"/>
                  </a:cubicBezTo>
                  <a:close/>
                  <a:moveTo>
                    <a:pt x="33" y="39"/>
                  </a:moveTo>
                  <a:cubicBezTo>
                    <a:pt x="32" y="43"/>
                    <a:pt x="32" y="46"/>
                    <a:pt x="31" y="50"/>
                  </a:cubicBezTo>
                  <a:lnTo>
                    <a:pt x="31" y="50"/>
                  </a:lnTo>
                  <a:cubicBezTo>
                    <a:pt x="32" y="47"/>
                    <a:pt x="32" y="44"/>
                    <a:pt x="33" y="41"/>
                  </a:cubicBezTo>
                  <a:lnTo>
                    <a:pt x="33" y="39"/>
                  </a:lnTo>
                  <a:close/>
                  <a:moveTo>
                    <a:pt x="31" y="50"/>
                  </a:moveTo>
                  <a:lnTo>
                    <a:pt x="31" y="50"/>
                  </a:lnTo>
                  <a:cubicBezTo>
                    <a:pt x="27" y="73"/>
                    <a:pt x="24" y="96"/>
                    <a:pt x="20" y="119"/>
                  </a:cubicBezTo>
                  <a:lnTo>
                    <a:pt x="20" y="119"/>
                  </a:lnTo>
                  <a:cubicBezTo>
                    <a:pt x="24" y="96"/>
                    <a:pt x="28" y="73"/>
                    <a:pt x="31" y="50"/>
                  </a:cubicBezTo>
                  <a:close/>
                  <a:moveTo>
                    <a:pt x="20" y="119"/>
                  </a:moveTo>
                  <a:lnTo>
                    <a:pt x="20" y="119"/>
                  </a:lnTo>
                  <a:cubicBezTo>
                    <a:pt x="14" y="154"/>
                    <a:pt x="7" y="189"/>
                    <a:pt x="0" y="223"/>
                  </a:cubicBezTo>
                  <a:lnTo>
                    <a:pt x="2" y="223"/>
                  </a:lnTo>
                  <a:cubicBezTo>
                    <a:pt x="9" y="189"/>
                    <a:pt x="15" y="154"/>
                    <a:pt x="20" y="11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2" name="Google Shape;1582;p36"/>
            <p:cNvSpPr/>
            <p:nvPr/>
          </p:nvSpPr>
          <p:spPr>
            <a:xfrm>
              <a:off x="4617975" y="1050000"/>
              <a:ext cx="22400" cy="44375"/>
            </a:xfrm>
            <a:custGeom>
              <a:avLst/>
              <a:gdLst/>
              <a:ahLst/>
              <a:cxnLst/>
              <a:rect l="l" t="t" r="r" b="b"/>
              <a:pathLst>
                <a:path w="896" h="1775" extrusionOk="0">
                  <a:moveTo>
                    <a:pt x="4" y="1"/>
                  </a:moveTo>
                  <a:lnTo>
                    <a:pt x="0" y="2"/>
                  </a:lnTo>
                  <a:cubicBezTo>
                    <a:pt x="428" y="520"/>
                    <a:pt x="732" y="1126"/>
                    <a:pt x="896" y="1775"/>
                  </a:cubicBezTo>
                  <a:cubicBezTo>
                    <a:pt x="734" y="1124"/>
                    <a:pt x="429" y="520"/>
                    <a:pt x="2" y="2"/>
                  </a:cubicBezTo>
                  <a:lnTo>
                    <a:pt x="4" y="1"/>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3" name="Google Shape;1583;p36"/>
            <p:cNvSpPr/>
            <p:nvPr/>
          </p:nvSpPr>
          <p:spPr>
            <a:xfrm>
              <a:off x="4452775" y="1008625"/>
              <a:ext cx="191025" cy="170375"/>
            </a:xfrm>
            <a:custGeom>
              <a:avLst/>
              <a:gdLst/>
              <a:ahLst/>
              <a:cxnLst/>
              <a:rect l="l" t="t" r="r" b="b"/>
              <a:pathLst>
                <a:path w="7641" h="6815" extrusionOk="0">
                  <a:moveTo>
                    <a:pt x="3122" y="1"/>
                  </a:moveTo>
                  <a:cubicBezTo>
                    <a:pt x="3119" y="1"/>
                    <a:pt x="3116" y="1"/>
                    <a:pt x="3113" y="1"/>
                  </a:cubicBezTo>
                  <a:lnTo>
                    <a:pt x="3113" y="2"/>
                  </a:lnTo>
                  <a:lnTo>
                    <a:pt x="3016" y="2"/>
                  </a:lnTo>
                  <a:cubicBezTo>
                    <a:pt x="2992" y="2"/>
                    <a:pt x="2966" y="2"/>
                    <a:pt x="2942" y="4"/>
                  </a:cubicBezTo>
                  <a:lnTo>
                    <a:pt x="2934" y="4"/>
                  </a:lnTo>
                  <a:cubicBezTo>
                    <a:pt x="2912" y="4"/>
                    <a:pt x="2890" y="6"/>
                    <a:pt x="2866" y="7"/>
                  </a:cubicBezTo>
                  <a:lnTo>
                    <a:pt x="2837" y="9"/>
                  </a:lnTo>
                  <a:lnTo>
                    <a:pt x="2789" y="13"/>
                  </a:lnTo>
                  <a:lnTo>
                    <a:pt x="2733" y="16"/>
                  </a:lnTo>
                  <a:lnTo>
                    <a:pt x="2702" y="19"/>
                  </a:lnTo>
                  <a:lnTo>
                    <a:pt x="2653" y="24"/>
                  </a:lnTo>
                  <a:lnTo>
                    <a:pt x="2646" y="24"/>
                  </a:lnTo>
                  <a:cubicBezTo>
                    <a:pt x="1909" y="101"/>
                    <a:pt x="1202" y="358"/>
                    <a:pt x="589" y="772"/>
                  </a:cubicBezTo>
                  <a:cubicBezTo>
                    <a:pt x="0" y="2020"/>
                    <a:pt x="53" y="3478"/>
                    <a:pt x="734" y="4678"/>
                  </a:cubicBezTo>
                  <a:cubicBezTo>
                    <a:pt x="775" y="4675"/>
                    <a:pt x="814" y="4671"/>
                    <a:pt x="853" y="4671"/>
                  </a:cubicBezTo>
                  <a:cubicBezTo>
                    <a:pt x="1507" y="4671"/>
                    <a:pt x="1982" y="5293"/>
                    <a:pt x="1812" y="5924"/>
                  </a:cubicBezTo>
                  <a:cubicBezTo>
                    <a:pt x="2581" y="6522"/>
                    <a:pt x="3495" y="6814"/>
                    <a:pt x="4404" y="6814"/>
                  </a:cubicBezTo>
                  <a:cubicBezTo>
                    <a:pt x="5567" y="6814"/>
                    <a:pt x="6722" y="6336"/>
                    <a:pt x="7553" y="5408"/>
                  </a:cubicBezTo>
                  <a:cubicBezTo>
                    <a:pt x="7565" y="5347"/>
                    <a:pt x="7575" y="5286"/>
                    <a:pt x="7586" y="5225"/>
                  </a:cubicBezTo>
                  <a:cubicBezTo>
                    <a:pt x="7587" y="5216"/>
                    <a:pt x="7587" y="5209"/>
                    <a:pt x="7589" y="5201"/>
                  </a:cubicBezTo>
                  <a:cubicBezTo>
                    <a:pt x="7591" y="5192"/>
                    <a:pt x="7591" y="5190"/>
                    <a:pt x="7591" y="5185"/>
                  </a:cubicBezTo>
                  <a:cubicBezTo>
                    <a:pt x="7620" y="4986"/>
                    <a:pt x="7637" y="4785"/>
                    <a:pt x="7638" y="4584"/>
                  </a:cubicBezTo>
                  <a:lnTo>
                    <a:pt x="7638" y="4528"/>
                  </a:lnTo>
                  <a:cubicBezTo>
                    <a:pt x="7640" y="3479"/>
                    <a:pt x="7274" y="2464"/>
                    <a:pt x="6607" y="1656"/>
                  </a:cubicBezTo>
                  <a:cubicBezTo>
                    <a:pt x="6249" y="1221"/>
                    <a:pt x="5815" y="857"/>
                    <a:pt x="5326" y="581"/>
                  </a:cubicBezTo>
                  <a:cubicBezTo>
                    <a:pt x="4653" y="201"/>
                    <a:pt x="3894" y="1"/>
                    <a:pt x="3122"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4" name="Google Shape;1584;p36"/>
            <p:cNvSpPr/>
            <p:nvPr/>
          </p:nvSpPr>
          <p:spPr>
            <a:xfrm>
              <a:off x="4370650" y="1304825"/>
              <a:ext cx="226350" cy="226400"/>
            </a:xfrm>
            <a:custGeom>
              <a:avLst/>
              <a:gdLst/>
              <a:ahLst/>
              <a:cxnLst/>
              <a:rect l="l" t="t" r="r" b="b"/>
              <a:pathLst>
                <a:path w="9054" h="9056" extrusionOk="0">
                  <a:moveTo>
                    <a:pt x="4526" y="9055"/>
                  </a:moveTo>
                  <a:cubicBezTo>
                    <a:pt x="7019" y="9055"/>
                    <a:pt x="9054" y="7019"/>
                    <a:pt x="9054" y="4528"/>
                  </a:cubicBezTo>
                  <a:cubicBezTo>
                    <a:pt x="9054" y="2036"/>
                    <a:pt x="7019" y="0"/>
                    <a:pt x="4526" y="0"/>
                  </a:cubicBezTo>
                  <a:cubicBezTo>
                    <a:pt x="2032" y="0"/>
                    <a:pt x="1" y="2035"/>
                    <a:pt x="1" y="4528"/>
                  </a:cubicBezTo>
                  <a:cubicBezTo>
                    <a:pt x="1" y="7020"/>
                    <a:pt x="2032" y="9055"/>
                    <a:pt x="4526" y="9055"/>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5" name="Google Shape;1585;p36"/>
            <p:cNvSpPr/>
            <p:nvPr/>
          </p:nvSpPr>
          <p:spPr>
            <a:xfrm>
              <a:off x="4420750" y="1310650"/>
              <a:ext cx="176225" cy="129425"/>
            </a:xfrm>
            <a:custGeom>
              <a:avLst/>
              <a:gdLst/>
              <a:ahLst/>
              <a:cxnLst/>
              <a:rect l="l" t="t" r="r" b="b"/>
              <a:pathLst>
                <a:path w="7049" h="5177" extrusionOk="0">
                  <a:moveTo>
                    <a:pt x="1055" y="12"/>
                  </a:moveTo>
                  <a:cubicBezTo>
                    <a:pt x="682" y="140"/>
                    <a:pt x="328" y="315"/>
                    <a:pt x="2" y="535"/>
                  </a:cubicBezTo>
                  <a:cubicBezTo>
                    <a:pt x="1" y="537"/>
                    <a:pt x="1" y="537"/>
                    <a:pt x="1" y="538"/>
                  </a:cubicBezTo>
                  <a:cubicBezTo>
                    <a:pt x="328" y="317"/>
                    <a:pt x="682" y="142"/>
                    <a:pt x="1055" y="12"/>
                  </a:cubicBezTo>
                  <a:close/>
                  <a:moveTo>
                    <a:pt x="3956" y="0"/>
                  </a:moveTo>
                  <a:cubicBezTo>
                    <a:pt x="4763" y="273"/>
                    <a:pt x="5477" y="765"/>
                    <a:pt x="6016" y="1422"/>
                  </a:cubicBezTo>
                  <a:lnTo>
                    <a:pt x="6020" y="1420"/>
                  </a:lnTo>
                  <a:cubicBezTo>
                    <a:pt x="5478" y="763"/>
                    <a:pt x="4763" y="271"/>
                    <a:pt x="3956" y="0"/>
                  </a:cubicBezTo>
                  <a:close/>
                  <a:moveTo>
                    <a:pt x="6914" y="3195"/>
                  </a:moveTo>
                  <a:cubicBezTo>
                    <a:pt x="7002" y="3547"/>
                    <a:pt x="7048" y="3910"/>
                    <a:pt x="7048" y="4275"/>
                  </a:cubicBezTo>
                  <a:lnTo>
                    <a:pt x="7048" y="4275"/>
                  </a:lnTo>
                  <a:cubicBezTo>
                    <a:pt x="7048" y="3910"/>
                    <a:pt x="7002" y="3547"/>
                    <a:pt x="6915" y="3195"/>
                  </a:cubicBezTo>
                  <a:close/>
                  <a:moveTo>
                    <a:pt x="6994" y="5000"/>
                  </a:moveTo>
                  <a:lnTo>
                    <a:pt x="6994" y="5000"/>
                  </a:lnTo>
                  <a:cubicBezTo>
                    <a:pt x="6984" y="5059"/>
                    <a:pt x="6974" y="5118"/>
                    <a:pt x="6963" y="5175"/>
                  </a:cubicBezTo>
                  <a:lnTo>
                    <a:pt x="6963" y="5177"/>
                  </a:lnTo>
                  <a:cubicBezTo>
                    <a:pt x="6974" y="5118"/>
                    <a:pt x="6984" y="5059"/>
                    <a:pt x="6994" y="500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6" name="Google Shape;1586;p36"/>
            <p:cNvSpPr/>
            <p:nvPr/>
          </p:nvSpPr>
          <p:spPr>
            <a:xfrm>
              <a:off x="4571150" y="1346150"/>
              <a:ext cx="22500" cy="44425"/>
            </a:xfrm>
            <a:custGeom>
              <a:avLst/>
              <a:gdLst/>
              <a:ahLst/>
              <a:cxnLst/>
              <a:rect l="l" t="t" r="r" b="b"/>
              <a:pathLst>
                <a:path w="900" h="1777" extrusionOk="0">
                  <a:moveTo>
                    <a:pt x="4" y="0"/>
                  </a:moveTo>
                  <a:lnTo>
                    <a:pt x="0" y="2"/>
                  </a:lnTo>
                  <a:cubicBezTo>
                    <a:pt x="428" y="520"/>
                    <a:pt x="734" y="1126"/>
                    <a:pt x="898" y="1776"/>
                  </a:cubicBezTo>
                  <a:lnTo>
                    <a:pt x="899" y="1776"/>
                  </a:lnTo>
                  <a:cubicBezTo>
                    <a:pt x="736" y="1124"/>
                    <a:pt x="431" y="520"/>
                    <a:pt x="5" y="2"/>
                  </a:cubicBezTo>
                  <a:lnTo>
                    <a:pt x="4" y="0"/>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7" name="Google Shape;1587;p36"/>
            <p:cNvSpPr/>
            <p:nvPr/>
          </p:nvSpPr>
          <p:spPr>
            <a:xfrm>
              <a:off x="4406150" y="1304850"/>
              <a:ext cx="190900" cy="170350"/>
            </a:xfrm>
            <a:custGeom>
              <a:avLst/>
              <a:gdLst/>
              <a:ahLst/>
              <a:cxnLst/>
              <a:rect l="l" t="t" r="r" b="b"/>
              <a:pathLst>
                <a:path w="7636" h="6814" extrusionOk="0">
                  <a:moveTo>
                    <a:pt x="3110" y="1"/>
                  </a:moveTo>
                  <a:cubicBezTo>
                    <a:pt x="3108" y="1"/>
                    <a:pt x="3107" y="1"/>
                    <a:pt x="3106" y="1"/>
                  </a:cubicBezTo>
                  <a:cubicBezTo>
                    <a:pt x="2626" y="1"/>
                    <a:pt x="2149" y="76"/>
                    <a:pt x="1693" y="226"/>
                  </a:cubicBezTo>
                  <a:lnTo>
                    <a:pt x="1674" y="232"/>
                  </a:lnTo>
                  <a:lnTo>
                    <a:pt x="1639" y="244"/>
                  </a:lnTo>
                  <a:cubicBezTo>
                    <a:pt x="1266" y="374"/>
                    <a:pt x="912" y="549"/>
                    <a:pt x="585" y="770"/>
                  </a:cubicBezTo>
                  <a:cubicBezTo>
                    <a:pt x="1" y="2001"/>
                    <a:pt x="43" y="3439"/>
                    <a:pt x="702" y="4632"/>
                  </a:cubicBezTo>
                  <a:cubicBezTo>
                    <a:pt x="813" y="4592"/>
                    <a:pt x="928" y="4572"/>
                    <a:pt x="1042" y="4572"/>
                  </a:cubicBezTo>
                  <a:cubicBezTo>
                    <a:pt x="1321" y="4572"/>
                    <a:pt x="1593" y="4690"/>
                    <a:pt x="1785" y="4906"/>
                  </a:cubicBezTo>
                  <a:cubicBezTo>
                    <a:pt x="2056" y="5211"/>
                    <a:pt x="2112" y="5650"/>
                    <a:pt x="1928" y="6015"/>
                  </a:cubicBezTo>
                  <a:cubicBezTo>
                    <a:pt x="2672" y="6552"/>
                    <a:pt x="3538" y="6814"/>
                    <a:pt x="4398" y="6814"/>
                  </a:cubicBezTo>
                  <a:cubicBezTo>
                    <a:pt x="5563" y="6814"/>
                    <a:pt x="6717" y="6333"/>
                    <a:pt x="7547" y="5407"/>
                  </a:cubicBezTo>
                  <a:cubicBezTo>
                    <a:pt x="7559" y="5347"/>
                    <a:pt x="7571" y="5286"/>
                    <a:pt x="7579" y="5225"/>
                  </a:cubicBezTo>
                  <a:cubicBezTo>
                    <a:pt x="7581" y="5216"/>
                    <a:pt x="7583" y="5208"/>
                    <a:pt x="7585" y="5199"/>
                  </a:cubicBezTo>
                  <a:cubicBezTo>
                    <a:pt x="7585" y="5194"/>
                    <a:pt x="7585" y="5189"/>
                    <a:pt x="7586" y="5185"/>
                  </a:cubicBezTo>
                  <a:cubicBezTo>
                    <a:pt x="7615" y="4986"/>
                    <a:pt x="7630" y="4785"/>
                    <a:pt x="7634" y="4583"/>
                  </a:cubicBezTo>
                  <a:lnTo>
                    <a:pt x="7634" y="4527"/>
                  </a:lnTo>
                  <a:cubicBezTo>
                    <a:pt x="7636" y="2026"/>
                    <a:pt x="5608" y="1"/>
                    <a:pt x="3110"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8" name="Google Shape;1588;p36"/>
            <p:cNvSpPr/>
            <p:nvPr/>
          </p:nvSpPr>
          <p:spPr>
            <a:xfrm>
              <a:off x="4365750" y="1579875"/>
              <a:ext cx="226375" cy="226400"/>
            </a:xfrm>
            <a:custGeom>
              <a:avLst/>
              <a:gdLst/>
              <a:ahLst/>
              <a:cxnLst/>
              <a:rect l="l" t="t" r="r" b="b"/>
              <a:pathLst>
                <a:path w="9055" h="9056" extrusionOk="0">
                  <a:moveTo>
                    <a:pt x="4527" y="9056"/>
                  </a:moveTo>
                  <a:cubicBezTo>
                    <a:pt x="7019" y="9056"/>
                    <a:pt x="9054" y="7021"/>
                    <a:pt x="9054" y="4528"/>
                  </a:cubicBezTo>
                  <a:cubicBezTo>
                    <a:pt x="9054" y="2034"/>
                    <a:pt x="7019" y="1"/>
                    <a:pt x="4527" y="1"/>
                  </a:cubicBezTo>
                  <a:cubicBezTo>
                    <a:pt x="2034" y="1"/>
                    <a:pt x="1" y="2034"/>
                    <a:pt x="1" y="4528"/>
                  </a:cubicBezTo>
                  <a:cubicBezTo>
                    <a:pt x="1" y="7021"/>
                    <a:pt x="2032" y="9056"/>
                    <a:pt x="4527" y="9056"/>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9" name="Google Shape;1589;p36"/>
            <p:cNvSpPr/>
            <p:nvPr/>
          </p:nvSpPr>
          <p:spPr>
            <a:xfrm>
              <a:off x="4415825" y="1584875"/>
              <a:ext cx="176300" cy="108175"/>
            </a:xfrm>
            <a:custGeom>
              <a:avLst/>
              <a:gdLst/>
              <a:ahLst/>
              <a:cxnLst/>
              <a:rect l="l" t="t" r="r" b="b"/>
              <a:pathLst>
                <a:path w="7052" h="4327" extrusionOk="0">
                  <a:moveTo>
                    <a:pt x="1197" y="0"/>
                  </a:moveTo>
                  <a:cubicBezTo>
                    <a:pt x="773" y="128"/>
                    <a:pt x="371" y="320"/>
                    <a:pt x="4" y="567"/>
                  </a:cubicBezTo>
                  <a:lnTo>
                    <a:pt x="0" y="572"/>
                  </a:lnTo>
                  <a:cubicBezTo>
                    <a:pt x="368" y="324"/>
                    <a:pt x="772" y="130"/>
                    <a:pt x="1197" y="0"/>
                  </a:cubicBezTo>
                  <a:close/>
                  <a:moveTo>
                    <a:pt x="3957" y="34"/>
                  </a:moveTo>
                  <a:lnTo>
                    <a:pt x="3957" y="34"/>
                  </a:lnTo>
                  <a:cubicBezTo>
                    <a:pt x="4764" y="305"/>
                    <a:pt x="5479" y="799"/>
                    <a:pt x="6019" y="1456"/>
                  </a:cubicBezTo>
                  <a:lnTo>
                    <a:pt x="6023" y="1454"/>
                  </a:lnTo>
                  <a:cubicBezTo>
                    <a:pt x="5481" y="797"/>
                    <a:pt x="4766" y="303"/>
                    <a:pt x="3957" y="34"/>
                  </a:cubicBezTo>
                  <a:close/>
                  <a:moveTo>
                    <a:pt x="6915" y="3228"/>
                  </a:moveTo>
                  <a:cubicBezTo>
                    <a:pt x="7005" y="3588"/>
                    <a:pt x="7051" y="3957"/>
                    <a:pt x="7051" y="4327"/>
                  </a:cubicBezTo>
                  <a:cubicBezTo>
                    <a:pt x="7051" y="3957"/>
                    <a:pt x="7005" y="3588"/>
                    <a:pt x="6917" y="32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0" name="Google Shape;1590;p36"/>
            <p:cNvSpPr/>
            <p:nvPr/>
          </p:nvSpPr>
          <p:spPr>
            <a:xfrm>
              <a:off x="4566300" y="1621250"/>
              <a:ext cx="22450" cy="44350"/>
            </a:xfrm>
            <a:custGeom>
              <a:avLst/>
              <a:gdLst/>
              <a:ahLst/>
              <a:cxnLst/>
              <a:rect l="l" t="t" r="r" b="b"/>
              <a:pathLst>
                <a:path w="898" h="1774" extrusionOk="0">
                  <a:moveTo>
                    <a:pt x="0" y="1"/>
                  </a:moveTo>
                  <a:cubicBezTo>
                    <a:pt x="426" y="519"/>
                    <a:pt x="732" y="1123"/>
                    <a:pt x="896" y="1773"/>
                  </a:cubicBezTo>
                  <a:lnTo>
                    <a:pt x="898" y="1773"/>
                  </a:lnTo>
                  <a:cubicBezTo>
                    <a:pt x="734" y="1123"/>
                    <a:pt x="429" y="517"/>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1" name="Google Shape;1591;p36"/>
            <p:cNvSpPr/>
            <p:nvPr/>
          </p:nvSpPr>
          <p:spPr>
            <a:xfrm>
              <a:off x="4401225" y="1579925"/>
              <a:ext cx="190925" cy="170325"/>
            </a:xfrm>
            <a:custGeom>
              <a:avLst/>
              <a:gdLst/>
              <a:ahLst/>
              <a:cxnLst/>
              <a:rect l="l" t="t" r="r" b="b"/>
              <a:pathLst>
                <a:path w="7637" h="6813" extrusionOk="0">
                  <a:moveTo>
                    <a:pt x="3099" y="1"/>
                  </a:moveTo>
                  <a:cubicBezTo>
                    <a:pt x="2203" y="1"/>
                    <a:pt x="1326" y="268"/>
                    <a:pt x="584" y="770"/>
                  </a:cubicBezTo>
                  <a:cubicBezTo>
                    <a:pt x="0" y="2000"/>
                    <a:pt x="43" y="3435"/>
                    <a:pt x="698" y="4627"/>
                  </a:cubicBezTo>
                  <a:lnTo>
                    <a:pt x="792" y="4579"/>
                  </a:lnTo>
                  <a:cubicBezTo>
                    <a:pt x="934" y="4508"/>
                    <a:pt x="1087" y="4473"/>
                    <a:pt x="1238" y="4473"/>
                  </a:cubicBezTo>
                  <a:cubicBezTo>
                    <a:pt x="1529" y="4473"/>
                    <a:pt x="1814" y="4601"/>
                    <a:pt x="2008" y="4838"/>
                  </a:cubicBezTo>
                  <a:cubicBezTo>
                    <a:pt x="2302" y="5197"/>
                    <a:pt x="2309" y="5713"/>
                    <a:pt x="2021" y="6081"/>
                  </a:cubicBezTo>
                  <a:cubicBezTo>
                    <a:pt x="2745" y="6573"/>
                    <a:pt x="3574" y="6813"/>
                    <a:pt x="4397" y="6813"/>
                  </a:cubicBezTo>
                  <a:cubicBezTo>
                    <a:pt x="5564" y="6813"/>
                    <a:pt x="6719" y="6331"/>
                    <a:pt x="7547" y="5407"/>
                  </a:cubicBezTo>
                  <a:cubicBezTo>
                    <a:pt x="7601" y="5134"/>
                    <a:pt x="7630" y="4860"/>
                    <a:pt x="7633" y="4583"/>
                  </a:cubicBezTo>
                  <a:lnTo>
                    <a:pt x="7633" y="4526"/>
                  </a:lnTo>
                  <a:cubicBezTo>
                    <a:pt x="7637" y="2027"/>
                    <a:pt x="5611" y="1"/>
                    <a:pt x="3114" y="1"/>
                  </a:cubicBezTo>
                  <a:cubicBezTo>
                    <a:pt x="3112" y="1"/>
                    <a:pt x="3110" y="1"/>
                    <a:pt x="3108" y="1"/>
                  </a:cubicBezTo>
                  <a:cubicBezTo>
                    <a:pt x="3105" y="1"/>
                    <a:pt x="3102" y="1"/>
                    <a:pt x="3099"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2" name="Google Shape;1592;p36"/>
            <p:cNvSpPr/>
            <p:nvPr/>
          </p:nvSpPr>
          <p:spPr>
            <a:xfrm>
              <a:off x="4360875" y="1854950"/>
              <a:ext cx="226250" cy="226325"/>
            </a:xfrm>
            <a:custGeom>
              <a:avLst/>
              <a:gdLst/>
              <a:ahLst/>
              <a:cxnLst/>
              <a:rect l="l" t="t" r="r" b="b"/>
              <a:pathLst>
                <a:path w="9050" h="9053" extrusionOk="0">
                  <a:moveTo>
                    <a:pt x="4526" y="9052"/>
                  </a:moveTo>
                  <a:cubicBezTo>
                    <a:pt x="7019" y="9052"/>
                    <a:pt x="9050" y="7021"/>
                    <a:pt x="9050" y="4528"/>
                  </a:cubicBezTo>
                  <a:cubicBezTo>
                    <a:pt x="9050" y="2034"/>
                    <a:pt x="7019" y="1"/>
                    <a:pt x="4526" y="1"/>
                  </a:cubicBezTo>
                  <a:cubicBezTo>
                    <a:pt x="2031" y="1"/>
                    <a:pt x="0" y="2034"/>
                    <a:pt x="0" y="4528"/>
                  </a:cubicBezTo>
                  <a:cubicBezTo>
                    <a:pt x="0" y="7021"/>
                    <a:pt x="2033" y="9052"/>
                    <a:pt x="4526" y="9052"/>
                  </a:cubicBezTo>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3" name="Google Shape;1593;p36"/>
            <p:cNvSpPr/>
            <p:nvPr/>
          </p:nvSpPr>
          <p:spPr>
            <a:xfrm>
              <a:off x="4474050" y="1854925"/>
              <a:ext cx="87450" cy="41425"/>
            </a:xfrm>
            <a:custGeom>
              <a:avLst/>
              <a:gdLst/>
              <a:ahLst/>
              <a:cxnLst/>
              <a:rect l="l" t="t" r="r" b="b"/>
              <a:pathLst>
                <a:path w="3498" h="1657" extrusionOk="0">
                  <a:moveTo>
                    <a:pt x="0" y="0"/>
                  </a:moveTo>
                  <a:cubicBezTo>
                    <a:pt x="1354" y="2"/>
                    <a:pt x="2636" y="610"/>
                    <a:pt x="3494" y="1657"/>
                  </a:cubicBezTo>
                  <a:lnTo>
                    <a:pt x="3498" y="1655"/>
                  </a:lnTo>
                  <a:cubicBezTo>
                    <a:pt x="2640" y="606"/>
                    <a:pt x="1354" y="0"/>
                    <a:pt x="0"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4" name="Google Shape;1594;p36"/>
            <p:cNvSpPr/>
            <p:nvPr/>
          </p:nvSpPr>
          <p:spPr>
            <a:xfrm>
              <a:off x="4561350" y="1896325"/>
              <a:ext cx="22425" cy="44350"/>
            </a:xfrm>
            <a:custGeom>
              <a:avLst/>
              <a:gdLst/>
              <a:ahLst/>
              <a:cxnLst/>
              <a:rect l="l" t="t" r="r" b="b"/>
              <a:pathLst>
                <a:path w="897" h="1774" extrusionOk="0">
                  <a:moveTo>
                    <a:pt x="1" y="1"/>
                  </a:moveTo>
                  <a:cubicBezTo>
                    <a:pt x="428" y="518"/>
                    <a:pt x="733" y="1123"/>
                    <a:pt x="896" y="1773"/>
                  </a:cubicBezTo>
                  <a:cubicBezTo>
                    <a:pt x="735" y="1123"/>
                    <a:pt x="428" y="518"/>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5" name="Google Shape;1595;p36"/>
            <p:cNvSpPr/>
            <p:nvPr/>
          </p:nvSpPr>
          <p:spPr>
            <a:xfrm>
              <a:off x="4410925" y="1855600"/>
              <a:ext cx="176200" cy="134575"/>
            </a:xfrm>
            <a:custGeom>
              <a:avLst/>
              <a:gdLst/>
              <a:ahLst/>
              <a:cxnLst/>
              <a:rect l="l" t="t" r="r" b="b"/>
              <a:pathLst>
                <a:path w="7048" h="5383" extrusionOk="0">
                  <a:moveTo>
                    <a:pt x="2046" y="0"/>
                  </a:moveTo>
                  <a:cubicBezTo>
                    <a:pt x="1314" y="77"/>
                    <a:pt x="613" y="331"/>
                    <a:pt x="4" y="741"/>
                  </a:cubicBezTo>
                  <a:cubicBezTo>
                    <a:pt x="2" y="743"/>
                    <a:pt x="2" y="744"/>
                    <a:pt x="0" y="746"/>
                  </a:cubicBezTo>
                  <a:cubicBezTo>
                    <a:pt x="611" y="334"/>
                    <a:pt x="1314" y="77"/>
                    <a:pt x="2046" y="0"/>
                  </a:cubicBezTo>
                  <a:close/>
                  <a:moveTo>
                    <a:pt x="7048" y="4537"/>
                  </a:moveTo>
                  <a:lnTo>
                    <a:pt x="7048" y="4537"/>
                  </a:lnTo>
                  <a:cubicBezTo>
                    <a:pt x="7047" y="4820"/>
                    <a:pt x="7018" y="5103"/>
                    <a:pt x="6963" y="5383"/>
                  </a:cubicBezTo>
                  <a:cubicBezTo>
                    <a:pt x="7018" y="5105"/>
                    <a:pt x="7047" y="4820"/>
                    <a:pt x="7048" y="4537"/>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6" name="Google Shape;1596;p36"/>
            <p:cNvSpPr/>
            <p:nvPr/>
          </p:nvSpPr>
          <p:spPr>
            <a:xfrm>
              <a:off x="4396325" y="1854925"/>
              <a:ext cx="190800" cy="170350"/>
            </a:xfrm>
            <a:custGeom>
              <a:avLst/>
              <a:gdLst/>
              <a:ahLst/>
              <a:cxnLst/>
              <a:rect l="l" t="t" r="r" b="b"/>
              <a:pathLst>
                <a:path w="7632" h="6814" extrusionOk="0">
                  <a:moveTo>
                    <a:pt x="3106" y="0"/>
                  </a:moveTo>
                  <a:lnTo>
                    <a:pt x="3108" y="2"/>
                  </a:lnTo>
                  <a:lnTo>
                    <a:pt x="3011" y="2"/>
                  </a:lnTo>
                  <a:cubicBezTo>
                    <a:pt x="2985" y="2"/>
                    <a:pt x="2961" y="2"/>
                    <a:pt x="2936" y="3"/>
                  </a:cubicBezTo>
                  <a:lnTo>
                    <a:pt x="2932" y="3"/>
                  </a:lnTo>
                  <a:lnTo>
                    <a:pt x="2861" y="7"/>
                  </a:lnTo>
                  <a:lnTo>
                    <a:pt x="2832" y="9"/>
                  </a:lnTo>
                  <a:lnTo>
                    <a:pt x="2781" y="12"/>
                  </a:lnTo>
                  <a:lnTo>
                    <a:pt x="2738" y="15"/>
                  </a:lnTo>
                  <a:lnTo>
                    <a:pt x="2696" y="19"/>
                  </a:lnTo>
                  <a:lnTo>
                    <a:pt x="2653" y="22"/>
                  </a:lnTo>
                  <a:lnTo>
                    <a:pt x="2631" y="26"/>
                  </a:lnTo>
                  <a:cubicBezTo>
                    <a:pt x="1899" y="102"/>
                    <a:pt x="1196" y="359"/>
                    <a:pt x="584" y="771"/>
                  </a:cubicBezTo>
                  <a:cubicBezTo>
                    <a:pt x="0" y="2001"/>
                    <a:pt x="43" y="3434"/>
                    <a:pt x="698" y="4628"/>
                  </a:cubicBezTo>
                  <a:lnTo>
                    <a:pt x="988" y="4482"/>
                  </a:lnTo>
                  <a:cubicBezTo>
                    <a:pt x="1131" y="4409"/>
                    <a:pt x="1283" y="4375"/>
                    <a:pt x="1434" y="4375"/>
                  </a:cubicBezTo>
                  <a:cubicBezTo>
                    <a:pt x="1757" y="4375"/>
                    <a:pt x="2071" y="4533"/>
                    <a:pt x="2262" y="4817"/>
                  </a:cubicBezTo>
                  <a:cubicBezTo>
                    <a:pt x="2541" y="5236"/>
                    <a:pt x="2464" y="5794"/>
                    <a:pt x="2083" y="6123"/>
                  </a:cubicBezTo>
                  <a:cubicBezTo>
                    <a:pt x="2793" y="6588"/>
                    <a:pt x="3598" y="6814"/>
                    <a:pt x="4397" y="6814"/>
                  </a:cubicBezTo>
                  <a:cubicBezTo>
                    <a:pt x="5564" y="6814"/>
                    <a:pt x="6719" y="6332"/>
                    <a:pt x="7547" y="5408"/>
                  </a:cubicBezTo>
                  <a:cubicBezTo>
                    <a:pt x="7603" y="5118"/>
                    <a:pt x="7632" y="4822"/>
                    <a:pt x="7632" y="4528"/>
                  </a:cubicBezTo>
                  <a:cubicBezTo>
                    <a:pt x="7628" y="2030"/>
                    <a:pt x="5604" y="5"/>
                    <a:pt x="3106"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7" name="Google Shape;1597;p36"/>
            <p:cNvSpPr/>
            <p:nvPr/>
          </p:nvSpPr>
          <p:spPr>
            <a:xfrm>
              <a:off x="4392400" y="2111650"/>
              <a:ext cx="226325" cy="226350"/>
            </a:xfrm>
            <a:custGeom>
              <a:avLst/>
              <a:gdLst/>
              <a:ahLst/>
              <a:cxnLst/>
              <a:rect l="l" t="t" r="r" b="b"/>
              <a:pathLst>
                <a:path w="9053" h="9054" extrusionOk="0">
                  <a:moveTo>
                    <a:pt x="4528" y="9053"/>
                  </a:moveTo>
                  <a:cubicBezTo>
                    <a:pt x="7021" y="9053"/>
                    <a:pt x="9052" y="7020"/>
                    <a:pt x="9052" y="4526"/>
                  </a:cubicBezTo>
                  <a:cubicBezTo>
                    <a:pt x="9052" y="2033"/>
                    <a:pt x="7021" y="0"/>
                    <a:pt x="4528" y="0"/>
                  </a:cubicBezTo>
                  <a:cubicBezTo>
                    <a:pt x="2034" y="0"/>
                    <a:pt x="1" y="2035"/>
                    <a:pt x="1" y="4526"/>
                  </a:cubicBezTo>
                  <a:cubicBezTo>
                    <a:pt x="1" y="7019"/>
                    <a:pt x="2034" y="9053"/>
                    <a:pt x="4528" y="9053"/>
                  </a:cubicBezTo>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8" name="Google Shape;1598;p36"/>
            <p:cNvSpPr/>
            <p:nvPr/>
          </p:nvSpPr>
          <p:spPr>
            <a:xfrm>
              <a:off x="4442600" y="2117600"/>
              <a:ext cx="123175" cy="13300"/>
            </a:xfrm>
            <a:custGeom>
              <a:avLst/>
              <a:gdLst/>
              <a:ahLst/>
              <a:cxnLst/>
              <a:rect l="l" t="t" r="r" b="b"/>
              <a:pathLst>
                <a:path w="4927" h="532" extrusionOk="0">
                  <a:moveTo>
                    <a:pt x="4072" y="37"/>
                  </a:moveTo>
                  <a:cubicBezTo>
                    <a:pt x="4370" y="146"/>
                    <a:pt x="4657" y="287"/>
                    <a:pt x="4926" y="457"/>
                  </a:cubicBezTo>
                  <a:lnTo>
                    <a:pt x="4926" y="455"/>
                  </a:lnTo>
                  <a:cubicBezTo>
                    <a:pt x="4657" y="285"/>
                    <a:pt x="4370" y="146"/>
                    <a:pt x="4072" y="37"/>
                  </a:cubicBezTo>
                  <a:close/>
                  <a:moveTo>
                    <a:pt x="1073" y="0"/>
                  </a:moveTo>
                  <a:cubicBezTo>
                    <a:pt x="693" y="128"/>
                    <a:pt x="332" y="305"/>
                    <a:pt x="2" y="528"/>
                  </a:cubicBezTo>
                  <a:lnTo>
                    <a:pt x="0" y="532"/>
                  </a:lnTo>
                  <a:cubicBezTo>
                    <a:pt x="332" y="309"/>
                    <a:pt x="693" y="130"/>
                    <a:pt x="1073"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9" name="Google Shape;1599;p36"/>
            <p:cNvSpPr/>
            <p:nvPr/>
          </p:nvSpPr>
          <p:spPr>
            <a:xfrm>
              <a:off x="4565750" y="2128975"/>
              <a:ext cx="53000" cy="95825"/>
            </a:xfrm>
            <a:custGeom>
              <a:avLst/>
              <a:gdLst/>
              <a:ahLst/>
              <a:cxnLst/>
              <a:rect l="l" t="t" r="r" b="b"/>
              <a:pathLst>
                <a:path w="2120" h="3833" extrusionOk="0">
                  <a:moveTo>
                    <a:pt x="0" y="0"/>
                  </a:moveTo>
                  <a:lnTo>
                    <a:pt x="0" y="2"/>
                  </a:lnTo>
                  <a:cubicBezTo>
                    <a:pt x="412" y="262"/>
                    <a:pt x="780" y="586"/>
                    <a:pt x="1088" y="962"/>
                  </a:cubicBezTo>
                  <a:lnTo>
                    <a:pt x="1092" y="960"/>
                  </a:lnTo>
                  <a:cubicBezTo>
                    <a:pt x="782" y="584"/>
                    <a:pt x="414" y="259"/>
                    <a:pt x="0" y="0"/>
                  </a:cubicBezTo>
                  <a:close/>
                  <a:moveTo>
                    <a:pt x="1984" y="2735"/>
                  </a:moveTo>
                  <a:cubicBezTo>
                    <a:pt x="2074" y="3094"/>
                    <a:pt x="2120" y="3462"/>
                    <a:pt x="2120" y="3833"/>
                  </a:cubicBezTo>
                  <a:cubicBezTo>
                    <a:pt x="2120" y="3462"/>
                    <a:pt x="2074" y="3094"/>
                    <a:pt x="1985" y="2735"/>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0" name="Google Shape;1600;p36"/>
            <p:cNvSpPr/>
            <p:nvPr/>
          </p:nvSpPr>
          <p:spPr>
            <a:xfrm>
              <a:off x="4592950" y="2153025"/>
              <a:ext cx="22450" cy="44325"/>
            </a:xfrm>
            <a:custGeom>
              <a:avLst/>
              <a:gdLst/>
              <a:ahLst/>
              <a:cxnLst/>
              <a:rect l="l" t="t" r="r" b="b"/>
              <a:pathLst>
                <a:path w="898" h="1773" extrusionOk="0">
                  <a:moveTo>
                    <a:pt x="0" y="0"/>
                  </a:moveTo>
                  <a:cubicBezTo>
                    <a:pt x="427" y="518"/>
                    <a:pt x="732" y="1122"/>
                    <a:pt x="896" y="1773"/>
                  </a:cubicBezTo>
                  <a:lnTo>
                    <a:pt x="897" y="1773"/>
                  </a:lnTo>
                  <a:cubicBezTo>
                    <a:pt x="734" y="1122"/>
                    <a:pt x="429" y="516"/>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1" name="Google Shape;1601;p36"/>
            <p:cNvSpPr/>
            <p:nvPr/>
          </p:nvSpPr>
          <p:spPr>
            <a:xfrm>
              <a:off x="4616575" y="2233425"/>
              <a:ext cx="1850" cy="13425"/>
            </a:xfrm>
            <a:custGeom>
              <a:avLst/>
              <a:gdLst/>
              <a:ahLst/>
              <a:cxnLst/>
              <a:rect l="l" t="t" r="r" b="b"/>
              <a:pathLst>
                <a:path w="74" h="537" extrusionOk="0">
                  <a:moveTo>
                    <a:pt x="73" y="1"/>
                  </a:moveTo>
                  <a:cubicBezTo>
                    <a:pt x="58" y="181"/>
                    <a:pt x="34" y="360"/>
                    <a:pt x="0" y="537"/>
                  </a:cubicBezTo>
                  <a:cubicBezTo>
                    <a:pt x="34" y="360"/>
                    <a:pt x="60" y="181"/>
                    <a:pt x="73" y="2"/>
                  </a:cubicBezTo>
                  <a:lnTo>
                    <a:pt x="73" y="1"/>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2" name="Google Shape;1602;p36"/>
            <p:cNvSpPr/>
            <p:nvPr/>
          </p:nvSpPr>
          <p:spPr>
            <a:xfrm>
              <a:off x="4618400" y="2224775"/>
              <a:ext cx="350" cy="8675"/>
            </a:xfrm>
            <a:custGeom>
              <a:avLst/>
              <a:gdLst/>
              <a:ahLst/>
              <a:cxnLst/>
              <a:rect l="l" t="t" r="r" b="b"/>
              <a:pathLst>
                <a:path w="14" h="347" extrusionOk="0">
                  <a:moveTo>
                    <a:pt x="12" y="1"/>
                  </a:moveTo>
                  <a:cubicBezTo>
                    <a:pt x="12" y="118"/>
                    <a:pt x="9" y="232"/>
                    <a:pt x="0" y="347"/>
                  </a:cubicBezTo>
                  <a:cubicBezTo>
                    <a:pt x="9" y="232"/>
                    <a:pt x="14" y="117"/>
                    <a:pt x="14"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3" name="Google Shape;1603;p36"/>
            <p:cNvSpPr/>
            <p:nvPr/>
          </p:nvSpPr>
          <p:spPr>
            <a:xfrm>
              <a:off x="4427900" y="2111675"/>
              <a:ext cx="190825" cy="170300"/>
            </a:xfrm>
            <a:custGeom>
              <a:avLst/>
              <a:gdLst/>
              <a:ahLst/>
              <a:cxnLst/>
              <a:rect l="l" t="t" r="r" b="b"/>
              <a:pathLst>
                <a:path w="7633" h="6812" extrusionOk="0">
                  <a:moveTo>
                    <a:pt x="3126" y="1"/>
                  </a:moveTo>
                  <a:cubicBezTo>
                    <a:pt x="3120" y="1"/>
                    <a:pt x="3114" y="1"/>
                    <a:pt x="3108" y="1"/>
                  </a:cubicBezTo>
                  <a:cubicBezTo>
                    <a:pt x="3103" y="1"/>
                    <a:pt x="3098" y="1"/>
                    <a:pt x="3092" y="1"/>
                  </a:cubicBezTo>
                  <a:cubicBezTo>
                    <a:pt x="2621" y="1"/>
                    <a:pt x="2151" y="76"/>
                    <a:pt x="1703" y="222"/>
                  </a:cubicBezTo>
                  <a:cubicBezTo>
                    <a:pt x="1688" y="227"/>
                    <a:pt x="1673" y="232"/>
                    <a:pt x="1657" y="237"/>
                  </a:cubicBezTo>
                  <a:cubicBezTo>
                    <a:pt x="1278" y="365"/>
                    <a:pt x="919" y="546"/>
                    <a:pt x="585" y="769"/>
                  </a:cubicBezTo>
                  <a:cubicBezTo>
                    <a:pt x="1" y="1998"/>
                    <a:pt x="43" y="3435"/>
                    <a:pt x="699" y="4627"/>
                  </a:cubicBezTo>
                  <a:lnTo>
                    <a:pt x="1186" y="4382"/>
                  </a:lnTo>
                  <a:cubicBezTo>
                    <a:pt x="1328" y="4311"/>
                    <a:pt x="1478" y="4278"/>
                    <a:pt x="1626" y="4278"/>
                  </a:cubicBezTo>
                  <a:cubicBezTo>
                    <a:pt x="1984" y="4278"/>
                    <a:pt x="2328" y="4472"/>
                    <a:pt x="2505" y="4809"/>
                  </a:cubicBezTo>
                  <a:cubicBezTo>
                    <a:pt x="2757" y="5286"/>
                    <a:pt x="2582" y="5877"/>
                    <a:pt x="2110" y="6139"/>
                  </a:cubicBezTo>
                  <a:cubicBezTo>
                    <a:pt x="2814" y="6592"/>
                    <a:pt x="3608" y="6811"/>
                    <a:pt x="4396" y="6811"/>
                  </a:cubicBezTo>
                  <a:cubicBezTo>
                    <a:pt x="5564" y="6811"/>
                    <a:pt x="6719" y="6328"/>
                    <a:pt x="7547" y="5405"/>
                  </a:cubicBezTo>
                  <a:cubicBezTo>
                    <a:pt x="7581" y="5228"/>
                    <a:pt x="7605" y="5049"/>
                    <a:pt x="7619" y="4871"/>
                  </a:cubicBezTo>
                  <a:cubicBezTo>
                    <a:pt x="7629" y="4756"/>
                    <a:pt x="7632" y="4641"/>
                    <a:pt x="7632" y="4525"/>
                  </a:cubicBezTo>
                  <a:cubicBezTo>
                    <a:pt x="7632" y="3478"/>
                    <a:pt x="7268" y="2463"/>
                    <a:pt x="6602" y="1654"/>
                  </a:cubicBezTo>
                  <a:cubicBezTo>
                    <a:pt x="6292" y="1278"/>
                    <a:pt x="5924" y="954"/>
                    <a:pt x="5514" y="694"/>
                  </a:cubicBezTo>
                  <a:cubicBezTo>
                    <a:pt x="4799" y="241"/>
                    <a:pt x="3971" y="1"/>
                    <a:pt x="3126"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4" name="Google Shape;1604;p36"/>
            <p:cNvSpPr/>
            <p:nvPr/>
          </p:nvSpPr>
          <p:spPr>
            <a:xfrm>
              <a:off x="4351025" y="2405050"/>
              <a:ext cx="226350" cy="226400"/>
            </a:xfrm>
            <a:custGeom>
              <a:avLst/>
              <a:gdLst/>
              <a:ahLst/>
              <a:cxnLst/>
              <a:rect l="l" t="t" r="r" b="b"/>
              <a:pathLst>
                <a:path w="9054" h="9056" extrusionOk="0">
                  <a:moveTo>
                    <a:pt x="4528" y="9056"/>
                  </a:moveTo>
                  <a:cubicBezTo>
                    <a:pt x="7021" y="9056"/>
                    <a:pt x="9054" y="7021"/>
                    <a:pt x="9054" y="4528"/>
                  </a:cubicBezTo>
                  <a:cubicBezTo>
                    <a:pt x="9054" y="2034"/>
                    <a:pt x="7021" y="1"/>
                    <a:pt x="4528" y="1"/>
                  </a:cubicBezTo>
                  <a:cubicBezTo>
                    <a:pt x="2034" y="1"/>
                    <a:pt x="1" y="2036"/>
                    <a:pt x="1" y="4528"/>
                  </a:cubicBezTo>
                  <a:cubicBezTo>
                    <a:pt x="1" y="7021"/>
                    <a:pt x="2034" y="9056"/>
                    <a:pt x="4528" y="9056"/>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5" name="Google Shape;1605;p36"/>
            <p:cNvSpPr/>
            <p:nvPr/>
          </p:nvSpPr>
          <p:spPr>
            <a:xfrm>
              <a:off x="4401100" y="2405050"/>
              <a:ext cx="176275" cy="135175"/>
            </a:xfrm>
            <a:custGeom>
              <a:avLst/>
              <a:gdLst/>
              <a:ahLst/>
              <a:cxnLst/>
              <a:rect l="l" t="t" r="r" b="b"/>
              <a:pathLst>
                <a:path w="7051" h="5407" extrusionOk="0">
                  <a:moveTo>
                    <a:pt x="2118" y="18"/>
                  </a:moveTo>
                  <a:cubicBezTo>
                    <a:pt x="2008" y="28"/>
                    <a:pt x="1899" y="42"/>
                    <a:pt x="1790" y="60"/>
                  </a:cubicBezTo>
                  <a:lnTo>
                    <a:pt x="1790" y="60"/>
                  </a:lnTo>
                  <a:cubicBezTo>
                    <a:pt x="1899" y="42"/>
                    <a:pt x="2008" y="28"/>
                    <a:pt x="2118" y="18"/>
                  </a:cubicBezTo>
                  <a:close/>
                  <a:moveTo>
                    <a:pt x="1790" y="60"/>
                  </a:moveTo>
                  <a:lnTo>
                    <a:pt x="1790" y="60"/>
                  </a:lnTo>
                  <a:cubicBezTo>
                    <a:pt x="1152" y="164"/>
                    <a:pt x="542" y="405"/>
                    <a:pt x="3" y="765"/>
                  </a:cubicBezTo>
                  <a:cubicBezTo>
                    <a:pt x="2" y="769"/>
                    <a:pt x="0" y="770"/>
                    <a:pt x="0" y="774"/>
                  </a:cubicBezTo>
                  <a:cubicBezTo>
                    <a:pt x="539" y="408"/>
                    <a:pt x="1150" y="165"/>
                    <a:pt x="1790" y="60"/>
                  </a:cubicBezTo>
                  <a:close/>
                  <a:moveTo>
                    <a:pt x="2531" y="1"/>
                  </a:moveTo>
                  <a:cubicBezTo>
                    <a:pt x="2529" y="1"/>
                    <a:pt x="2527" y="1"/>
                    <a:pt x="2525" y="1"/>
                  </a:cubicBezTo>
                  <a:cubicBezTo>
                    <a:pt x="3879" y="1"/>
                    <a:pt x="5161" y="609"/>
                    <a:pt x="6019" y="1656"/>
                  </a:cubicBezTo>
                  <a:lnTo>
                    <a:pt x="6023" y="1656"/>
                  </a:lnTo>
                  <a:cubicBezTo>
                    <a:pt x="5166" y="608"/>
                    <a:pt x="3884" y="1"/>
                    <a:pt x="2531" y="1"/>
                  </a:cubicBezTo>
                  <a:close/>
                  <a:moveTo>
                    <a:pt x="6915" y="3428"/>
                  </a:moveTo>
                  <a:cubicBezTo>
                    <a:pt x="7005" y="3788"/>
                    <a:pt x="7051" y="4157"/>
                    <a:pt x="7051" y="4527"/>
                  </a:cubicBezTo>
                  <a:cubicBezTo>
                    <a:pt x="7051" y="4157"/>
                    <a:pt x="7005" y="3788"/>
                    <a:pt x="6916" y="3428"/>
                  </a:cubicBezTo>
                  <a:close/>
                  <a:moveTo>
                    <a:pt x="6996" y="5226"/>
                  </a:moveTo>
                  <a:cubicBezTo>
                    <a:pt x="6986" y="5287"/>
                    <a:pt x="6976" y="5348"/>
                    <a:pt x="6965" y="5407"/>
                  </a:cubicBezTo>
                  <a:lnTo>
                    <a:pt x="6965" y="5407"/>
                  </a:lnTo>
                  <a:cubicBezTo>
                    <a:pt x="6976" y="5348"/>
                    <a:pt x="6986" y="5287"/>
                    <a:pt x="6996" y="5228"/>
                  </a:cubicBezTo>
                  <a:lnTo>
                    <a:pt x="6996" y="5226"/>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6" name="Google Shape;1606;p36"/>
            <p:cNvSpPr/>
            <p:nvPr/>
          </p:nvSpPr>
          <p:spPr>
            <a:xfrm>
              <a:off x="4551575" y="2446425"/>
              <a:ext cx="22400" cy="44400"/>
            </a:xfrm>
            <a:custGeom>
              <a:avLst/>
              <a:gdLst/>
              <a:ahLst/>
              <a:cxnLst/>
              <a:rect l="l" t="t" r="r" b="b"/>
              <a:pathLst>
                <a:path w="896" h="1776" extrusionOk="0">
                  <a:moveTo>
                    <a:pt x="2" y="1"/>
                  </a:moveTo>
                  <a:cubicBezTo>
                    <a:pt x="2" y="1"/>
                    <a:pt x="2" y="1"/>
                    <a:pt x="2" y="1"/>
                  </a:cubicBezTo>
                  <a:lnTo>
                    <a:pt x="2" y="1"/>
                  </a:lnTo>
                  <a:lnTo>
                    <a:pt x="4" y="1"/>
                  </a:lnTo>
                  <a:close/>
                  <a:moveTo>
                    <a:pt x="2" y="1"/>
                  </a:moveTo>
                  <a:lnTo>
                    <a:pt x="0" y="3"/>
                  </a:lnTo>
                  <a:cubicBezTo>
                    <a:pt x="427" y="518"/>
                    <a:pt x="732" y="1125"/>
                    <a:pt x="896" y="1775"/>
                  </a:cubicBezTo>
                  <a:cubicBezTo>
                    <a:pt x="734" y="1125"/>
                    <a:pt x="428" y="519"/>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7" name="Google Shape;1607;p36"/>
            <p:cNvSpPr/>
            <p:nvPr/>
          </p:nvSpPr>
          <p:spPr>
            <a:xfrm>
              <a:off x="4386450" y="2405025"/>
              <a:ext cx="190900" cy="170350"/>
            </a:xfrm>
            <a:custGeom>
              <a:avLst/>
              <a:gdLst/>
              <a:ahLst/>
              <a:cxnLst/>
              <a:rect l="l" t="t" r="r" b="b"/>
              <a:pathLst>
                <a:path w="7636" h="6814" extrusionOk="0">
                  <a:moveTo>
                    <a:pt x="3109" y="0"/>
                  </a:moveTo>
                  <a:lnTo>
                    <a:pt x="3111" y="2"/>
                  </a:lnTo>
                  <a:lnTo>
                    <a:pt x="3012" y="2"/>
                  </a:lnTo>
                  <a:cubicBezTo>
                    <a:pt x="2989" y="2"/>
                    <a:pt x="2965" y="4"/>
                    <a:pt x="2943" y="4"/>
                  </a:cubicBezTo>
                  <a:lnTo>
                    <a:pt x="2927" y="4"/>
                  </a:lnTo>
                  <a:lnTo>
                    <a:pt x="2866" y="7"/>
                  </a:lnTo>
                  <a:lnTo>
                    <a:pt x="2832" y="9"/>
                  </a:lnTo>
                  <a:lnTo>
                    <a:pt x="2793" y="12"/>
                  </a:lnTo>
                  <a:cubicBezTo>
                    <a:pt x="2767" y="14"/>
                    <a:pt x="2742" y="15"/>
                    <a:pt x="2716" y="17"/>
                  </a:cubicBezTo>
                  <a:lnTo>
                    <a:pt x="2704" y="17"/>
                  </a:lnTo>
                  <a:cubicBezTo>
                    <a:pt x="1945" y="85"/>
                    <a:pt x="1216" y="346"/>
                    <a:pt x="584" y="773"/>
                  </a:cubicBezTo>
                  <a:cubicBezTo>
                    <a:pt x="0" y="2002"/>
                    <a:pt x="45" y="3436"/>
                    <a:pt x="700" y="4630"/>
                  </a:cubicBezTo>
                  <a:lnTo>
                    <a:pt x="1381" y="4286"/>
                  </a:lnTo>
                  <a:cubicBezTo>
                    <a:pt x="1522" y="4217"/>
                    <a:pt x="1672" y="4184"/>
                    <a:pt x="1819" y="4184"/>
                  </a:cubicBezTo>
                  <a:cubicBezTo>
                    <a:pt x="2182" y="4184"/>
                    <a:pt x="2531" y="4384"/>
                    <a:pt x="2706" y="4730"/>
                  </a:cubicBezTo>
                  <a:cubicBezTo>
                    <a:pt x="2951" y="5215"/>
                    <a:pt x="2760" y="5808"/>
                    <a:pt x="2277" y="6058"/>
                  </a:cubicBezTo>
                  <a:lnTo>
                    <a:pt x="2113" y="6140"/>
                  </a:lnTo>
                  <a:cubicBezTo>
                    <a:pt x="2818" y="6593"/>
                    <a:pt x="3612" y="6813"/>
                    <a:pt x="4400" y="6813"/>
                  </a:cubicBezTo>
                  <a:cubicBezTo>
                    <a:pt x="5567" y="6813"/>
                    <a:pt x="6721" y="6331"/>
                    <a:pt x="7548" y="5408"/>
                  </a:cubicBezTo>
                  <a:cubicBezTo>
                    <a:pt x="7560" y="5347"/>
                    <a:pt x="7571" y="5287"/>
                    <a:pt x="7581" y="5226"/>
                  </a:cubicBezTo>
                  <a:cubicBezTo>
                    <a:pt x="7582" y="5217"/>
                    <a:pt x="7582" y="5209"/>
                    <a:pt x="7584" y="5200"/>
                  </a:cubicBezTo>
                  <a:cubicBezTo>
                    <a:pt x="7586" y="5192"/>
                    <a:pt x="7586" y="5190"/>
                    <a:pt x="7588" y="5183"/>
                  </a:cubicBezTo>
                  <a:cubicBezTo>
                    <a:pt x="7615" y="4986"/>
                    <a:pt x="7632" y="4785"/>
                    <a:pt x="7635" y="4584"/>
                  </a:cubicBezTo>
                  <a:lnTo>
                    <a:pt x="7635" y="4526"/>
                  </a:lnTo>
                  <a:cubicBezTo>
                    <a:pt x="7632" y="2028"/>
                    <a:pt x="5607" y="4"/>
                    <a:pt x="3109"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8" name="Google Shape;1608;p36"/>
            <p:cNvSpPr/>
            <p:nvPr/>
          </p:nvSpPr>
          <p:spPr>
            <a:xfrm>
              <a:off x="4346125" y="2680125"/>
              <a:ext cx="226375" cy="226400"/>
            </a:xfrm>
            <a:custGeom>
              <a:avLst/>
              <a:gdLst/>
              <a:ahLst/>
              <a:cxnLst/>
              <a:rect l="l" t="t" r="r" b="b"/>
              <a:pathLst>
                <a:path w="9055" h="9056" extrusionOk="0">
                  <a:moveTo>
                    <a:pt x="4528" y="9056"/>
                  </a:moveTo>
                  <a:cubicBezTo>
                    <a:pt x="7019" y="9056"/>
                    <a:pt x="9054" y="7021"/>
                    <a:pt x="9054" y="4528"/>
                  </a:cubicBezTo>
                  <a:cubicBezTo>
                    <a:pt x="9054" y="2034"/>
                    <a:pt x="7019" y="1"/>
                    <a:pt x="4528" y="1"/>
                  </a:cubicBezTo>
                  <a:cubicBezTo>
                    <a:pt x="2037" y="1"/>
                    <a:pt x="1" y="2034"/>
                    <a:pt x="1" y="4528"/>
                  </a:cubicBezTo>
                  <a:cubicBezTo>
                    <a:pt x="1" y="7021"/>
                    <a:pt x="2034" y="9056"/>
                    <a:pt x="4528" y="9056"/>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9" name="Google Shape;1609;p36"/>
            <p:cNvSpPr/>
            <p:nvPr/>
          </p:nvSpPr>
          <p:spPr>
            <a:xfrm>
              <a:off x="4459325" y="2680125"/>
              <a:ext cx="113175" cy="112875"/>
            </a:xfrm>
            <a:custGeom>
              <a:avLst/>
              <a:gdLst/>
              <a:ahLst/>
              <a:cxnLst/>
              <a:rect l="l" t="t" r="r" b="b"/>
              <a:pathLst>
                <a:path w="4527" h="4515" extrusionOk="0">
                  <a:moveTo>
                    <a:pt x="6" y="1"/>
                  </a:moveTo>
                  <a:cubicBezTo>
                    <a:pt x="4" y="1"/>
                    <a:pt x="2" y="1"/>
                    <a:pt x="0" y="1"/>
                  </a:cubicBezTo>
                  <a:cubicBezTo>
                    <a:pt x="1354" y="1"/>
                    <a:pt x="2636" y="609"/>
                    <a:pt x="3494" y="1656"/>
                  </a:cubicBezTo>
                  <a:lnTo>
                    <a:pt x="3498" y="1654"/>
                  </a:lnTo>
                  <a:cubicBezTo>
                    <a:pt x="2639" y="608"/>
                    <a:pt x="1359" y="1"/>
                    <a:pt x="6" y="1"/>
                  </a:cubicBezTo>
                  <a:close/>
                  <a:moveTo>
                    <a:pt x="4392" y="3428"/>
                  </a:moveTo>
                  <a:lnTo>
                    <a:pt x="4392" y="3430"/>
                  </a:lnTo>
                  <a:lnTo>
                    <a:pt x="4390" y="3430"/>
                  </a:lnTo>
                  <a:cubicBezTo>
                    <a:pt x="4479" y="3784"/>
                    <a:pt x="4525" y="4149"/>
                    <a:pt x="4526" y="4515"/>
                  </a:cubicBezTo>
                  <a:lnTo>
                    <a:pt x="4526" y="4515"/>
                  </a:lnTo>
                  <a:cubicBezTo>
                    <a:pt x="4525" y="4149"/>
                    <a:pt x="4479" y="3784"/>
                    <a:pt x="4392"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0" name="Google Shape;1610;p36"/>
            <p:cNvSpPr/>
            <p:nvPr/>
          </p:nvSpPr>
          <p:spPr>
            <a:xfrm>
              <a:off x="4546675" y="2721475"/>
              <a:ext cx="22450" cy="44400"/>
            </a:xfrm>
            <a:custGeom>
              <a:avLst/>
              <a:gdLst/>
              <a:ahLst/>
              <a:cxnLst/>
              <a:rect l="l" t="t" r="r" b="b"/>
              <a:pathLst>
                <a:path w="898" h="1776" extrusionOk="0">
                  <a:moveTo>
                    <a:pt x="4" y="0"/>
                  </a:moveTo>
                  <a:lnTo>
                    <a:pt x="0" y="2"/>
                  </a:lnTo>
                  <a:cubicBezTo>
                    <a:pt x="426" y="519"/>
                    <a:pt x="732" y="1126"/>
                    <a:pt x="896" y="1776"/>
                  </a:cubicBezTo>
                  <a:lnTo>
                    <a:pt x="898" y="1776"/>
                  </a:lnTo>
                  <a:cubicBezTo>
                    <a:pt x="734" y="1126"/>
                    <a:pt x="429" y="519"/>
                    <a:pt x="4" y="2"/>
                  </a:cubicBezTo>
                  <a:lnTo>
                    <a:pt x="4" y="0"/>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1" name="Google Shape;1611;p36"/>
            <p:cNvSpPr/>
            <p:nvPr/>
          </p:nvSpPr>
          <p:spPr>
            <a:xfrm>
              <a:off x="4396225" y="2680600"/>
              <a:ext cx="174850" cy="134700"/>
            </a:xfrm>
            <a:custGeom>
              <a:avLst/>
              <a:gdLst/>
              <a:ahLst/>
              <a:cxnLst/>
              <a:rect l="l" t="t" r="r" b="b"/>
              <a:pathLst>
                <a:path w="6994" h="5388" extrusionOk="0">
                  <a:moveTo>
                    <a:pt x="2119" y="0"/>
                  </a:moveTo>
                  <a:lnTo>
                    <a:pt x="2119" y="0"/>
                  </a:lnTo>
                  <a:cubicBezTo>
                    <a:pt x="1361" y="67"/>
                    <a:pt x="633" y="324"/>
                    <a:pt x="3" y="750"/>
                  </a:cubicBezTo>
                  <a:cubicBezTo>
                    <a:pt x="3" y="751"/>
                    <a:pt x="1" y="753"/>
                    <a:pt x="1" y="753"/>
                  </a:cubicBezTo>
                  <a:cubicBezTo>
                    <a:pt x="631" y="327"/>
                    <a:pt x="1360" y="69"/>
                    <a:pt x="2119" y="0"/>
                  </a:cubicBezTo>
                  <a:close/>
                  <a:moveTo>
                    <a:pt x="6994" y="5212"/>
                  </a:moveTo>
                  <a:cubicBezTo>
                    <a:pt x="6986" y="5271"/>
                    <a:pt x="6975" y="5330"/>
                    <a:pt x="6964" y="5387"/>
                  </a:cubicBezTo>
                  <a:lnTo>
                    <a:pt x="6964" y="5387"/>
                  </a:lnTo>
                  <a:cubicBezTo>
                    <a:pt x="6975" y="5330"/>
                    <a:pt x="6986" y="5271"/>
                    <a:pt x="6994" y="5214"/>
                  </a:cubicBezTo>
                  <a:lnTo>
                    <a:pt x="6994" y="5212"/>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2" name="Google Shape;1612;p36"/>
            <p:cNvSpPr/>
            <p:nvPr/>
          </p:nvSpPr>
          <p:spPr>
            <a:xfrm>
              <a:off x="4381600" y="2680075"/>
              <a:ext cx="190850" cy="170400"/>
            </a:xfrm>
            <a:custGeom>
              <a:avLst/>
              <a:gdLst/>
              <a:ahLst/>
              <a:cxnLst/>
              <a:rect l="l" t="t" r="r" b="b"/>
              <a:pathLst>
                <a:path w="7634" h="6816" extrusionOk="0">
                  <a:moveTo>
                    <a:pt x="3108" y="1"/>
                  </a:moveTo>
                  <a:lnTo>
                    <a:pt x="3109" y="3"/>
                  </a:lnTo>
                  <a:lnTo>
                    <a:pt x="3011" y="3"/>
                  </a:lnTo>
                  <a:cubicBezTo>
                    <a:pt x="2988" y="3"/>
                    <a:pt x="2965" y="4"/>
                    <a:pt x="2941" y="4"/>
                  </a:cubicBezTo>
                  <a:lnTo>
                    <a:pt x="2927" y="4"/>
                  </a:lnTo>
                  <a:cubicBezTo>
                    <a:pt x="2905" y="4"/>
                    <a:pt x="2885" y="6"/>
                    <a:pt x="2864" y="8"/>
                  </a:cubicBezTo>
                  <a:lnTo>
                    <a:pt x="2830" y="10"/>
                  </a:lnTo>
                  <a:lnTo>
                    <a:pt x="2793" y="13"/>
                  </a:lnTo>
                  <a:cubicBezTo>
                    <a:pt x="2767" y="15"/>
                    <a:pt x="2740" y="16"/>
                    <a:pt x="2714" y="18"/>
                  </a:cubicBezTo>
                  <a:lnTo>
                    <a:pt x="2702" y="20"/>
                  </a:lnTo>
                  <a:cubicBezTo>
                    <a:pt x="1945" y="88"/>
                    <a:pt x="1216" y="347"/>
                    <a:pt x="586" y="774"/>
                  </a:cubicBezTo>
                  <a:cubicBezTo>
                    <a:pt x="0" y="2002"/>
                    <a:pt x="43" y="3437"/>
                    <a:pt x="700" y="4631"/>
                  </a:cubicBezTo>
                  <a:lnTo>
                    <a:pt x="1577" y="4188"/>
                  </a:lnTo>
                  <a:cubicBezTo>
                    <a:pt x="1721" y="4116"/>
                    <a:pt x="1874" y="4081"/>
                    <a:pt x="2024" y="4081"/>
                  </a:cubicBezTo>
                  <a:cubicBezTo>
                    <a:pt x="2388" y="4081"/>
                    <a:pt x="2737" y="4281"/>
                    <a:pt x="2912" y="4627"/>
                  </a:cubicBezTo>
                  <a:cubicBezTo>
                    <a:pt x="3159" y="5116"/>
                    <a:pt x="2961" y="5714"/>
                    <a:pt x="2473" y="5960"/>
                  </a:cubicBezTo>
                  <a:lnTo>
                    <a:pt x="2112" y="6143"/>
                  </a:lnTo>
                  <a:cubicBezTo>
                    <a:pt x="2815" y="6595"/>
                    <a:pt x="3609" y="6815"/>
                    <a:pt x="4397" y="6815"/>
                  </a:cubicBezTo>
                  <a:cubicBezTo>
                    <a:pt x="5566" y="6815"/>
                    <a:pt x="6721" y="6332"/>
                    <a:pt x="7548" y="5409"/>
                  </a:cubicBezTo>
                  <a:cubicBezTo>
                    <a:pt x="7560" y="5351"/>
                    <a:pt x="7570" y="5291"/>
                    <a:pt x="7579" y="5232"/>
                  </a:cubicBezTo>
                  <a:cubicBezTo>
                    <a:pt x="7582" y="5220"/>
                    <a:pt x="7584" y="5208"/>
                    <a:pt x="7586" y="5196"/>
                  </a:cubicBezTo>
                  <a:cubicBezTo>
                    <a:pt x="7586" y="5194"/>
                    <a:pt x="7586" y="5193"/>
                    <a:pt x="7586" y="5191"/>
                  </a:cubicBezTo>
                  <a:cubicBezTo>
                    <a:pt x="7613" y="5009"/>
                    <a:pt x="7628" y="4825"/>
                    <a:pt x="7633" y="4641"/>
                  </a:cubicBezTo>
                  <a:lnTo>
                    <a:pt x="7633" y="4627"/>
                  </a:lnTo>
                  <a:lnTo>
                    <a:pt x="7633" y="4586"/>
                  </a:lnTo>
                  <a:lnTo>
                    <a:pt x="7633" y="4528"/>
                  </a:lnTo>
                  <a:cubicBezTo>
                    <a:pt x="7628" y="2031"/>
                    <a:pt x="5606" y="6"/>
                    <a:pt x="3108"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3" name="Google Shape;1613;p36"/>
            <p:cNvSpPr/>
            <p:nvPr/>
          </p:nvSpPr>
          <p:spPr>
            <a:xfrm>
              <a:off x="4341200" y="2955200"/>
              <a:ext cx="226400" cy="226350"/>
            </a:xfrm>
            <a:custGeom>
              <a:avLst/>
              <a:gdLst/>
              <a:ahLst/>
              <a:cxnLst/>
              <a:rect l="l" t="t" r="r" b="b"/>
              <a:pathLst>
                <a:path w="9056" h="9054" extrusionOk="0">
                  <a:moveTo>
                    <a:pt x="4528" y="9054"/>
                  </a:moveTo>
                  <a:cubicBezTo>
                    <a:pt x="7021" y="9054"/>
                    <a:pt x="9055" y="7021"/>
                    <a:pt x="9055" y="4526"/>
                  </a:cubicBezTo>
                  <a:cubicBezTo>
                    <a:pt x="9055" y="2034"/>
                    <a:pt x="7021" y="1"/>
                    <a:pt x="4528" y="1"/>
                  </a:cubicBezTo>
                  <a:cubicBezTo>
                    <a:pt x="2033" y="1"/>
                    <a:pt x="0" y="2034"/>
                    <a:pt x="0" y="4526"/>
                  </a:cubicBezTo>
                  <a:cubicBezTo>
                    <a:pt x="0" y="7021"/>
                    <a:pt x="2033" y="9054"/>
                    <a:pt x="4528"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4" name="Google Shape;1614;p36"/>
            <p:cNvSpPr/>
            <p:nvPr/>
          </p:nvSpPr>
          <p:spPr>
            <a:xfrm>
              <a:off x="4454375" y="2955150"/>
              <a:ext cx="113225" cy="113225"/>
            </a:xfrm>
            <a:custGeom>
              <a:avLst/>
              <a:gdLst/>
              <a:ahLst/>
              <a:cxnLst/>
              <a:rect l="l" t="t" r="r" b="b"/>
              <a:pathLst>
                <a:path w="4529" h="4529" extrusionOk="0">
                  <a:moveTo>
                    <a:pt x="7" y="1"/>
                  </a:moveTo>
                  <a:cubicBezTo>
                    <a:pt x="5" y="1"/>
                    <a:pt x="3" y="1"/>
                    <a:pt x="1" y="1"/>
                  </a:cubicBezTo>
                  <a:cubicBezTo>
                    <a:pt x="1356" y="3"/>
                    <a:pt x="2640" y="610"/>
                    <a:pt x="3498" y="1659"/>
                  </a:cubicBezTo>
                  <a:lnTo>
                    <a:pt x="3502" y="1658"/>
                  </a:lnTo>
                  <a:cubicBezTo>
                    <a:pt x="2643" y="608"/>
                    <a:pt x="1360" y="1"/>
                    <a:pt x="7" y="1"/>
                  </a:cubicBezTo>
                  <a:close/>
                  <a:moveTo>
                    <a:pt x="4394" y="3430"/>
                  </a:moveTo>
                  <a:cubicBezTo>
                    <a:pt x="4482" y="3789"/>
                    <a:pt x="4528" y="4159"/>
                    <a:pt x="4528" y="4528"/>
                  </a:cubicBezTo>
                  <a:cubicBezTo>
                    <a:pt x="4528" y="4159"/>
                    <a:pt x="4484" y="3789"/>
                    <a:pt x="4394" y="343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5" name="Google Shape;1615;p36"/>
            <p:cNvSpPr/>
            <p:nvPr/>
          </p:nvSpPr>
          <p:spPr>
            <a:xfrm>
              <a:off x="4541775" y="2996575"/>
              <a:ext cx="22425" cy="44375"/>
            </a:xfrm>
            <a:custGeom>
              <a:avLst/>
              <a:gdLst/>
              <a:ahLst/>
              <a:cxnLst/>
              <a:rect l="l" t="t" r="r" b="b"/>
              <a:pathLst>
                <a:path w="897" h="1775" extrusionOk="0">
                  <a:moveTo>
                    <a:pt x="2" y="1"/>
                  </a:moveTo>
                  <a:cubicBezTo>
                    <a:pt x="2" y="1"/>
                    <a:pt x="3" y="1"/>
                    <a:pt x="3" y="1"/>
                  </a:cubicBezTo>
                  <a:lnTo>
                    <a:pt x="3" y="1"/>
                  </a:lnTo>
                  <a:lnTo>
                    <a:pt x="4" y="1"/>
                  </a:lnTo>
                  <a:close/>
                  <a:moveTo>
                    <a:pt x="3" y="1"/>
                  </a:moveTo>
                  <a:lnTo>
                    <a:pt x="0" y="2"/>
                  </a:lnTo>
                  <a:cubicBezTo>
                    <a:pt x="428" y="518"/>
                    <a:pt x="733" y="1124"/>
                    <a:pt x="896" y="1775"/>
                  </a:cubicBezTo>
                  <a:cubicBezTo>
                    <a:pt x="734" y="1125"/>
                    <a:pt x="430" y="519"/>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6" name="Google Shape;1616;p36"/>
            <p:cNvSpPr/>
            <p:nvPr/>
          </p:nvSpPr>
          <p:spPr>
            <a:xfrm>
              <a:off x="4391300" y="2956100"/>
              <a:ext cx="174875" cy="134325"/>
            </a:xfrm>
            <a:custGeom>
              <a:avLst/>
              <a:gdLst/>
              <a:ahLst/>
              <a:cxnLst/>
              <a:rect l="l" t="t" r="r" b="b"/>
              <a:pathLst>
                <a:path w="6995" h="5373" extrusionOk="0">
                  <a:moveTo>
                    <a:pt x="1945" y="1"/>
                  </a:moveTo>
                  <a:lnTo>
                    <a:pt x="1945" y="1"/>
                  </a:lnTo>
                  <a:cubicBezTo>
                    <a:pt x="1249" y="89"/>
                    <a:pt x="584" y="339"/>
                    <a:pt x="2" y="731"/>
                  </a:cubicBezTo>
                  <a:cubicBezTo>
                    <a:pt x="2" y="732"/>
                    <a:pt x="2" y="732"/>
                    <a:pt x="0" y="734"/>
                  </a:cubicBezTo>
                  <a:cubicBezTo>
                    <a:pt x="582" y="341"/>
                    <a:pt x="1249" y="89"/>
                    <a:pt x="1945" y="1"/>
                  </a:cubicBezTo>
                  <a:close/>
                  <a:moveTo>
                    <a:pt x="6994" y="5203"/>
                  </a:moveTo>
                  <a:cubicBezTo>
                    <a:pt x="6986" y="5260"/>
                    <a:pt x="6976" y="5315"/>
                    <a:pt x="6964" y="5371"/>
                  </a:cubicBezTo>
                  <a:lnTo>
                    <a:pt x="6964" y="5372"/>
                  </a:lnTo>
                  <a:cubicBezTo>
                    <a:pt x="6976" y="5315"/>
                    <a:pt x="6986" y="5260"/>
                    <a:pt x="6994" y="5203"/>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7" name="Google Shape;1617;p36"/>
            <p:cNvSpPr/>
            <p:nvPr/>
          </p:nvSpPr>
          <p:spPr>
            <a:xfrm>
              <a:off x="4376700" y="2955125"/>
              <a:ext cx="190850" cy="170375"/>
            </a:xfrm>
            <a:custGeom>
              <a:avLst/>
              <a:gdLst/>
              <a:ahLst/>
              <a:cxnLst/>
              <a:rect l="l" t="t" r="r" b="b"/>
              <a:pathLst>
                <a:path w="7634" h="6815" extrusionOk="0">
                  <a:moveTo>
                    <a:pt x="3106" y="0"/>
                  </a:moveTo>
                  <a:lnTo>
                    <a:pt x="3108" y="2"/>
                  </a:lnTo>
                  <a:lnTo>
                    <a:pt x="3011" y="2"/>
                  </a:lnTo>
                  <a:cubicBezTo>
                    <a:pt x="2985" y="2"/>
                    <a:pt x="2961" y="4"/>
                    <a:pt x="2936" y="5"/>
                  </a:cubicBezTo>
                  <a:lnTo>
                    <a:pt x="2931" y="5"/>
                  </a:lnTo>
                  <a:lnTo>
                    <a:pt x="2861" y="9"/>
                  </a:lnTo>
                  <a:lnTo>
                    <a:pt x="2832" y="10"/>
                  </a:lnTo>
                  <a:lnTo>
                    <a:pt x="2779" y="14"/>
                  </a:lnTo>
                  <a:lnTo>
                    <a:pt x="2737" y="17"/>
                  </a:lnTo>
                  <a:lnTo>
                    <a:pt x="2694" y="21"/>
                  </a:lnTo>
                  <a:lnTo>
                    <a:pt x="2652" y="24"/>
                  </a:lnTo>
                  <a:lnTo>
                    <a:pt x="2629" y="26"/>
                  </a:lnTo>
                  <a:cubicBezTo>
                    <a:pt x="2597" y="29"/>
                    <a:pt x="2566" y="33"/>
                    <a:pt x="2536" y="38"/>
                  </a:cubicBezTo>
                  <a:lnTo>
                    <a:pt x="2531" y="38"/>
                  </a:lnTo>
                  <a:cubicBezTo>
                    <a:pt x="1834" y="126"/>
                    <a:pt x="1168" y="378"/>
                    <a:pt x="586" y="771"/>
                  </a:cubicBezTo>
                  <a:cubicBezTo>
                    <a:pt x="0" y="2001"/>
                    <a:pt x="41" y="3436"/>
                    <a:pt x="699" y="4630"/>
                  </a:cubicBezTo>
                  <a:lnTo>
                    <a:pt x="1773" y="4088"/>
                  </a:lnTo>
                  <a:cubicBezTo>
                    <a:pt x="1916" y="4016"/>
                    <a:pt x="2069" y="3982"/>
                    <a:pt x="2219" y="3982"/>
                  </a:cubicBezTo>
                  <a:cubicBezTo>
                    <a:pt x="2583" y="3982"/>
                    <a:pt x="2933" y="4182"/>
                    <a:pt x="3108" y="4529"/>
                  </a:cubicBezTo>
                  <a:cubicBezTo>
                    <a:pt x="3355" y="5020"/>
                    <a:pt x="3159" y="5617"/>
                    <a:pt x="2669" y="5864"/>
                  </a:cubicBezTo>
                  <a:lnTo>
                    <a:pt x="2115" y="6144"/>
                  </a:lnTo>
                  <a:cubicBezTo>
                    <a:pt x="2818" y="6595"/>
                    <a:pt x="3611" y="6815"/>
                    <a:pt x="4398" y="6815"/>
                  </a:cubicBezTo>
                  <a:cubicBezTo>
                    <a:pt x="5566" y="6815"/>
                    <a:pt x="6720" y="6332"/>
                    <a:pt x="7548" y="5408"/>
                  </a:cubicBezTo>
                  <a:cubicBezTo>
                    <a:pt x="7560" y="5350"/>
                    <a:pt x="7571" y="5292"/>
                    <a:pt x="7579" y="5233"/>
                  </a:cubicBezTo>
                  <a:lnTo>
                    <a:pt x="7586" y="5195"/>
                  </a:lnTo>
                  <a:lnTo>
                    <a:pt x="7586" y="5190"/>
                  </a:lnTo>
                  <a:cubicBezTo>
                    <a:pt x="7613" y="5008"/>
                    <a:pt x="7629" y="4826"/>
                    <a:pt x="7634" y="4642"/>
                  </a:cubicBezTo>
                  <a:lnTo>
                    <a:pt x="7634" y="4626"/>
                  </a:lnTo>
                  <a:lnTo>
                    <a:pt x="7634" y="4586"/>
                  </a:lnTo>
                  <a:lnTo>
                    <a:pt x="7634" y="4528"/>
                  </a:lnTo>
                  <a:cubicBezTo>
                    <a:pt x="7629" y="2030"/>
                    <a:pt x="5604" y="5"/>
                    <a:pt x="3106"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8" name="Google Shape;1618;p36"/>
            <p:cNvSpPr/>
            <p:nvPr/>
          </p:nvSpPr>
          <p:spPr>
            <a:xfrm>
              <a:off x="4336300" y="3230225"/>
              <a:ext cx="226400" cy="226400"/>
            </a:xfrm>
            <a:custGeom>
              <a:avLst/>
              <a:gdLst/>
              <a:ahLst/>
              <a:cxnLst/>
              <a:rect l="l" t="t" r="r" b="b"/>
              <a:pathLst>
                <a:path w="9056" h="9056" extrusionOk="0">
                  <a:moveTo>
                    <a:pt x="4528" y="9056"/>
                  </a:moveTo>
                  <a:cubicBezTo>
                    <a:pt x="7021" y="9056"/>
                    <a:pt x="9056" y="7023"/>
                    <a:pt x="9056" y="4528"/>
                  </a:cubicBezTo>
                  <a:cubicBezTo>
                    <a:pt x="9056" y="2035"/>
                    <a:pt x="7021" y="1"/>
                    <a:pt x="4528" y="1"/>
                  </a:cubicBezTo>
                  <a:cubicBezTo>
                    <a:pt x="2035" y="1"/>
                    <a:pt x="1" y="2035"/>
                    <a:pt x="1" y="4528"/>
                  </a:cubicBezTo>
                  <a:cubicBezTo>
                    <a:pt x="1" y="7023"/>
                    <a:pt x="2035" y="9056"/>
                    <a:pt x="4528" y="9056"/>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9" name="Google Shape;1619;p36"/>
            <p:cNvSpPr/>
            <p:nvPr/>
          </p:nvSpPr>
          <p:spPr>
            <a:xfrm>
              <a:off x="4386450" y="3236450"/>
              <a:ext cx="150550" cy="35225"/>
            </a:xfrm>
            <a:custGeom>
              <a:avLst/>
              <a:gdLst/>
              <a:ahLst/>
              <a:cxnLst/>
              <a:rect l="l" t="t" r="r" b="b"/>
              <a:pathLst>
                <a:path w="6022" h="1409" extrusionOk="0">
                  <a:moveTo>
                    <a:pt x="1042" y="0"/>
                  </a:moveTo>
                  <a:cubicBezTo>
                    <a:pt x="949" y="33"/>
                    <a:pt x="856" y="69"/>
                    <a:pt x="764" y="108"/>
                  </a:cubicBezTo>
                  <a:lnTo>
                    <a:pt x="764" y="108"/>
                  </a:lnTo>
                  <a:cubicBezTo>
                    <a:pt x="856" y="70"/>
                    <a:pt x="950" y="34"/>
                    <a:pt x="1044" y="2"/>
                  </a:cubicBezTo>
                  <a:lnTo>
                    <a:pt x="1042" y="0"/>
                  </a:lnTo>
                  <a:close/>
                  <a:moveTo>
                    <a:pt x="764" y="108"/>
                  </a:moveTo>
                  <a:lnTo>
                    <a:pt x="764" y="108"/>
                  </a:lnTo>
                  <a:cubicBezTo>
                    <a:pt x="497" y="221"/>
                    <a:pt x="241" y="359"/>
                    <a:pt x="0" y="521"/>
                  </a:cubicBezTo>
                  <a:cubicBezTo>
                    <a:pt x="0" y="521"/>
                    <a:pt x="0" y="521"/>
                    <a:pt x="0" y="523"/>
                  </a:cubicBezTo>
                  <a:cubicBezTo>
                    <a:pt x="241" y="361"/>
                    <a:pt x="497" y="222"/>
                    <a:pt x="764" y="108"/>
                  </a:cubicBezTo>
                  <a:close/>
                  <a:moveTo>
                    <a:pt x="4180" y="67"/>
                  </a:moveTo>
                  <a:cubicBezTo>
                    <a:pt x="4897" y="351"/>
                    <a:pt x="5529" y="813"/>
                    <a:pt x="6019" y="1408"/>
                  </a:cubicBezTo>
                  <a:lnTo>
                    <a:pt x="6021" y="1407"/>
                  </a:lnTo>
                  <a:cubicBezTo>
                    <a:pt x="5532" y="811"/>
                    <a:pt x="4897" y="349"/>
                    <a:pt x="4180" y="67"/>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0" name="Google Shape;1620;p36"/>
            <p:cNvSpPr/>
            <p:nvPr/>
          </p:nvSpPr>
          <p:spPr>
            <a:xfrm>
              <a:off x="4536925" y="3271650"/>
              <a:ext cx="22400" cy="44375"/>
            </a:xfrm>
            <a:custGeom>
              <a:avLst/>
              <a:gdLst/>
              <a:ahLst/>
              <a:cxnLst/>
              <a:rect l="l" t="t" r="r" b="b"/>
              <a:pathLst>
                <a:path w="896" h="1775" extrusionOk="0">
                  <a:moveTo>
                    <a:pt x="0" y="0"/>
                  </a:moveTo>
                  <a:cubicBezTo>
                    <a:pt x="426" y="518"/>
                    <a:pt x="733" y="1124"/>
                    <a:pt x="896" y="1775"/>
                  </a:cubicBezTo>
                  <a:cubicBezTo>
                    <a:pt x="733" y="1124"/>
                    <a:pt x="428" y="518"/>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1" name="Google Shape;1621;p36"/>
            <p:cNvSpPr/>
            <p:nvPr/>
          </p:nvSpPr>
          <p:spPr>
            <a:xfrm>
              <a:off x="4560500" y="3343450"/>
              <a:ext cx="2200" cy="22000"/>
            </a:xfrm>
            <a:custGeom>
              <a:avLst/>
              <a:gdLst/>
              <a:ahLst/>
              <a:cxnLst/>
              <a:rect l="l" t="t" r="r" b="b"/>
              <a:pathLst>
                <a:path w="88" h="880" extrusionOk="0">
                  <a:moveTo>
                    <a:pt x="31" y="704"/>
                  </a:moveTo>
                  <a:cubicBezTo>
                    <a:pt x="23" y="764"/>
                    <a:pt x="13" y="822"/>
                    <a:pt x="1" y="880"/>
                  </a:cubicBezTo>
                  <a:lnTo>
                    <a:pt x="1" y="880"/>
                  </a:lnTo>
                  <a:cubicBezTo>
                    <a:pt x="13" y="822"/>
                    <a:pt x="23" y="764"/>
                    <a:pt x="31" y="704"/>
                  </a:cubicBezTo>
                  <a:moveTo>
                    <a:pt x="38" y="662"/>
                  </a:moveTo>
                  <a:cubicBezTo>
                    <a:pt x="38" y="663"/>
                    <a:pt x="38" y="665"/>
                    <a:pt x="36" y="668"/>
                  </a:cubicBezTo>
                  <a:cubicBezTo>
                    <a:pt x="38" y="665"/>
                    <a:pt x="38" y="663"/>
                    <a:pt x="38" y="662"/>
                  </a:cubicBezTo>
                  <a:close/>
                  <a:moveTo>
                    <a:pt x="86" y="98"/>
                  </a:moveTo>
                  <a:lnTo>
                    <a:pt x="86" y="98"/>
                  </a:lnTo>
                  <a:close/>
                  <a:moveTo>
                    <a:pt x="88" y="1"/>
                  </a:moveTo>
                  <a:lnTo>
                    <a:pt x="88" y="57"/>
                  </a:lnTo>
                  <a:lnTo>
                    <a:pt x="88" y="1"/>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2" name="Google Shape;1622;p36"/>
            <p:cNvSpPr/>
            <p:nvPr/>
          </p:nvSpPr>
          <p:spPr>
            <a:xfrm>
              <a:off x="4371800" y="3230275"/>
              <a:ext cx="190900" cy="170325"/>
            </a:xfrm>
            <a:custGeom>
              <a:avLst/>
              <a:gdLst/>
              <a:ahLst/>
              <a:cxnLst/>
              <a:rect l="l" t="t" r="r" b="b"/>
              <a:pathLst>
                <a:path w="7636" h="6813" extrusionOk="0">
                  <a:moveTo>
                    <a:pt x="3109" y="0"/>
                  </a:moveTo>
                  <a:cubicBezTo>
                    <a:pt x="3108" y="0"/>
                    <a:pt x="3107" y="0"/>
                    <a:pt x="3106" y="0"/>
                  </a:cubicBezTo>
                  <a:lnTo>
                    <a:pt x="3108" y="0"/>
                  </a:lnTo>
                  <a:cubicBezTo>
                    <a:pt x="2626" y="0"/>
                    <a:pt x="2148" y="77"/>
                    <a:pt x="1691" y="227"/>
                  </a:cubicBezTo>
                  <a:cubicBezTo>
                    <a:pt x="1688" y="227"/>
                    <a:pt x="1686" y="229"/>
                    <a:pt x="1683" y="229"/>
                  </a:cubicBezTo>
                  <a:lnTo>
                    <a:pt x="1628" y="247"/>
                  </a:lnTo>
                  <a:cubicBezTo>
                    <a:pt x="1261" y="375"/>
                    <a:pt x="910" y="550"/>
                    <a:pt x="586" y="770"/>
                  </a:cubicBezTo>
                  <a:cubicBezTo>
                    <a:pt x="1" y="1999"/>
                    <a:pt x="41" y="3435"/>
                    <a:pt x="699" y="4628"/>
                  </a:cubicBezTo>
                  <a:lnTo>
                    <a:pt x="1969" y="3988"/>
                  </a:lnTo>
                  <a:cubicBezTo>
                    <a:pt x="2112" y="3916"/>
                    <a:pt x="2265" y="3881"/>
                    <a:pt x="2415" y="3881"/>
                  </a:cubicBezTo>
                  <a:cubicBezTo>
                    <a:pt x="2778" y="3881"/>
                    <a:pt x="3128" y="4081"/>
                    <a:pt x="3302" y="4427"/>
                  </a:cubicBezTo>
                  <a:cubicBezTo>
                    <a:pt x="3549" y="4918"/>
                    <a:pt x="3353" y="5514"/>
                    <a:pt x="2865" y="5762"/>
                  </a:cubicBezTo>
                  <a:lnTo>
                    <a:pt x="2112" y="6140"/>
                  </a:lnTo>
                  <a:cubicBezTo>
                    <a:pt x="2816" y="6593"/>
                    <a:pt x="3609" y="6813"/>
                    <a:pt x="4397" y="6813"/>
                  </a:cubicBezTo>
                  <a:cubicBezTo>
                    <a:pt x="5565" y="6813"/>
                    <a:pt x="6720" y="6330"/>
                    <a:pt x="7549" y="5407"/>
                  </a:cubicBezTo>
                  <a:cubicBezTo>
                    <a:pt x="7559" y="5349"/>
                    <a:pt x="7569" y="5291"/>
                    <a:pt x="7579" y="5231"/>
                  </a:cubicBezTo>
                  <a:cubicBezTo>
                    <a:pt x="7581" y="5219"/>
                    <a:pt x="7583" y="5206"/>
                    <a:pt x="7584" y="5194"/>
                  </a:cubicBezTo>
                  <a:cubicBezTo>
                    <a:pt x="7584" y="5192"/>
                    <a:pt x="7586" y="5190"/>
                    <a:pt x="7586" y="5189"/>
                  </a:cubicBezTo>
                  <a:cubicBezTo>
                    <a:pt x="7613" y="5006"/>
                    <a:pt x="7629" y="4822"/>
                    <a:pt x="7632" y="4640"/>
                  </a:cubicBezTo>
                  <a:lnTo>
                    <a:pt x="7632" y="4625"/>
                  </a:lnTo>
                  <a:cubicBezTo>
                    <a:pt x="7632" y="4611"/>
                    <a:pt x="7634" y="4598"/>
                    <a:pt x="7634" y="4584"/>
                  </a:cubicBezTo>
                  <a:lnTo>
                    <a:pt x="7634" y="4526"/>
                  </a:lnTo>
                  <a:cubicBezTo>
                    <a:pt x="7636" y="2028"/>
                    <a:pt x="5609" y="0"/>
                    <a:pt x="3109"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3" name="Google Shape;1623;p36"/>
            <p:cNvSpPr/>
            <p:nvPr/>
          </p:nvSpPr>
          <p:spPr>
            <a:xfrm>
              <a:off x="4371025" y="3485375"/>
              <a:ext cx="226325" cy="226350"/>
            </a:xfrm>
            <a:custGeom>
              <a:avLst/>
              <a:gdLst/>
              <a:ahLst/>
              <a:cxnLst/>
              <a:rect l="l" t="t" r="r" b="b"/>
              <a:pathLst>
                <a:path w="9053" h="9054" extrusionOk="0">
                  <a:moveTo>
                    <a:pt x="4527" y="9054"/>
                  </a:moveTo>
                  <a:cubicBezTo>
                    <a:pt x="7019" y="9054"/>
                    <a:pt x="9053" y="7021"/>
                    <a:pt x="9053" y="4527"/>
                  </a:cubicBezTo>
                  <a:cubicBezTo>
                    <a:pt x="9053" y="2034"/>
                    <a:pt x="7019" y="1"/>
                    <a:pt x="4527" y="1"/>
                  </a:cubicBezTo>
                  <a:cubicBezTo>
                    <a:pt x="2032" y="1"/>
                    <a:pt x="1" y="2034"/>
                    <a:pt x="1" y="4527"/>
                  </a:cubicBezTo>
                  <a:cubicBezTo>
                    <a:pt x="1" y="7021"/>
                    <a:pt x="2034" y="9054"/>
                    <a:pt x="4527" y="9054"/>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4" name="Google Shape;1624;p36"/>
            <p:cNvSpPr/>
            <p:nvPr/>
          </p:nvSpPr>
          <p:spPr>
            <a:xfrm>
              <a:off x="4484150" y="3485375"/>
              <a:ext cx="57425" cy="15750"/>
            </a:xfrm>
            <a:custGeom>
              <a:avLst/>
              <a:gdLst/>
              <a:ahLst/>
              <a:cxnLst/>
              <a:rect l="l" t="t" r="r" b="b"/>
              <a:pathLst>
                <a:path w="2297" h="630" extrusionOk="0">
                  <a:moveTo>
                    <a:pt x="9" y="1"/>
                  </a:moveTo>
                  <a:cubicBezTo>
                    <a:pt x="6" y="1"/>
                    <a:pt x="3" y="1"/>
                    <a:pt x="0" y="1"/>
                  </a:cubicBezTo>
                  <a:lnTo>
                    <a:pt x="2" y="1"/>
                  </a:lnTo>
                  <a:cubicBezTo>
                    <a:pt x="809" y="1"/>
                    <a:pt x="1602" y="217"/>
                    <a:pt x="2297" y="629"/>
                  </a:cubicBezTo>
                  <a:cubicBezTo>
                    <a:pt x="2297" y="627"/>
                    <a:pt x="2297" y="627"/>
                    <a:pt x="2297" y="626"/>
                  </a:cubicBezTo>
                  <a:cubicBezTo>
                    <a:pt x="1605" y="217"/>
                    <a:pt x="815" y="1"/>
                    <a:pt x="9"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5" name="Google Shape;1625;p36"/>
            <p:cNvSpPr/>
            <p:nvPr/>
          </p:nvSpPr>
          <p:spPr>
            <a:xfrm>
              <a:off x="4541600" y="3501000"/>
              <a:ext cx="55325" cy="87175"/>
            </a:xfrm>
            <a:custGeom>
              <a:avLst/>
              <a:gdLst/>
              <a:ahLst/>
              <a:cxnLst/>
              <a:rect l="l" t="t" r="r" b="b"/>
              <a:pathLst>
                <a:path w="2213" h="3487" extrusionOk="0">
                  <a:moveTo>
                    <a:pt x="1" y="1"/>
                  </a:moveTo>
                  <a:cubicBezTo>
                    <a:pt x="1" y="1"/>
                    <a:pt x="1" y="2"/>
                    <a:pt x="1" y="4"/>
                  </a:cubicBezTo>
                  <a:cubicBezTo>
                    <a:pt x="457" y="273"/>
                    <a:pt x="864" y="622"/>
                    <a:pt x="1201" y="1031"/>
                  </a:cubicBezTo>
                  <a:lnTo>
                    <a:pt x="1204" y="1031"/>
                  </a:lnTo>
                  <a:cubicBezTo>
                    <a:pt x="866" y="619"/>
                    <a:pt x="459" y="271"/>
                    <a:pt x="1" y="1"/>
                  </a:cubicBezTo>
                  <a:close/>
                  <a:moveTo>
                    <a:pt x="2097" y="2803"/>
                  </a:moveTo>
                  <a:cubicBezTo>
                    <a:pt x="2151" y="3028"/>
                    <a:pt x="2190" y="3256"/>
                    <a:pt x="2212" y="3486"/>
                  </a:cubicBezTo>
                  <a:cubicBezTo>
                    <a:pt x="2190" y="3256"/>
                    <a:pt x="2153" y="3028"/>
                    <a:pt x="2097" y="2803"/>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6" name="Google Shape;1626;p36"/>
            <p:cNvSpPr/>
            <p:nvPr/>
          </p:nvSpPr>
          <p:spPr>
            <a:xfrm>
              <a:off x="4571575" y="3526750"/>
              <a:ext cx="22400" cy="44350"/>
            </a:xfrm>
            <a:custGeom>
              <a:avLst/>
              <a:gdLst/>
              <a:ahLst/>
              <a:cxnLst/>
              <a:rect l="l" t="t" r="r" b="b"/>
              <a:pathLst>
                <a:path w="896" h="1774" extrusionOk="0">
                  <a:moveTo>
                    <a:pt x="2" y="1"/>
                  </a:moveTo>
                  <a:cubicBezTo>
                    <a:pt x="2" y="1"/>
                    <a:pt x="2" y="1"/>
                    <a:pt x="3" y="1"/>
                  </a:cubicBezTo>
                  <a:lnTo>
                    <a:pt x="3" y="1"/>
                  </a:lnTo>
                  <a:lnTo>
                    <a:pt x="4" y="1"/>
                  </a:lnTo>
                  <a:close/>
                  <a:moveTo>
                    <a:pt x="3" y="1"/>
                  </a:moveTo>
                  <a:lnTo>
                    <a:pt x="0" y="2"/>
                  </a:lnTo>
                  <a:cubicBezTo>
                    <a:pt x="428" y="518"/>
                    <a:pt x="733" y="1125"/>
                    <a:pt x="896" y="1773"/>
                  </a:cubicBezTo>
                  <a:cubicBezTo>
                    <a:pt x="734" y="1125"/>
                    <a:pt x="428" y="519"/>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7" name="Google Shape;1627;p36"/>
            <p:cNvSpPr/>
            <p:nvPr/>
          </p:nvSpPr>
          <p:spPr>
            <a:xfrm>
              <a:off x="4421100" y="3486575"/>
              <a:ext cx="46975" cy="18150"/>
            </a:xfrm>
            <a:custGeom>
              <a:avLst/>
              <a:gdLst/>
              <a:ahLst/>
              <a:cxnLst/>
              <a:rect l="l" t="t" r="r" b="b"/>
              <a:pathLst>
                <a:path w="1879" h="726" extrusionOk="0">
                  <a:moveTo>
                    <a:pt x="1878" y="0"/>
                  </a:moveTo>
                  <a:cubicBezTo>
                    <a:pt x="1821" y="9"/>
                    <a:pt x="1763" y="18"/>
                    <a:pt x="1706" y="28"/>
                  </a:cubicBezTo>
                  <a:lnTo>
                    <a:pt x="1706" y="28"/>
                  </a:lnTo>
                  <a:cubicBezTo>
                    <a:pt x="1763" y="18"/>
                    <a:pt x="1821" y="9"/>
                    <a:pt x="1878" y="0"/>
                  </a:cubicBezTo>
                  <a:close/>
                  <a:moveTo>
                    <a:pt x="1706" y="28"/>
                  </a:moveTo>
                  <a:cubicBezTo>
                    <a:pt x="1097" y="139"/>
                    <a:pt x="517" y="374"/>
                    <a:pt x="4" y="719"/>
                  </a:cubicBezTo>
                  <a:lnTo>
                    <a:pt x="0" y="726"/>
                  </a:lnTo>
                  <a:cubicBezTo>
                    <a:pt x="515" y="377"/>
                    <a:pt x="1096" y="140"/>
                    <a:pt x="1706" y="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8" name="Google Shape;1628;p36"/>
            <p:cNvSpPr/>
            <p:nvPr/>
          </p:nvSpPr>
          <p:spPr>
            <a:xfrm>
              <a:off x="4597275" y="3598700"/>
              <a:ext cx="75" cy="2750"/>
            </a:xfrm>
            <a:custGeom>
              <a:avLst/>
              <a:gdLst/>
              <a:ahLst/>
              <a:cxnLst/>
              <a:rect l="l" t="t" r="r" b="b"/>
              <a:pathLst>
                <a:path w="3" h="110" extrusionOk="0">
                  <a:moveTo>
                    <a:pt x="3" y="0"/>
                  </a:moveTo>
                  <a:cubicBezTo>
                    <a:pt x="2" y="36"/>
                    <a:pt x="2" y="74"/>
                    <a:pt x="1" y="109"/>
                  </a:cubicBezTo>
                  <a:cubicBezTo>
                    <a:pt x="2" y="73"/>
                    <a:pt x="2" y="38"/>
                    <a:pt x="3"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9" name="Google Shape;1629;p36"/>
            <p:cNvSpPr/>
            <p:nvPr/>
          </p:nvSpPr>
          <p:spPr>
            <a:xfrm>
              <a:off x="4595200" y="3615050"/>
              <a:ext cx="950" cy="5500"/>
            </a:xfrm>
            <a:custGeom>
              <a:avLst/>
              <a:gdLst/>
              <a:ahLst/>
              <a:cxnLst/>
              <a:rect l="l" t="t" r="r" b="b"/>
              <a:pathLst>
                <a:path w="38" h="220" extrusionOk="0">
                  <a:moveTo>
                    <a:pt x="31" y="43"/>
                  </a:moveTo>
                  <a:cubicBezTo>
                    <a:pt x="23" y="102"/>
                    <a:pt x="12" y="162"/>
                    <a:pt x="0" y="220"/>
                  </a:cubicBezTo>
                  <a:lnTo>
                    <a:pt x="0" y="220"/>
                  </a:lnTo>
                  <a:cubicBezTo>
                    <a:pt x="12" y="162"/>
                    <a:pt x="23" y="102"/>
                    <a:pt x="31" y="43"/>
                  </a:cubicBezTo>
                  <a:close/>
                  <a:moveTo>
                    <a:pt x="38" y="0"/>
                  </a:moveTo>
                  <a:cubicBezTo>
                    <a:pt x="38" y="4"/>
                    <a:pt x="38" y="5"/>
                    <a:pt x="38" y="9"/>
                  </a:cubicBezTo>
                  <a:cubicBezTo>
                    <a:pt x="38" y="5"/>
                    <a:pt x="38" y="4"/>
                    <a:pt x="38" y="0"/>
                  </a:cubicBezTo>
                  <a:close/>
                </a:path>
              </a:pathLst>
            </a:custGeom>
            <a:solidFill>
              <a:srgbClr val="136C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0" name="Google Shape;1630;p36"/>
            <p:cNvSpPr/>
            <p:nvPr/>
          </p:nvSpPr>
          <p:spPr>
            <a:xfrm>
              <a:off x="4406525" y="3485350"/>
              <a:ext cx="190825" cy="170325"/>
            </a:xfrm>
            <a:custGeom>
              <a:avLst/>
              <a:gdLst/>
              <a:ahLst/>
              <a:cxnLst/>
              <a:rect l="l" t="t" r="r" b="b"/>
              <a:pathLst>
                <a:path w="7633" h="6813" extrusionOk="0">
                  <a:moveTo>
                    <a:pt x="3105" y="0"/>
                  </a:moveTo>
                  <a:lnTo>
                    <a:pt x="3107" y="2"/>
                  </a:lnTo>
                  <a:lnTo>
                    <a:pt x="3010" y="2"/>
                  </a:lnTo>
                  <a:cubicBezTo>
                    <a:pt x="2984" y="2"/>
                    <a:pt x="2959" y="3"/>
                    <a:pt x="2933" y="5"/>
                  </a:cubicBezTo>
                  <a:cubicBezTo>
                    <a:pt x="2908" y="5"/>
                    <a:pt x="2882" y="7"/>
                    <a:pt x="2858" y="9"/>
                  </a:cubicBezTo>
                  <a:lnTo>
                    <a:pt x="2834" y="9"/>
                  </a:lnTo>
                  <a:lnTo>
                    <a:pt x="2770" y="14"/>
                  </a:lnTo>
                  <a:lnTo>
                    <a:pt x="2753" y="15"/>
                  </a:lnTo>
                  <a:lnTo>
                    <a:pt x="2690" y="20"/>
                  </a:lnTo>
                  <a:lnTo>
                    <a:pt x="2657" y="24"/>
                  </a:lnTo>
                  <a:lnTo>
                    <a:pt x="2615" y="27"/>
                  </a:lnTo>
                  <a:lnTo>
                    <a:pt x="2562" y="34"/>
                  </a:lnTo>
                  <a:cubicBezTo>
                    <a:pt x="2548" y="36"/>
                    <a:pt x="2538" y="37"/>
                    <a:pt x="2524" y="39"/>
                  </a:cubicBezTo>
                  <a:lnTo>
                    <a:pt x="2482" y="44"/>
                  </a:lnTo>
                  <a:lnTo>
                    <a:pt x="2461" y="48"/>
                  </a:lnTo>
                  <a:cubicBezTo>
                    <a:pt x="1789" y="145"/>
                    <a:pt x="1147" y="392"/>
                    <a:pt x="583" y="773"/>
                  </a:cubicBezTo>
                  <a:cubicBezTo>
                    <a:pt x="1" y="2002"/>
                    <a:pt x="45" y="3436"/>
                    <a:pt x="701" y="4630"/>
                  </a:cubicBezTo>
                  <a:lnTo>
                    <a:pt x="2165" y="3891"/>
                  </a:lnTo>
                  <a:cubicBezTo>
                    <a:pt x="2308" y="3819"/>
                    <a:pt x="2461" y="3784"/>
                    <a:pt x="2611" y="3784"/>
                  </a:cubicBezTo>
                  <a:cubicBezTo>
                    <a:pt x="2975" y="3784"/>
                    <a:pt x="3325" y="3985"/>
                    <a:pt x="3500" y="4332"/>
                  </a:cubicBezTo>
                  <a:cubicBezTo>
                    <a:pt x="3747" y="4820"/>
                    <a:pt x="3549" y="5418"/>
                    <a:pt x="3059" y="5665"/>
                  </a:cubicBezTo>
                  <a:lnTo>
                    <a:pt x="2116" y="6142"/>
                  </a:lnTo>
                  <a:cubicBezTo>
                    <a:pt x="2819" y="6594"/>
                    <a:pt x="3612" y="6813"/>
                    <a:pt x="4399" y="6813"/>
                  </a:cubicBezTo>
                  <a:cubicBezTo>
                    <a:pt x="5566" y="6813"/>
                    <a:pt x="6721" y="6330"/>
                    <a:pt x="7547" y="5408"/>
                  </a:cubicBezTo>
                  <a:cubicBezTo>
                    <a:pt x="7559" y="5348"/>
                    <a:pt x="7571" y="5290"/>
                    <a:pt x="7580" y="5231"/>
                  </a:cubicBezTo>
                  <a:cubicBezTo>
                    <a:pt x="7581" y="5219"/>
                    <a:pt x="7583" y="5207"/>
                    <a:pt x="7585" y="5195"/>
                  </a:cubicBezTo>
                  <a:cubicBezTo>
                    <a:pt x="7585" y="5192"/>
                    <a:pt x="7585" y="5190"/>
                    <a:pt x="7585" y="5188"/>
                  </a:cubicBezTo>
                  <a:cubicBezTo>
                    <a:pt x="7607" y="5045"/>
                    <a:pt x="7621" y="4899"/>
                    <a:pt x="7627" y="4752"/>
                  </a:cubicBezTo>
                  <a:lnTo>
                    <a:pt x="7627" y="4740"/>
                  </a:lnTo>
                  <a:cubicBezTo>
                    <a:pt x="7627" y="4727"/>
                    <a:pt x="7629" y="4713"/>
                    <a:pt x="7629" y="4698"/>
                  </a:cubicBezTo>
                  <a:cubicBezTo>
                    <a:pt x="7629" y="4681"/>
                    <a:pt x="7631" y="4662"/>
                    <a:pt x="7631" y="4643"/>
                  </a:cubicBezTo>
                  <a:lnTo>
                    <a:pt x="7631" y="4642"/>
                  </a:lnTo>
                  <a:cubicBezTo>
                    <a:pt x="7633" y="4604"/>
                    <a:pt x="7633" y="4565"/>
                    <a:pt x="7633" y="4526"/>
                  </a:cubicBezTo>
                  <a:cubicBezTo>
                    <a:pt x="7633" y="4391"/>
                    <a:pt x="7627" y="4258"/>
                    <a:pt x="7615" y="4126"/>
                  </a:cubicBezTo>
                  <a:cubicBezTo>
                    <a:pt x="7615" y="4124"/>
                    <a:pt x="7615" y="4122"/>
                    <a:pt x="7615" y="4122"/>
                  </a:cubicBezTo>
                  <a:cubicBezTo>
                    <a:pt x="7615" y="4117"/>
                    <a:pt x="7614" y="4114"/>
                    <a:pt x="7614" y="4110"/>
                  </a:cubicBezTo>
                  <a:cubicBezTo>
                    <a:pt x="7396" y="1783"/>
                    <a:pt x="5443" y="3"/>
                    <a:pt x="3105"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1" name="Google Shape;1631;p36"/>
            <p:cNvSpPr/>
            <p:nvPr/>
          </p:nvSpPr>
          <p:spPr>
            <a:xfrm>
              <a:off x="4264750" y="3579975"/>
              <a:ext cx="235425" cy="139650"/>
            </a:xfrm>
            <a:custGeom>
              <a:avLst/>
              <a:gdLst/>
              <a:ahLst/>
              <a:cxnLst/>
              <a:rect l="l" t="t" r="r" b="b"/>
              <a:pathLst>
                <a:path w="9417" h="5586" extrusionOk="0">
                  <a:moveTo>
                    <a:pt x="8281" y="1"/>
                  </a:moveTo>
                  <a:cubicBezTo>
                    <a:pt x="8131" y="1"/>
                    <a:pt x="7979" y="35"/>
                    <a:pt x="7836" y="107"/>
                  </a:cubicBezTo>
                  <a:lnTo>
                    <a:pt x="688" y="3705"/>
                  </a:lnTo>
                  <a:cubicBezTo>
                    <a:pt x="198" y="3952"/>
                    <a:pt x="0" y="4548"/>
                    <a:pt x="247" y="5038"/>
                  </a:cubicBezTo>
                  <a:cubicBezTo>
                    <a:pt x="422" y="5385"/>
                    <a:pt x="772" y="5586"/>
                    <a:pt x="1136" y="5586"/>
                  </a:cubicBezTo>
                  <a:cubicBezTo>
                    <a:pt x="1286" y="5586"/>
                    <a:pt x="1439" y="5552"/>
                    <a:pt x="1582" y="5479"/>
                  </a:cubicBezTo>
                  <a:lnTo>
                    <a:pt x="1582" y="5481"/>
                  </a:lnTo>
                  <a:lnTo>
                    <a:pt x="8730" y="1882"/>
                  </a:lnTo>
                  <a:cubicBezTo>
                    <a:pt x="9219" y="1635"/>
                    <a:pt x="9416" y="1037"/>
                    <a:pt x="9169" y="547"/>
                  </a:cubicBezTo>
                  <a:cubicBezTo>
                    <a:pt x="8995"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2" name="Google Shape;1632;p36"/>
            <p:cNvSpPr/>
            <p:nvPr/>
          </p:nvSpPr>
          <p:spPr>
            <a:xfrm>
              <a:off x="4225200" y="3327300"/>
              <a:ext cx="235375" cy="139750"/>
            </a:xfrm>
            <a:custGeom>
              <a:avLst/>
              <a:gdLst/>
              <a:ahLst/>
              <a:cxnLst/>
              <a:rect l="l" t="t" r="r" b="b"/>
              <a:pathLst>
                <a:path w="9415" h="5590" extrusionOk="0">
                  <a:moveTo>
                    <a:pt x="8280" y="0"/>
                  </a:moveTo>
                  <a:cubicBezTo>
                    <a:pt x="8130" y="0"/>
                    <a:pt x="7977" y="35"/>
                    <a:pt x="7833" y="107"/>
                  </a:cubicBezTo>
                  <a:lnTo>
                    <a:pt x="687" y="3710"/>
                  </a:lnTo>
                  <a:cubicBezTo>
                    <a:pt x="198" y="3957"/>
                    <a:pt x="0" y="4555"/>
                    <a:pt x="247" y="5043"/>
                  </a:cubicBezTo>
                  <a:cubicBezTo>
                    <a:pt x="422" y="5390"/>
                    <a:pt x="773" y="5590"/>
                    <a:pt x="1136" y="5590"/>
                  </a:cubicBezTo>
                  <a:cubicBezTo>
                    <a:pt x="1286" y="5590"/>
                    <a:pt x="1438" y="5556"/>
                    <a:pt x="1581" y="5484"/>
                  </a:cubicBezTo>
                  <a:lnTo>
                    <a:pt x="1581" y="5483"/>
                  </a:lnTo>
                  <a:lnTo>
                    <a:pt x="8729" y="1881"/>
                  </a:lnTo>
                  <a:cubicBezTo>
                    <a:pt x="9217" y="1633"/>
                    <a:pt x="9415" y="1037"/>
                    <a:pt x="9168" y="546"/>
                  </a:cubicBezTo>
                  <a:cubicBezTo>
                    <a:pt x="8993" y="200"/>
                    <a:pt x="8644"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3" name="Google Shape;1633;p36"/>
            <p:cNvSpPr/>
            <p:nvPr/>
          </p:nvSpPr>
          <p:spPr>
            <a:xfrm>
              <a:off x="4225200" y="3054750"/>
              <a:ext cx="235375" cy="139700"/>
            </a:xfrm>
            <a:custGeom>
              <a:avLst/>
              <a:gdLst/>
              <a:ahLst/>
              <a:cxnLst/>
              <a:rect l="l" t="t" r="r" b="b"/>
              <a:pathLst>
                <a:path w="9415" h="5588" extrusionOk="0">
                  <a:moveTo>
                    <a:pt x="8280" y="0"/>
                  </a:moveTo>
                  <a:cubicBezTo>
                    <a:pt x="8130" y="0"/>
                    <a:pt x="7977" y="34"/>
                    <a:pt x="7833" y="107"/>
                  </a:cubicBezTo>
                  <a:lnTo>
                    <a:pt x="687" y="3706"/>
                  </a:lnTo>
                  <a:cubicBezTo>
                    <a:pt x="196" y="3953"/>
                    <a:pt x="0" y="4551"/>
                    <a:pt x="247" y="5041"/>
                  </a:cubicBezTo>
                  <a:cubicBezTo>
                    <a:pt x="422" y="5388"/>
                    <a:pt x="772" y="5588"/>
                    <a:pt x="1135" y="5588"/>
                  </a:cubicBezTo>
                  <a:cubicBezTo>
                    <a:pt x="1285" y="5588"/>
                    <a:pt x="1437" y="5554"/>
                    <a:pt x="1581" y="5482"/>
                  </a:cubicBezTo>
                  <a:lnTo>
                    <a:pt x="8729" y="1881"/>
                  </a:lnTo>
                  <a:cubicBezTo>
                    <a:pt x="9219" y="1634"/>
                    <a:pt x="9415" y="1036"/>
                    <a:pt x="9168" y="546"/>
                  </a:cubicBezTo>
                  <a:cubicBezTo>
                    <a:pt x="8993" y="199"/>
                    <a:pt x="8644"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4" name="Google Shape;1634;p36"/>
            <p:cNvSpPr/>
            <p:nvPr/>
          </p:nvSpPr>
          <p:spPr>
            <a:xfrm>
              <a:off x="4225200" y="2782125"/>
              <a:ext cx="235375" cy="139675"/>
            </a:xfrm>
            <a:custGeom>
              <a:avLst/>
              <a:gdLst/>
              <a:ahLst/>
              <a:cxnLst/>
              <a:rect l="l" t="t" r="r" b="b"/>
              <a:pathLst>
                <a:path w="9415" h="5587" extrusionOk="0">
                  <a:moveTo>
                    <a:pt x="8280" y="1"/>
                  </a:moveTo>
                  <a:cubicBezTo>
                    <a:pt x="8130" y="1"/>
                    <a:pt x="7977" y="35"/>
                    <a:pt x="7833" y="108"/>
                  </a:cubicBezTo>
                  <a:lnTo>
                    <a:pt x="687" y="3707"/>
                  </a:lnTo>
                  <a:cubicBezTo>
                    <a:pt x="198" y="3954"/>
                    <a:pt x="0" y="4552"/>
                    <a:pt x="247" y="5040"/>
                  </a:cubicBezTo>
                  <a:cubicBezTo>
                    <a:pt x="422" y="5387"/>
                    <a:pt x="772" y="5586"/>
                    <a:pt x="1134" y="5586"/>
                  </a:cubicBezTo>
                  <a:cubicBezTo>
                    <a:pt x="1285" y="5586"/>
                    <a:pt x="1437" y="5552"/>
                    <a:pt x="1581" y="5480"/>
                  </a:cubicBezTo>
                  <a:lnTo>
                    <a:pt x="8729" y="1880"/>
                  </a:lnTo>
                  <a:cubicBezTo>
                    <a:pt x="9217" y="1633"/>
                    <a:pt x="9415" y="1036"/>
                    <a:pt x="9168" y="547"/>
                  </a:cubicBezTo>
                  <a:cubicBezTo>
                    <a:pt x="8993" y="200"/>
                    <a:pt x="8644" y="1"/>
                    <a:pt x="8280"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5" name="Google Shape;1635;p36"/>
            <p:cNvSpPr/>
            <p:nvPr/>
          </p:nvSpPr>
          <p:spPr>
            <a:xfrm>
              <a:off x="4225200" y="2509650"/>
              <a:ext cx="235075" cy="139575"/>
            </a:xfrm>
            <a:custGeom>
              <a:avLst/>
              <a:gdLst/>
              <a:ahLst/>
              <a:cxnLst/>
              <a:rect l="l" t="t" r="r" b="b"/>
              <a:pathLst>
                <a:path w="9403" h="5583" extrusionOk="0">
                  <a:moveTo>
                    <a:pt x="8269" y="1"/>
                  </a:moveTo>
                  <a:cubicBezTo>
                    <a:pt x="8123" y="1"/>
                    <a:pt x="7974" y="33"/>
                    <a:pt x="7833" y="103"/>
                  </a:cubicBezTo>
                  <a:lnTo>
                    <a:pt x="687" y="3704"/>
                  </a:lnTo>
                  <a:cubicBezTo>
                    <a:pt x="198" y="3949"/>
                    <a:pt x="0" y="4547"/>
                    <a:pt x="247" y="5037"/>
                  </a:cubicBezTo>
                  <a:cubicBezTo>
                    <a:pt x="422" y="5383"/>
                    <a:pt x="772" y="5583"/>
                    <a:pt x="1135" y="5583"/>
                  </a:cubicBezTo>
                  <a:cubicBezTo>
                    <a:pt x="1285" y="5583"/>
                    <a:pt x="1438" y="5548"/>
                    <a:pt x="1581" y="5476"/>
                  </a:cubicBezTo>
                  <a:lnTo>
                    <a:pt x="8729" y="1877"/>
                  </a:lnTo>
                  <a:cubicBezTo>
                    <a:pt x="9212" y="1625"/>
                    <a:pt x="9403" y="1032"/>
                    <a:pt x="9158" y="547"/>
                  </a:cubicBezTo>
                  <a:cubicBezTo>
                    <a:pt x="8983" y="201"/>
                    <a:pt x="8633" y="1"/>
                    <a:pt x="826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6" name="Google Shape;1636;p36"/>
            <p:cNvSpPr/>
            <p:nvPr/>
          </p:nvSpPr>
          <p:spPr>
            <a:xfrm>
              <a:off x="4261500" y="2218575"/>
              <a:ext cx="235550" cy="139725"/>
            </a:xfrm>
            <a:custGeom>
              <a:avLst/>
              <a:gdLst/>
              <a:ahLst/>
              <a:cxnLst/>
              <a:rect l="l" t="t" r="r" b="b"/>
              <a:pathLst>
                <a:path w="9422" h="5589" extrusionOk="0">
                  <a:moveTo>
                    <a:pt x="8289" y="1"/>
                  </a:moveTo>
                  <a:cubicBezTo>
                    <a:pt x="8138" y="1"/>
                    <a:pt x="7986" y="35"/>
                    <a:pt x="7842" y="108"/>
                  </a:cubicBezTo>
                  <a:lnTo>
                    <a:pt x="694" y="3707"/>
                  </a:lnTo>
                  <a:cubicBezTo>
                    <a:pt x="200" y="3951"/>
                    <a:pt x="1" y="4552"/>
                    <a:pt x="249" y="5042"/>
                  </a:cubicBezTo>
                  <a:cubicBezTo>
                    <a:pt x="424" y="5389"/>
                    <a:pt x="773" y="5588"/>
                    <a:pt x="1137" y="5588"/>
                  </a:cubicBezTo>
                  <a:cubicBezTo>
                    <a:pt x="1289" y="5588"/>
                    <a:pt x="1443" y="5553"/>
                    <a:pt x="1588" y="5480"/>
                  </a:cubicBezTo>
                  <a:lnTo>
                    <a:pt x="8736" y="1880"/>
                  </a:lnTo>
                  <a:cubicBezTo>
                    <a:pt x="9226" y="1633"/>
                    <a:pt x="9422" y="1036"/>
                    <a:pt x="9175" y="547"/>
                  </a:cubicBezTo>
                  <a:cubicBezTo>
                    <a:pt x="9001" y="200"/>
                    <a:pt x="8652" y="1"/>
                    <a:pt x="828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7" name="Google Shape;1637;p36"/>
            <p:cNvSpPr/>
            <p:nvPr/>
          </p:nvSpPr>
          <p:spPr>
            <a:xfrm>
              <a:off x="4225200" y="1964325"/>
              <a:ext cx="235375" cy="139700"/>
            </a:xfrm>
            <a:custGeom>
              <a:avLst/>
              <a:gdLst/>
              <a:ahLst/>
              <a:cxnLst/>
              <a:rect l="l" t="t" r="r" b="b"/>
              <a:pathLst>
                <a:path w="9415" h="5588" extrusionOk="0">
                  <a:moveTo>
                    <a:pt x="8280" y="1"/>
                  </a:moveTo>
                  <a:cubicBezTo>
                    <a:pt x="8130" y="1"/>
                    <a:pt x="7977" y="35"/>
                    <a:pt x="7833" y="107"/>
                  </a:cubicBezTo>
                  <a:lnTo>
                    <a:pt x="687" y="3707"/>
                  </a:lnTo>
                  <a:cubicBezTo>
                    <a:pt x="196" y="3954"/>
                    <a:pt x="0" y="4551"/>
                    <a:pt x="247" y="5042"/>
                  </a:cubicBezTo>
                  <a:cubicBezTo>
                    <a:pt x="422" y="5387"/>
                    <a:pt x="771" y="5587"/>
                    <a:pt x="1135" y="5587"/>
                  </a:cubicBezTo>
                  <a:cubicBezTo>
                    <a:pt x="1285" y="5587"/>
                    <a:pt x="1437" y="5553"/>
                    <a:pt x="1581" y="5481"/>
                  </a:cubicBezTo>
                  <a:lnTo>
                    <a:pt x="8729" y="1880"/>
                  </a:lnTo>
                  <a:cubicBezTo>
                    <a:pt x="9217" y="1633"/>
                    <a:pt x="9415" y="1035"/>
                    <a:pt x="9168" y="547"/>
                  </a:cubicBezTo>
                  <a:cubicBezTo>
                    <a:pt x="8993" y="200"/>
                    <a:pt x="8644" y="1"/>
                    <a:pt x="8280"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8" name="Google Shape;1638;p36"/>
            <p:cNvSpPr/>
            <p:nvPr/>
          </p:nvSpPr>
          <p:spPr>
            <a:xfrm>
              <a:off x="4225200" y="1691725"/>
              <a:ext cx="235375" cy="139725"/>
            </a:xfrm>
            <a:custGeom>
              <a:avLst/>
              <a:gdLst/>
              <a:ahLst/>
              <a:cxnLst/>
              <a:rect l="l" t="t" r="r" b="b"/>
              <a:pathLst>
                <a:path w="9415" h="5589" extrusionOk="0">
                  <a:moveTo>
                    <a:pt x="8280" y="0"/>
                  </a:moveTo>
                  <a:cubicBezTo>
                    <a:pt x="8130" y="0"/>
                    <a:pt x="7977" y="35"/>
                    <a:pt x="7833" y="107"/>
                  </a:cubicBezTo>
                  <a:lnTo>
                    <a:pt x="687" y="3707"/>
                  </a:lnTo>
                  <a:cubicBezTo>
                    <a:pt x="196" y="3954"/>
                    <a:pt x="0" y="4551"/>
                    <a:pt x="247" y="5042"/>
                  </a:cubicBezTo>
                  <a:cubicBezTo>
                    <a:pt x="422" y="5389"/>
                    <a:pt x="772" y="5588"/>
                    <a:pt x="1135" y="5588"/>
                  </a:cubicBezTo>
                  <a:cubicBezTo>
                    <a:pt x="1285" y="5588"/>
                    <a:pt x="1437" y="5554"/>
                    <a:pt x="1581" y="5483"/>
                  </a:cubicBezTo>
                  <a:lnTo>
                    <a:pt x="8729" y="1883"/>
                  </a:lnTo>
                  <a:cubicBezTo>
                    <a:pt x="9219" y="1635"/>
                    <a:pt x="9415" y="1037"/>
                    <a:pt x="9168" y="546"/>
                  </a:cubicBezTo>
                  <a:cubicBezTo>
                    <a:pt x="8993" y="200"/>
                    <a:pt x="8644"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9" name="Google Shape;1639;p36"/>
            <p:cNvSpPr/>
            <p:nvPr/>
          </p:nvSpPr>
          <p:spPr>
            <a:xfrm>
              <a:off x="4225200" y="1419125"/>
              <a:ext cx="235375" cy="139725"/>
            </a:xfrm>
            <a:custGeom>
              <a:avLst/>
              <a:gdLst/>
              <a:ahLst/>
              <a:cxnLst/>
              <a:rect l="l" t="t" r="r" b="b"/>
              <a:pathLst>
                <a:path w="9415" h="5589" extrusionOk="0">
                  <a:moveTo>
                    <a:pt x="8279" y="1"/>
                  </a:moveTo>
                  <a:cubicBezTo>
                    <a:pt x="8129" y="1"/>
                    <a:pt x="7976" y="35"/>
                    <a:pt x="7833" y="107"/>
                  </a:cubicBezTo>
                  <a:lnTo>
                    <a:pt x="687" y="3708"/>
                  </a:lnTo>
                  <a:cubicBezTo>
                    <a:pt x="196" y="3953"/>
                    <a:pt x="0" y="4551"/>
                    <a:pt x="247" y="5042"/>
                  </a:cubicBezTo>
                  <a:cubicBezTo>
                    <a:pt x="422" y="5389"/>
                    <a:pt x="772" y="5589"/>
                    <a:pt x="1135" y="5589"/>
                  </a:cubicBezTo>
                  <a:cubicBezTo>
                    <a:pt x="1285" y="5589"/>
                    <a:pt x="1437" y="5555"/>
                    <a:pt x="1581" y="5483"/>
                  </a:cubicBezTo>
                  <a:lnTo>
                    <a:pt x="8729" y="1881"/>
                  </a:lnTo>
                  <a:cubicBezTo>
                    <a:pt x="9217" y="1634"/>
                    <a:pt x="9415" y="1037"/>
                    <a:pt x="9168" y="546"/>
                  </a:cubicBezTo>
                  <a:cubicBezTo>
                    <a:pt x="8993" y="201"/>
                    <a:pt x="8643" y="1"/>
                    <a:pt x="827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0" name="Google Shape;1640;p36"/>
            <p:cNvSpPr/>
            <p:nvPr/>
          </p:nvSpPr>
          <p:spPr>
            <a:xfrm>
              <a:off x="4267050" y="1125475"/>
              <a:ext cx="235450" cy="139675"/>
            </a:xfrm>
            <a:custGeom>
              <a:avLst/>
              <a:gdLst/>
              <a:ahLst/>
              <a:cxnLst/>
              <a:rect l="l" t="t" r="r" b="b"/>
              <a:pathLst>
                <a:path w="9418" h="5587" extrusionOk="0">
                  <a:moveTo>
                    <a:pt x="8283" y="0"/>
                  </a:moveTo>
                  <a:cubicBezTo>
                    <a:pt x="8132" y="0"/>
                    <a:pt x="7979" y="35"/>
                    <a:pt x="7836" y="108"/>
                  </a:cubicBezTo>
                  <a:lnTo>
                    <a:pt x="688" y="3706"/>
                  </a:lnTo>
                  <a:cubicBezTo>
                    <a:pt x="198" y="3953"/>
                    <a:pt x="0" y="4550"/>
                    <a:pt x="249" y="5041"/>
                  </a:cubicBezTo>
                  <a:cubicBezTo>
                    <a:pt x="424" y="5386"/>
                    <a:pt x="774" y="5586"/>
                    <a:pt x="1137" y="5586"/>
                  </a:cubicBezTo>
                  <a:cubicBezTo>
                    <a:pt x="1288" y="5586"/>
                    <a:pt x="1440" y="5552"/>
                    <a:pt x="1584" y="5480"/>
                  </a:cubicBezTo>
                  <a:lnTo>
                    <a:pt x="8732" y="1880"/>
                  </a:lnTo>
                  <a:cubicBezTo>
                    <a:pt x="9220" y="1633"/>
                    <a:pt x="9418" y="1036"/>
                    <a:pt x="9169" y="547"/>
                  </a:cubicBezTo>
                  <a:cubicBezTo>
                    <a:pt x="8995" y="201"/>
                    <a:pt x="8645" y="0"/>
                    <a:pt x="8283"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1" name="Google Shape;1641;p36"/>
            <p:cNvSpPr/>
            <p:nvPr/>
          </p:nvSpPr>
          <p:spPr>
            <a:xfrm>
              <a:off x="4240950" y="1097500"/>
              <a:ext cx="226400" cy="226400"/>
            </a:xfrm>
            <a:custGeom>
              <a:avLst/>
              <a:gdLst/>
              <a:ahLst/>
              <a:cxnLst/>
              <a:rect l="l" t="t" r="r" b="b"/>
              <a:pathLst>
                <a:path w="9056" h="9056" extrusionOk="0">
                  <a:moveTo>
                    <a:pt x="4528" y="9056"/>
                  </a:moveTo>
                  <a:cubicBezTo>
                    <a:pt x="7019" y="9056"/>
                    <a:pt x="9055" y="7023"/>
                    <a:pt x="9055" y="4528"/>
                  </a:cubicBezTo>
                  <a:cubicBezTo>
                    <a:pt x="9055" y="2034"/>
                    <a:pt x="7019" y="1"/>
                    <a:pt x="4528" y="1"/>
                  </a:cubicBezTo>
                  <a:cubicBezTo>
                    <a:pt x="2035" y="1"/>
                    <a:pt x="0" y="2036"/>
                    <a:pt x="0" y="4528"/>
                  </a:cubicBezTo>
                  <a:cubicBezTo>
                    <a:pt x="0" y="7021"/>
                    <a:pt x="2034" y="9056"/>
                    <a:pt x="4528" y="9056"/>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2" name="Google Shape;1642;p36"/>
            <p:cNvSpPr/>
            <p:nvPr/>
          </p:nvSpPr>
          <p:spPr>
            <a:xfrm>
              <a:off x="4291000" y="1102500"/>
              <a:ext cx="126575" cy="14625"/>
            </a:xfrm>
            <a:custGeom>
              <a:avLst/>
              <a:gdLst/>
              <a:ahLst/>
              <a:cxnLst/>
              <a:rect l="l" t="t" r="r" b="b"/>
              <a:pathLst>
                <a:path w="5063" h="585" extrusionOk="0">
                  <a:moveTo>
                    <a:pt x="1198" y="0"/>
                  </a:moveTo>
                  <a:cubicBezTo>
                    <a:pt x="774" y="130"/>
                    <a:pt x="370" y="322"/>
                    <a:pt x="3" y="569"/>
                  </a:cubicBezTo>
                  <a:cubicBezTo>
                    <a:pt x="3" y="571"/>
                    <a:pt x="1" y="572"/>
                    <a:pt x="1" y="574"/>
                  </a:cubicBezTo>
                  <a:cubicBezTo>
                    <a:pt x="369" y="324"/>
                    <a:pt x="772" y="131"/>
                    <a:pt x="1198" y="0"/>
                  </a:cubicBezTo>
                  <a:close/>
                  <a:moveTo>
                    <a:pt x="4080" y="77"/>
                  </a:moveTo>
                  <a:cubicBezTo>
                    <a:pt x="4427" y="205"/>
                    <a:pt x="4757" y="375"/>
                    <a:pt x="5063" y="584"/>
                  </a:cubicBezTo>
                  <a:lnTo>
                    <a:pt x="5063" y="581"/>
                  </a:lnTo>
                  <a:cubicBezTo>
                    <a:pt x="4757" y="373"/>
                    <a:pt x="4427" y="205"/>
                    <a:pt x="4080" y="77"/>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3" name="Google Shape;1643;p36"/>
            <p:cNvSpPr/>
            <p:nvPr/>
          </p:nvSpPr>
          <p:spPr>
            <a:xfrm>
              <a:off x="4417550" y="1117000"/>
              <a:ext cx="24000" cy="21900"/>
            </a:xfrm>
            <a:custGeom>
              <a:avLst/>
              <a:gdLst/>
              <a:ahLst/>
              <a:cxnLst/>
              <a:rect l="l" t="t" r="r" b="b"/>
              <a:pathLst>
                <a:path w="960" h="876" extrusionOk="0">
                  <a:moveTo>
                    <a:pt x="1" y="1"/>
                  </a:moveTo>
                  <a:lnTo>
                    <a:pt x="1" y="4"/>
                  </a:lnTo>
                  <a:cubicBezTo>
                    <a:pt x="360" y="248"/>
                    <a:pt x="682" y="540"/>
                    <a:pt x="958" y="876"/>
                  </a:cubicBezTo>
                  <a:lnTo>
                    <a:pt x="960" y="876"/>
                  </a:lnTo>
                  <a:cubicBezTo>
                    <a:pt x="684" y="540"/>
                    <a:pt x="360" y="246"/>
                    <a:pt x="1"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4" name="Google Shape;1644;p36"/>
            <p:cNvSpPr/>
            <p:nvPr/>
          </p:nvSpPr>
          <p:spPr>
            <a:xfrm>
              <a:off x="4441475" y="1138875"/>
              <a:ext cx="18675" cy="32250"/>
            </a:xfrm>
            <a:custGeom>
              <a:avLst/>
              <a:gdLst/>
              <a:ahLst/>
              <a:cxnLst/>
              <a:rect l="l" t="t" r="r" b="b"/>
              <a:pathLst>
                <a:path w="747" h="1290" extrusionOk="0">
                  <a:moveTo>
                    <a:pt x="1" y="1"/>
                  </a:moveTo>
                  <a:cubicBezTo>
                    <a:pt x="319" y="387"/>
                    <a:pt x="571" y="822"/>
                    <a:pt x="747" y="1290"/>
                  </a:cubicBezTo>
                  <a:cubicBezTo>
                    <a:pt x="571" y="822"/>
                    <a:pt x="319" y="386"/>
                    <a:pt x="1"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5" name="Google Shape;1645;p36"/>
            <p:cNvSpPr/>
            <p:nvPr/>
          </p:nvSpPr>
          <p:spPr>
            <a:xfrm>
              <a:off x="4276250" y="1097550"/>
              <a:ext cx="191100" cy="170350"/>
            </a:xfrm>
            <a:custGeom>
              <a:avLst/>
              <a:gdLst/>
              <a:ahLst/>
              <a:cxnLst/>
              <a:rect l="l" t="t" r="r" b="b"/>
              <a:pathLst>
                <a:path w="7644" h="6814" extrusionOk="0">
                  <a:moveTo>
                    <a:pt x="3107" y="1"/>
                  </a:moveTo>
                  <a:cubicBezTo>
                    <a:pt x="2210" y="1"/>
                    <a:pt x="1334" y="268"/>
                    <a:pt x="591" y="772"/>
                  </a:cubicBezTo>
                  <a:cubicBezTo>
                    <a:pt x="0" y="2020"/>
                    <a:pt x="53" y="3478"/>
                    <a:pt x="736" y="4678"/>
                  </a:cubicBezTo>
                  <a:cubicBezTo>
                    <a:pt x="775" y="4673"/>
                    <a:pt x="814" y="4671"/>
                    <a:pt x="853" y="4671"/>
                  </a:cubicBezTo>
                  <a:cubicBezTo>
                    <a:pt x="1507" y="4671"/>
                    <a:pt x="1984" y="5293"/>
                    <a:pt x="1813" y="5924"/>
                  </a:cubicBezTo>
                  <a:cubicBezTo>
                    <a:pt x="2582" y="6522"/>
                    <a:pt x="3497" y="6813"/>
                    <a:pt x="4406" y="6813"/>
                  </a:cubicBezTo>
                  <a:cubicBezTo>
                    <a:pt x="5569" y="6813"/>
                    <a:pt x="6725" y="6335"/>
                    <a:pt x="7557" y="5407"/>
                  </a:cubicBezTo>
                  <a:cubicBezTo>
                    <a:pt x="7613" y="5117"/>
                    <a:pt x="7642" y="4823"/>
                    <a:pt x="7642" y="4526"/>
                  </a:cubicBezTo>
                  <a:cubicBezTo>
                    <a:pt x="7643" y="3478"/>
                    <a:pt x="7279" y="2463"/>
                    <a:pt x="6612" y="1656"/>
                  </a:cubicBezTo>
                  <a:cubicBezTo>
                    <a:pt x="6334" y="1320"/>
                    <a:pt x="6012" y="1026"/>
                    <a:pt x="5653" y="782"/>
                  </a:cubicBezTo>
                  <a:cubicBezTo>
                    <a:pt x="4908" y="273"/>
                    <a:pt x="4026" y="2"/>
                    <a:pt x="3124" y="2"/>
                  </a:cubicBezTo>
                  <a:cubicBezTo>
                    <a:pt x="3122" y="2"/>
                    <a:pt x="3119" y="2"/>
                    <a:pt x="3116" y="2"/>
                  </a:cubicBezTo>
                  <a:lnTo>
                    <a:pt x="3116" y="1"/>
                  </a:lnTo>
                  <a:cubicBezTo>
                    <a:pt x="3113" y="1"/>
                    <a:pt x="3110" y="1"/>
                    <a:pt x="3107"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6" name="Google Shape;1646;p36"/>
            <p:cNvSpPr/>
            <p:nvPr/>
          </p:nvSpPr>
          <p:spPr>
            <a:xfrm>
              <a:off x="4161125" y="1410350"/>
              <a:ext cx="226375" cy="226350"/>
            </a:xfrm>
            <a:custGeom>
              <a:avLst/>
              <a:gdLst/>
              <a:ahLst/>
              <a:cxnLst/>
              <a:rect l="l" t="t" r="r" b="b"/>
              <a:pathLst>
                <a:path w="9055" h="9054" extrusionOk="0">
                  <a:moveTo>
                    <a:pt x="4527" y="9053"/>
                  </a:moveTo>
                  <a:cubicBezTo>
                    <a:pt x="7021" y="9053"/>
                    <a:pt x="9054" y="7019"/>
                    <a:pt x="9054" y="4526"/>
                  </a:cubicBezTo>
                  <a:cubicBezTo>
                    <a:pt x="9054" y="2033"/>
                    <a:pt x="7021" y="0"/>
                    <a:pt x="4527" y="0"/>
                  </a:cubicBezTo>
                  <a:cubicBezTo>
                    <a:pt x="2034" y="0"/>
                    <a:pt x="1" y="2035"/>
                    <a:pt x="1" y="4526"/>
                  </a:cubicBezTo>
                  <a:cubicBezTo>
                    <a:pt x="1" y="7017"/>
                    <a:pt x="2034" y="9053"/>
                    <a:pt x="4527" y="9053"/>
                  </a:cubicBezTo>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7" name="Google Shape;1647;p36"/>
            <p:cNvSpPr/>
            <p:nvPr/>
          </p:nvSpPr>
          <p:spPr>
            <a:xfrm>
              <a:off x="4211200" y="1410350"/>
              <a:ext cx="174925" cy="135250"/>
            </a:xfrm>
            <a:custGeom>
              <a:avLst/>
              <a:gdLst/>
              <a:ahLst/>
              <a:cxnLst/>
              <a:rect l="l" t="t" r="r" b="b"/>
              <a:pathLst>
                <a:path w="6997" h="5410" extrusionOk="0">
                  <a:moveTo>
                    <a:pt x="2057" y="22"/>
                  </a:moveTo>
                  <a:cubicBezTo>
                    <a:pt x="1943" y="34"/>
                    <a:pt x="1830" y="50"/>
                    <a:pt x="1717" y="71"/>
                  </a:cubicBezTo>
                  <a:lnTo>
                    <a:pt x="1717" y="71"/>
                  </a:lnTo>
                  <a:cubicBezTo>
                    <a:pt x="1830" y="50"/>
                    <a:pt x="1943" y="34"/>
                    <a:pt x="2057" y="22"/>
                  </a:cubicBezTo>
                  <a:close/>
                  <a:moveTo>
                    <a:pt x="1717" y="71"/>
                  </a:moveTo>
                  <a:cubicBezTo>
                    <a:pt x="1105" y="182"/>
                    <a:pt x="520" y="418"/>
                    <a:pt x="2" y="766"/>
                  </a:cubicBezTo>
                  <a:cubicBezTo>
                    <a:pt x="2" y="768"/>
                    <a:pt x="0" y="770"/>
                    <a:pt x="0" y="771"/>
                  </a:cubicBezTo>
                  <a:cubicBezTo>
                    <a:pt x="518" y="420"/>
                    <a:pt x="1103" y="182"/>
                    <a:pt x="1717" y="71"/>
                  </a:cubicBezTo>
                  <a:close/>
                  <a:moveTo>
                    <a:pt x="2529" y="0"/>
                  </a:moveTo>
                  <a:cubicBezTo>
                    <a:pt x="2527" y="0"/>
                    <a:pt x="2526" y="0"/>
                    <a:pt x="2524" y="0"/>
                  </a:cubicBezTo>
                  <a:cubicBezTo>
                    <a:pt x="3879" y="0"/>
                    <a:pt x="5161" y="608"/>
                    <a:pt x="6019" y="1655"/>
                  </a:cubicBezTo>
                  <a:lnTo>
                    <a:pt x="6021" y="1653"/>
                  </a:lnTo>
                  <a:cubicBezTo>
                    <a:pt x="5164" y="608"/>
                    <a:pt x="3883" y="0"/>
                    <a:pt x="2529" y="0"/>
                  </a:cubicBezTo>
                  <a:close/>
                  <a:moveTo>
                    <a:pt x="6997" y="5226"/>
                  </a:moveTo>
                  <a:cubicBezTo>
                    <a:pt x="6988" y="5287"/>
                    <a:pt x="6976" y="5348"/>
                    <a:pt x="6964" y="5410"/>
                  </a:cubicBezTo>
                  <a:cubicBezTo>
                    <a:pt x="6964" y="5410"/>
                    <a:pt x="6966" y="5408"/>
                    <a:pt x="6966" y="5408"/>
                  </a:cubicBezTo>
                  <a:cubicBezTo>
                    <a:pt x="6978" y="5347"/>
                    <a:pt x="6988" y="5287"/>
                    <a:pt x="6997" y="522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8" name="Google Shape;1648;p36"/>
            <p:cNvSpPr/>
            <p:nvPr/>
          </p:nvSpPr>
          <p:spPr>
            <a:xfrm>
              <a:off x="4361675" y="1451675"/>
              <a:ext cx="19250" cy="33950"/>
            </a:xfrm>
            <a:custGeom>
              <a:avLst/>
              <a:gdLst/>
              <a:ahLst/>
              <a:cxnLst/>
              <a:rect l="l" t="t" r="r" b="b"/>
              <a:pathLst>
                <a:path w="770" h="1358" extrusionOk="0">
                  <a:moveTo>
                    <a:pt x="2" y="0"/>
                  </a:moveTo>
                  <a:lnTo>
                    <a:pt x="0" y="2"/>
                  </a:lnTo>
                  <a:cubicBezTo>
                    <a:pt x="334" y="406"/>
                    <a:pt x="595" y="865"/>
                    <a:pt x="770" y="1357"/>
                  </a:cubicBezTo>
                  <a:cubicBezTo>
                    <a:pt x="596" y="864"/>
                    <a:pt x="336" y="406"/>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9" name="Google Shape;1649;p36"/>
            <p:cNvSpPr/>
            <p:nvPr/>
          </p:nvSpPr>
          <p:spPr>
            <a:xfrm>
              <a:off x="4196600" y="1410350"/>
              <a:ext cx="190850" cy="170300"/>
            </a:xfrm>
            <a:custGeom>
              <a:avLst/>
              <a:gdLst/>
              <a:ahLst/>
              <a:cxnLst/>
              <a:rect l="l" t="t" r="r" b="b"/>
              <a:pathLst>
                <a:path w="7634" h="6812" extrusionOk="0">
                  <a:moveTo>
                    <a:pt x="3011" y="0"/>
                  </a:moveTo>
                  <a:lnTo>
                    <a:pt x="2937" y="2"/>
                  </a:lnTo>
                  <a:lnTo>
                    <a:pt x="2932" y="2"/>
                  </a:lnTo>
                  <a:cubicBezTo>
                    <a:pt x="2908" y="2"/>
                    <a:pt x="2885" y="3"/>
                    <a:pt x="2863" y="5"/>
                  </a:cubicBezTo>
                  <a:lnTo>
                    <a:pt x="2832" y="7"/>
                  </a:lnTo>
                  <a:lnTo>
                    <a:pt x="2784" y="10"/>
                  </a:lnTo>
                  <a:lnTo>
                    <a:pt x="2731" y="14"/>
                  </a:lnTo>
                  <a:lnTo>
                    <a:pt x="2697" y="17"/>
                  </a:lnTo>
                  <a:lnTo>
                    <a:pt x="2650" y="20"/>
                  </a:lnTo>
                  <a:lnTo>
                    <a:pt x="2641" y="20"/>
                  </a:lnTo>
                  <a:cubicBezTo>
                    <a:pt x="1904" y="97"/>
                    <a:pt x="1197" y="354"/>
                    <a:pt x="584" y="770"/>
                  </a:cubicBezTo>
                  <a:cubicBezTo>
                    <a:pt x="0" y="2001"/>
                    <a:pt x="45" y="3438"/>
                    <a:pt x="703" y="4630"/>
                  </a:cubicBezTo>
                  <a:cubicBezTo>
                    <a:pt x="814" y="4589"/>
                    <a:pt x="929" y="4570"/>
                    <a:pt x="1043" y="4570"/>
                  </a:cubicBezTo>
                  <a:cubicBezTo>
                    <a:pt x="1322" y="4570"/>
                    <a:pt x="1595" y="4687"/>
                    <a:pt x="1788" y="4904"/>
                  </a:cubicBezTo>
                  <a:cubicBezTo>
                    <a:pt x="2059" y="5210"/>
                    <a:pt x="2115" y="5650"/>
                    <a:pt x="1931" y="6014"/>
                  </a:cubicBezTo>
                  <a:cubicBezTo>
                    <a:pt x="2675" y="6550"/>
                    <a:pt x="3541" y="6811"/>
                    <a:pt x="4401" y="6811"/>
                  </a:cubicBezTo>
                  <a:cubicBezTo>
                    <a:pt x="5565" y="6811"/>
                    <a:pt x="6720" y="6332"/>
                    <a:pt x="7550" y="5408"/>
                  </a:cubicBezTo>
                  <a:cubicBezTo>
                    <a:pt x="7562" y="5347"/>
                    <a:pt x="7572" y="5285"/>
                    <a:pt x="7582" y="5224"/>
                  </a:cubicBezTo>
                  <a:cubicBezTo>
                    <a:pt x="7616" y="4992"/>
                    <a:pt x="7633" y="4759"/>
                    <a:pt x="7633" y="4524"/>
                  </a:cubicBezTo>
                  <a:cubicBezTo>
                    <a:pt x="7630" y="2026"/>
                    <a:pt x="5606" y="3"/>
                    <a:pt x="3108" y="0"/>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0" name="Google Shape;1650;p36"/>
            <p:cNvSpPr/>
            <p:nvPr/>
          </p:nvSpPr>
          <p:spPr>
            <a:xfrm>
              <a:off x="4156250" y="1685400"/>
              <a:ext cx="226350" cy="226375"/>
            </a:xfrm>
            <a:custGeom>
              <a:avLst/>
              <a:gdLst/>
              <a:ahLst/>
              <a:cxnLst/>
              <a:rect l="l" t="t" r="r" b="b"/>
              <a:pathLst>
                <a:path w="9054" h="9055" extrusionOk="0">
                  <a:moveTo>
                    <a:pt x="4528" y="9054"/>
                  </a:moveTo>
                  <a:cubicBezTo>
                    <a:pt x="7020" y="9054"/>
                    <a:pt x="9053" y="7019"/>
                    <a:pt x="9053" y="4527"/>
                  </a:cubicBezTo>
                  <a:cubicBezTo>
                    <a:pt x="9053" y="2032"/>
                    <a:pt x="7020" y="1"/>
                    <a:pt x="4528" y="1"/>
                  </a:cubicBezTo>
                  <a:cubicBezTo>
                    <a:pt x="2033" y="1"/>
                    <a:pt x="0" y="2034"/>
                    <a:pt x="0" y="4527"/>
                  </a:cubicBezTo>
                  <a:cubicBezTo>
                    <a:pt x="0" y="7018"/>
                    <a:pt x="2033" y="9054"/>
                    <a:pt x="4528" y="9054"/>
                  </a:cubicBezTo>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1" name="Google Shape;1651;p36"/>
            <p:cNvSpPr/>
            <p:nvPr/>
          </p:nvSpPr>
          <p:spPr>
            <a:xfrm>
              <a:off x="4269425" y="1685400"/>
              <a:ext cx="87425" cy="41375"/>
            </a:xfrm>
            <a:custGeom>
              <a:avLst/>
              <a:gdLst/>
              <a:ahLst/>
              <a:cxnLst/>
              <a:rect l="l" t="t" r="r" b="b"/>
              <a:pathLst>
                <a:path w="3497" h="1655" extrusionOk="0">
                  <a:moveTo>
                    <a:pt x="6" y="1"/>
                  </a:moveTo>
                  <a:cubicBezTo>
                    <a:pt x="4" y="1"/>
                    <a:pt x="2" y="1"/>
                    <a:pt x="1" y="1"/>
                  </a:cubicBezTo>
                  <a:cubicBezTo>
                    <a:pt x="1353" y="1"/>
                    <a:pt x="2635" y="609"/>
                    <a:pt x="3495" y="1654"/>
                  </a:cubicBezTo>
                  <a:lnTo>
                    <a:pt x="3496" y="1654"/>
                  </a:lnTo>
                  <a:cubicBezTo>
                    <a:pt x="2639" y="609"/>
                    <a:pt x="1358" y="1"/>
                    <a:pt x="6"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2" name="Google Shape;1652;p36"/>
            <p:cNvSpPr/>
            <p:nvPr/>
          </p:nvSpPr>
          <p:spPr>
            <a:xfrm>
              <a:off x="4356775" y="1726750"/>
              <a:ext cx="19275" cy="33900"/>
            </a:xfrm>
            <a:custGeom>
              <a:avLst/>
              <a:gdLst/>
              <a:ahLst/>
              <a:cxnLst/>
              <a:rect l="l" t="t" r="r" b="b"/>
              <a:pathLst>
                <a:path w="771" h="1356" extrusionOk="0">
                  <a:moveTo>
                    <a:pt x="1" y="0"/>
                  </a:moveTo>
                  <a:cubicBezTo>
                    <a:pt x="333" y="405"/>
                    <a:pt x="595" y="864"/>
                    <a:pt x="770" y="1356"/>
                  </a:cubicBezTo>
                  <a:cubicBezTo>
                    <a:pt x="595" y="864"/>
                    <a:pt x="334" y="404"/>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3" name="Google Shape;1653;p36"/>
            <p:cNvSpPr/>
            <p:nvPr/>
          </p:nvSpPr>
          <p:spPr>
            <a:xfrm>
              <a:off x="4206250" y="1685675"/>
              <a:ext cx="55675" cy="19075"/>
            </a:xfrm>
            <a:custGeom>
              <a:avLst/>
              <a:gdLst/>
              <a:ahLst/>
              <a:cxnLst/>
              <a:rect l="l" t="t" r="r" b="b"/>
              <a:pathLst>
                <a:path w="2227" h="763" extrusionOk="0">
                  <a:moveTo>
                    <a:pt x="2226" y="0"/>
                  </a:moveTo>
                  <a:lnTo>
                    <a:pt x="2226" y="0"/>
                  </a:lnTo>
                  <a:cubicBezTo>
                    <a:pt x="1431" y="51"/>
                    <a:pt x="665" y="312"/>
                    <a:pt x="4" y="756"/>
                  </a:cubicBezTo>
                  <a:lnTo>
                    <a:pt x="1" y="763"/>
                  </a:lnTo>
                  <a:cubicBezTo>
                    <a:pt x="661" y="317"/>
                    <a:pt x="1429" y="53"/>
                    <a:pt x="222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4" name="Google Shape;1654;p36"/>
            <p:cNvSpPr/>
            <p:nvPr/>
          </p:nvSpPr>
          <p:spPr>
            <a:xfrm>
              <a:off x="4191750" y="1685400"/>
              <a:ext cx="190800" cy="170300"/>
            </a:xfrm>
            <a:custGeom>
              <a:avLst/>
              <a:gdLst/>
              <a:ahLst/>
              <a:cxnLst/>
              <a:rect l="l" t="t" r="r" b="b"/>
              <a:pathLst>
                <a:path w="7632" h="6812" extrusionOk="0">
                  <a:moveTo>
                    <a:pt x="3009" y="1"/>
                  </a:moveTo>
                  <a:lnTo>
                    <a:pt x="2944" y="3"/>
                  </a:lnTo>
                  <a:lnTo>
                    <a:pt x="2913" y="4"/>
                  </a:lnTo>
                  <a:lnTo>
                    <a:pt x="2866" y="6"/>
                  </a:lnTo>
                  <a:lnTo>
                    <a:pt x="2822" y="9"/>
                  </a:lnTo>
                  <a:lnTo>
                    <a:pt x="2806" y="9"/>
                  </a:lnTo>
                  <a:cubicBezTo>
                    <a:pt x="2011" y="61"/>
                    <a:pt x="1243" y="324"/>
                    <a:pt x="581" y="772"/>
                  </a:cubicBezTo>
                  <a:cubicBezTo>
                    <a:pt x="0" y="2002"/>
                    <a:pt x="43" y="3435"/>
                    <a:pt x="698" y="4627"/>
                  </a:cubicBezTo>
                  <a:lnTo>
                    <a:pt x="792" y="4579"/>
                  </a:lnTo>
                  <a:cubicBezTo>
                    <a:pt x="935" y="4508"/>
                    <a:pt x="1088" y="4473"/>
                    <a:pt x="1240" y="4473"/>
                  </a:cubicBezTo>
                  <a:cubicBezTo>
                    <a:pt x="1530" y="4473"/>
                    <a:pt x="1814" y="4600"/>
                    <a:pt x="2008" y="4837"/>
                  </a:cubicBezTo>
                  <a:cubicBezTo>
                    <a:pt x="2302" y="5196"/>
                    <a:pt x="2307" y="5712"/>
                    <a:pt x="2020" y="6078"/>
                  </a:cubicBezTo>
                  <a:cubicBezTo>
                    <a:pt x="2744" y="6571"/>
                    <a:pt x="3574" y="6812"/>
                    <a:pt x="4398" y="6812"/>
                  </a:cubicBezTo>
                  <a:cubicBezTo>
                    <a:pt x="5563" y="6812"/>
                    <a:pt x="6718" y="6331"/>
                    <a:pt x="7547" y="5407"/>
                  </a:cubicBezTo>
                  <a:cubicBezTo>
                    <a:pt x="7604" y="5118"/>
                    <a:pt x="7632" y="4823"/>
                    <a:pt x="7632" y="4527"/>
                  </a:cubicBezTo>
                  <a:cubicBezTo>
                    <a:pt x="7628" y="2029"/>
                    <a:pt x="5604" y="4"/>
                    <a:pt x="3108"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5" name="Google Shape;1655;p36"/>
            <p:cNvSpPr/>
            <p:nvPr/>
          </p:nvSpPr>
          <p:spPr>
            <a:xfrm>
              <a:off x="4151350" y="1960475"/>
              <a:ext cx="226300" cy="226325"/>
            </a:xfrm>
            <a:custGeom>
              <a:avLst/>
              <a:gdLst/>
              <a:ahLst/>
              <a:cxnLst/>
              <a:rect l="l" t="t" r="r" b="b"/>
              <a:pathLst>
                <a:path w="9052" h="9053" extrusionOk="0">
                  <a:moveTo>
                    <a:pt x="4524" y="9052"/>
                  </a:moveTo>
                  <a:cubicBezTo>
                    <a:pt x="7019" y="9052"/>
                    <a:pt x="9052" y="7019"/>
                    <a:pt x="9052" y="4527"/>
                  </a:cubicBezTo>
                  <a:cubicBezTo>
                    <a:pt x="9052" y="2032"/>
                    <a:pt x="7019" y="1"/>
                    <a:pt x="4524" y="1"/>
                  </a:cubicBezTo>
                  <a:cubicBezTo>
                    <a:pt x="2032" y="1"/>
                    <a:pt x="0" y="2032"/>
                    <a:pt x="0" y="4527"/>
                  </a:cubicBezTo>
                  <a:cubicBezTo>
                    <a:pt x="0" y="7019"/>
                    <a:pt x="2032" y="9052"/>
                    <a:pt x="4524"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6" name="Google Shape;1656;p36"/>
            <p:cNvSpPr/>
            <p:nvPr/>
          </p:nvSpPr>
          <p:spPr>
            <a:xfrm>
              <a:off x="4264450" y="1960475"/>
              <a:ext cx="87500" cy="41375"/>
            </a:xfrm>
            <a:custGeom>
              <a:avLst/>
              <a:gdLst/>
              <a:ahLst/>
              <a:cxnLst/>
              <a:rect l="l" t="t" r="r" b="b"/>
              <a:pathLst>
                <a:path w="3500" h="1655" extrusionOk="0">
                  <a:moveTo>
                    <a:pt x="6" y="1"/>
                  </a:moveTo>
                  <a:cubicBezTo>
                    <a:pt x="4" y="1"/>
                    <a:pt x="2" y="1"/>
                    <a:pt x="0" y="1"/>
                  </a:cubicBezTo>
                  <a:cubicBezTo>
                    <a:pt x="1356" y="1"/>
                    <a:pt x="2638" y="607"/>
                    <a:pt x="3496" y="1654"/>
                  </a:cubicBezTo>
                  <a:lnTo>
                    <a:pt x="3499" y="1652"/>
                  </a:lnTo>
                  <a:cubicBezTo>
                    <a:pt x="2641" y="607"/>
                    <a:pt x="1359" y="1"/>
                    <a:pt x="6"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7" name="Google Shape;1657;p36"/>
            <p:cNvSpPr/>
            <p:nvPr/>
          </p:nvSpPr>
          <p:spPr>
            <a:xfrm>
              <a:off x="4351850" y="2001775"/>
              <a:ext cx="22450" cy="44425"/>
            </a:xfrm>
            <a:custGeom>
              <a:avLst/>
              <a:gdLst/>
              <a:ahLst/>
              <a:cxnLst/>
              <a:rect l="l" t="t" r="r" b="b"/>
              <a:pathLst>
                <a:path w="898" h="1777" extrusionOk="0">
                  <a:moveTo>
                    <a:pt x="3" y="0"/>
                  </a:moveTo>
                  <a:lnTo>
                    <a:pt x="0" y="2"/>
                  </a:lnTo>
                  <a:cubicBezTo>
                    <a:pt x="427" y="520"/>
                    <a:pt x="734" y="1126"/>
                    <a:pt x="897" y="1776"/>
                  </a:cubicBezTo>
                  <a:cubicBezTo>
                    <a:pt x="734" y="1126"/>
                    <a:pt x="429" y="520"/>
                    <a:pt x="3" y="2"/>
                  </a:cubicBezTo>
                  <a:lnTo>
                    <a:pt x="3" y="0"/>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8" name="Google Shape;1658;p36"/>
            <p:cNvSpPr/>
            <p:nvPr/>
          </p:nvSpPr>
          <p:spPr>
            <a:xfrm>
              <a:off x="4201400" y="1961600"/>
              <a:ext cx="176250" cy="134050"/>
            </a:xfrm>
            <a:custGeom>
              <a:avLst/>
              <a:gdLst/>
              <a:ahLst/>
              <a:cxnLst/>
              <a:rect l="l" t="t" r="r" b="b"/>
              <a:pathLst>
                <a:path w="7050" h="5362" extrusionOk="0">
                  <a:moveTo>
                    <a:pt x="1889" y="0"/>
                  </a:moveTo>
                  <a:cubicBezTo>
                    <a:pt x="1215" y="94"/>
                    <a:pt x="569" y="341"/>
                    <a:pt x="2" y="720"/>
                  </a:cubicBezTo>
                  <a:cubicBezTo>
                    <a:pt x="2" y="722"/>
                    <a:pt x="1" y="724"/>
                    <a:pt x="1" y="725"/>
                  </a:cubicBezTo>
                  <a:cubicBezTo>
                    <a:pt x="566" y="344"/>
                    <a:pt x="1213" y="95"/>
                    <a:pt x="1889" y="0"/>
                  </a:cubicBezTo>
                  <a:close/>
                  <a:moveTo>
                    <a:pt x="7048" y="4482"/>
                  </a:moveTo>
                  <a:cubicBezTo>
                    <a:pt x="7049" y="4649"/>
                    <a:pt x="7040" y="4816"/>
                    <a:pt x="7022" y="4982"/>
                  </a:cubicBezTo>
                  <a:lnTo>
                    <a:pt x="7022" y="4982"/>
                  </a:lnTo>
                  <a:cubicBezTo>
                    <a:pt x="7041" y="4815"/>
                    <a:pt x="7050" y="4648"/>
                    <a:pt x="7050" y="4482"/>
                  </a:cubicBezTo>
                  <a:close/>
                  <a:moveTo>
                    <a:pt x="7022" y="4982"/>
                  </a:moveTo>
                  <a:lnTo>
                    <a:pt x="7022" y="4982"/>
                  </a:lnTo>
                  <a:cubicBezTo>
                    <a:pt x="7008" y="5109"/>
                    <a:pt x="6988" y="5236"/>
                    <a:pt x="6963" y="5362"/>
                  </a:cubicBezTo>
                  <a:cubicBezTo>
                    <a:pt x="6988" y="5236"/>
                    <a:pt x="7008" y="5109"/>
                    <a:pt x="7022" y="4982"/>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9" name="Google Shape;1659;p36"/>
            <p:cNvSpPr/>
            <p:nvPr/>
          </p:nvSpPr>
          <p:spPr>
            <a:xfrm>
              <a:off x="4186850" y="1960475"/>
              <a:ext cx="190800" cy="170300"/>
            </a:xfrm>
            <a:custGeom>
              <a:avLst/>
              <a:gdLst/>
              <a:ahLst/>
              <a:cxnLst/>
              <a:rect l="l" t="t" r="r" b="b"/>
              <a:pathLst>
                <a:path w="7632" h="6812" extrusionOk="0">
                  <a:moveTo>
                    <a:pt x="3007" y="1"/>
                  </a:moveTo>
                  <a:lnTo>
                    <a:pt x="2934" y="2"/>
                  </a:lnTo>
                  <a:lnTo>
                    <a:pt x="2929" y="2"/>
                  </a:lnTo>
                  <a:lnTo>
                    <a:pt x="2857" y="6"/>
                  </a:lnTo>
                  <a:lnTo>
                    <a:pt x="2830" y="8"/>
                  </a:lnTo>
                  <a:lnTo>
                    <a:pt x="2774" y="11"/>
                  </a:lnTo>
                  <a:lnTo>
                    <a:pt x="2740" y="14"/>
                  </a:lnTo>
                  <a:lnTo>
                    <a:pt x="2691" y="18"/>
                  </a:lnTo>
                  <a:cubicBezTo>
                    <a:pt x="2677" y="20"/>
                    <a:pt x="2665" y="20"/>
                    <a:pt x="2651" y="21"/>
                  </a:cubicBezTo>
                  <a:lnTo>
                    <a:pt x="2623" y="25"/>
                  </a:lnTo>
                  <a:cubicBezTo>
                    <a:pt x="2595" y="28"/>
                    <a:pt x="2566" y="31"/>
                    <a:pt x="2539" y="35"/>
                  </a:cubicBezTo>
                  <a:lnTo>
                    <a:pt x="2527" y="37"/>
                  </a:lnTo>
                  <a:cubicBezTo>
                    <a:pt x="2510" y="38"/>
                    <a:pt x="2491" y="40"/>
                    <a:pt x="2474" y="43"/>
                  </a:cubicBezTo>
                  <a:lnTo>
                    <a:pt x="2471" y="43"/>
                  </a:lnTo>
                  <a:cubicBezTo>
                    <a:pt x="1795" y="139"/>
                    <a:pt x="1148" y="387"/>
                    <a:pt x="583" y="769"/>
                  </a:cubicBezTo>
                  <a:cubicBezTo>
                    <a:pt x="0" y="2000"/>
                    <a:pt x="43" y="3433"/>
                    <a:pt x="698" y="4625"/>
                  </a:cubicBezTo>
                  <a:lnTo>
                    <a:pt x="988" y="4481"/>
                  </a:lnTo>
                  <a:cubicBezTo>
                    <a:pt x="1131" y="4408"/>
                    <a:pt x="1284" y="4374"/>
                    <a:pt x="1436" y="4374"/>
                  </a:cubicBezTo>
                  <a:cubicBezTo>
                    <a:pt x="1758" y="4374"/>
                    <a:pt x="2072" y="4531"/>
                    <a:pt x="2262" y="4814"/>
                  </a:cubicBezTo>
                  <a:cubicBezTo>
                    <a:pt x="2539" y="5231"/>
                    <a:pt x="2462" y="5792"/>
                    <a:pt x="2083" y="6119"/>
                  </a:cubicBezTo>
                  <a:cubicBezTo>
                    <a:pt x="2793" y="6585"/>
                    <a:pt x="3599" y="6811"/>
                    <a:pt x="4399" y="6811"/>
                  </a:cubicBezTo>
                  <a:cubicBezTo>
                    <a:pt x="5565" y="6811"/>
                    <a:pt x="6718" y="6330"/>
                    <a:pt x="7545" y="5409"/>
                  </a:cubicBezTo>
                  <a:cubicBezTo>
                    <a:pt x="7603" y="5117"/>
                    <a:pt x="7632" y="4823"/>
                    <a:pt x="7632" y="4527"/>
                  </a:cubicBezTo>
                  <a:cubicBezTo>
                    <a:pt x="7627" y="2029"/>
                    <a:pt x="5602" y="4"/>
                    <a:pt x="3104"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0" name="Google Shape;1660;p36"/>
            <p:cNvSpPr/>
            <p:nvPr/>
          </p:nvSpPr>
          <p:spPr>
            <a:xfrm>
              <a:off x="4222425" y="2197275"/>
              <a:ext cx="226325" cy="226325"/>
            </a:xfrm>
            <a:custGeom>
              <a:avLst/>
              <a:gdLst/>
              <a:ahLst/>
              <a:cxnLst/>
              <a:rect l="l" t="t" r="r" b="b"/>
              <a:pathLst>
                <a:path w="9053" h="9053" extrusionOk="0">
                  <a:moveTo>
                    <a:pt x="4525" y="9052"/>
                  </a:moveTo>
                  <a:cubicBezTo>
                    <a:pt x="7019" y="9052"/>
                    <a:pt x="9052" y="7021"/>
                    <a:pt x="9052" y="4528"/>
                  </a:cubicBezTo>
                  <a:cubicBezTo>
                    <a:pt x="9052" y="2034"/>
                    <a:pt x="7019" y="1"/>
                    <a:pt x="4525" y="1"/>
                  </a:cubicBezTo>
                  <a:cubicBezTo>
                    <a:pt x="2032" y="1"/>
                    <a:pt x="1" y="2034"/>
                    <a:pt x="1" y="4528"/>
                  </a:cubicBezTo>
                  <a:cubicBezTo>
                    <a:pt x="1" y="7021"/>
                    <a:pt x="2032" y="9052"/>
                    <a:pt x="4525" y="9052"/>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1" name="Google Shape;1661;p36"/>
            <p:cNvSpPr/>
            <p:nvPr/>
          </p:nvSpPr>
          <p:spPr>
            <a:xfrm>
              <a:off x="4335525" y="2197275"/>
              <a:ext cx="57500" cy="15775"/>
            </a:xfrm>
            <a:custGeom>
              <a:avLst/>
              <a:gdLst/>
              <a:ahLst/>
              <a:cxnLst/>
              <a:rect l="l" t="t" r="r" b="b"/>
              <a:pathLst>
                <a:path w="2300" h="631" extrusionOk="0">
                  <a:moveTo>
                    <a:pt x="10" y="1"/>
                  </a:moveTo>
                  <a:cubicBezTo>
                    <a:pt x="7" y="1"/>
                    <a:pt x="4" y="1"/>
                    <a:pt x="1" y="1"/>
                  </a:cubicBezTo>
                  <a:cubicBezTo>
                    <a:pt x="810" y="1"/>
                    <a:pt x="1605" y="217"/>
                    <a:pt x="2300" y="631"/>
                  </a:cubicBezTo>
                  <a:lnTo>
                    <a:pt x="2300" y="628"/>
                  </a:lnTo>
                  <a:cubicBezTo>
                    <a:pt x="1606" y="217"/>
                    <a:pt x="816" y="1"/>
                    <a:pt x="10"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2" name="Google Shape;1662;p36"/>
            <p:cNvSpPr/>
            <p:nvPr/>
          </p:nvSpPr>
          <p:spPr>
            <a:xfrm>
              <a:off x="4393050" y="2212950"/>
              <a:ext cx="55700" cy="97550"/>
            </a:xfrm>
            <a:custGeom>
              <a:avLst/>
              <a:gdLst/>
              <a:ahLst/>
              <a:cxnLst/>
              <a:rect l="l" t="t" r="r" b="b"/>
              <a:pathLst>
                <a:path w="2228" h="3902" extrusionOk="0">
                  <a:moveTo>
                    <a:pt x="0" y="1"/>
                  </a:moveTo>
                  <a:lnTo>
                    <a:pt x="0" y="4"/>
                  </a:lnTo>
                  <a:cubicBezTo>
                    <a:pt x="455" y="273"/>
                    <a:pt x="860" y="620"/>
                    <a:pt x="1196" y="1029"/>
                  </a:cubicBezTo>
                  <a:lnTo>
                    <a:pt x="1199" y="1027"/>
                  </a:lnTo>
                  <a:cubicBezTo>
                    <a:pt x="862" y="617"/>
                    <a:pt x="457" y="270"/>
                    <a:pt x="0" y="1"/>
                  </a:cubicBezTo>
                  <a:close/>
                  <a:moveTo>
                    <a:pt x="2093" y="2800"/>
                  </a:moveTo>
                  <a:lnTo>
                    <a:pt x="2093" y="2801"/>
                  </a:lnTo>
                  <a:lnTo>
                    <a:pt x="2091" y="2801"/>
                  </a:lnTo>
                  <a:cubicBezTo>
                    <a:pt x="2181" y="3161"/>
                    <a:pt x="2227" y="3530"/>
                    <a:pt x="2227" y="3901"/>
                  </a:cubicBezTo>
                  <a:cubicBezTo>
                    <a:pt x="2227" y="3530"/>
                    <a:pt x="2183" y="3161"/>
                    <a:pt x="2093" y="280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3" name="Google Shape;1663;p36"/>
            <p:cNvSpPr/>
            <p:nvPr/>
          </p:nvSpPr>
          <p:spPr>
            <a:xfrm>
              <a:off x="4422925" y="2238625"/>
              <a:ext cx="22450" cy="44375"/>
            </a:xfrm>
            <a:custGeom>
              <a:avLst/>
              <a:gdLst/>
              <a:ahLst/>
              <a:cxnLst/>
              <a:rect l="l" t="t" r="r" b="b"/>
              <a:pathLst>
                <a:path w="898" h="1775" extrusionOk="0">
                  <a:moveTo>
                    <a:pt x="4" y="0"/>
                  </a:moveTo>
                  <a:lnTo>
                    <a:pt x="1" y="2"/>
                  </a:lnTo>
                  <a:cubicBezTo>
                    <a:pt x="426" y="520"/>
                    <a:pt x="733" y="1124"/>
                    <a:pt x="896" y="1774"/>
                  </a:cubicBezTo>
                  <a:lnTo>
                    <a:pt x="898" y="1774"/>
                  </a:lnTo>
                  <a:cubicBezTo>
                    <a:pt x="734"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4" name="Google Shape;1664;p36"/>
            <p:cNvSpPr/>
            <p:nvPr/>
          </p:nvSpPr>
          <p:spPr>
            <a:xfrm>
              <a:off x="4272450" y="2197550"/>
              <a:ext cx="55400" cy="19075"/>
            </a:xfrm>
            <a:custGeom>
              <a:avLst/>
              <a:gdLst/>
              <a:ahLst/>
              <a:cxnLst/>
              <a:rect l="l" t="t" r="r" b="b"/>
              <a:pathLst>
                <a:path w="2216" h="763" extrusionOk="0">
                  <a:moveTo>
                    <a:pt x="2214" y="0"/>
                  </a:moveTo>
                  <a:cubicBezTo>
                    <a:pt x="2193" y="2"/>
                    <a:pt x="2171" y="3"/>
                    <a:pt x="2150" y="5"/>
                  </a:cubicBezTo>
                  <a:lnTo>
                    <a:pt x="2150" y="5"/>
                  </a:lnTo>
                  <a:cubicBezTo>
                    <a:pt x="2172" y="3"/>
                    <a:pt x="2194" y="2"/>
                    <a:pt x="2216" y="0"/>
                  </a:cubicBezTo>
                  <a:close/>
                  <a:moveTo>
                    <a:pt x="2150" y="5"/>
                  </a:moveTo>
                  <a:lnTo>
                    <a:pt x="2150" y="5"/>
                  </a:lnTo>
                  <a:cubicBezTo>
                    <a:pt x="1382" y="68"/>
                    <a:pt x="643" y="326"/>
                    <a:pt x="4" y="756"/>
                  </a:cubicBezTo>
                  <a:lnTo>
                    <a:pt x="0" y="763"/>
                  </a:lnTo>
                  <a:cubicBezTo>
                    <a:pt x="642" y="329"/>
                    <a:pt x="1381" y="69"/>
                    <a:pt x="2150" y="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5" name="Google Shape;1665;p36"/>
            <p:cNvSpPr/>
            <p:nvPr/>
          </p:nvSpPr>
          <p:spPr>
            <a:xfrm>
              <a:off x="4448725" y="2310475"/>
              <a:ext cx="25" cy="1425"/>
            </a:xfrm>
            <a:custGeom>
              <a:avLst/>
              <a:gdLst/>
              <a:ahLst/>
              <a:cxnLst/>
              <a:rect l="l" t="t" r="r" b="b"/>
              <a:pathLst>
                <a:path w="1" h="57" extrusionOk="0">
                  <a:moveTo>
                    <a:pt x="0" y="0"/>
                  </a:moveTo>
                  <a:lnTo>
                    <a:pt x="0" y="57"/>
                  </a:lnTo>
                  <a:lnTo>
                    <a:pt x="0" y="0"/>
                  </a:ln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6" name="Google Shape;1666;p36"/>
            <p:cNvSpPr/>
            <p:nvPr/>
          </p:nvSpPr>
          <p:spPr>
            <a:xfrm>
              <a:off x="4446550" y="2329075"/>
              <a:ext cx="675" cy="3425"/>
            </a:xfrm>
            <a:custGeom>
              <a:avLst/>
              <a:gdLst/>
              <a:ahLst/>
              <a:cxnLst/>
              <a:rect l="l" t="t" r="r" b="b"/>
              <a:pathLst>
                <a:path w="27" h="137" extrusionOk="0">
                  <a:moveTo>
                    <a:pt x="26" y="1"/>
                  </a:moveTo>
                  <a:lnTo>
                    <a:pt x="26" y="1"/>
                  </a:lnTo>
                  <a:cubicBezTo>
                    <a:pt x="18" y="43"/>
                    <a:pt x="10" y="85"/>
                    <a:pt x="3" y="125"/>
                  </a:cubicBezTo>
                  <a:lnTo>
                    <a:pt x="3" y="125"/>
                  </a:lnTo>
                  <a:cubicBezTo>
                    <a:pt x="12" y="84"/>
                    <a:pt x="18" y="43"/>
                    <a:pt x="26" y="1"/>
                  </a:cubicBezTo>
                  <a:close/>
                  <a:moveTo>
                    <a:pt x="3" y="125"/>
                  </a:moveTo>
                  <a:cubicBezTo>
                    <a:pt x="2" y="129"/>
                    <a:pt x="1" y="132"/>
                    <a:pt x="1" y="135"/>
                  </a:cubicBezTo>
                  <a:lnTo>
                    <a:pt x="1" y="137"/>
                  </a:lnTo>
                  <a:cubicBezTo>
                    <a:pt x="1" y="133"/>
                    <a:pt x="2" y="129"/>
                    <a:pt x="3" y="12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7" name="Google Shape;1667;p36"/>
            <p:cNvSpPr/>
            <p:nvPr/>
          </p:nvSpPr>
          <p:spPr>
            <a:xfrm>
              <a:off x="4257925" y="2197250"/>
              <a:ext cx="190825" cy="170350"/>
            </a:xfrm>
            <a:custGeom>
              <a:avLst/>
              <a:gdLst/>
              <a:ahLst/>
              <a:cxnLst/>
              <a:rect l="l" t="t" r="r" b="b"/>
              <a:pathLst>
                <a:path w="7633" h="6814" extrusionOk="0">
                  <a:moveTo>
                    <a:pt x="3116" y="0"/>
                  </a:moveTo>
                  <a:cubicBezTo>
                    <a:pt x="3113" y="0"/>
                    <a:pt x="3110" y="0"/>
                    <a:pt x="3107" y="0"/>
                  </a:cubicBezTo>
                  <a:lnTo>
                    <a:pt x="3105" y="2"/>
                  </a:lnTo>
                  <a:lnTo>
                    <a:pt x="3006" y="2"/>
                  </a:lnTo>
                  <a:cubicBezTo>
                    <a:pt x="2986" y="2"/>
                    <a:pt x="2962" y="2"/>
                    <a:pt x="2941" y="4"/>
                  </a:cubicBezTo>
                  <a:lnTo>
                    <a:pt x="2919" y="4"/>
                  </a:lnTo>
                  <a:cubicBezTo>
                    <a:pt x="2901" y="4"/>
                    <a:pt x="2882" y="5"/>
                    <a:pt x="2863" y="7"/>
                  </a:cubicBezTo>
                  <a:lnTo>
                    <a:pt x="2824" y="9"/>
                  </a:lnTo>
                  <a:lnTo>
                    <a:pt x="2797" y="10"/>
                  </a:lnTo>
                  <a:cubicBezTo>
                    <a:pt x="2003" y="65"/>
                    <a:pt x="1240" y="327"/>
                    <a:pt x="583" y="772"/>
                  </a:cubicBezTo>
                  <a:cubicBezTo>
                    <a:pt x="1" y="2001"/>
                    <a:pt x="43" y="3435"/>
                    <a:pt x="699" y="4626"/>
                  </a:cubicBezTo>
                  <a:lnTo>
                    <a:pt x="1184" y="4383"/>
                  </a:lnTo>
                  <a:cubicBezTo>
                    <a:pt x="1329" y="4309"/>
                    <a:pt x="1483" y="4274"/>
                    <a:pt x="1635" y="4274"/>
                  </a:cubicBezTo>
                  <a:cubicBezTo>
                    <a:pt x="1992" y="4274"/>
                    <a:pt x="2336" y="4467"/>
                    <a:pt x="2514" y="4804"/>
                  </a:cubicBezTo>
                  <a:cubicBezTo>
                    <a:pt x="2768" y="5285"/>
                    <a:pt x="2589" y="5880"/>
                    <a:pt x="2111" y="6140"/>
                  </a:cubicBezTo>
                  <a:cubicBezTo>
                    <a:pt x="2815" y="6593"/>
                    <a:pt x="3609" y="6813"/>
                    <a:pt x="4398" y="6813"/>
                  </a:cubicBezTo>
                  <a:cubicBezTo>
                    <a:pt x="5566" y="6813"/>
                    <a:pt x="6720" y="6331"/>
                    <a:pt x="7547" y="5408"/>
                  </a:cubicBezTo>
                  <a:cubicBezTo>
                    <a:pt x="7556" y="5362"/>
                    <a:pt x="7564" y="5318"/>
                    <a:pt x="7571" y="5272"/>
                  </a:cubicBezTo>
                  <a:lnTo>
                    <a:pt x="7571" y="5268"/>
                  </a:lnTo>
                  <a:cubicBezTo>
                    <a:pt x="7573" y="5256"/>
                    <a:pt x="7574" y="5246"/>
                    <a:pt x="7576" y="5234"/>
                  </a:cubicBezTo>
                  <a:cubicBezTo>
                    <a:pt x="7610" y="5018"/>
                    <a:pt x="7629" y="4802"/>
                    <a:pt x="7632" y="4584"/>
                  </a:cubicBezTo>
                  <a:lnTo>
                    <a:pt x="7632" y="4528"/>
                  </a:lnTo>
                  <a:cubicBezTo>
                    <a:pt x="7632" y="3479"/>
                    <a:pt x="7268" y="2464"/>
                    <a:pt x="6601" y="1655"/>
                  </a:cubicBezTo>
                  <a:cubicBezTo>
                    <a:pt x="6263" y="1247"/>
                    <a:pt x="5860" y="899"/>
                    <a:pt x="5405" y="630"/>
                  </a:cubicBezTo>
                  <a:cubicBezTo>
                    <a:pt x="4712" y="218"/>
                    <a:pt x="3922" y="0"/>
                    <a:pt x="3116"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8" name="Google Shape;1668;p36"/>
            <p:cNvSpPr/>
            <p:nvPr/>
          </p:nvSpPr>
          <p:spPr>
            <a:xfrm>
              <a:off x="4141550" y="2510575"/>
              <a:ext cx="226325" cy="226375"/>
            </a:xfrm>
            <a:custGeom>
              <a:avLst/>
              <a:gdLst/>
              <a:ahLst/>
              <a:cxnLst/>
              <a:rect l="l" t="t" r="r" b="b"/>
              <a:pathLst>
                <a:path w="9053" h="9055" extrusionOk="0">
                  <a:moveTo>
                    <a:pt x="4525" y="9054"/>
                  </a:moveTo>
                  <a:cubicBezTo>
                    <a:pt x="7019" y="9054"/>
                    <a:pt x="9052" y="7019"/>
                    <a:pt x="9052" y="4527"/>
                  </a:cubicBezTo>
                  <a:cubicBezTo>
                    <a:pt x="9052" y="2032"/>
                    <a:pt x="7019" y="1"/>
                    <a:pt x="4525" y="1"/>
                  </a:cubicBezTo>
                  <a:cubicBezTo>
                    <a:pt x="2032" y="1"/>
                    <a:pt x="1" y="2036"/>
                    <a:pt x="1" y="4527"/>
                  </a:cubicBezTo>
                  <a:cubicBezTo>
                    <a:pt x="1" y="7018"/>
                    <a:pt x="2032" y="9054"/>
                    <a:pt x="4525" y="9054"/>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9" name="Google Shape;1669;p36"/>
            <p:cNvSpPr/>
            <p:nvPr/>
          </p:nvSpPr>
          <p:spPr>
            <a:xfrm>
              <a:off x="4191625" y="2510625"/>
              <a:ext cx="176250" cy="135125"/>
            </a:xfrm>
            <a:custGeom>
              <a:avLst/>
              <a:gdLst/>
              <a:ahLst/>
              <a:cxnLst/>
              <a:rect l="l" t="t" r="r" b="b"/>
              <a:pathLst>
                <a:path w="7050" h="5405" extrusionOk="0">
                  <a:moveTo>
                    <a:pt x="2047" y="24"/>
                  </a:moveTo>
                  <a:cubicBezTo>
                    <a:pt x="1994" y="30"/>
                    <a:pt x="1942" y="36"/>
                    <a:pt x="1890" y="44"/>
                  </a:cubicBezTo>
                  <a:lnTo>
                    <a:pt x="1890" y="44"/>
                  </a:lnTo>
                  <a:cubicBezTo>
                    <a:pt x="1942" y="36"/>
                    <a:pt x="1994" y="30"/>
                    <a:pt x="2047" y="24"/>
                  </a:cubicBezTo>
                  <a:close/>
                  <a:moveTo>
                    <a:pt x="1890" y="44"/>
                  </a:moveTo>
                  <a:lnTo>
                    <a:pt x="1890" y="44"/>
                  </a:lnTo>
                  <a:cubicBezTo>
                    <a:pt x="1214" y="138"/>
                    <a:pt x="569" y="384"/>
                    <a:pt x="2" y="765"/>
                  </a:cubicBezTo>
                  <a:cubicBezTo>
                    <a:pt x="2" y="767"/>
                    <a:pt x="0" y="768"/>
                    <a:pt x="0" y="772"/>
                  </a:cubicBezTo>
                  <a:cubicBezTo>
                    <a:pt x="566" y="388"/>
                    <a:pt x="1213" y="139"/>
                    <a:pt x="1890" y="44"/>
                  </a:cubicBezTo>
                  <a:close/>
                  <a:moveTo>
                    <a:pt x="2527" y="1"/>
                  </a:moveTo>
                  <a:cubicBezTo>
                    <a:pt x="2526" y="1"/>
                    <a:pt x="2524" y="1"/>
                    <a:pt x="2522" y="1"/>
                  </a:cubicBezTo>
                  <a:cubicBezTo>
                    <a:pt x="3877" y="1"/>
                    <a:pt x="5159" y="608"/>
                    <a:pt x="6017" y="1656"/>
                  </a:cubicBezTo>
                  <a:lnTo>
                    <a:pt x="6021" y="1654"/>
                  </a:lnTo>
                  <a:cubicBezTo>
                    <a:pt x="5162" y="608"/>
                    <a:pt x="3881" y="1"/>
                    <a:pt x="2527" y="1"/>
                  </a:cubicBezTo>
                  <a:close/>
                  <a:moveTo>
                    <a:pt x="7049" y="4526"/>
                  </a:moveTo>
                  <a:cubicBezTo>
                    <a:pt x="7049" y="4584"/>
                    <a:pt x="7048" y="4640"/>
                    <a:pt x="7046" y="4698"/>
                  </a:cubicBezTo>
                  <a:cubicBezTo>
                    <a:pt x="7048" y="4642"/>
                    <a:pt x="7049" y="4584"/>
                    <a:pt x="7049" y="4528"/>
                  </a:cubicBezTo>
                  <a:lnTo>
                    <a:pt x="7049" y="4526"/>
                  </a:lnTo>
                  <a:close/>
                  <a:moveTo>
                    <a:pt x="7010" y="5124"/>
                  </a:moveTo>
                  <a:lnTo>
                    <a:pt x="7010" y="5124"/>
                  </a:lnTo>
                  <a:cubicBezTo>
                    <a:pt x="7008" y="5131"/>
                    <a:pt x="7007" y="5139"/>
                    <a:pt x="7007" y="5148"/>
                  </a:cubicBezTo>
                  <a:cubicBezTo>
                    <a:pt x="7007" y="5139"/>
                    <a:pt x="7010" y="5131"/>
                    <a:pt x="7010" y="5124"/>
                  </a:cubicBezTo>
                  <a:close/>
                  <a:moveTo>
                    <a:pt x="7003" y="5167"/>
                  </a:moveTo>
                  <a:cubicBezTo>
                    <a:pt x="6991" y="5247"/>
                    <a:pt x="6978" y="5327"/>
                    <a:pt x="6962" y="5405"/>
                  </a:cubicBezTo>
                  <a:lnTo>
                    <a:pt x="6964" y="5405"/>
                  </a:lnTo>
                  <a:cubicBezTo>
                    <a:pt x="6979" y="5327"/>
                    <a:pt x="6991" y="5248"/>
                    <a:pt x="7003" y="5168"/>
                  </a:cubicBezTo>
                  <a:lnTo>
                    <a:pt x="7003" y="5167"/>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0" name="Google Shape;1670;p36"/>
            <p:cNvSpPr/>
            <p:nvPr/>
          </p:nvSpPr>
          <p:spPr>
            <a:xfrm>
              <a:off x="4342050" y="2551950"/>
              <a:ext cx="22450" cy="44350"/>
            </a:xfrm>
            <a:custGeom>
              <a:avLst/>
              <a:gdLst/>
              <a:ahLst/>
              <a:cxnLst/>
              <a:rect l="l" t="t" r="r" b="b"/>
              <a:pathLst>
                <a:path w="898" h="1774" extrusionOk="0">
                  <a:moveTo>
                    <a:pt x="0" y="1"/>
                  </a:moveTo>
                  <a:cubicBezTo>
                    <a:pt x="428" y="518"/>
                    <a:pt x="734" y="1125"/>
                    <a:pt x="898" y="1773"/>
                  </a:cubicBezTo>
                  <a:cubicBezTo>
                    <a:pt x="734" y="1125"/>
                    <a:pt x="429" y="518"/>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1" name="Google Shape;1671;p36"/>
            <p:cNvSpPr/>
            <p:nvPr/>
          </p:nvSpPr>
          <p:spPr>
            <a:xfrm>
              <a:off x="4177025" y="2510550"/>
              <a:ext cx="190875" cy="170325"/>
            </a:xfrm>
            <a:custGeom>
              <a:avLst/>
              <a:gdLst/>
              <a:ahLst/>
              <a:cxnLst/>
              <a:rect l="l" t="t" r="r" b="b"/>
              <a:pathLst>
                <a:path w="7635" h="6813" extrusionOk="0">
                  <a:moveTo>
                    <a:pt x="3107" y="0"/>
                  </a:moveTo>
                  <a:lnTo>
                    <a:pt x="3106" y="2"/>
                  </a:lnTo>
                  <a:lnTo>
                    <a:pt x="3009" y="2"/>
                  </a:lnTo>
                  <a:cubicBezTo>
                    <a:pt x="2985" y="2"/>
                    <a:pt x="2959" y="4"/>
                    <a:pt x="2935" y="5"/>
                  </a:cubicBezTo>
                  <a:lnTo>
                    <a:pt x="2930" y="5"/>
                  </a:lnTo>
                  <a:lnTo>
                    <a:pt x="2859" y="7"/>
                  </a:lnTo>
                  <a:lnTo>
                    <a:pt x="2832" y="9"/>
                  </a:lnTo>
                  <a:lnTo>
                    <a:pt x="2779" y="12"/>
                  </a:lnTo>
                  <a:lnTo>
                    <a:pt x="2736" y="15"/>
                  </a:lnTo>
                  <a:lnTo>
                    <a:pt x="2694" y="19"/>
                  </a:lnTo>
                  <a:lnTo>
                    <a:pt x="2651" y="24"/>
                  </a:lnTo>
                  <a:lnTo>
                    <a:pt x="2632" y="26"/>
                  </a:lnTo>
                  <a:cubicBezTo>
                    <a:pt x="1899" y="104"/>
                    <a:pt x="1195" y="359"/>
                    <a:pt x="584" y="773"/>
                  </a:cubicBezTo>
                  <a:cubicBezTo>
                    <a:pt x="0" y="2001"/>
                    <a:pt x="43" y="3436"/>
                    <a:pt x="698" y="4628"/>
                  </a:cubicBezTo>
                  <a:lnTo>
                    <a:pt x="1381" y="4284"/>
                  </a:lnTo>
                  <a:cubicBezTo>
                    <a:pt x="1524" y="4212"/>
                    <a:pt x="1677" y="4178"/>
                    <a:pt x="1827" y="4178"/>
                  </a:cubicBezTo>
                  <a:cubicBezTo>
                    <a:pt x="2191" y="4178"/>
                    <a:pt x="2541" y="4378"/>
                    <a:pt x="2716" y="4725"/>
                  </a:cubicBezTo>
                  <a:cubicBezTo>
                    <a:pt x="2963" y="5216"/>
                    <a:pt x="2765" y="5813"/>
                    <a:pt x="2275" y="6060"/>
                  </a:cubicBezTo>
                  <a:lnTo>
                    <a:pt x="2113" y="6142"/>
                  </a:lnTo>
                  <a:cubicBezTo>
                    <a:pt x="2816" y="6594"/>
                    <a:pt x="3610" y="6813"/>
                    <a:pt x="4397" y="6813"/>
                  </a:cubicBezTo>
                  <a:cubicBezTo>
                    <a:pt x="5565" y="6813"/>
                    <a:pt x="6720" y="6330"/>
                    <a:pt x="7548" y="5406"/>
                  </a:cubicBezTo>
                  <a:cubicBezTo>
                    <a:pt x="7563" y="5328"/>
                    <a:pt x="7577" y="5250"/>
                    <a:pt x="7589" y="5168"/>
                  </a:cubicBezTo>
                  <a:cubicBezTo>
                    <a:pt x="7591" y="5161"/>
                    <a:pt x="7592" y="5154"/>
                    <a:pt x="7592" y="5147"/>
                  </a:cubicBezTo>
                  <a:cubicBezTo>
                    <a:pt x="7592" y="5142"/>
                    <a:pt x="7594" y="5132"/>
                    <a:pt x="7596" y="5124"/>
                  </a:cubicBezTo>
                  <a:cubicBezTo>
                    <a:pt x="7597" y="5112"/>
                    <a:pt x="7599" y="5098"/>
                    <a:pt x="7601" y="5086"/>
                  </a:cubicBezTo>
                  <a:lnTo>
                    <a:pt x="7601" y="5079"/>
                  </a:lnTo>
                  <a:cubicBezTo>
                    <a:pt x="7615" y="4972"/>
                    <a:pt x="7623" y="4863"/>
                    <a:pt x="7628" y="4754"/>
                  </a:cubicBezTo>
                  <a:cubicBezTo>
                    <a:pt x="7628" y="4744"/>
                    <a:pt x="7630" y="4735"/>
                    <a:pt x="7630" y="4727"/>
                  </a:cubicBezTo>
                  <a:cubicBezTo>
                    <a:pt x="7630" y="4717"/>
                    <a:pt x="7630" y="4708"/>
                    <a:pt x="7632" y="4700"/>
                  </a:cubicBezTo>
                  <a:cubicBezTo>
                    <a:pt x="7633" y="4642"/>
                    <a:pt x="7635" y="4586"/>
                    <a:pt x="7635" y="4528"/>
                  </a:cubicBezTo>
                  <a:cubicBezTo>
                    <a:pt x="7635" y="4393"/>
                    <a:pt x="7628" y="4260"/>
                    <a:pt x="7618" y="4129"/>
                  </a:cubicBezTo>
                  <a:cubicBezTo>
                    <a:pt x="7618" y="4126"/>
                    <a:pt x="7618" y="4124"/>
                    <a:pt x="7618" y="4122"/>
                  </a:cubicBezTo>
                  <a:cubicBezTo>
                    <a:pt x="7616" y="4121"/>
                    <a:pt x="7616" y="4119"/>
                    <a:pt x="7618" y="4117"/>
                  </a:cubicBezTo>
                  <a:cubicBezTo>
                    <a:pt x="7400" y="1788"/>
                    <a:pt x="5447" y="5"/>
                    <a:pt x="3107"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2" name="Google Shape;1672;p36"/>
            <p:cNvSpPr/>
            <p:nvPr/>
          </p:nvSpPr>
          <p:spPr>
            <a:xfrm>
              <a:off x="4136625" y="2785650"/>
              <a:ext cx="226350" cy="226325"/>
            </a:xfrm>
            <a:custGeom>
              <a:avLst/>
              <a:gdLst/>
              <a:ahLst/>
              <a:cxnLst/>
              <a:rect l="l" t="t" r="r" b="b"/>
              <a:pathLst>
                <a:path w="9054" h="9053" extrusionOk="0">
                  <a:moveTo>
                    <a:pt x="4528" y="9052"/>
                  </a:moveTo>
                  <a:cubicBezTo>
                    <a:pt x="7020" y="9052"/>
                    <a:pt x="9053" y="7019"/>
                    <a:pt x="9053" y="4526"/>
                  </a:cubicBezTo>
                  <a:cubicBezTo>
                    <a:pt x="9053" y="2032"/>
                    <a:pt x="7020" y="1"/>
                    <a:pt x="4528" y="1"/>
                  </a:cubicBezTo>
                  <a:cubicBezTo>
                    <a:pt x="2033" y="1"/>
                    <a:pt x="0" y="2034"/>
                    <a:pt x="0" y="4526"/>
                  </a:cubicBezTo>
                  <a:cubicBezTo>
                    <a:pt x="0" y="7018"/>
                    <a:pt x="2033" y="9052"/>
                    <a:pt x="4528" y="9052"/>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3" name="Google Shape;1673;p36"/>
            <p:cNvSpPr/>
            <p:nvPr/>
          </p:nvSpPr>
          <p:spPr>
            <a:xfrm>
              <a:off x="4249800" y="2785650"/>
              <a:ext cx="112825" cy="104025"/>
            </a:xfrm>
            <a:custGeom>
              <a:avLst/>
              <a:gdLst/>
              <a:ahLst/>
              <a:cxnLst/>
              <a:rect l="l" t="t" r="r" b="b"/>
              <a:pathLst>
                <a:path w="4513" h="4161" extrusionOk="0">
                  <a:moveTo>
                    <a:pt x="6" y="1"/>
                  </a:moveTo>
                  <a:cubicBezTo>
                    <a:pt x="4" y="1"/>
                    <a:pt x="3" y="1"/>
                    <a:pt x="1" y="1"/>
                  </a:cubicBezTo>
                  <a:cubicBezTo>
                    <a:pt x="1354" y="2"/>
                    <a:pt x="2638" y="609"/>
                    <a:pt x="3496" y="1656"/>
                  </a:cubicBezTo>
                  <a:lnTo>
                    <a:pt x="3500" y="1654"/>
                  </a:lnTo>
                  <a:cubicBezTo>
                    <a:pt x="2641" y="608"/>
                    <a:pt x="1360" y="1"/>
                    <a:pt x="6" y="1"/>
                  </a:cubicBezTo>
                  <a:close/>
                  <a:moveTo>
                    <a:pt x="4392" y="3428"/>
                  </a:moveTo>
                  <a:cubicBezTo>
                    <a:pt x="4453" y="3668"/>
                    <a:pt x="4492" y="3914"/>
                    <a:pt x="4513" y="4160"/>
                  </a:cubicBezTo>
                  <a:cubicBezTo>
                    <a:pt x="4494" y="3914"/>
                    <a:pt x="4453" y="3668"/>
                    <a:pt x="4394"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4" name="Google Shape;1674;p36"/>
            <p:cNvSpPr/>
            <p:nvPr/>
          </p:nvSpPr>
          <p:spPr>
            <a:xfrm>
              <a:off x="4337150" y="2827000"/>
              <a:ext cx="22450" cy="44375"/>
            </a:xfrm>
            <a:custGeom>
              <a:avLst/>
              <a:gdLst/>
              <a:ahLst/>
              <a:cxnLst/>
              <a:rect l="l" t="t" r="r" b="b"/>
              <a:pathLst>
                <a:path w="898" h="1775" extrusionOk="0">
                  <a:moveTo>
                    <a:pt x="4" y="0"/>
                  </a:moveTo>
                  <a:lnTo>
                    <a:pt x="1" y="2"/>
                  </a:lnTo>
                  <a:cubicBezTo>
                    <a:pt x="428" y="519"/>
                    <a:pt x="734" y="1124"/>
                    <a:pt x="898" y="1774"/>
                  </a:cubicBezTo>
                  <a:cubicBezTo>
                    <a:pt x="734"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5" name="Google Shape;1675;p36"/>
            <p:cNvSpPr/>
            <p:nvPr/>
          </p:nvSpPr>
          <p:spPr>
            <a:xfrm>
              <a:off x="4186725" y="2786300"/>
              <a:ext cx="176300" cy="116825"/>
            </a:xfrm>
            <a:custGeom>
              <a:avLst/>
              <a:gdLst/>
              <a:ahLst/>
              <a:cxnLst/>
              <a:rect l="l" t="t" r="r" b="b"/>
              <a:pathLst>
                <a:path w="7052" h="4673" extrusionOk="0">
                  <a:moveTo>
                    <a:pt x="2047" y="0"/>
                  </a:moveTo>
                  <a:cubicBezTo>
                    <a:pt x="1315" y="77"/>
                    <a:pt x="613" y="331"/>
                    <a:pt x="4" y="741"/>
                  </a:cubicBezTo>
                  <a:cubicBezTo>
                    <a:pt x="4" y="743"/>
                    <a:pt x="2" y="744"/>
                    <a:pt x="0" y="746"/>
                  </a:cubicBezTo>
                  <a:cubicBezTo>
                    <a:pt x="612" y="334"/>
                    <a:pt x="1315" y="79"/>
                    <a:pt x="2047" y="0"/>
                  </a:cubicBezTo>
                  <a:close/>
                  <a:moveTo>
                    <a:pt x="7051" y="4500"/>
                  </a:moveTo>
                  <a:cubicBezTo>
                    <a:pt x="7051" y="4558"/>
                    <a:pt x="7049" y="4615"/>
                    <a:pt x="7046" y="4672"/>
                  </a:cubicBezTo>
                  <a:cubicBezTo>
                    <a:pt x="7049" y="4616"/>
                    <a:pt x="7051" y="4558"/>
                    <a:pt x="7051" y="4502"/>
                  </a:cubicBezTo>
                  <a:lnTo>
                    <a:pt x="7051" y="4500"/>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6" name="Google Shape;1676;p36"/>
            <p:cNvSpPr/>
            <p:nvPr/>
          </p:nvSpPr>
          <p:spPr>
            <a:xfrm>
              <a:off x="4172125" y="2785575"/>
              <a:ext cx="190900" cy="170350"/>
            </a:xfrm>
            <a:custGeom>
              <a:avLst/>
              <a:gdLst/>
              <a:ahLst/>
              <a:cxnLst/>
              <a:rect l="l" t="t" r="r" b="b"/>
              <a:pathLst>
                <a:path w="7636" h="6814" extrusionOk="0">
                  <a:moveTo>
                    <a:pt x="3108" y="0"/>
                  </a:moveTo>
                  <a:lnTo>
                    <a:pt x="3108" y="4"/>
                  </a:lnTo>
                  <a:lnTo>
                    <a:pt x="3009" y="4"/>
                  </a:lnTo>
                  <a:cubicBezTo>
                    <a:pt x="2985" y="4"/>
                    <a:pt x="2960" y="4"/>
                    <a:pt x="2936" y="5"/>
                  </a:cubicBezTo>
                  <a:lnTo>
                    <a:pt x="2931" y="5"/>
                  </a:lnTo>
                  <a:lnTo>
                    <a:pt x="2861" y="9"/>
                  </a:lnTo>
                  <a:lnTo>
                    <a:pt x="2832" y="11"/>
                  </a:lnTo>
                  <a:lnTo>
                    <a:pt x="2779" y="14"/>
                  </a:lnTo>
                  <a:lnTo>
                    <a:pt x="2736" y="17"/>
                  </a:lnTo>
                  <a:lnTo>
                    <a:pt x="2694" y="21"/>
                  </a:lnTo>
                  <a:lnTo>
                    <a:pt x="2651" y="26"/>
                  </a:lnTo>
                  <a:lnTo>
                    <a:pt x="2631" y="28"/>
                  </a:lnTo>
                  <a:cubicBezTo>
                    <a:pt x="1897" y="104"/>
                    <a:pt x="1196" y="360"/>
                    <a:pt x="584" y="772"/>
                  </a:cubicBezTo>
                  <a:cubicBezTo>
                    <a:pt x="0" y="2001"/>
                    <a:pt x="43" y="3436"/>
                    <a:pt x="698" y="4630"/>
                  </a:cubicBezTo>
                  <a:lnTo>
                    <a:pt x="1577" y="4187"/>
                  </a:lnTo>
                  <a:cubicBezTo>
                    <a:pt x="1721" y="4115"/>
                    <a:pt x="1874" y="4081"/>
                    <a:pt x="2024" y="4081"/>
                  </a:cubicBezTo>
                  <a:cubicBezTo>
                    <a:pt x="2388" y="4081"/>
                    <a:pt x="2737" y="4280"/>
                    <a:pt x="2912" y="4627"/>
                  </a:cubicBezTo>
                  <a:cubicBezTo>
                    <a:pt x="3159" y="5117"/>
                    <a:pt x="2961" y="5715"/>
                    <a:pt x="2471" y="5961"/>
                  </a:cubicBezTo>
                  <a:lnTo>
                    <a:pt x="2113" y="6142"/>
                  </a:lnTo>
                  <a:cubicBezTo>
                    <a:pt x="2817" y="6594"/>
                    <a:pt x="3610" y="6813"/>
                    <a:pt x="4397" y="6813"/>
                  </a:cubicBezTo>
                  <a:cubicBezTo>
                    <a:pt x="5565" y="6813"/>
                    <a:pt x="6720" y="6330"/>
                    <a:pt x="7548" y="5406"/>
                  </a:cubicBezTo>
                  <a:cubicBezTo>
                    <a:pt x="7594" y="5173"/>
                    <a:pt x="7623" y="4936"/>
                    <a:pt x="7632" y="4698"/>
                  </a:cubicBezTo>
                  <a:cubicBezTo>
                    <a:pt x="7633" y="4642"/>
                    <a:pt x="7635" y="4584"/>
                    <a:pt x="7635" y="4528"/>
                  </a:cubicBezTo>
                  <a:cubicBezTo>
                    <a:pt x="7635" y="4403"/>
                    <a:pt x="7630" y="4283"/>
                    <a:pt x="7620" y="4162"/>
                  </a:cubicBezTo>
                  <a:cubicBezTo>
                    <a:pt x="7424" y="1814"/>
                    <a:pt x="5464" y="5"/>
                    <a:pt x="3108" y="0"/>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7" name="Google Shape;1677;p36"/>
            <p:cNvSpPr/>
            <p:nvPr/>
          </p:nvSpPr>
          <p:spPr>
            <a:xfrm>
              <a:off x="4131675" y="3060725"/>
              <a:ext cx="226350" cy="226325"/>
            </a:xfrm>
            <a:custGeom>
              <a:avLst/>
              <a:gdLst/>
              <a:ahLst/>
              <a:cxnLst/>
              <a:rect l="l" t="t" r="r" b="b"/>
              <a:pathLst>
                <a:path w="9054" h="9053" extrusionOk="0">
                  <a:moveTo>
                    <a:pt x="4528" y="9052"/>
                  </a:moveTo>
                  <a:cubicBezTo>
                    <a:pt x="7023" y="9052"/>
                    <a:pt x="9054" y="7019"/>
                    <a:pt x="9054" y="4525"/>
                  </a:cubicBezTo>
                  <a:cubicBezTo>
                    <a:pt x="9054" y="2032"/>
                    <a:pt x="7023" y="1"/>
                    <a:pt x="4528" y="1"/>
                  </a:cubicBezTo>
                  <a:cubicBezTo>
                    <a:pt x="2035" y="1"/>
                    <a:pt x="1" y="2034"/>
                    <a:pt x="1" y="4525"/>
                  </a:cubicBezTo>
                  <a:cubicBezTo>
                    <a:pt x="1" y="7017"/>
                    <a:pt x="2035" y="9052"/>
                    <a:pt x="4528"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8" name="Google Shape;1678;p36"/>
            <p:cNvSpPr/>
            <p:nvPr/>
          </p:nvSpPr>
          <p:spPr>
            <a:xfrm>
              <a:off x="4181825" y="3060950"/>
              <a:ext cx="175825" cy="103350"/>
            </a:xfrm>
            <a:custGeom>
              <a:avLst/>
              <a:gdLst/>
              <a:ahLst/>
              <a:cxnLst/>
              <a:rect l="l" t="t" r="r" b="b"/>
              <a:pathLst>
                <a:path w="7033" h="4134" extrusionOk="0">
                  <a:moveTo>
                    <a:pt x="2221" y="0"/>
                  </a:moveTo>
                  <a:cubicBezTo>
                    <a:pt x="2111" y="7"/>
                    <a:pt x="2001" y="19"/>
                    <a:pt x="1893" y="34"/>
                  </a:cubicBezTo>
                  <a:lnTo>
                    <a:pt x="1893" y="34"/>
                  </a:lnTo>
                  <a:cubicBezTo>
                    <a:pt x="2001" y="19"/>
                    <a:pt x="2111" y="7"/>
                    <a:pt x="2221" y="0"/>
                  </a:cubicBezTo>
                  <a:close/>
                  <a:moveTo>
                    <a:pt x="1893" y="34"/>
                  </a:moveTo>
                  <a:lnTo>
                    <a:pt x="1893" y="34"/>
                  </a:lnTo>
                  <a:cubicBezTo>
                    <a:pt x="1217" y="129"/>
                    <a:pt x="571" y="375"/>
                    <a:pt x="2" y="756"/>
                  </a:cubicBezTo>
                  <a:lnTo>
                    <a:pt x="0" y="761"/>
                  </a:lnTo>
                  <a:cubicBezTo>
                    <a:pt x="568" y="377"/>
                    <a:pt x="1216" y="129"/>
                    <a:pt x="1893" y="34"/>
                  </a:cubicBezTo>
                  <a:close/>
                  <a:moveTo>
                    <a:pt x="2910" y="7"/>
                  </a:moveTo>
                  <a:cubicBezTo>
                    <a:pt x="4124" y="112"/>
                    <a:pt x="5245" y="703"/>
                    <a:pt x="6018" y="1647"/>
                  </a:cubicBezTo>
                  <a:lnTo>
                    <a:pt x="6021" y="1645"/>
                  </a:lnTo>
                  <a:cubicBezTo>
                    <a:pt x="5248" y="702"/>
                    <a:pt x="4126" y="111"/>
                    <a:pt x="2910" y="7"/>
                  </a:cubicBezTo>
                  <a:close/>
                  <a:moveTo>
                    <a:pt x="6915" y="3419"/>
                  </a:moveTo>
                  <a:lnTo>
                    <a:pt x="6913" y="3421"/>
                  </a:lnTo>
                  <a:cubicBezTo>
                    <a:pt x="6973" y="3654"/>
                    <a:pt x="7012" y="3894"/>
                    <a:pt x="7032" y="4134"/>
                  </a:cubicBezTo>
                  <a:lnTo>
                    <a:pt x="7032" y="4134"/>
                  </a:lnTo>
                  <a:cubicBezTo>
                    <a:pt x="7012" y="3894"/>
                    <a:pt x="6973" y="3654"/>
                    <a:pt x="6915" y="341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9" name="Google Shape;1679;p36"/>
            <p:cNvSpPr/>
            <p:nvPr/>
          </p:nvSpPr>
          <p:spPr>
            <a:xfrm>
              <a:off x="4332250" y="3102050"/>
              <a:ext cx="22425" cy="44425"/>
            </a:xfrm>
            <a:custGeom>
              <a:avLst/>
              <a:gdLst/>
              <a:ahLst/>
              <a:cxnLst/>
              <a:rect l="l" t="t" r="r" b="b"/>
              <a:pathLst>
                <a:path w="897" h="1777" extrusionOk="0">
                  <a:moveTo>
                    <a:pt x="2" y="1"/>
                  </a:moveTo>
                  <a:cubicBezTo>
                    <a:pt x="3" y="1"/>
                    <a:pt x="3" y="1"/>
                    <a:pt x="3" y="1"/>
                  </a:cubicBezTo>
                  <a:lnTo>
                    <a:pt x="3" y="1"/>
                  </a:lnTo>
                  <a:lnTo>
                    <a:pt x="4" y="1"/>
                  </a:lnTo>
                  <a:close/>
                  <a:moveTo>
                    <a:pt x="3" y="1"/>
                  </a:moveTo>
                  <a:lnTo>
                    <a:pt x="1" y="3"/>
                  </a:lnTo>
                  <a:cubicBezTo>
                    <a:pt x="426" y="520"/>
                    <a:pt x="733" y="1126"/>
                    <a:pt x="896" y="1777"/>
                  </a:cubicBezTo>
                  <a:cubicBezTo>
                    <a:pt x="735" y="1127"/>
                    <a:pt x="428" y="521"/>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0" name="Google Shape;1680;p36"/>
            <p:cNvSpPr/>
            <p:nvPr/>
          </p:nvSpPr>
          <p:spPr>
            <a:xfrm>
              <a:off x="4355850" y="3173825"/>
              <a:ext cx="2175" cy="22125"/>
            </a:xfrm>
            <a:custGeom>
              <a:avLst/>
              <a:gdLst/>
              <a:ahLst/>
              <a:cxnLst/>
              <a:rect l="l" t="t" r="r" b="b"/>
              <a:pathLst>
                <a:path w="87" h="885" extrusionOk="0">
                  <a:moveTo>
                    <a:pt x="87" y="1"/>
                  </a:moveTo>
                  <a:cubicBezTo>
                    <a:pt x="87" y="1"/>
                    <a:pt x="87" y="2"/>
                    <a:pt x="87" y="2"/>
                  </a:cubicBezTo>
                  <a:lnTo>
                    <a:pt x="87" y="2"/>
                  </a:lnTo>
                  <a:lnTo>
                    <a:pt x="87" y="1"/>
                  </a:lnTo>
                  <a:close/>
                  <a:moveTo>
                    <a:pt x="87" y="3"/>
                  </a:moveTo>
                  <a:lnTo>
                    <a:pt x="87" y="3"/>
                  </a:lnTo>
                  <a:cubicBezTo>
                    <a:pt x="87" y="41"/>
                    <a:pt x="87" y="78"/>
                    <a:pt x="85" y="116"/>
                  </a:cubicBezTo>
                  <a:cubicBezTo>
                    <a:pt x="87" y="79"/>
                    <a:pt x="87" y="40"/>
                    <a:pt x="87" y="3"/>
                  </a:cubicBezTo>
                  <a:close/>
                  <a:moveTo>
                    <a:pt x="85" y="127"/>
                  </a:moveTo>
                  <a:cubicBezTo>
                    <a:pt x="85" y="142"/>
                    <a:pt x="84" y="157"/>
                    <a:pt x="84" y="173"/>
                  </a:cubicBezTo>
                  <a:cubicBezTo>
                    <a:pt x="85" y="157"/>
                    <a:pt x="85" y="142"/>
                    <a:pt x="85" y="127"/>
                  </a:cubicBezTo>
                  <a:close/>
                  <a:moveTo>
                    <a:pt x="55" y="547"/>
                  </a:moveTo>
                  <a:cubicBezTo>
                    <a:pt x="53" y="552"/>
                    <a:pt x="53" y="557"/>
                    <a:pt x="53" y="563"/>
                  </a:cubicBezTo>
                  <a:cubicBezTo>
                    <a:pt x="53" y="557"/>
                    <a:pt x="55" y="552"/>
                    <a:pt x="55" y="547"/>
                  </a:cubicBezTo>
                  <a:close/>
                  <a:moveTo>
                    <a:pt x="43" y="634"/>
                  </a:moveTo>
                  <a:cubicBezTo>
                    <a:pt x="36" y="679"/>
                    <a:pt x="29" y="723"/>
                    <a:pt x="22" y="768"/>
                  </a:cubicBezTo>
                  <a:lnTo>
                    <a:pt x="22" y="768"/>
                  </a:lnTo>
                  <a:cubicBezTo>
                    <a:pt x="30" y="724"/>
                    <a:pt x="36" y="679"/>
                    <a:pt x="43" y="634"/>
                  </a:cubicBezTo>
                  <a:close/>
                  <a:moveTo>
                    <a:pt x="22" y="768"/>
                  </a:moveTo>
                  <a:lnTo>
                    <a:pt x="22" y="768"/>
                  </a:lnTo>
                  <a:cubicBezTo>
                    <a:pt x="15" y="807"/>
                    <a:pt x="8" y="846"/>
                    <a:pt x="0" y="884"/>
                  </a:cubicBezTo>
                  <a:cubicBezTo>
                    <a:pt x="0" y="884"/>
                    <a:pt x="0" y="884"/>
                    <a:pt x="2" y="883"/>
                  </a:cubicBezTo>
                  <a:cubicBezTo>
                    <a:pt x="9" y="845"/>
                    <a:pt x="16" y="806"/>
                    <a:pt x="22" y="76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1" name="Google Shape;1681;p36"/>
            <p:cNvSpPr/>
            <p:nvPr/>
          </p:nvSpPr>
          <p:spPr>
            <a:xfrm>
              <a:off x="4167175" y="3060675"/>
              <a:ext cx="190825" cy="170375"/>
            </a:xfrm>
            <a:custGeom>
              <a:avLst/>
              <a:gdLst/>
              <a:ahLst/>
              <a:cxnLst/>
              <a:rect l="l" t="t" r="r" b="b"/>
              <a:pathLst>
                <a:path w="7633" h="6815" extrusionOk="0">
                  <a:moveTo>
                    <a:pt x="3106" y="1"/>
                  </a:moveTo>
                  <a:lnTo>
                    <a:pt x="3108" y="3"/>
                  </a:lnTo>
                  <a:lnTo>
                    <a:pt x="2951" y="3"/>
                  </a:lnTo>
                  <a:lnTo>
                    <a:pt x="2904" y="6"/>
                  </a:lnTo>
                  <a:lnTo>
                    <a:pt x="2868" y="8"/>
                  </a:lnTo>
                  <a:lnTo>
                    <a:pt x="2824" y="9"/>
                  </a:lnTo>
                  <a:lnTo>
                    <a:pt x="2805" y="11"/>
                  </a:lnTo>
                  <a:cubicBezTo>
                    <a:pt x="2012" y="64"/>
                    <a:pt x="1245" y="326"/>
                    <a:pt x="586" y="772"/>
                  </a:cubicBezTo>
                  <a:cubicBezTo>
                    <a:pt x="1" y="2002"/>
                    <a:pt x="43" y="3437"/>
                    <a:pt x="701" y="4631"/>
                  </a:cubicBezTo>
                  <a:lnTo>
                    <a:pt x="1775" y="4089"/>
                  </a:lnTo>
                  <a:cubicBezTo>
                    <a:pt x="1918" y="4017"/>
                    <a:pt x="2071" y="3982"/>
                    <a:pt x="2221" y="3982"/>
                  </a:cubicBezTo>
                  <a:cubicBezTo>
                    <a:pt x="2584" y="3982"/>
                    <a:pt x="2934" y="4182"/>
                    <a:pt x="3108" y="4528"/>
                  </a:cubicBezTo>
                  <a:cubicBezTo>
                    <a:pt x="3355" y="5019"/>
                    <a:pt x="3158" y="5615"/>
                    <a:pt x="2669" y="5862"/>
                  </a:cubicBezTo>
                  <a:lnTo>
                    <a:pt x="2114" y="6143"/>
                  </a:lnTo>
                  <a:cubicBezTo>
                    <a:pt x="2817" y="6595"/>
                    <a:pt x="3610" y="6814"/>
                    <a:pt x="4398" y="6814"/>
                  </a:cubicBezTo>
                  <a:cubicBezTo>
                    <a:pt x="5565" y="6814"/>
                    <a:pt x="6719" y="6332"/>
                    <a:pt x="7547" y="5409"/>
                  </a:cubicBezTo>
                  <a:cubicBezTo>
                    <a:pt x="7564" y="5327"/>
                    <a:pt x="7578" y="5243"/>
                    <a:pt x="7590" y="5160"/>
                  </a:cubicBezTo>
                  <a:cubicBezTo>
                    <a:pt x="7590" y="5158"/>
                    <a:pt x="7590" y="5157"/>
                    <a:pt x="7590" y="5157"/>
                  </a:cubicBezTo>
                  <a:cubicBezTo>
                    <a:pt x="7591" y="5143"/>
                    <a:pt x="7595" y="5131"/>
                    <a:pt x="7595" y="5117"/>
                  </a:cubicBezTo>
                  <a:cubicBezTo>
                    <a:pt x="7595" y="5109"/>
                    <a:pt x="7598" y="5099"/>
                    <a:pt x="7598" y="5089"/>
                  </a:cubicBezTo>
                  <a:cubicBezTo>
                    <a:pt x="7598" y="5083"/>
                    <a:pt x="7600" y="5078"/>
                    <a:pt x="7602" y="5073"/>
                  </a:cubicBezTo>
                  <a:cubicBezTo>
                    <a:pt x="7603" y="5058"/>
                    <a:pt x="7605" y="5044"/>
                    <a:pt x="7607" y="5029"/>
                  </a:cubicBezTo>
                  <a:cubicBezTo>
                    <a:pt x="7617" y="4939"/>
                    <a:pt x="7624" y="4847"/>
                    <a:pt x="7627" y="4753"/>
                  </a:cubicBezTo>
                  <a:cubicBezTo>
                    <a:pt x="7627" y="4748"/>
                    <a:pt x="7627" y="4741"/>
                    <a:pt x="7629" y="4734"/>
                  </a:cubicBezTo>
                  <a:cubicBezTo>
                    <a:pt x="7629" y="4722"/>
                    <a:pt x="7629" y="4711"/>
                    <a:pt x="7631" y="4699"/>
                  </a:cubicBezTo>
                  <a:cubicBezTo>
                    <a:pt x="7631" y="4687"/>
                    <a:pt x="7631" y="4668"/>
                    <a:pt x="7632" y="4653"/>
                  </a:cubicBezTo>
                  <a:lnTo>
                    <a:pt x="7632" y="4642"/>
                  </a:lnTo>
                  <a:cubicBezTo>
                    <a:pt x="7632" y="4605"/>
                    <a:pt x="7632" y="4566"/>
                    <a:pt x="7632" y="4528"/>
                  </a:cubicBezTo>
                  <a:cubicBezTo>
                    <a:pt x="7632" y="4401"/>
                    <a:pt x="7627" y="4275"/>
                    <a:pt x="7617" y="4150"/>
                  </a:cubicBezTo>
                  <a:cubicBezTo>
                    <a:pt x="7598" y="3909"/>
                    <a:pt x="7557" y="3667"/>
                    <a:pt x="7499" y="3432"/>
                  </a:cubicBezTo>
                  <a:cubicBezTo>
                    <a:pt x="7026" y="1557"/>
                    <a:pt x="5420" y="188"/>
                    <a:pt x="3495" y="18"/>
                  </a:cubicBezTo>
                  <a:cubicBezTo>
                    <a:pt x="3367" y="8"/>
                    <a:pt x="3238" y="1"/>
                    <a:pt x="3106"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2" name="Google Shape;1682;p36"/>
            <p:cNvSpPr/>
            <p:nvPr/>
          </p:nvSpPr>
          <p:spPr>
            <a:xfrm>
              <a:off x="4126825" y="3335800"/>
              <a:ext cx="226325" cy="226350"/>
            </a:xfrm>
            <a:custGeom>
              <a:avLst/>
              <a:gdLst/>
              <a:ahLst/>
              <a:cxnLst/>
              <a:rect l="l" t="t" r="r" b="b"/>
              <a:pathLst>
                <a:path w="9053" h="9054" extrusionOk="0">
                  <a:moveTo>
                    <a:pt x="4528" y="9054"/>
                  </a:moveTo>
                  <a:cubicBezTo>
                    <a:pt x="7019" y="9054"/>
                    <a:pt x="9052" y="7019"/>
                    <a:pt x="9052" y="4526"/>
                  </a:cubicBezTo>
                  <a:cubicBezTo>
                    <a:pt x="9052" y="2032"/>
                    <a:pt x="7019" y="0"/>
                    <a:pt x="4528" y="0"/>
                  </a:cubicBezTo>
                  <a:cubicBezTo>
                    <a:pt x="2035" y="0"/>
                    <a:pt x="1" y="2033"/>
                    <a:pt x="1" y="4526"/>
                  </a:cubicBezTo>
                  <a:cubicBezTo>
                    <a:pt x="1" y="7017"/>
                    <a:pt x="2034" y="9054"/>
                    <a:pt x="4528"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3" name="Google Shape;1683;p36"/>
            <p:cNvSpPr/>
            <p:nvPr/>
          </p:nvSpPr>
          <p:spPr>
            <a:xfrm>
              <a:off x="4240025" y="3335750"/>
              <a:ext cx="112775" cy="104075"/>
            </a:xfrm>
            <a:custGeom>
              <a:avLst/>
              <a:gdLst/>
              <a:ahLst/>
              <a:cxnLst/>
              <a:rect l="l" t="t" r="r" b="b"/>
              <a:pathLst>
                <a:path w="4511" h="4163" extrusionOk="0">
                  <a:moveTo>
                    <a:pt x="6" y="1"/>
                  </a:moveTo>
                  <a:cubicBezTo>
                    <a:pt x="4" y="1"/>
                    <a:pt x="2" y="1"/>
                    <a:pt x="0" y="1"/>
                  </a:cubicBezTo>
                  <a:cubicBezTo>
                    <a:pt x="1405" y="1"/>
                    <a:pt x="2663" y="648"/>
                    <a:pt x="3494" y="1657"/>
                  </a:cubicBezTo>
                  <a:lnTo>
                    <a:pt x="3497" y="1656"/>
                  </a:lnTo>
                  <a:cubicBezTo>
                    <a:pt x="2640" y="608"/>
                    <a:pt x="1359" y="1"/>
                    <a:pt x="6" y="1"/>
                  </a:cubicBezTo>
                  <a:close/>
                  <a:moveTo>
                    <a:pt x="4390" y="3430"/>
                  </a:moveTo>
                  <a:cubicBezTo>
                    <a:pt x="4449" y="3670"/>
                    <a:pt x="4490" y="3915"/>
                    <a:pt x="4510" y="4162"/>
                  </a:cubicBezTo>
                  <a:cubicBezTo>
                    <a:pt x="4490" y="3915"/>
                    <a:pt x="4451" y="3670"/>
                    <a:pt x="4391" y="343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4" name="Google Shape;1684;p36"/>
            <p:cNvSpPr/>
            <p:nvPr/>
          </p:nvSpPr>
          <p:spPr>
            <a:xfrm>
              <a:off x="4327350" y="3377125"/>
              <a:ext cx="22425" cy="44375"/>
            </a:xfrm>
            <a:custGeom>
              <a:avLst/>
              <a:gdLst/>
              <a:ahLst/>
              <a:cxnLst/>
              <a:rect l="l" t="t" r="r" b="b"/>
              <a:pathLst>
                <a:path w="897" h="1775" extrusionOk="0">
                  <a:moveTo>
                    <a:pt x="3" y="1"/>
                  </a:moveTo>
                  <a:cubicBezTo>
                    <a:pt x="3" y="1"/>
                    <a:pt x="3" y="1"/>
                    <a:pt x="3" y="1"/>
                  </a:cubicBezTo>
                  <a:lnTo>
                    <a:pt x="3" y="1"/>
                  </a:lnTo>
                  <a:lnTo>
                    <a:pt x="4" y="1"/>
                  </a:lnTo>
                  <a:close/>
                  <a:moveTo>
                    <a:pt x="3" y="1"/>
                  </a:moveTo>
                  <a:lnTo>
                    <a:pt x="1" y="2"/>
                  </a:lnTo>
                  <a:cubicBezTo>
                    <a:pt x="427" y="520"/>
                    <a:pt x="733" y="1125"/>
                    <a:pt x="897" y="1775"/>
                  </a:cubicBezTo>
                  <a:cubicBezTo>
                    <a:pt x="735" y="1125"/>
                    <a:pt x="429" y="519"/>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5" name="Google Shape;1685;p36"/>
            <p:cNvSpPr/>
            <p:nvPr/>
          </p:nvSpPr>
          <p:spPr>
            <a:xfrm>
              <a:off x="4176850" y="3336400"/>
              <a:ext cx="176300" cy="134625"/>
            </a:xfrm>
            <a:custGeom>
              <a:avLst/>
              <a:gdLst/>
              <a:ahLst/>
              <a:cxnLst/>
              <a:rect l="l" t="t" r="r" b="b"/>
              <a:pathLst>
                <a:path w="7052" h="5385" extrusionOk="0">
                  <a:moveTo>
                    <a:pt x="2050" y="0"/>
                  </a:moveTo>
                  <a:cubicBezTo>
                    <a:pt x="1318" y="77"/>
                    <a:pt x="615" y="332"/>
                    <a:pt x="4" y="741"/>
                  </a:cubicBezTo>
                  <a:cubicBezTo>
                    <a:pt x="4" y="744"/>
                    <a:pt x="2" y="746"/>
                    <a:pt x="0" y="748"/>
                  </a:cubicBezTo>
                  <a:cubicBezTo>
                    <a:pt x="611" y="334"/>
                    <a:pt x="1316" y="79"/>
                    <a:pt x="2050" y="0"/>
                  </a:cubicBezTo>
                  <a:close/>
                  <a:moveTo>
                    <a:pt x="7051" y="4501"/>
                  </a:moveTo>
                  <a:cubicBezTo>
                    <a:pt x="7051" y="4501"/>
                    <a:pt x="7051" y="4502"/>
                    <a:pt x="7051" y="4502"/>
                  </a:cubicBezTo>
                  <a:lnTo>
                    <a:pt x="7051" y="4502"/>
                  </a:lnTo>
                  <a:lnTo>
                    <a:pt x="7051" y="4501"/>
                  </a:lnTo>
                  <a:close/>
                  <a:moveTo>
                    <a:pt x="7051" y="4504"/>
                  </a:moveTo>
                  <a:cubicBezTo>
                    <a:pt x="7051" y="4559"/>
                    <a:pt x="7051" y="4613"/>
                    <a:pt x="7048" y="4668"/>
                  </a:cubicBezTo>
                  <a:lnTo>
                    <a:pt x="7048" y="4668"/>
                  </a:lnTo>
                  <a:cubicBezTo>
                    <a:pt x="7051" y="4612"/>
                    <a:pt x="7051" y="4558"/>
                    <a:pt x="7051" y="4504"/>
                  </a:cubicBezTo>
                  <a:close/>
                  <a:moveTo>
                    <a:pt x="7014" y="5085"/>
                  </a:moveTo>
                  <a:cubicBezTo>
                    <a:pt x="7013" y="5090"/>
                    <a:pt x="7012" y="5095"/>
                    <a:pt x="7012" y="5100"/>
                  </a:cubicBezTo>
                  <a:lnTo>
                    <a:pt x="7012" y="5100"/>
                  </a:lnTo>
                  <a:cubicBezTo>
                    <a:pt x="7012" y="5095"/>
                    <a:pt x="7013" y="5091"/>
                    <a:pt x="7014" y="5086"/>
                  </a:cubicBezTo>
                  <a:lnTo>
                    <a:pt x="7014" y="5085"/>
                  </a:lnTo>
                  <a:close/>
                  <a:moveTo>
                    <a:pt x="7012" y="5100"/>
                  </a:moveTo>
                  <a:lnTo>
                    <a:pt x="7012" y="5100"/>
                  </a:lnTo>
                  <a:cubicBezTo>
                    <a:pt x="6999" y="5196"/>
                    <a:pt x="6984" y="5290"/>
                    <a:pt x="6964" y="5384"/>
                  </a:cubicBezTo>
                  <a:lnTo>
                    <a:pt x="6966" y="5383"/>
                  </a:lnTo>
                  <a:cubicBezTo>
                    <a:pt x="6984" y="5289"/>
                    <a:pt x="7000" y="5195"/>
                    <a:pt x="7012" y="510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6" name="Google Shape;1686;p36"/>
            <p:cNvSpPr/>
            <p:nvPr/>
          </p:nvSpPr>
          <p:spPr>
            <a:xfrm>
              <a:off x="4162325" y="3335750"/>
              <a:ext cx="190825" cy="170350"/>
            </a:xfrm>
            <a:custGeom>
              <a:avLst/>
              <a:gdLst/>
              <a:ahLst/>
              <a:cxnLst/>
              <a:rect l="l" t="t" r="r" b="b"/>
              <a:pathLst>
                <a:path w="7633" h="6814" extrusionOk="0">
                  <a:moveTo>
                    <a:pt x="3009" y="1"/>
                  </a:moveTo>
                  <a:lnTo>
                    <a:pt x="2936" y="4"/>
                  </a:lnTo>
                  <a:lnTo>
                    <a:pt x="2931" y="4"/>
                  </a:lnTo>
                  <a:cubicBezTo>
                    <a:pt x="2907" y="4"/>
                    <a:pt x="2883" y="6"/>
                    <a:pt x="2859" y="8"/>
                  </a:cubicBezTo>
                  <a:lnTo>
                    <a:pt x="2832" y="9"/>
                  </a:lnTo>
                  <a:lnTo>
                    <a:pt x="2779" y="13"/>
                  </a:lnTo>
                  <a:lnTo>
                    <a:pt x="2735" y="16"/>
                  </a:lnTo>
                  <a:lnTo>
                    <a:pt x="2694" y="19"/>
                  </a:lnTo>
                  <a:lnTo>
                    <a:pt x="2652" y="23"/>
                  </a:lnTo>
                  <a:lnTo>
                    <a:pt x="2631" y="25"/>
                  </a:lnTo>
                  <a:cubicBezTo>
                    <a:pt x="1897" y="103"/>
                    <a:pt x="1192" y="360"/>
                    <a:pt x="581" y="774"/>
                  </a:cubicBezTo>
                  <a:cubicBezTo>
                    <a:pt x="1" y="2001"/>
                    <a:pt x="43" y="3435"/>
                    <a:pt x="697" y="4627"/>
                  </a:cubicBezTo>
                  <a:lnTo>
                    <a:pt x="1969" y="3987"/>
                  </a:lnTo>
                  <a:cubicBezTo>
                    <a:pt x="2112" y="3915"/>
                    <a:pt x="2265" y="3880"/>
                    <a:pt x="2415" y="3880"/>
                  </a:cubicBezTo>
                  <a:cubicBezTo>
                    <a:pt x="2779" y="3880"/>
                    <a:pt x="3129" y="4081"/>
                    <a:pt x="3304" y="4428"/>
                  </a:cubicBezTo>
                  <a:cubicBezTo>
                    <a:pt x="3551" y="4918"/>
                    <a:pt x="3353" y="5516"/>
                    <a:pt x="2863" y="5763"/>
                  </a:cubicBezTo>
                  <a:lnTo>
                    <a:pt x="2112" y="6141"/>
                  </a:lnTo>
                  <a:cubicBezTo>
                    <a:pt x="2816" y="6594"/>
                    <a:pt x="3610" y="6814"/>
                    <a:pt x="4398" y="6814"/>
                  </a:cubicBezTo>
                  <a:cubicBezTo>
                    <a:pt x="5565" y="6814"/>
                    <a:pt x="6719" y="6331"/>
                    <a:pt x="7545" y="5409"/>
                  </a:cubicBezTo>
                  <a:cubicBezTo>
                    <a:pt x="7566" y="5310"/>
                    <a:pt x="7583" y="5211"/>
                    <a:pt x="7595" y="5111"/>
                  </a:cubicBezTo>
                  <a:cubicBezTo>
                    <a:pt x="7595" y="5105"/>
                    <a:pt x="7596" y="5100"/>
                    <a:pt x="7598" y="5094"/>
                  </a:cubicBezTo>
                  <a:cubicBezTo>
                    <a:pt x="7598" y="5085"/>
                    <a:pt x="7600" y="5076"/>
                    <a:pt x="7601" y="5068"/>
                  </a:cubicBezTo>
                  <a:cubicBezTo>
                    <a:pt x="7601" y="5058"/>
                    <a:pt x="7603" y="5044"/>
                    <a:pt x="7605" y="5032"/>
                  </a:cubicBezTo>
                  <a:lnTo>
                    <a:pt x="7605" y="5022"/>
                  </a:lnTo>
                  <a:cubicBezTo>
                    <a:pt x="7607" y="5007"/>
                    <a:pt x="7608" y="4990"/>
                    <a:pt x="7610" y="4974"/>
                  </a:cubicBezTo>
                  <a:lnTo>
                    <a:pt x="7610" y="4973"/>
                  </a:lnTo>
                  <a:cubicBezTo>
                    <a:pt x="7615" y="4918"/>
                    <a:pt x="7620" y="4864"/>
                    <a:pt x="7624" y="4807"/>
                  </a:cubicBezTo>
                  <a:lnTo>
                    <a:pt x="7624" y="4806"/>
                  </a:lnTo>
                  <a:cubicBezTo>
                    <a:pt x="7625" y="4789"/>
                    <a:pt x="7625" y="4772"/>
                    <a:pt x="7627" y="4755"/>
                  </a:cubicBezTo>
                  <a:cubicBezTo>
                    <a:pt x="7627" y="4744"/>
                    <a:pt x="7627" y="4734"/>
                    <a:pt x="7627" y="4726"/>
                  </a:cubicBezTo>
                  <a:cubicBezTo>
                    <a:pt x="7629" y="4716"/>
                    <a:pt x="7629" y="4707"/>
                    <a:pt x="7629" y="4698"/>
                  </a:cubicBezTo>
                  <a:cubicBezTo>
                    <a:pt x="7632" y="4642"/>
                    <a:pt x="7632" y="4584"/>
                    <a:pt x="7632" y="4527"/>
                  </a:cubicBezTo>
                  <a:cubicBezTo>
                    <a:pt x="7632" y="4404"/>
                    <a:pt x="7627" y="4281"/>
                    <a:pt x="7618" y="4160"/>
                  </a:cubicBezTo>
                  <a:cubicBezTo>
                    <a:pt x="7544" y="3243"/>
                    <a:pt x="7189" y="2367"/>
                    <a:pt x="6602" y="1657"/>
                  </a:cubicBezTo>
                  <a:cubicBezTo>
                    <a:pt x="5771" y="648"/>
                    <a:pt x="4511" y="1"/>
                    <a:pt x="3106"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7" name="Google Shape;1687;p36"/>
            <p:cNvSpPr/>
            <p:nvPr/>
          </p:nvSpPr>
          <p:spPr>
            <a:xfrm>
              <a:off x="4185600" y="3578775"/>
              <a:ext cx="226325" cy="226350"/>
            </a:xfrm>
            <a:custGeom>
              <a:avLst/>
              <a:gdLst/>
              <a:ahLst/>
              <a:cxnLst/>
              <a:rect l="l" t="t" r="r" b="b"/>
              <a:pathLst>
                <a:path w="9053" h="9054" extrusionOk="0">
                  <a:moveTo>
                    <a:pt x="4527" y="9054"/>
                  </a:moveTo>
                  <a:cubicBezTo>
                    <a:pt x="7020" y="9054"/>
                    <a:pt x="9053" y="7021"/>
                    <a:pt x="9053" y="4526"/>
                  </a:cubicBezTo>
                  <a:cubicBezTo>
                    <a:pt x="9053" y="2033"/>
                    <a:pt x="7018" y="0"/>
                    <a:pt x="4527" y="0"/>
                  </a:cubicBezTo>
                  <a:cubicBezTo>
                    <a:pt x="2036" y="0"/>
                    <a:pt x="1" y="2033"/>
                    <a:pt x="1" y="4526"/>
                  </a:cubicBezTo>
                  <a:cubicBezTo>
                    <a:pt x="1" y="7021"/>
                    <a:pt x="2034" y="9054"/>
                    <a:pt x="4527" y="9054"/>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8" name="Google Shape;1688;p36"/>
            <p:cNvSpPr/>
            <p:nvPr/>
          </p:nvSpPr>
          <p:spPr>
            <a:xfrm>
              <a:off x="4298750" y="3578775"/>
              <a:ext cx="72525" cy="26375"/>
            </a:xfrm>
            <a:custGeom>
              <a:avLst/>
              <a:gdLst/>
              <a:ahLst/>
              <a:cxnLst/>
              <a:rect l="l" t="t" r="r" b="b"/>
              <a:pathLst>
                <a:path w="2901" h="1055" extrusionOk="0">
                  <a:moveTo>
                    <a:pt x="8" y="0"/>
                  </a:moveTo>
                  <a:cubicBezTo>
                    <a:pt x="6" y="0"/>
                    <a:pt x="3" y="0"/>
                    <a:pt x="1" y="0"/>
                  </a:cubicBezTo>
                  <a:lnTo>
                    <a:pt x="1" y="0"/>
                  </a:lnTo>
                  <a:cubicBezTo>
                    <a:pt x="3" y="0"/>
                    <a:pt x="6" y="0"/>
                    <a:pt x="8" y="0"/>
                  </a:cubicBezTo>
                  <a:cubicBezTo>
                    <a:pt x="1066" y="0"/>
                    <a:pt x="2090" y="375"/>
                    <a:pt x="2900" y="1054"/>
                  </a:cubicBezTo>
                  <a:cubicBezTo>
                    <a:pt x="2900" y="1053"/>
                    <a:pt x="2900" y="1051"/>
                    <a:pt x="2900" y="1049"/>
                  </a:cubicBezTo>
                  <a:cubicBezTo>
                    <a:pt x="2088" y="372"/>
                    <a:pt x="1066" y="0"/>
                    <a:pt x="8"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9" name="Google Shape;1689;p36"/>
            <p:cNvSpPr/>
            <p:nvPr/>
          </p:nvSpPr>
          <p:spPr>
            <a:xfrm>
              <a:off x="4411700" y="3685325"/>
              <a:ext cx="225" cy="6625"/>
            </a:xfrm>
            <a:custGeom>
              <a:avLst/>
              <a:gdLst/>
              <a:ahLst/>
              <a:cxnLst/>
              <a:rect l="l" t="t" r="r" b="b"/>
              <a:pathLst>
                <a:path w="9" h="265" extrusionOk="0">
                  <a:moveTo>
                    <a:pt x="0" y="0"/>
                  </a:moveTo>
                  <a:cubicBezTo>
                    <a:pt x="5" y="89"/>
                    <a:pt x="9" y="176"/>
                    <a:pt x="9" y="264"/>
                  </a:cubicBezTo>
                  <a:cubicBezTo>
                    <a:pt x="9" y="176"/>
                    <a:pt x="5" y="87"/>
                    <a:pt x="2" y="0"/>
                  </a:cubicBezTo>
                  <a:close/>
                </a:path>
              </a:pathLst>
            </a:custGeom>
            <a:solidFill>
              <a:srgbClr val="136C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0" name="Google Shape;1690;p36"/>
            <p:cNvSpPr/>
            <p:nvPr/>
          </p:nvSpPr>
          <p:spPr>
            <a:xfrm>
              <a:off x="4371200" y="3605000"/>
              <a:ext cx="15025" cy="15175"/>
            </a:xfrm>
            <a:custGeom>
              <a:avLst/>
              <a:gdLst/>
              <a:ahLst/>
              <a:cxnLst/>
              <a:rect l="l" t="t" r="r" b="b"/>
              <a:pathLst>
                <a:path w="601" h="607" extrusionOk="0">
                  <a:moveTo>
                    <a:pt x="1" y="0"/>
                  </a:moveTo>
                  <a:cubicBezTo>
                    <a:pt x="1" y="2"/>
                    <a:pt x="1" y="4"/>
                    <a:pt x="1" y="5"/>
                  </a:cubicBezTo>
                  <a:cubicBezTo>
                    <a:pt x="217" y="188"/>
                    <a:pt x="416" y="389"/>
                    <a:pt x="597" y="606"/>
                  </a:cubicBezTo>
                  <a:lnTo>
                    <a:pt x="600" y="605"/>
                  </a:lnTo>
                  <a:cubicBezTo>
                    <a:pt x="420" y="385"/>
                    <a:pt x="219" y="183"/>
                    <a:pt x="1"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1" name="Google Shape;1691;p36"/>
            <p:cNvSpPr/>
            <p:nvPr/>
          </p:nvSpPr>
          <p:spPr>
            <a:xfrm>
              <a:off x="4386100" y="3620100"/>
              <a:ext cx="22475" cy="44375"/>
            </a:xfrm>
            <a:custGeom>
              <a:avLst/>
              <a:gdLst/>
              <a:ahLst/>
              <a:cxnLst/>
              <a:rect l="l" t="t" r="r" b="b"/>
              <a:pathLst>
                <a:path w="899" h="1775" extrusionOk="0">
                  <a:moveTo>
                    <a:pt x="4" y="1"/>
                  </a:moveTo>
                  <a:cubicBezTo>
                    <a:pt x="4" y="1"/>
                    <a:pt x="4" y="1"/>
                    <a:pt x="4" y="1"/>
                  </a:cubicBezTo>
                  <a:lnTo>
                    <a:pt x="4" y="1"/>
                  </a:lnTo>
                  <a:lnTo>
                    <a:pt x="6" y="1"/>
                  </a:lnTo>
                  <a:close/>
                  <a:moveTo>
                    <a:pt x="4" y="1"/>
                  </a:moveTo>
                  <a:lnTo>
                    <a:pt x="1" y="2"/>
                  </a:lnTo>
                  <a:cubicBezTo>
                    <a:pt x="428" y="520"/>
                    <a:pt x="733" y="1125"/>
                    <a:pt x="896" y="1775"/>
                  </a:cubicBezTo>
                  <a:lnTo>
                    <a:pt x="898" y="1775"/>
                  </a:lnTo>
                  <a:cubicBezTo>
                    <a:pt x="736" y="1125"/>
                    <a:pt x="430" y="519"/>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2" name="Google Shape;1692;p36"/>
            <p:cNvSpPr/>
            <p:nvPr/>
          </p:nvSpPr>
          <p:spPr>
            <a:xfrm>
              <a:off x="4235675" y="3579675"/>
              <a:ext cx="48725" cy="18400"/>
            </a:xfrm>
            <a:custGeom>
              <a:avLst/>
              <a:gdLst/>
              <a:ahLst/>
              <a:cxnLst/>
              <a:rect l="l" t="t" r="r" b="b"/>
              <a:pathLst>
                <a:path w="1949" h="736" extrusionOk="0">
                  <a:moveTo>
                    <a:pt x="1948" y="0"/>
                  </a:moveTo>
                  <a:cubicBezTo>
                    <a:pt x="1252" y="89"/>
                    <a:pt x="584" y="339"/>
                    <a:pt x="2" y="732"/>
                  </a:cubicBezTo>
                  <a:lnTo>
                    <a:pt x="0" y="736"/>
                  </a:lnTo>
                  <a:cubicBezTo>
                    <a:pt x="583" y="342"/>
                    <a:pt x="1250" y="90"/>
                    <a:pt x="1948"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3" name="Google Shape;1693;p36"/>
            <p:cNvSpPr/>
            <p:nvPr/>
          </p:nvSpPr>
          <p:spPr>
            <a:xfrm>
              <a:off x="4409725" y="3709550"/>
              <a:ext cx="850" cy="4450"/>
            </a:xfrm>
            <a:custGeom>
              <a:avLst/>
              <a:gdLst/>
              <a:ahLst/>
              <a:cxnLst/>
              <a:rect l="l" t="t" r="r" b="b"/>
              <a:pathLst>
                <a:path w="34" h="178" extrusionOk="0">
                  <a:moveTo>
                    <a:pt x="33" y="0"/>
                  </a:moveTo>
                  <a:lnTo>
                    <a:pt x="31" y="2"/>
                  </a:lnTo>
                  <a:cubicBezTo>
                    <a:pt x="27" y="34"/>
                    <a:pt x="21" y="66"/>
                    <a:pt x="16" y="98"/>
                  </a:cubicBezTo>
                  <a:lnTo>
                    <a:pt x="16" y="98"/>
                  </a:lnTo>
                  <a:cubicBezTo>
                    <a:pt x="22" y="66"/>
                    <a:pt x="27" y="33"/>
                    <a:pt x="33" y="0"/>
                  </a:cubicBezTo>
                  <a:close/>
                  <a:moveTo>
                    <a:pt x="16" y="98"/>
                  </a:moveTo>
                  <a:cubicBezTo>
                    <a:pt x="11" y="125"/>
                    <a:pt x="6" y="151"/>
                    <a:pt x="1" y="177"/>
                  </a:cubicBezTo>
                  <a:cubicBezTo>
                    <a:pt x="6" y="151"/>
                    <a:pt x="11" y="125"/>
                    <a:pt x="16" y="98"/>
                  </a:cubicBezTo>
                  <a:close/>
                </a:path>
              </a:pathLst>
            </a:custGeom>
            <a:solidFill>
              <a:srgbClr val="136C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4" name="Google Shape;1694;p36"/>
            <p:cNvSpPr/>
            <p:nvPr/>
          </p:nvSpPr>
          <p:spPr>
            <a:xfrm>
              <a:off x="4221075" y="3578725"/>
              <a:ext cx="190850" cy="170375"/>
            </a:xfrm>
            <a:custGeom>
              <a:avLst/>
              <a:gdLst/>
              <a:ahLst/>
              <a:cxnLst/>
              <a:rect l="l" t="t" r="r" b="b"/>
              <a:pathLst>
                <a:path w="7634" h="6815" extrusionOk="0">
                  <a:moveTo>
                    <a:pt x="3108" y="1"/>
                  </a:moveTo>
                  <a:lnTo>
                    <a:pt x="3108" y="2"/>
                  </a:lnTo>
                  <a:lnTo>
                    <a:pt x="3011" y="2"/>
                  </a:lnTo>
                  <a:lnTo>
                    <a:pt x="2937" y="4"/>
                  </a:lnTo>
                  <a:lnTo>
                    <a:pt x="2932" y="4"/>
                  </a:lnTo>
                  <a:cubicBezTo>
                    <a:pt x="2909" y="4"/>
                    <a:pt x="2885" y="6"/>
                    <a:pt x="2861" y="8"/>
                  </a:cubicBezTo>
                  <a:lnTo>
                    <a:pt x="2834" y="9"/>
                  </a:lnTo>
                  <a:cubicBezTo>
                    <a:pt x="2815" y="9"/>
                    <a:pt x="2798" y="11"/>
                    <a:pt x="2781" y="13"/>
                  </a:cubicBezTo>
                  <a:lnTo>
                    <a:pt x="2738" y="16"/>
                  </a:lnTo>
                  <a:lnTo>
                    <a:pt x="2696" y="19"/>
                  </a:lnTo>
                  <a:lnTo>
                    <a:pt x="2653" y="23"/>
                  </a:lnTo>
                  <a:lnTo>
                    <a:pt x="2629" y="26"/>
                  </a:lnTo>
                  <a:cubicBezTo>
                    <a:pt x="2599" y="30"/>
                    <a:pt x="2568" y="33"/>
                    <a:pt x="2536" y="37"/>
                  </a:cubicBezTo>
                  <a:lnTo>
                    <a:pt x="2532" y="37"/>
                  </a:lnTo>
                  <a:cubicBezTo>
                    <a:pt x="1834" y="127"/>
                    <a:pt x="1167" y="379"/>
                    <a:pt x="584" y="772"/>
                  </a:cubicBezTo>
                  <a:cubicBezTo>
                    <a:pt x="0" y="2001"/>
                    <a:pt x="45" y="3437"/>
                    <a:pt x="700" y="4629"/>
                  </a:cubicBezTo>
                  <a:lnTo>
                    <a:pt x="2166" y="3891"/>
                  </a:lnTo>
                  <a:cubicBezTo>
                    <a:pt x="2310" y="3819"/>
                    <a:pt x="2463" y="3785"/>
                    <a:pt x="2614" y="3785"/>
                  </a:cubicBezTo>
                  <a:cubicBezTo>
                    <a:pt x="2977" y="3785"/>
                    <a:pt x="3327" y="3984"/>
                    <a:pt x="3501" y="4331"/>
                  </a:cubicBezTo>
                  <a:cubicBezTo>
                    <a:pt x="3748" y="4821"/>
                    <a:pt x="3550" y="5419"/>
                    <a:pt x="3060" y="5666"/>
                  </a:cubicBezTo>
                  <a:lnTo>
                    <a:pt x="2115" y="6142"/>
                  </a:lnTo>
                  <a:cubicBezTo>
                    <a:pt x="2818" y="6594"/>
                    <a:pt x="3612" y="6814"/>
                    <a:pt x="4399" y="6814"/>
                  </a:cubicBezTo>
                  <a:cubicBezTo>
                    <a:pt x="5567" y="6814"/>
                    <a:pt x="6721" y="6332"/>
                    <a:pt x="7548" y="5409"/>
                  </a:cubicBezTo>
                  <a:cubicBezTo>
                    <a:pt x="7560" y="5349"/>
                    <a:pt x="7569" y="5291"/>
                    <a:pt x="7579" y="5231"/>
                  </a:cubicBezTo>
                  <a:cubicBezTo>
                    <a:pt x="7581" y="5220"/>
                    <a:pt x="7584" y="5208"/>
                    <a:pt x="7584" y="5196"/>
                  </a:cubicBezTo>
                  <a:cubicBezTo>
                    <a:pt x="7586" y="5192"/>
                    <a:pt x="7586" y="5191"/>
                    <a:pt x="7586" y="5189"/>
                  </a:cubicBezTo>
                  <a:cubicBezTo>
                    <a:pt x="7613" y="5007"/>
                    <a:pt x="7628" y="4825"/>
                    <a:pt x="7634" y="4641"/>
                  </a:cubicBezTo>
                  <a:cubicBezTo>
                    <a:pt x="7632" y="4636"/>
                    <a:pt x="7632" y="4630"/>
                    <a:pt x="7634" y="4625"/>
                  </a:cubicBezTo>
                  <a:lnTo>
                    <a:pt x="7634" y="4584"/>
                  </a:lnTo>
                  <a:lnTo>
                    <a:pt x="7634" y="4527"/>
                  </a:lnTo>
                  <a:cubicBezTo>
                    <a:pt x="7634" y="4438"/>
                    <a:pt x="7630" y="4349"/>
                    <a:pt x="7625" y="4263"/>
                  </a:cubicBezTo>
                  <a:cubicBezTo>
                    <a:pt x="7608" y="3982"/>
                    <a:pt x="7565" y="3702"/>
                    <a:pt x="7497" y="3430"/>
                  </a:cubicBezTo>
                  <a:cubicBezTo>
                    <a:pt x="6990" y="1417"/>
                    <a:pt x="5182" y="6"/>
                    <a:pt x="3108"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5" name="Google Shape;1695;p36"/>
            <p:cNvSpPr/>
            <p:nvPr/>
          </p:nvSpPr>
          <p:spPr>
            <a:xfrm>
              <a:off x="4079400" y="3673375"/>
              <a:ext cx="235350" cy="139650"/>
            </a:xfrm>
            <a:custGeom>
              <a:avLst/>
              <a:gdLst/>
              <a:ahLst/>
              <a:cxnLst/>
              <a:rect l="l" t="t" r="r" b="b"/>
              <a:pathLst>
                <a:path w="9414" h="5586" extrusionOk="0">
                  <a:moveTo>
                    <a:pt x="8279" y="0"/>
                  </a:moveTo>
                  <a:cubicBezTo>
                    <a:pt x="8128" y="0"/>
                    <a:pt x="7975" y="35"/>
                    <a:pt x="7831" y="107"/>
                  </a:cubicBezTo>
                  <a:lnTo>
                    <a:pt x="684" y="3707"/>
                  </a:lnTo>
                  <a:cubicBezTo>
                    <a:pt x="197" y="3955"/>
                    <a:pt x="1" y="4549"/>
                    <a:pt x="248" y="5038"/>
                  </a:cubicBezTo>
                  <a:cubicBezTo>
                    <a:pt x="422" y="5385"/>
                    <a:pt x="771" y="5585"/>
                    <a:pt x="1135" y="5585"/>
                  </a:cubicBezTo>
                  <a:cubicBezTo>
                    <a:pt x="1284" y="5585"/>
                    <a:pt x="1435" y="5552"/>
                    <a:pt x="1577" y="5481"/>
                  </a:cubicBezTo>
                  <a:lnTo>
                    <a:pt x="8725" y="1881"/>
                  </a:lnTo>
                  <a:cubicBezTo>
                    <a:pt x="9216" y="1634"/>
                    <a:pt x="9413" y="1037"/>
                    <a:pt x="9166" y="546"/>
                  </a:cubicBezTo>
                  <a:cubicBezTo>
                    <a:pt x="8992" y="200"/>
                    <a:pt x="8642" y="0"/>
                    <a:pt x="8279"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6" name="Google Shape;1696;p36"/>
            <p:cNvSpPr/>
            <p:nvPr/>
          </p:nvSpPr>
          <p:spPr>
            <a:xfrm>
              <a:off x="4015650" y="3432800"/>
              <a:ext cx="235425" cy="139725"/>
            </a:xfrm>
            <a:custGeom>
              <a:avLst/>
              <a:gdLst/>
              <a:ahLst/>
              <a:cxnLst/>
              <a:rect l="l" t="t" r="r" b="b"/>
              <a:pathLst>
                <a:path w="9417" h="5589" extrusionOk="0">
                  <a:moveTo>
                    <a:pt x="8280" y="0"/>
                  </a:moveTo>
                  <a:cubicBezTo>
                    <a:pt x="8130" y="0"/>
                    <a:pt x="7978" y="34"/>
                    <a:pt x="7834" y="106"/>
                  </a:cubicBezTo>
                  <a:lnTo>
                    <a:pt x="686" y="3708"/>
                  </a:lnTo>
                  <a:cubicBezTo>
                    <a:pt x="198" y="3955"/>
                    <a:pt x="0" y="4552"/>
                    <a:pt x="247" y="5043"/>
                  </a:cubicBezTo>
                  <a:cubicBezTo>
                    <a:pt x="422" y="5388"/>
                    <a:pt x="772" y="5588"/>
                    <a:pt x="1135" y="5588"/>
                  </a:cubicBezTo>
                  <a:cubicBezTo>
                    <a:pt x="1285" y="5588"/>
                    <a:pt x="1437" y="5554"/>
                    <a:pt x="1580" y="5482"/>
                  </a:cubicBezTo>
                  <a:lnTo>
                    <a:pt x="8728" y="1882"/>
                  </a:lnTo>
                  <a:cubicBezTo>
                    <a:pt x="9219" y="1635"/>
                    <a:pt x="9416" y="1038"/>
                    <a:pt x="9169" y="547"/>
                  </a:cubicBezTo>
                  <a:cubicBezTo>
                    <a:pt x="8994" y="200"/>
                    <a:pt x="8644"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7" name="Google Shape;1697;p36"/>
            <p:cNvSpPr/>
            <p:nvPr/>
          </p:nvSpPr>
          <p:spPr>
            <a:xfrm>
              <a:off x="4015675" y="3160275"/>
              <a:ext cx="235400" cy="139650"/>
            </a:xfrm>
            <a:custGeom>
              <a:avLst/>
              <a:gdLst/>
              <a:ahLst/>
              <a:cxnLst/>
              <a:rect l="l" t="t" r="r" b="b"/>
              <a:pathLst>
                <a:path w="9416" h="5586" extrusionOk="0">
                  <a:moveTo>
                    <a:pt x="8281" y="0"/>
                  </a:moveTo>
                  <a:cubicBezTo>
                    <a:pt x="8130" y="0"/>
                    <a:pt x="7977" y="34"/>
                    <a:pt x="7833" y="107"/>
                  </a:cubicBezTo>
                  <a:lnTo>
                    <a:pt x="687" y="3706"/>
                  </a:lnTo>
                  <a:cubicBezTo>
                    <a:pt x="197" y="3953"/>
                    <a:pt x="1" y="4549"/>
                    <a:pt x="248" y="5039"/>
                  </a:cubicBezTo>
                  <a:cubicBezTo>
                    <a:pt x="422" y="5386"/>
                    <a:pt x="771" y="5586"/>
                    <a:pt x="1134" y="5586"/>
                  </a:cubicBezTo>
                  <a:cubicBezTo>
                    <a:pt x="1284" y="5586"/>
                    <a:pt x="1437" y="5551"/>
                    <a:pt x="1581" y="5479"/>
                  </a:cubicBezTo>
                  <a:lnTo>
                    <a:pt x="1579" y="5479"/>
                  </a:lnTo>
                  <a:lnTo>
                    <a:pt x="8727" y="1879"/>
                  </a:lnTo>
                  <a:cubicBezTo>
                    <a:pt x="9218" y="1632"/>
                    <a:pt x="9415" y="1035"/>
                    <a:pt x="9168" y="546"/>
                  </a:cubicBezTo>
                  <a:cubicBezTo>
                    <a:pt x="8994" y="199"/>
                    <a:pt x="8644" y="0"/>
                    <a:pt x="8281"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8" name="Google Shape;1698;p36"/>
            <p:cNvSpPr/>
            <p:nvPr/>
          </p:nvSpPr>
          <p:spPr>
            <a:xfrm>
              <a:off x="4015675" y="2887625"/>
              <a:ext cx="235400" cy="139700"/>
            </a:xfrm>
            <a:custGeom>
              <a:avLst/>
              <a:gdLst/>
              <a:ahLst/>
              <a:cxnLst/>
              <a:rect l="l" t="t" r="r" b="b"/>
              <a:pathLst>
                <a:path w="9416" h="5588" extrusionOk="0">
                  <a:moveTo>
                    <a:pt x="8279" y="1"/>
                  </a:moveTo>
                  <a:cubicBezTo>
                    <a:pt x="8129" y="1"/>
                    <a:pt x="7977" y="35"/>
                    <a:pt x="7833" y="107"/>
                  </a:cubicBezTo>
                  <a:lnTo>
                    <a:pt x="687" y="3708"/>
                  </a:lnTo>
                  <a:cubicBezTo>
                    <a:pt x="197" y="3955"/>
                    <a:pt x="1" y="4553"/>
                    <a:pt x="248" y="5041"/>
                  </a:cubicBezTo>
                  <a:cubicBezTo>
                    <a:pt x="422" y="5388"/>
                    <a:pt x="772" y="5588"/>
                    <a:pt x="1135" y="5588"/>
                  </a:cubicBezTo>
                  <a:cubicBezTo>
                    <a:pt x="1285" y="5588"/>
                    <a:pt x="1438" y="5554"/>
                    <a:pt x="1581" y="5482"/>
                  </a:cubicBezTo>
                  <a:lnTo>
                    <a:pt x="1579" y="5482"/>
                  </a:lnTo>
                  <a:lnTo>
                    <a:pt x="8727" y="1881"/>
                  </a:lnTo>
                  <a:cubicBezTo>
                    <a:pt x="9218" y="1634"/>
                    <a:pt x="9415" y="1038"/>
                    <a:pt x="9168" y="548"/>
                  </a:cubicBezTo>
                  <a:cubicBezTo>
                    <a:pt x="8993" y="201"/>
                    <a:pt x="8643" y="1"/>
                    <a:pt x="827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9" name="Google Shape;1699;p36"/>
            <p:cNvSpPr/>
            <p:nvPr/>
          </p:nvSpPr>
          <p:spPr>
            <a:xfrm>
              <a:off x="4015650" y="2615025"/>
              <a:ext cx="235425" cy="139725"/>
            </a:xfrm>
            <a:custGeom>
              <a:avLst/>
              <a:gdLst/>
              <a:ahLst/>
              <a:cxnLst/>
              <a:rect l="l" t="t" r="r" b="b"/>
              <a:pathLst>
                <a:path w="9417" h="5589" extrusionOk="0">
                  <a:moveTo>
                    <a:pt x="8280" y="0"/>
                  </a:moveTo>
                  <a:cubicBezTo>
                    <a:pt x="8130" y="0"/>
                    <a:pt x="7978" y="35"/>
                    <a:pt x="7834" y="107"/>
                  </a:cubicBezTo>
                  <a:lnTo>
                    <a:pt x="686" y="3706"/>
                  </a:lnTo>
                  <a:cubicBezTo>
                    <a:pt x="196" y="3953"/>
                    <a:pt x="0" y="4551"/>
                    <a:pt x="247" y="5041"/>
                  </a:cubicBezTo>
                  <a:cubicBezTo>
                    <a:pt x="422" y="5388"/>
                    <a:pt x="771" y="5589"/>
                    <a:pt x="1134" y="5589"/>
                  </a:cubicBezTo>
                  <a:cubicBezTo>
                    <a:pt x="1284" y="5589"/>
                    <a:pt x="1437" y="5554"/>
                    <a:pt x="1580" y="5482"/>
                  </a:cubicBezTo>
                  <a:lnTo>
                    <a:pt x="8728" y="1883"/>
                  </a:lnTo>
                  <a:cubicBezTo>
                    <a:pt x="9219" y="1636"/>
                    <a:pt x="9416" y="1038"/>
                    <a:pt x="9169" y="548"/>
                  </a:cubicBezTo>
                  <a:cubicBezTo>
                    <a:pt x="8994" y="201"/>
                    <a:pt x="8644"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0" name="Google Shape;1700;p36"/>
            <p:cNvSpPr/>
            <p:nvPr/>
          </p:nvSpPr>
          <p:spPr>
            <a:xfrm>
              <a:off x="4091625" y="2304200"/>
              <a:ext cx="235425" cy="139675"/>
            </a:xfrm>
            <a:custGeom>
              <a:avLst/>
              <a:gdLst/>
              <a:ahLst/>
              <a:cxnLst/>
              <a:rect l="l" t="t" r="r" b="b"/>
              <a:pathLst>
                <a:path w="9417" h="5587" extrusionOk="0">
                  <a:moveTo>
                    <a:pt x="8281" y="0"/>
                  </a:moveTo>
                  <a:cubicBezTo>
                    <a:pt x="8130" y="0"/>
                    <a:pt x="7978" y="35"/>
                    <a:pt x="7835" y="107"/>
                  </a:cubicBezTo>
                  <a:lnTo>
                    <a:pt x="688" y="3706"/>
                  </a:lnTo>
                  <a:cubicBezTo>
                    <a:pt x="198" y="3951"/>
                    <a:pt x="0" y="4549"/>
                    <a:pt x="247" y="5039"/>
                  </a:cubicBezTo>
                  <a:cubicBezTo>
                    <a:pt x="422" y="5386"/>
                    <a:pt x="772" y="5587"/>
                    <a:pt x="1136" y="5587"/>
                  </a:cubicBezTo>
                  <a:cubicBezTo>
                    <a:pt x="1286" y="5587"/>
                    <a:pt x="1439" y="5553"/>
                    <a:pt x="1582" y="5480"/>
                  </a:cubicBezTo>
                  <a:lnTo>
                    <a:pt x="1581" y="5480"/>
                  </a:lnTo>
                  <a:lnTo>
                    <a:pt x="8728" y="1883"/>
                  </a:lnTo>
                  <a:cubicBezTo>
                    <a:pt x="9219" y="1636"/>
                    <a:pt x="9416" y="1038"/>
                    <a:pt x="9169" y="548"/>
                  </a:cubicBezTo>
                  <a:cubicBezTo>
                    <a:pt x="8995" y="201"/>
                    <a:pt x="8644" y="0"/>
                    <a:pt x="8281"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1" name="Google Shape;1701;p36"/>
            <p:cNvSpPr/>
            <p:nvPr/>
          </p:nvSpPr>
          <p:spPr>
            <a:xfrm>
              <a:off x="4015650" y="2069850"/>
              <a:ext cx="235425" cy="139675"/>
            </a:xfrm>
            <a:custGeom>
              <a:avLst/>
              <a:gdLst/>
              <a:ahLst/>
              <a:cxnLst/>
              <a:rect l="l" t="t" r="r" b="b"/>
              <a:pathLst>
                <a:path w="9417" h="5587" extrusionOk="0">
                  <a:moveTo>
                    <a:pt x="8282" y="1"/>
                  </a:moveTo>
                  <a:cubicBezTo>
                    <a:pt x="8131" y="1"/>
                    <a:pt x="7978" y="35"/>
                    <a:pt x="7834" y="107"/>
                  </a:cubicBezTo>
                  <a:lnTo>
                    <a:pt x="686" y="3707"/>
                  </a:lnTo>
                  <a:cubicBezTo>
                    <a:pt x="198" y="3954"/>
                    <a:pt x="0" y="4550"/>
                    <a:pt x="247" y="5040"/>
                  </a:cubicBezTo>
                  <a:cubicBezTo>
                    <a:pt x="421" y="5387"/>
                    <a:pt x="771" y="5586"/>
                    <a:pt x="1134" y="5586"/>
                  </a:cubicBezTo>
                  <a:cubicBezTo>
                    <a:pt x="1284" y="5586"/>
                    <a:pt x="1437" y="5552"/>
                    <a:pt x="1580" y="5479"/>
                  </a:cubicBezTo>
                  <a:lnTo>
                    <a:pt x="8728" y="1880"/>
                  </a:lnTo>
                  <a:cubicBezTo>
                    <a:pt x="9219" y="1633"/>
                    <a:pt x="9416" y="1037"/>
                    <a:pt x="9169" y="547"/>
                  </a:cubicBezTo>
                  <a:cubicBezTo>
                    <a:pt x="8995" y="200"/>
                    <a:pt x="8645" y="1"/>
                    <a:pt x="8282"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2" name="Google Shape;1702;p36"/>
            <p:cNvSpPr/>
            <p:nvPr/>
          </p:nvSpPr>
          <p:spPr>
            <a:xfrm>
              <a:off x="4015650" y="1797250"/>
              <a:ext cx="235425" cy="139700"/>
            </a:xfrm>
            <a:custGeom>
              <a:avLst/>
              <a:gdLst/>
              <a:ahLst/>
              <a:cxnLst/>
              <a:rect l="l" t="t" r="r" b="b"/>
              <a:pathLst>
                <a:path w="9417" h="5588" extrusionOk="0">
                  <a:moveTo>
                    <a:pt x="8281" y="1"/>
                  </a:moveTo>
                  <a:cubicBezTo>
                    <a:pt x="8130" y="1"/>
                    <a:pt x="7978" y="35"/>
                    <a:pt x="7834" y="107"/>
                  </a:cubicBezTo>
                  <a:lnTo>
                    <a:pt x="686" y="3707"/>
                  </a:lnTo>
                  <a:cubicBezTo>
                    <a:pt x="198" y="3954"/>
                    <a:pt x="0" y="4551"/>
                    <a:pt x="247" y="5040"/>
                  </a:cubicBezTo>
                  <a:cubicBezTo>
                    <a:pt x="422" y="5387"/>
                    <a:pt x="772" y="5587"/>
                    <a:pt x="1135" y="5587"/>
                  </a:cubicBezTo>
                  <a:cubicBezTo>
                    <a:pt x="1285" y="5587"/>
                    <a:pt x="1437" y="5553"/>
                    <a:pt x="1580" y="5481"/>
                  </a:cubicBezTo>
                  <a:lnTo>
                    <a:pt x="8728" y="1881"/>
                  </a:lnTo>
                  <a:cubicBezTo>
                    <a:pt x="9219" y="1635"/>
                    <a:pt x="9416" y="1037"/>
                    <a:pt x="9169" y="546"/>
                  </a:cubicBezTo>
                  <a:cubicBezTo>
                    <a:pt x="8994"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3" name="Google Shape;1703;p36"/>
            <p:cNvSpPr/>
            <p:nvPr/>
          </p:nvSpPr>
          <p:spPr>
            <a:xfrm>
              <a:off x="4015675" y="1524600"/>
              <a:ext cx="235400" cy="139725"/>
            </a:xfrm>
            <a:custGeom>
              <a:avLst/>
              <a:gdLst/>
              <a:ahLst/>
              <a:cxnLst/>
              <a:rect l="l" t="t" r="r" b="b"/>
              <a:pathLst>
                <a:path w="9416" h="5589" extrusionOk="0">
                  <a:moveTo>
                    <a:pt x="8279" y="1"/>
                  </a:moveTo>
                  <a:cubicBezTo>
                    <a:pt x="8129" y="1"/>
                    <a:pt x="7977" y="35"/>
                    <a:pt x="7833" y="107"/>
                  </a:cubicBezTo>
                  <a:lnTo>
                    <a:pt x="687" y="3709"/>
                  </a:lnTo>
                  <a:cubicBezTo>
                    <a:pt x="197" y="3955"/>
                    <a:pt x="1" y="4553"/>
                    <a:pt x="248" y="5042"/>
                  </a:cubicBezTo>
                  <a:cubicBezTo>
                    <a:pt x="422" y="5389"/>
                    <a:pt x="772" y="5588"/>
                    <a:pt x="1135" y="5588"/>
                  </a:cubicBezTo>
                  <a:cubicBezTo>
                    <a:pt x="1285" y="5588"/>
                    <a:pt x="1438" y="5554"/>
                    <a:pt x="1581" y="5483"/>
                  </a:cubicBezTo>
                  <a:lnTo>
                    <a:pt x="1579" y="5483"/>
                  </a:lnTo>
                  <a:lnTo>
                    <a:pt x="8727" y="1883"/>
                  </a:lnTo>
                  <a:cubicBezTo>
                    <a:pt x="9218" y="1636"/>
                    <a:pt x="9415" y="1039"/>
                    <a:pt x="9168" y="548"/>
                  </a:cubicBezTo>
                  <a:cubicBezTo>
                    <a:pt x="8993" y="201"/>
                    <a:pt x="8643" y="1"/>
                    <a:pt x="827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4" name="Google Shape;1704;p36"/>
            <p:cNvSpPr/>
            <p:nvPr/>
          </p:nvSpPr>
          <p:spPr>
            <a:xfrm>
              <a:off x="3941875" y="1214300"/>
              <a:ext cx="384150" cy="214600"/>
            </a:xfrm>
            <a:custGeom>
              <a:avLst/>
              <a:gdLst/>
              <a:ahLst/>
              <a:cxnLst/>
              <a:rect l="l" t="t" r="r" b="b"/>
              <a:pathLst>
                <a:path w="15366" h="8584" extrusionOk="0">
                  <a:moveTo>
                    <a:pt x="14230" y="0"/>
                  </a:moveTo>
                  <a:cubicBezTo>
                    <a:pt x="14080" y="0"/>
                    <a:pt x="13927" y="34"/>
                    <a:pt x="13784" y="107"/>
                  </a:cubicBezTo>
                  <a:lnTo>
                    <a:pt x="687" y="6701"/>
                  </a:lnTo>
                  <a:cubicBezTo>
                    <a:pt x="196" y="6948"/>
                    <a:pt x="0" y="7546"/>
                    <a:pt x="247" y="8036"/>
                  </a:cubicBezTo>
                  <a:cubicBezTo>
                    <a:pt x="421" y="8383"/>
                    <a:pt x="771" y="8584"/>
                    <a:pt x="1134" y="8584"/>
                  </a:cubicBezTo>
                  <a:cubicBezTo>
                    <a:pt x="1285" y="8584"/>
                    <a:pt x="1437" y="8549"/>
                    <a:pt x="1580" y="8477"/>
                  </a:cubicBezTo>
                  <a:lnTo>
                    <a:pt x="14678" y="1883"/>
                  </a:lnTo>
                  <a:cubicBezTo>
                    <a:pt x="15168" y="1636"/>
                    <a:pt x="15365" y="1038"/>
                    <a:pt x="15119" y="548"/>
                  </a:cubicBezTo>
                  <a:cubicBezTo>
                    <a:pt x="14944" y="201"/>
                    <a:pt x="14594" y="0"/>
                    <a:pt x="1423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5" name="Google Shape;1705;p36"/>
            <p:cNvSpPr/>
            <p:nvPr/>
          </p:nvSpPr>
          <p:spPr>
            <a:xfrm>
              <a:off x="3791725" y="1318900"/>
              <a:ext cx="226375" cy="226325"/>
            </a:xfrm>
            <a:custGeom>
              <a:avLst/>
              <a:gdLst/>
              <a:ahLst/>
              <a:cxnLst/>
              <a:rect l="l" t="t" r="r" b="b"/>
              <a:pathLst>
                <a:path w="9055" h="9053" extrusionOk="0">
                  <a:moveTo>
                    <a:pt x="4527" y="9052"/>
                  </a:moveTo>
                  <a:cubicBezTo>
                    <a:pt x="7019" y="9052"/>
                    <a:pt x="9054" y="7019"/>
                    <a:pt x="9054" y="4525"/>
                  </a:cubicBezTo>
                  <a:cubicBezTo>
                    <a:pt x="9054" y="2032"/>
                    <a:pt x="7019" y="1"/>
                    <a:pt x="4527" y="1"/>
                  </a:cubicBezTo>
                  <a:cubicBezTo>
                    <a:pt x="2034" y="1"/>
                    <a:pt x="1" y="2034"/>
                    <a:pt x="1" y="4525"/>
                  </a:cubicBezTo>
                  <a:cubicBezTo>
                    <a:pt x="1" y="7017"/>
                    <a:pt x="2036" y="9052"/>
                    <a:pt x="4527" y="9052"/>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6" name="Google Shape;1706;p36"/>
            <p:cNvSpPr/>
            <p:nvPr/>
          </p:nvSpPr>
          <p:spPr>
            <a:xfrm>
              <a:off x="3841800" y="1318900"/>
              <a:ext cx="176300" cy="135225"/>
            </a:xfrm>
            <a:custGeom>
              <a:avLst/>
              <a:gdLst/>
              <a:ahLst/>
              <a:cxnLst/>
              <a:rect l="l" t="t" r="r" b="b"/>
              <a:pathLst>
                <a:path w="7052" h="5409" extrusionOk="0">
                  <a:moveTo>
                    <a:pt x="2118" y="18"/>
                  </a:moveTo>
                  <a:cubicBezTo>
                    <a:pt x="1361" y="84"/>
                    <a:pt x="634" y="341"/>
                    <a:pt x="4" y="765"/>
                  </a:cubicBezTo>
                  <a:cubicBezTo>
                    <a:pt x="4" y="767"/>
                    <a:pt x="0" y="770"/>
                    <a:pt x="0" y="772"/>
                  </a:cubicBezTo>
                  <a:cubicBezTo>
                    <a:pt x="630" y="345"/>
                    <a:pt x="1359" y="86"/>
                    <a:pt x="2118" y="18"/>
                  </a:cubicBezTo>
                  <a:close/>
                  <a:moveTo>
                    <a:pt x="2529" y="1"/>
                  </a:moveTo>
                  <a:cubicBezTo>
                    <a:pt x="2527" y="1"/>
                    <a:pt x="2525" y="1"/>
                    <a:pt x="2524" y="1"/>
                  </a:cubicBezTo>
                  <a:cubicBezTo>
                    <a:pt x="3991" y="1"/>
                    <a:pt x="5301" y="706"/>
                    <a:pt x="6128" y="1794"/>
                  </a:cubicBezTo>
                  <a:lnTo>
                    <a:pt x="6132" y="1792"/>
                  </a:lnTo>
                  <a:cubicBezTo>
                    <a:pt x="5278" y="664"/>
                    <a:pt x="3944" y="1"/>
                    <a:pt x="2529" y="1"/>
                  </a:cubicBezTo>
                  <a:close/>
                  <a:moveTo>
                    <a:pt x="6956" y="3602"/>
                  </a:moveTo>
                  <a:cubicBezTo>
                    <a:pt x="6995" y="3786"/>
                    <a:pt x="7022" y="3973"/>
                    <a:pt x="7038" y="4160"/>
                  </a:cubicBezTo>
                  <a:cubicBezTo>
                    <a:pt x="7022" y="3973"/>
                    <a:pt x="6995" y="3786"/>
                    <a:pt x="6958" y="3602"/>
                  </a:cubicBezTo>
                  <a:close/>
                  <a:moveTo>
                    <a:pt x="7051" y="4525"/>
                  </a:moveTo>
                  <a:cubicBezTo>
                    <a:pt x="7051" y="4583"/>
                    <a:pt x="7049" y="4641"/>
                    <a:pt x="7048" y="4697"/>
                  </a:cubicBezTo>
                  <a:cubicBezTo>
                    <a:pt x="7049" y="4641"/>
                    <a:pt x="7051" y="4584"/>
                    <a:pt x="7051" y="4526"/>
                  </a:cubicBezTo>
                  <a:lnTo>
                    <a:pt x="7051" y="4525"/>
                  </a:lnTo>
                  <a:close/>
                  <a:moveTo>
                    <a:pt x="7024" y="5020"/>
                  </a:moveTo>
                  <a:cubicBezTo>
                    <a:pt x="7022" y="5024"/>
                    <a:pt x="7022" y="5027"/>
                    <a:pt x="7022" y="5030"/>
                  </a:cubicBezTo>
                  <a:cubicBezTo>
                    <a:pt x="7024" y="5027"/>
                    <a:pt x="7024" y="5024"/>
                    <a:pt x="7024" y="5020"/>
                  </a:cubicBezTo>
                  <a:close/>
                  <a:moveTo>
                    <a:pt x="7014" y="5109"/>
                  </a:moveTo>
                  <a:cubicBezTo>
                    <a:pt x="7010" y="5134"/>
                    <a:pt x="7007" y="5158"/>
                    <a:pt x="7003" y="5183"/>
                  </a:cubicBezTo>
                  <a:lnTo>
                    <a:pt x="7003" y="5183"/>
                  </a:lnTo>
                  <a:cubicBezTo>
                    <a:pt x="7007" y="5159"/>
                    <a:pt x="7010" y="5135"/>
                    <a:pt x="7014" y="5110"/>
                  </a:cubicBezTo>
                  <a:lnTo>
                    <a:pt x="7014" y="5109"/>
                  </a:lnTo>
                  <a:close/>
                  <a:moveTo>
                    <a:pt x="7003" y="5183"/>
                  </a:moveTo>
                  <a:lnTo>
                    <a:pt x="7003" y="5183"/>
                  </a:lnTo>
                  <a:cubicBezTo>
                    <a:pt x="6992" y="5258"/>
                    <a:pt x="6979" y="5333"/>
                    <a:pt x="6964" y="5408"/>
                  </a:cubicBezTo>
                  <a:lnTo>
                    <a:pt x="6966" y="5407"/>
                  </a:lnTo>
                  <a:cubicBezTo>
                    <a:pt x="6980" y="5332"/>
                    <a:pt x="6992" y="5258"/>
                    <a:pt x="7003" y="5183"/>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7" name="Google Shape;1707;p36"/>
            <p:cNvSpPr/>
            <p:nvPr/>
          </p:nvSpPr>
          <p:spPr>
            <a:xfrm>
              <a:off x="3995000" y="1363675"/>
              <a:ext cx="20700" cy="45325"/>
            </a:xfrm>
            <a:custGeom>
              <a:avLst/>
              <a:gdLst/>
              <a:ahLst/>
              <a:cxnLst/>
              <a:rect l="l" t="t" r="r" b="b"/>
              <a:pathLst>
                <a:path w="828" h="1813" extrusionOk="0">
                  <a:moveTo>
                    <a:pt x="4" y="1"/>
                  </a:moveTo>
                  <a:lnTo>
                    <a:pt x="0" y="3"/>
                  </a:lnTo>
                  <a:cubicBezTo>
                    <a:pt x="407" y="537"/>
                    <a:pt x="690" y="1155"/>
                    <a:pt x="828" y="1813"/>
                  </a:cubicBezTo>
                  <a:cubicBezTo>
                    <a:pt x="692" y="1155"/>
                    <a:pt x="409" y="537"/>
                    <a:pt x="4" y="3"/>
                  </a:cubicBezTo>
                  <a:lnTo>
                    <a:pt x="4" y="1"/>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8" name="Google Shape;1708;p36"/>
            <p:cNvSpPr/>
            <p:nvPr/>
          </p:nvSpPr>
          <p:spPr>
            <a:xfrm>
              <a:off x="3827025" y="1318850"/>
              <a:ext cx="191025" cy="170325"/>
            </a:xfrm>
            <a:custGeom>
              <a:avLst/>
              <a:gdLst/>
              <a:ahLst/>
              <a:cxnLst/>
              <a:rect l="l" t="t" r="r" b="b"/>
              <a:pathLst>
                <a:path w="7641" h="6813" extrusionOk="0">
                  <a:moveTo>
                    <a:pt x="3113" y="1"/>
                  </a:moveTo>
                  <a:lnTo>
                    <a:pt x="3115" y="3"/>
                  </a:lnTo>
                  <a:lnTo>
                    <a:pt x="3016" y="3"/>
                  </a:lnTo>
                  <a:lnTo>
                    <a:pt x="2948" y="4"/>
                  </a:lnTo>
                  <a:lnTo>
                    <a:pt x="2932" y="4"/>
                  </a:lnTo>
                  <a:lnTo>
                    <a:pt x="2871" y="8"/>
                  </a:lnTo>
                  <a:lnTo>
                    <a:pt x="2835" y="9"/>
                  </a:lnTo>
                  <a:lnTo>
                    <a:pt x="2800" y="11"/>
                  </a:lnTo>
                  <a:cubicBezTo>
                    <a:pt x="2772" y="13"/>
                    <a:pt x="2743" y="16"/>
                    <a:pt x="2716" y="18"/>
                  </a:cubicBezTo>
                  <a:lnTo>
                    <a:pt x="2709" y="18"/>
                  </a:lnTo>
                  <a:cubicBezTo>
                    <a:pt x="1950" y="86"/>
                    <a:pt x="1221" y="345"/>
                    <a:pt x="591" y="772"/>
                  </a:cubicBezTo>
                  <a:cubicBezTo>
                    <a:pt x="0" y="2020"/>
                    <a:pt x="55" y="3476"/>
                    <a:pt x="736" y="4677"/>
                  </a:cubicBezTo>
                  <a:cubicBezTo>
                    <a:pt x="777" y="4672"/>
                    <a:pt x="818" y="4669"/>
                    <a:pt x="858" y="4669"/>
                  </a:cubicBezTo>
                  <a:cubicBezTo>
                    <a:pt x="1499" y="4669"/>
                    <a:pt x="1987" y="5282"/>
                    <a:pt x="1814" y="5923"/>
                  </a:cubicBezTo>
                  <a:cubicBezTo>
                    <a:pt x="2583" y="6521"/>
                    <a:pt x="3497" y="6813"/>
                    <a:pt x="4407" y="6813"/>
                  </a:cubicBezTo>
                  <a:cubicBezTo>
                    <a:pt x="5570" y="6813"/>
                    <a:pt x="6724" y="6335"/>
                    <a:pt x="7555" y="5409"/>
                  </a:cubicBezTo>
                  <a:cubicBezTo>
                    <a:pt x="7574" y="5310"/>
                    <a:pt x="7591" y="5211"/>
                    <a:pt x="7603" y="5111"/>
                  </a:cubicBezTo>
                  <a:cubicBezTo>
                    <a:pt x="7603" y="5106"/>
                    <a:pt x="7605" y="5099"/>
                    <a:pt x="7606" y="5094"/>
                  </a:cubicBezTo>
                  <a:cubicBezTo>
                    <a:pt x="7606" y="5087"/>
                    <a:pt x="7608" y="5075"/>
                    <a:pt x="7610" y="5066"/>
                  </a:cubicBezTo>
                  <a:cubicBezTo>
                    <a:pt x="7612" y="5055"/>
                    <a:pt x="7612" y="5043"/>
                    <a:pt x="7613" y="5031"/>
                  </a:cubicBezTo>
                  <a:cubicBezTo>
                    <a:pt x="7613" y="5027"/>
                    <a:pt x="7613" y="5026"/>
                    <a:pt x="7615" y="5022"/>
                  </a:cubicBezTo>
                  <a:cubicBezTo>
                    <a:pt x="7617" y="5005"/>
                    <a:pt x="7618" y="4990"/>
                    <a:pt x="7620" y="4973"/>
                  </a:cubicBezTo>
                  <a:cubicBezTo>
                    <a:pt x="7625" y="4918"/>
                    <a:pt x="7630" y="4864"/>
                    <a:pt x="7634" y="4809"/>
                  </a:cubicBezTo>
                  <a:lnTo>
                    <a:pt x="7634" y="4806"/>
                  </a:lnTo>
                  <a:lnTo>
                    <a:pt x="7635" y="4755"/>
                  </a:lnTo>
                  <a:lnTo>
                    <a:pt x="7635" y="4726"/>
                  </a:lnTo>
                  <a:cubicBezTo>
                    <a:pt x="7635" y="4716"/>
                    <a:pt x="7637" y="4709"/>
                    <a:pt x="7637" y="4700"/>
                  </a:cubicBezTo>
                  <a:cubicBezTo>
                    <a:pt x="7640" y="4643"/>
                    <a:pt x="7640" y="4585"/>
                    <a:pt x="7640" y="4528"/>
                  </a:cubicBezTo>
                  <a:cubicBezTo>
                    <a:pt x="7640" y="4404"/>
                    <a:pt x="7635" y="4283"/>
                    <a:pt x="7627" y="4162"/>
                  </a:cubicBezTo>
                  <a:cubicBezTo>
                    <a:pt x="7557" y="3302"/>
                    <a:pt x="7242" y="2480"/>
                    <a:pt x="6719" y="1796"/>
                  </a:cubicBezTo>
                  <a:cubicBezTo>
                    <a:pt x="5890" y="708"/>
                    <a:pt x="4582" y="1"/>
                    <a:pt x="3113"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9" name="Google Shape;1709;p36"/>
            <p:cNvSpPr/>
            <p:nvPr/>
          </p:nvSpPr>
          <p:spPr>
            <a:xfrm>
              <a:off x="3951625" y="1515825"/>
              <a:ext cx="226350" cy="226350"/>
            </a:xfrm>
            <a:custGeom>
              <a:avLst/>
              <a:gdLst/>
              <a:ahLst/>
              <a:cxnLst/>
              <a:rect l="l" t="t" r="r" b="b"/>
              <a:pathLst>
                <a:path w="9054" h="9054" extrusionOk="0">
                  <a:moveTo>
                    <a:pt x="4526" y="9054"/>
                  </a:moveTo>
                  <a:cubicBezTo>
                    <a:pt x="7019" y="9054"/>
                    <a:pt x="9053" y="7022"/>
                    <a:pt x="9053" y="4528"/>
                  </a:cubicBezTo>
                  <a:cubicBezTo>
                    <a:pt x="9053" y="2035"/>
                    <a:pt x="7019" y="0"/>
                    <a:pt x="4526" y="0"/>
                  </a:cubicBezTo>
                  <a:cubicBezTo>
                    <a:pt x="2033" y="0"/>
                    <a:pt x="0" y="2035"/>
                    <a:pt x="0" y="4528"/>
                  </a:cubicBezTo>
                  <a:cubicBezTo>
                    <a:pt x="0" y="7022"/>
                    <a:pt x="2035" y="9054"/>
                    <a:pt x="4526" y="9054"/>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0" name="Google Shape;1710;p36"/>
            <p:cNvSpPr/>
            <p:nvPr/>
          </p:nvSpPr>
          <p:spPr>
            <a:xfrm>
              <a:off x="4001675" y="1515875"/>
              <a:ext cx="176250" cy="135175"/>
            </a:xfrm>
            <a:custGeom>
              <a:avLst/>
              <a:gdLst/>
              <a:ahLst/>
              <a:cxnLst/>
              <a:rect l="l" t="t" r="r" b="b"/>
              <a:pathLst>
                <a:path w="7050" h="5407" extrusionOk="0">
                  <a:moveTo>
                    <a:pt x="1889" y="44"/>
                  </a:moveTo>
                  <a:cubicBezTo>
                    <a:pt x="1215" y="138"/>
                    <a:pt x="569" y="385"/>
                    <a:pt x="4" y="765"/>
                  </a:cubicBezTo>
                  <a:lnTo>
                    <a:pt x="1" y="771"/>
                  </a:lnTo>
                  <a:cubicBezTo>
                    <a:pt x="566" y="388"/>
                    <a:pt x="1213" y="140"/>
                    <a:pt x="1889" y="44"/>
                  </a:cubicBezTo>
                  <a:close/>
                  <a:moveTo>
                    <a:pt x="2530" y="0"/>
                  </a:moveTo>
                  <a:cubicBezTo>
                    <a:pt x="2528" y="0"/>
                    <a:pt x="2526" y="0"/>
                    <a:pt x="2524" y="0"/>
                  </a:cubicBezTo>
                  <a:cubicBezTo>
                    <a:pt x="3879" y="0"/>
                    <a:pt x="5162" y="608"/>
                    <a:pt x="6020" y="1655"/>
                  </a:cubicBezTo>
                  <a:lnTo>
                    <a:pt x="6023" y="1653"/>
                  </a:lnTo>
                  <a:cubicBezTo>
                    <a:pt x="5164" y="606"/>
                    <a:pt x="3883" y="0"/>
                    <a:pt x="2530" y="0"/>
                  </a:cubicBezTo>
                  <a:close/>
                  <a:moveTo>
                    <a:pt x="6915" y="3426"/>
                  </a:moveTo>
                  <a:lnTo>
                    <a:pt x="6915" y="3428"/>
                  </a:lnTo>
                  <a:lnTo>
                    <a:pt x="6914" y="3428"/>
                  </a:lnTo>
                  <a:cubicBezTo>
                    <a:pt x="7004" y="3787"/>
                    <a:pt x="7050" y="4156"/>
                    <a:pt x="7050" y="4526"/>
                  </a:cubicBezTo>
                  <a:cubicBezTo>
                    <a:pt x="7050" y="4156"/>
                    <a:pt x="7006" y="3787"/>
                    <a:pt x="6915" y="3426"/>
                  </a:cubicBezTo>
                  <a:close/>
                  <a:moveTo>
                    <a:pt x="6995" y="5234"/>
                  </a:moveTo>
                  <a:lnTo>
                    <a:pt x="6995" y="5234"/>
                  </a:lnTo>
                  <a:cubicBezTo>
                    <a:pt x="6992" y="5244"/>
                    <a:pt x="6990" y="5256"/>
                    <a:pt x="6988" y="5268"/>
                  </a:cubicBezTo>
                  <a:cubicBezTo>
                    <a:pt x="6990" y="5256"/>
                    <a:pt x="6994" y="5244"/>
                    <a:pt x="6995" y="5234"/>
                  </a:cubicBezTo>
                  <a:close/>
                  <a:moveTo>
                    <a:pt x="6988" y="5272"/>
                  </a:moveTo>
                  <a:cubicBezTo>
                    <a:pt x="6984" y="5301"/>
                    <a:pt x="6979" y="5330"/>
                    <a:pt x="6974" y="5358"/>
                  </a:cubicBezTo>
                  <a:lnTo>
                    <a:pt x="6974" y="5358"/>
                  </a:lnTo>
                  <a:cubicBezTo>
                    <a:pt x="6979" y="5329"/>
                    <a:pt x="6985" y="5300"/>
                    <a:pt x="6990" y="5272"/>
                  </a:cubicBezTo>
                  <a:close/>
                  <a:moveTo>
                    <a:pt x="6974" y="5358"/>
                  </a:moveTo>
                  <a:lnTo>
                    <a:pt x="6974" y="5358"/>
                  </a:lnTo>
                  <a:cubicBezTo>
                    <a:pt x="6971" y="5374"/>
                    <a:pt x="6968" y="5390"/>
                    <a:pt x="6965" y="5406"/>
                  </a:cubicBezTo>
                  <a:cubicBezTo>
                    <a:pt x="6968" y="5390"/>
                    <a:pt x="6971" y="5374"/>
                    <a:pt x="6974" y="535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1" name="Google Shape;1711;p36"/>
            <p:cNvSpPr/>
            <p:nvPr/>
          </p:nvSpPr>
          <p:spPr>
            <a:xfrm>
              <a:off x="4152150" y="1557200"/>
              <a:ext cx="22450" cy="44375"/>
            </a:xfrm>
            <a:custGeom>
              <a:avLst/>
              <a:gdLst/>
              <a:ahLst/>
              <a:cxnLst/>
              <a:rect l="l" t="t" r="r" b="b"/>
              <a:pathLst>
                <a:path w="898" h="1775" extrusionOk="0">
                  <a:moveTo>
                    <a:pt x="4" y="0"/>
                  </a:moveTo>
                  <a:lnTo>
                    <a:pt x="1" y="2"/>
                  </a:lnTo>
                  <a:cubicBezTo>
                    <a:pt x="426" y="518"/>
                    <a:pt x="733" y="1124"/>
                    <a:pt x="896" y="1775"/>
                  </a:cubicBezTo>
                  <a:lnTo>
                    <a:pt x="898" y="1775"/>
                  </a:lnTo>
                  <a:cubicBezTo>
                    <a:pt x="735"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2" name="Google Shape;1712;p36"/>
            <p:cNvSpPr/>
            <p:nvPr/>
          </p:nvSpPr>
          <p:spPr>
            <a:xfrm>
              <a:off x="3987125" y="1515775"/>
              <a:ext cx="190800" cy="170375"/>
            </a:xfrm>
            <a:custGeom>
              <a:avLst/>
              <a:gdLst/>
              <a:ahLst/>
              <a:cxnLst/>
              <a:rect l="l" t="t" r="r" b="b"/>
              <a:pathLst>
                <a:path w="7632" h="6815" extrusionOk="0">
                  <a:moveTo>
                    <a:pt x="3104" y="1"/>
                  </a:moveTo>
                  <a:lnTo>
                    <a:pt x="3106" y="2"/>
                  </a:lnTo>
                  <a:lnTo>
                    <a:pt x="3009" y="2"/>
                  </a:lnTo>
                  <a:cubicBezTo>
                    <a:pt x="2983" y="2"/>
                    <a:pt x="2958" y="4"/>
                    <a:pt x="2934" y="6"/>
                  </a:cubicBezTo>
                  <a:lnTo>
                    <a:pt x="2932" y="6"/>
                  </a:lnTo>
                  <a:cubicBezTo>
                    <a:pt x="2907" y="6"/>
                    <a:pt x="2883" y="7"/>
                    <a:pt x="2857" y="9"/>
                  </a:cubicBezTo>
                  <a:lnTo>
                    <a:pt x="2832" y="11"/>
                  </a:lnTo>
                  <a:lnTo>
                    <a:pt x="2774" y="14"/>
                  </a:lnTo>
                  <a:lnTo>
                    <a:pt x="2745" y="16"/>
                  </a:lnTo>
                  <a:lnTo>
                    <a:pt x="2691" y="21"/>
                  </a:lnTo>
                  <a:lnTo>
                    <a:pt x="2655" y="24"/>
                  </a:lnTo>
                  <a:lnTo>
                    <a:pt x="2621" y="28"/>
                  </a:lnTo>
                  <a:cubicBezTo>
                    <a:pt x="2595" y="31"/>
                    <a:pt x="2570" y="33"/>
                    <a:pt x="2546" y="36"/>
                  </a:cubicBezTo>
                  <a:lnTo>
                    <a:pt x="2527" y="38"/>
                  </a:lnTo>
                  <a:lnTo>
                    <a:pt x="2476" y="45"/>
                  </a:lnTo>
                  <a:lnTo>
                    <a:pt x="2471" y="45"/>
                  </a:lnTo>
                  <a:cubicBezTo>
                    <a:pt x="1795" y="142"/>
                    <a:pt x="1148" y="391"/>
                    <a:pt x="583" y="774"/>
                  </a:cubicBezTo>
                  <a:cubicBezTo>
                    <a:pt x="0" y="2005"/>
                    <a:pt x="45" y="3442"/>
                    <a:pt x="702" y="4634"/>
                  </a:cubicBezTo>
                  <a:cubicBezTo>
                    <a:pt x="813" y="4593"/>
                    <a:pt x="928" y="4574"/>
                    <a:pt x="1041" y="4574"/>
                  </a:cubicBezTo>
                  <a:cubicBezTo>
                    <a:pt x="1320" y="4574"/>
                    <a:pt x="1592" y="4691"/>
                    <a:pt x="1785" y="4908"/>
                  </a:cubicBezTo>
                  <a:cubicBezTo>
                    <a:pt x="2055" y="5213"/>
                    <a:pt x="2113" y="5652"/>
                    <a:pt x="1928" y="6016"/>
                  </a:cubicBezTo>
                  <a:cubicBezTo>
                    <a:pt x="2673" y="6553"/>
                    <a:pt x="3539" y="6815"/>
                    <a:pt x="4399" y="6815"/>
                  </a:cubicBezTo>
                  <a:cubicBezTo>
                    <a:pt x="5563" y="6815"/>
                    <a:pt x="6717" y="6335"/>
                    <a:pt x="7547" y="5408"/>
                  </a:cubicBezTo>
                  <a:cubicBezTo>
                    <a:pt x="7557" y="5364"/>
                    <a:pt x="7564" y="5318"/>
                    <a:pt x="7572" y="5272"/>
                  </a:cubicBezTo>
                  <a:cubicBezTo>
                    <a:pt x="7572" y="5272"/>
                    <a:pt x="7572" y="5271"/>
                    <a:pt x="7572" y="5271"/>
                  </a:cubicBezTo>
                  <a:cubicBezTo>
                    <a:pt x="7574" y="5259"/>
                    <a:pt x="7576" y="5247"/>
                    <a:pt x="7577" y="5235"/>
                  </a:cubicBezTo>
                  <a:cubicBezTo>
                    <a:pt x="7611" y="5020"/>
                    <a:pt x="7628" y="4802"/>
                    <a:pt x="7632" y="4584"/>
                  </a:cubicBezTo>
                  <a:lnTo>
                    <a:pt x="7632" y="4528"/>
                  </a:lnTo>
                  <a:cubicBezTo>
                    <a:pt x="7627" y="2030"/>
                    <a:pt x="5604" y="6"/>
                    <a:pt x="3104"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3" name="Google Shape;1713;p36"/>
            <p:cNvSpPr/>
            <p:nvPr/>
          </p:nvSpPr>
          <p:spPr>
            <a:xfrm>
              <a:off x="3946725" y="1790900"/>
              <a:ext cx="226350" cy="226400"/>
            </a:xfrm>
            <a:custGeom>
              <a:avLst/>
              <a:gdLst/>
              <a:ahLst/>
              <a:cxnLst/>
              <a:rect l="l" t="t" r="r" b="b"/>
              <a:pathLst>
                <a:path w="9054" h="9056" extrusionOk="0">
                  <a:moveTo>
                    <a:pt x="4526" y="9055"/>
                  </a:moveTo>
                  <a:cubicBezTo>
                    <a:pt x="7019" y="9055"/>
                    <a:pt x="9054" y="7020"/>
                    <a:pt x="9054" y="4528"/>
                  </a:cubicBezTo>
                  <a:cubicBezTo>
                    <a:pt x="9054" y="2033"/>
                    <a:pt x="7019" y="0"/>
                    <a:pt x="4526" y="0"/>
                  </a:cubicBezTo>
                  <a:cubicBezTo>
                    <a:pt x="2033" y="0"/>
                    <a:pt x="0" y="2033"/>
                    <a:pt x="0" y="4528"/>
                  </a:cubicBezTo>
                  <a:cubicBezTo>
                    <a:pt x="0" y="7020"/>
                    <a:pt x="2035" y="9055"/>
                    <a:pt x="4526" y="9055"/>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4" name="Google Shape;1714;p36"/>
            <p:cNvSpPr/>
            <p:nvPr/>
          </p:nvSpPr>
          <p:spPr>
            <a:xfrm>
              <a:off x="4059875" y="1790900"/>
              <a:ext cx="113200" cy="113200"/>
            </a:xfrm>
            <a:custGeom>
              <a:avLst/>
              <a:gdLst/>
              <a:ahLst/>
              <a:cxnLst/>
              <a:rect l="l" t="t" r="r" b="b"/>
              <a:pathLst>
                <a:path w="4528" h="4528" extrusionOk="0">
                  <a:moveTo>
                    <a:pt x="6" y="0"/>
                  </a:moveTo>
                  <a:cubicBezTo>
                    <a:pt x="4" y="0"/>
                    <a:pt x="2" y="0"/>
                    <a:pt x="0" y="0"/>
                  </a:cubicBezTo>
                  <a:cubicBezTo>
                    <a:pt x="1354" y="0"/>
                    <a:pt x="2638" y="608"/>
                    <a:pt x="3496" y="1655"/>
                  </a:cubicBezTo>
                  <a:lnTo>
                    <a:pt x="3499" y="1654"/>
                  </a:lnTo>
                  <a:cubicBezTo>
                    <a:pt x="2641" y="606"/>
                    <a:pt x="1359" y="0"/>
                    <a:pt x="6" y="0"/>
                  </a:cubicBezTo>
                  <a:close/>
                  <a:moveTo>
                    <a:pt x="4391" y="3428"/>
                  </a:moveTo>
                  <a:cubicBezTo>
                    <a:pt x="4482" y="3787"/>
                    <a:pt x="4528" y="4157"/>
                    <a:pt x="4528" y="4528"/>
                  </a:cubicBezTo>
                  <a:cubicBezTo>
                    <a:pt x="4528" y="4157"/>
                    <a:pt x="4482" y="3787"/>
                    <a:pt x="4393"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5" name="Google Shape;1715;p36"/>
            <p:cNvSpPr/>
            <p:nvPr/>
          </p:nvSpPr>
          <p:spPr>
            <a:xfrm>
              <a:off x="4147250" y="1832275"/>
              <a:ext cx="22475" cy="44375"/>
            </a:xfrm>
            <a:custGeom>
              <a:avLst/>
              <a:gdLst/>
              <a:ahLst/>
              <a:cxnLst/>
              <a:rect l="l" t="t" r="r" b="b"/>
              <a:pathLst>
                <a:path w="899" h="1775" extrusionOk="0">
                  <a:moveTo>
                    <a:pt x="4" y="0"/>
                  </a:moveTo>
                  <a:lnTo>
                    <a:pt x="1" y="2"/>
                  </a:lnTo>
                  <a:cubicBezTo>
                    <a:pt x="427" y="518"/>
                    <a:pt x="733" y="1124"/>
                    <a:pt x="896" y="1774"/>
                  </a:cubicBezTo>
                  <a:lnTo>
                    <a:pt x="898" y="1774"/>
                  </a:lnTo>
                  <a:cubicBezTo>
                    <a:pt x="735"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6" name="Google Shape;1716;p36"/>
            <p:cNvSpPr/>
            <p:nvPr/>
          </p:nvSpPr>
          <p:spPr>
            <a:xfrm>
              <a:off x="3996775" y="1791500"/>
              <a:ext cx="174775" cy="134600"/>
            </a:xfrm>
            <a:custGeom>
              <a:avLst/>
              <a:gdLst/>
              <a:ahLst/>
              <a:cxnLst/>
              <a:rect l="l" t="t" r="r" b="b"/>
              <a:pathLst>
                <a:path w="6991" h="5384" extrusionOk="0">
                  <a:moveTo>
                    <a:pt x="2058" y="0"/>
                  </a:moveTo>
                  <a:cubicBezTo>
                    <a:pt x="2005" y="6"/>
                    <a:pt x="1953" y="12"/>
                    <a:pt x="1901" y="19"/>
                  </a:cubicBezTo>
                  <a:lnTo>
                    <a:pt x="1901" y="19"/>
                  </a:lnTo>
                  <a:cubicBezTo>
                    <a:pt x="1953" y="12"/>
                    <a:pt x="2005" y="6"/>
                    <a:pt x="2058" y="0"/>
                  </a:cubicBezTo>
                  <a:close/>
                  <a:moveTo>
                    <a:pt x="1901" y="19"/>
                  </a:moveTo>
                  <a:cubicBezTo>
                    <a:pt x="1222" y="114"/>
                    <a:pt x="573" y="360"/>
                    <a:pt x="4" y="742"/>
                  </a:cubicBezTo>
                  <a:cubicBezTo>
                    <a:pt x="4" y="744"/>
                    <a:pt x="3" y="748"/>
                    <a:pt x="1" y="749"/>
                  </a:cubicBezTo>
                  <a:cubicBezTo>
                    <a:pt x="570" y="363"/>
                    <a:pt x="1220" y="114"/>
                    <a:pt x="1901" y="19"/>
                  </a:cubicBezTo>
                  <a:close/>
                  <a:moveTo>
                    <a:pt x="6989" y="5249"/>
                  </a:moveTo>
                  <a:cubicBezTo>
                    <a:pt x="6982" y="5294"/>
                    <a:pt x="6973" y="5340"/>
                    <a:pt x="6965" y="5384"/>
                  </a:cubicBezTo>
                  <a:cubicBezTo>
                    <a:pt x="6973" y="5340"/>
                    <a:pt x="6982" y="5295"/>
                    <a:pt x="6990" y="524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7" name="Google Shape;1717;p36"/>
            <p:cNvSpPr/>
            <p:nvPr/>
          </p:nvSpPr>
          <p:spPr>
            <a:xfrm>
              <a:off x="3982175" y="1790900"/>
              <a:ext cx="190850" cy="170325"/>
            </a:xfrm>
            <a:custGeom>
              <a:avLst/>
              <a:gdLst/>
              <a:ahLst/>
              <a:cxnLst/>
              <a:rect l="l" t="t" r="r" b="b"/>
              <a:pathLst>
                <a:path w="7634" h="6813" extrusionOk="0">
                  <a:moveTo>
                    <a:pt x="3011" y="0"/>
                  </a:moveTo>
                  <a:cubicBezTo>
                    <a:pt x="2987" y="0"/>
                    <a:pt x="2962" y="0"/>
                    <a:pt x="2938" y="2"/>
                  </a:cubicBezTo>
                  <a:lnTo>
                    <a:pt x="2929" y="2"/>
                  </a:lnTo>
                  <a:cubicBezTo>
                    <a:pt x="2907" y="4"/>
                    <a:pt x="2885" y="4"/>
                    <a:pt x="2863" y="5"/>
                  </a:cubicBezTo>
                  <a:lnTo>
                    <a:pt x="2831" y="7"/>
                  </a:lnTo>
                  <a:lnTo>
                    <a:pt x="2785" y="10"/>
                  </a:lnTo>
                  <a:lnTo>
                    <a:pt x="2729" y="14"/>
                  </a:lnTo>
                  <a:lnTo>
                    <a:pt x="2698" y="17"/>
                  </a:lnTo>
                  <a:lnTo>
                    <a:pt x="2648" y="22"/>
                  </a:lnTo>
                  <a:lnTo>
                    <a:pt x="2642" y="22"/>
                  </a:lnTo>
                  <a:cubicBezTo>
                    <a:pt x="1904" y="97"/>
                    <a:pt x="1198" y="354"/>
                    <a:pt x="585" y="770"/>
                  </a:cubicBezTo>
                  <a:cubicBezTo>
                    <a:pt x="1" y="1999"/>
                    <a:pt x="43" y="3433"/>
                    <a:pt x="701" y="4625"/>
                  </a:cubicBezTo>
                  <a:lnTo>
                    <a:pt x="793" y="4579"/>
                  </a:lnTo>
                  <a:cubicBezTo>
                    <a:pt x="935" y="4507"/>
                    <a:pt x="1088" y="4472"/>
                    <a:pt x="1239" y="4472"/>
                  </a:cubicBezTo>
                  <a:cubicBezTo>
                    <a:pt x="1530" y="4472"/>
                    <a:pt x="1815" y="4600"/>
                    <a:pt x="2008" y="4836"/>
                  </a:cubicBezTo>
                  <a:cubicBezTo>
                    <a:pt x="2303" y="5195"/>
                    <a:pt x="2310" y="5713"/>
                    <a:pt x="2022" y="6079"/>
                  </a:cubicBezTo>
                  <a:cubicBezTo>
                    <a:pt x="2747" y="6572"/>
                    <a:pt x="3576" y="6813"/>
                    <a:pt x="4400" y="6813"/>
                  </a:cubicBezTo>
                  <a:cubicBezTo>
                    <a:pt x="5566" y="6813"/>
                    <a:pt x="6720" y="6332"/>
                    <a:pt x="7549" y="5408"/>
                  </a:cubicBezTo>
                  <a:cubicBezTo>
                    <a:pt x="7557" y="5364"/>
                    <a:pt x="7566" y="5318"/>
                    <a:pt x="7574" y="5273"/>
                  </a:cubicBezTo>
                  <a:cubicBezTo>
                    <a:pt x="7573" y="5272"/>
                    <a:pt x="7573" y="5268"/>
                    <a:pt x="7574" y="5267"/>
                  </a:cubicBezTo>
                  <a:cubicBezTo>
                    <a:pt x="7574" y="5256"/>
                    <a:pt x="7576" y="5246"/>
                    <a:pt x="7578" y="5236"/>
                  </a:cubicBezTo>
                  <a:cubicBezTo>
                    <a:pt x="7612" y="5020"/>
                    <a:pt x="7631" y="4802"/>
                    <a:pt x="7634" y="4584"/>
                  </a:cubicBezTo>
                  <a:lnTo>
                    <a:pt x="7634" y="4528"/>
                  </a:lnTo>
                  <a:cubicBezTo>
                    <a:pt x="7629" y="2030"/>
                    <a:pt x="5604" y="5"/>
                    <a:pt x="3107"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8" name="Google Shape;1718;p36"/>
            <p:cNvSpPr/>
            <p:nvPr/>
          </p:nvSpPr>
          <p:spPr>
            <a:xfrm>
              <a:off x="3941775" y="2065975"/>
              <a:ext cx="226400" cy="226350"/>
            </a:xfrm>
            <a:custGeom>
              <a:avLst/>
              <a:gdLst/>
              <a:ahLst/>
              <a:cxnLst/>
              <a:rect l="l" t="t" r="r" b="b"/>
              <a:pathLst>
                <a:path w="9056" h="9054" extrusionOk="0">
                  <a:moveTo>
                    <a:pt x="4528" y="9053"/>
                  </a:moveTo>
                  <a:cubicBezTo>
                    <a:pt x="7021" y="9053"/>
                    <a:pt x="9056" y="7020"/>
                    <a:pt x="9056" y="4528"/>
                  </a:cubicBezTo>
                  <a:cubicBezTo>
                    <a:pt x="9056" y="2033"/>
                    <a:pt x="7021" y="0"/>
                    <a:pt x="4528" y="0"/>
                  </a:cubicBezTo>
                  <a:cubicBezTo>
                    <a:pt x="2036" y="0"/>
                    <a:pt x="1" y="2033"/>
                    <a:pt x="1" y="4528"/>
                  </a:cubicBezTo>
                  <a:cubicBezTo>
                    <a:pt x="1" y="7020"/>
                    <a:pt x="2037" y="9053"/>
                    <a:pt x="4528" y="9053"/>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9" name="Google Shape;1719;p36"/>
            <p:cNvSpPr/>
            <p:nvPr/>
          </p:nvSpPr>
          <p:spPr>
            <a:xfrm>
              <a:off x="4054975" y="2065975"/>
              <a:ext cx="113200" cy="111075"/>
            </a:xfrm>
            <a:custGeom>
              <a:avLst/>
              <a:gdLst/>
              <a:ahLst/>
              <a:cxnLst/>
              <a:rect l="l" t="t" r="r" b="b"/>
              <a:pathLst>
                <a:path w="4528" h="4443" extrusionOk="0">
                  <a:moveTo>
                    <a:pt x="6" y="0"/>
                  </a:moveTo>
                  <a:cubicBezTo>
                    <a:pt x="4" y="0"/>
                    <a:pt x="2" y="0"/>
                    <a:pt x="0" y="0"/>
                  </a:cubicBezTo>
                  <a:cubicBezTo>
                    <a:pt x="1356" y="0"/>
                    <a:pt x="2638" y="608"/>
                    <a:pt x="3496" y="1657"/>
                  </a:cubicBezTo>
                  <a:lnTo>
                    <a:pt x="3499" y="1655"/>
                  </a:lnTo>
                  <a:cubicBezTo>
                    <a:pt x="2641" y="608"/>
                    <a:pt x="1359" y="0"/>
                    <a:pt x="6" y="0"/>
                  </a:cubicBezTo>
                  <a:close/>
                  <a:moveTo>
                    <a:pt x="4393" y="3426"/>
                  </a:moveTo>
                  <a:lnTo>
                    <a:pt x="4393" y="3428"/>
                  </a:lnTo>
                  <a:cubicBezTo>
                    <a:pt x="4475" y="3760"/>
                    <a:pt x="4521" y="4101"/>
                    <a:pt x="4527" y="4443"/>
                  </a:cubicBezTo>
                  <a:lnTo>
                    <a:pt x="4527" y="4443"/>
                  </a:lnTo>
                  <a:cubicBezTo>
                    <a:pt x="4521" y="4101"/>
                    <a:pt x="4475" y="3760"/>
                    <a:pt x="4393" y="342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0" name="Google Shape;1720;p36"/>
            <p:cNvSpPr/>
            <p:nvPr/>
          </p:nvSpPr>
          <p:spPr>
            <a:xfrm>
              <a:off x="4142375" y="2107300"/>
              <a:ext cx="22400" cy="44375"/>
            </a:xfrm>
            <a:custGeom>
              <a:avLst/>
              <a:gdLst/>
              <a:ahLst/>
              <a:cxnLst/>
              <a:rect l="l" t="t" r="r" b="b"/>
              <a:pathLst>
                <a:path w="896" h="1775" extrusionOk="0">
                  <a:moveTo>
                    <a:pt x="2" y="0"/>
                  </a:moveTo>
                  <a:cubicBezTo>
                    <a:pt x="2" y="1"/>
                    <a:pt x="2" y="1"/>
                    <a:pt x="2" y="1"/>
                  </a:cubicBezTo>
                  <a:lnTo>
                    <a:pt x="2" y="1"/>
                  </a:lnTo>
                  <a:lnTo>
                    <a:pt x="3" y="0"/>
                  </a:lnTo>
                  <a:close/>
                  <a:moveTo>
                    <a:pt x="2" y="1"/>
                  </a:moveTo>
                  <a:lnTo>
                    <a:pt x="0" y="2"/>
                  </a:lnTo>
                  <a:cubicBezTo>
                    <a:pt x="426" y="520"/>
                    <a:pt x="732" y="1124"/>
                    <a:pt x="896" y="1775"/>
                  </a:cubicBezTo>
                  <a:cubicBezTo>
                    <a:pt x="734" y="1124"/>
                    <a:pt x="428" y="519"/>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1" name="Google Shape;1721;p36"/>
            <p:cNvSpPr/>
            <p:nvPr/>
          </p:nvSpPr>
          <p:spPr>
            <a:xfrm>
              <a:off x="3991875" y="2066275"/>
              <a:ext cx="55025" cy="19000"/>
            </a:xfrm>
            <a:custGeom>
              <a:avLst/>
              <a:gdLst/>
              <a:ahLst/>
              <a:cxnLst/>
              <a:rect l="l" t="t" r="r" b="b"/>
              <a:pathLst>
                <a:path w="2201" h="760" extrusionOk="0">
                  <a:moveTo>
                    <a:pt x="2201" y="0"/>
                  </a:moveTo>
                  <a:cubicBezTo>
                    <a:pt x="2182" y="0"/>
                    <a:pt x="2163" y="2"/>
                    <a:pt x="2145" y="3"/>
                  </a:cubicBezTo>
                  <a:lnTo>
                    <a:pt x="2201" y="0"/>
                  </a:lnTo>
                  <a:close/>
                  <a:moveTo>
                    <a:pt x="2058" y="12"/>
                  </a:moveTo>
                  <a:cubicBezTo>
                    <a:pt x="1322" y="87"/>
                    <a:pt x="617" y="342"/>
                    <a:pt x="4" y="754"/>
                  </a:cubicBezTo>
                  <a:cubicBezTo>
                    <a:pt x="4" y="756"/>
                    <a:pt x="3" y="758"/>
                    <a:pt x="1" y="759"/>
                  </a:cubicBezTo>
                  <a:cubicBezTo>
                    <a:pt x="614" y="346"/>
                    <a:pt x="1321" y="89"/>
                    <a:pt x="2058" y="12"/>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2" name="Google Shape;1722;p36"/>
            <p:cNvSpPr/>
            <p:nvPr/>
          </p:nvSpPr>
          <p:spPr>
            <a:xfrm>
              <a:off x="3977275" y="2065975"/>
              <a:ext cx="190900" cy="170350"/>
            </a:xfrm>
            <a:custGeom>
              <a:avLst/>
              <a:gdLst/>
              <a:ahLst/>
              <a:cxnLst/>
              <a:rect l="l" t="t" r="r" b="b"/>
              <a:pathLst>
                <a:path w="7636" h="6814" extrusionOk="0">
                  <a:moveTo>
                    <a:pt x="3011" y="0"/>
                  </a:moveTo>
                  <a:lnTo>
                    <a:pt x="2938" y="2"/>
                  </a:lnTo>
                  <a:lnTo>
                    <a:pt x="2930" y="2"/>
                  </a:lnTo>
                  <a:cubicBezTo>
                    <a:pt x="2907" y="2"/>
                    <a:pt x="2885" y="3"/>
                    <a:pt x="2862" y="5"/>
                  </a:cubicBezTo>
                  <a:lnTo>
                    <a:pt x="2833" y="7"/>
                  </a:lnTo>
                  <a:lnTo>
                    <a:pt x="2785" y="10"/>
                  </a:lnTo>
                  <a:lnTo>
                    <a:pt x="2729" y="14"/>
                  </a:lnTo>
                  <a:lnTo>
                    <a:pt x="2698" y="17"/>
                  </a:lnTo>
                  <a:lnTo>
                    <a:pt x="2650" y="21"/>
                  </a:lnTo>
                  <a:lnTo>
                    <a:pt x="2642" y="21"/>
                  </a:lnTo>
                  <a:cubicBezTo>
                    <a:pt x="1905" y="97"/>
                    <a:pt x="1198" y="354"/>
                    <a:pt x="585" y="770"/>
                  </a:cubicBezTo>
                  <a:cubicBezTo>
                    <a:pt x="1" y="1999"/>
                    <a:pt x="44" y="3434"/>
                    <a:pt x="701" y="4628"/>
                  </a:cubicBezTo>
                  <a:lnTo>
                    <a:pt x="990" y="4482"/>
                  </a:lnTo>
                  <a:cubicBezTo>
                    <a:pt x="1133" y="4409"/>
                    <a:pt x="1286" y="4375"/>
                    <a:pt x="1436" y="4375"/>
                  </a:cubicBezTo>
                  <a:cubicBezTo>
                    <a:pt x="1759" y="4375"/>
                    <a:pt x="2074" y="4533"/>
                    <a:pt x="2264" y="4817"/>
                  </a:cubicBezTo>
                  <a:cubicBezTo>
                    <a:pt x="2543" y="5236"/>
                    <a:pt x="2466" y="5794"/>
                    <a:pt x="2085" y="6123"/>
                  </a:cubicBezTo>
                  <a:cubicBezTo>
                    <a:pt x="2795" y="6588"/>
                    <a:pt x="3600" y="6813"/>
                    <a:pt x="4398" y="6813"/>
                  </a:cubicBezTo>
                  <a:cubicBezTo>
                    <a:pt x="5566" y="6813"/>
                    <a:pt x="6721" y="6330"/>
                    <a:pt x="7549" y="5406"/>
                  </a:cubicBezTo>
                  <a:cubicBezTo>
                    <a:pt x="7604" y="5135"/>
                    <a:pt x="7632" y="4860"/>
                    <a:pt x="7636" y="4584"/>
                  </a:cubicBezTo>
                  <a:lnTo>
                    <a:pt x="7636" y="4528"/>
                  </a:lnTo>
                  <a:cubicBezTo>
                    <a:pt x="7631" y="2028"/>
                    <a:pt x="5606" y="3"/>
                    <a:pt x="3108"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3" name="Google Shape;1723;p36"/>
            <p:cNvSpPr/>
            <p:nvPr/>
          </p:nvSpPr>
          <p:spPr>
            <a:xfrm>
              <a:off x="4056000" y="2281050"/>
              <a:ext cx="226350" cy="226375"/>
            </a:xfrm>
            <a:custGeom>
              <a:avLst/>
              <a:gdLst/>
              <a:ahLst/>
              <a:cxnLst/>
              <a:rect l="l" t="t" r="r" b="b"/>
              <a:pathLst>
                <a:path w="9054" h="9055" extrusionOk="0">
                  <a:moveTo>
                    <a:pt x="4528" y="9054"/>
                  </a:moveTo>
                  <a:cubicBezTo>
                    <a:pt x="7020" y="9054"/>
                    <a:pt x="9054" y="7021"/>
                    <a:pt x="9054" y="4528"/>
                  </a:cubicBezTo>
                  <a:cubicBezTo>
                    <a:pt x="9054" y="2034"/>
                    <a:pt x="7020" y="1"/>
                    <a:pt x="4528" y="1"/>
                  </a:cubicBezTo>
                  <a:cubicBezTo>
                    <a:pt x="2037" y="1"/>
                    <a:pt x="0" y="2034"/>
                    <a:pt x="0" y="4528"/>
                  </a:cubicBezTo>
                  <a:cubicBezTo>
                    <a:pt x="0" y="7021"/>
                    <a:pt x="2035" y="9054"/>
                    <a:pt x="4528" y="9054"/>
                  </a:cubicBezTo>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4" name="Google Shape;1724;p36"/>
            <p:cNvSpPr/>
            <p:nvPr/>
          </p:nvSpPr>
          <p:spPr>
            <a:xfrm>
              <a:off x="4169175" y="2281050"/>
              <a:ext cx="54300" cy="13950"/>
            </a:xfrm>
            <a:custGeom>
              <a:avLst/>
              <a:gdLst/>
              <a:ahLst/>
              <a:cxnLst/>
              <a:rect l="l" t="t" r="r" b="b"/>
              <a:pathLst>
                <a:path w="2172" h="558" extrusionOk="0">
                  <a:moveTo>
                    <a:pt x="11" y="1"/>
                  </a:moveTo>
                  <a:cubicBezTo>
                    <a:pt x="7" y="1"/>
                    <a:pt x="4" y="1"/>
                    <a:pt x="1" y="1"/>
                  </a:cubicBezTo>
                  <a:lnTo>
                    <a:pt x="1" y="1"/>
                  </a:lnTo>
                  <a:cubicBezTo>
                    <a:pt x="4" y="1"/>
                    <a:pt x="7" y="1"/>
                    <a:pt x="11" y="1"/>
                  </a:cubicBezTo>
                  <a:cubicBezTo>
                    <a:pt x="767" y="1"/>
                    <a:pt x="1511" y="193"/>
                    <a:pt x="2172" y="558"/>
                  </a:cubicBezTo>
                  <a:cubicBezTo>
                    <a:pt x="2172" y="558"/>
                    <a:pt x="2172" y="556"/>
                    <a:pt x="2172" y="554"/>
                  </a:cubicBezTo>
                  <a:cubicBezTo>
                    <a:pt x="1511" y="191"/>
                    <a:pt x="767" y="1"/>
                    <a:pt x="11"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5" name="Google Shape;1725;p36"/>
            <p:cNvSpPr/>
            <p:nvPr/>
          </p:nvSpPr>
          <p:spPr>
            <a:xfrm>
              <a:off x="4223500" y="2294900"/>
              <a:ext cx="58900" cy="99325"/>
            </a:xfrm>
            <a:custGeom>
              <a:avLst/>
              <a:gdLst/>
              <a:ahLst/>
              <a:cxnLst/>
              <a:rect l="l" t="t" r="r" b="b"/>
              <a:pathLst>
                <a:path w="2356" h="3973" extrusionOk="0">
                  <a:moveTo>
                    <a:pt x="0" y="0"/>
                  </a:moveTo>
                  <a:cubicBezTo>
                    <a:pt x="0" y="2"/>
                    <a:pt x="0" y="2"/>
                    <a:pt x="0" y="4"/>
                  </a:cubicBezTo>
                  <a:cubicBezTo>
                    <a:pt x="506" y="283"/>
                    <a:pt x="956" y="656"/>
                    <a:pt x="1323" y="1102"/>
                  </a:cubicBezTo>
                  <a:lnTo>
                    <a:pt x="1327" y="1100"/>
                  </a:lnTo>
                  <a:cubicBezTo>
                    <a:pt x="959" y="652"/>
                    <a:pt x="508" y="279"/>
                    <a:pt x="0" y="0"/>
                  </a:cubicBezTo>
                  <a:close/>
                  <a:moveTo>
                    <a:pt x="2221" y="2874"/>
                  </a:moveTo>
                  <a:lnTo>
                    <a:pt x="2219" y="2876"/>
                  </a:lnTo>
                  <a:cubicBezTo>
                    <a:pt x="2309" y="3234"/>
                    <a:pt x="2354" y="3603"/>
                    <a:pt x="2354" y="3973"/>
                  </a:cubicBezTo>
                  <a:cubicBezTo>
                    <a:pt x="2355" y="3603"/>
                    <a:pt x="2309" y="3234"/>
                    <a:pt x="2221" y="2874"/>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6" name="Google Shape;1726;p36"/>
            <p:cNvSpPr/>
            <p:nvPr/>
          </p:nvSpPr>
          <p:spPr>
            <a:xfrm>
              <a:off x="4256525" y="2322400"/>
              <a:ext cx="22450" cy="44425"/>
            </a:xfrm>
            <a:custGeom>
              <a:avLst/>
              <a:gdLst/>
              <a:ahLst/>
              <a:cxnLst/>
              <a:rect l="l" t="t" r="r" b="b"/>
              <a:pathLst>
                <a:path w="898" h="1777" extrusionOk="0">
                  <a:moveTo>
                    <a:pt x="4" y="0"/>
                  </a:moveTo>
                  <a:lnTo>
                    <a:pt x="1" y="2"/>
                  </a:lnTo>
                  <a:cubicBezTo>
                    <a:pt x="428" y="519"/>
                    <a:pt x="735" y="1126"/>
                    <a:pt x="898" y="1776"/>
                  </a:cubicBezTo>
                  <a:cubicBezTo>
                    <a:pt x="735" y="1126"/>
                    <a:pt x="430" y="519"/>
                    <a:pt x="4" y="2"/>
                  </a:cubicBezTo>
                  <a:lnTo>
                    <a:pt x="4" y="0"/>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7" name="Google Shape;1727;p36"/>
            <p:cNvSpPr/>
            <p:nvPr/>
          </p:nvSpPr>
          <p:spPr>
            <a:xfrm>
              <a:off x="4106100" y="2281650"/>
              <a:ext cx="51275" cy="18725"/>
            </a:xfrm>
            <a:custGeom>
              <a:avLst/>
              <a:gdLst/>
              <a:ahLst/>
              <a:cxnLst/>
              <a:rect l="l" t="t" r="r" b="b"/>
              <a:pathLst>
                <a:path w="2051" h="749" extrusionOk="0">
                  <a:moveTo>
                    <a:pt x="2050" y="1"/>
                  </a:moveTo>
                  <a:cubicBezTo>
                    <a:pt x="1317" y="77"/>
                    <a:pt x="613" y="333"/>
                    <a:pt x="2" y="745"/>
                  </a:cubicBezTo>
                  <a:cubicBezTo>
                    <a:pt x="2" y="746"/>
                    <a:pt x="0" y="748"/>
                    <a:pt x="0" y="748"/>
                  </a:cubicBezTo>
                  <a:cubicBezTo>
                    <a:pt x="612" y="334"/>
                    <a:pt x="1317" y="79"/>
                    <a:pt x="2050"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8" name="Google Shape;1728;p36"/>
            <p:cNvSpPr/>
            <p:nvPr/>
          </p:nvSpPr>
          <p:spPr>
            <a:xfrm>
              <a:off x="4282275" y="2394250"/>
              <a:ext cx="25" cy="2825"/>
            </a:xfrm>
            <a:custGeom>
              <a:avLst/>
              <a:gdLst/>
              <a:ahLst/>
              <a:cxnLst/>
              <a:rect l="l" t="t" r="r" b="b"/>
              <a:pathLst>
                <a:path w="1" h="113" extrusionOk="0">
                  <a:moveTo>
                    <a:pt x="1" y="99"/>
                  </a:moveTo>
                  <a:lnTo>
                    <a:pt x="1" y="113"/>
                  </a:lnTo>
                  <a:lnTo>
                    <a:pt x="1" y="99"/>
                  </a:lnTo>
                  <a:close/>
                  <a:moveTo>
                    <a:pt x="1" y="0"/>
                  </a:moveTo>
                  <a:lnTo>
                    <a:pt x="1" y="57"/>
                  </a:lnTo>
                  <a:lnTo>
                    <a:pt x="1" y="0"/>
                  </a:ln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9" name="Google Shape;1729;p36"/>
            <p:cNvSpPr/>
            <p:nvPr/>
          </p:nvSpPr>
          <p:spPr>
            <a:xfrm>
              <a:off x="4280150" y="2411850"/>
              <a:ext cx="825" cy="4425"/>
            </a:xfrm>
            <a:custGeom>
              <a:avLst/>
              <a:gdLst/>
              <a:ahLst/>
              <a:cxnLst/>
              <a:rect l="l" t="t" r="r" b="b"/>
              <a:pathLst>
                <a:path w="33" h="177" extrusionOk="0">
                  <a:moveTo>
                    <a:pt x="33" y="0"/>
                  </a:moveTo>
                  <a:cubicBezTo>
                    <a:pt x="29" y="23"/>
                    <a:pt x="25" y="46"/>
                    <a:pt x="21" y="69"/>
                  </a:cubicBezTo>
                  <a:lnTo>
                    <a:pt x="21" y="69"/>
                  </a:lnTo>
                  <a:cubicBezTo>
                    <a:pt x="25" y="46"/>
                    <a:pt x="29" y="23"/>
                    <a:pt x="33" y="0"/>
                  </a:cubicBezTo>
                  <a:close/>
                  <a:moveTo>
                    <a:pt x="21" y="69"/>
                  </a:moveTo>
                  <a:cubicBezTo>
                    <a:pt x="15" y="105"/>
                    <a:pt x="8" y="141"/>
                    <a:pt x="1" y="177"/>
                  </a:cubicBezTo>
                  <a:lnTo>
                    <a:pt x="2" y="175"/>
                  </a:lnTo>
                  <a:cubicBezTo>
                    <a:pt x="9" y="140"/>
                    <a:pt x="15" y="104"/>
                    <a:pt x="21" y="6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0" name="Google Shape;1730;p36"/>
            <p:cNvSpPr/>
            <p:nvPr/>
          </p:nvSpPr>
          <p:spPr>
            <a:xfrm>
              <a:off x="4091550" y="2281025"/>
              <a:ext cx="190750" cy="170350"/>
            </a:xfrm>
            <a:custGeom>
              <a:avLst/>
              <a:gdLst/>
              <a:ahLst/>
              <a:cxnLst/>
              <a:rect l="l" t="t" r="r" b="b"/>
              <a:pathLst>
                <a:path w="7630" h="6814" extrusionOk="0">
                  <a:moveTo>
                    <a:pt x="3104" y="0"/>
                  </a:moveTo>
                  <a:lnTo>
                    <a:pt x="3106" y="2"/>
                  </a:lnTo>
                  <a:lnTo>
                    <a:pt x="3009" y="2"/>
                  </a:lnTo>
                  <a:cubicBezTo>
                    <a:pt x="2985" y="2"/>
                    <a:pt x="2959" y="4"/>
                    <a:pt x="2935" y="4"/>
                  </a:cubicBezTo>
                  <a:lnTo>
                    <a:pt x="2930" y="4"/>
                  </a:lnTo>
                  <a:cubicBezTo>
                    <a:pt x="2907" y="4"/>
                    <a:pt x="2883" y="5"/>
                    <a:pt x="2859" y="7"/>
                  </a:cubicBezTo>
                  <a:lnTo>
                    <a:pt x="2830" y="9"/>
                  </a:lnTo>
                  <a:lnTo>
                    <a:pt x="2781" y="12"/>
                  </a:lnTo>
                  <a:lnTo>
                    <a:pt x="2733" y="15"/>
                  </a:lnTo>
                  <a:lnTo>
                    <a:pt x="2694" y="19"/>
                  </a:lnTo>
                  <a:lnTo>
                    <a:pt x="2649" y="22"/>
                  </a:lnTo>
                  <a:lnTo>
                    <a:pt x="2632" y="26"/>
                  </a:lnTo>
                  <a:cubicBezTo>
                    <a:pt x="1899" y="102"/>
                    <a:pt x="1194" y="359"/>
                    <a:pt x="582" y="773"/>
                  </a:cubicBezTo>
                  <a:cubicBezTo>
                    <a:pt x="0" y="2003"/>
                    <a:pt x="43" y="3436"/>
                    <a:pt x="698" y="4630"/>
                  </a:cubicBezTo>
                  <a:lnTo>
                    <a:pt x="1183" y="4385"/>
                  </a:lnTo>
                  <a:cubicBezTo>
                    <a:pt x="1328" y="4311"/>
                    <a:pt x="1482" y="4276"/>
                    <a:pt x="1634" y="4276"/>
                  </a:cubicBezTo>
                  <a:cubicBezTo>
                    <a:pt x="1990" y="4276"/>
                    <a:pt x="2334" y="4469"/>
                    <a:pt x="2512" y="4805"/>
                  </a:cubicBezTo>
                  <a:cubicBezTo>
                    <a:pt x="2765" y="5285"/>
                    <a:pt x="2586" y="5881"/>
                    <a:pt x="2110" y="6140"/>
                  </a:cubicBezTo>
                  <a:cubicBezTo>
                    <a:pt x="2813" y="6594"/>
                    <a:pt x="3607" y="6814"/>
                    <a:pt x="4395" y="6814"/>
                  </a:cubicBezTo>
                  <a:cubicBezTo>
                    <a:pt x="5563" y="6814"/>
                    <a:pt x="6717" y="6331"/>
                    <a:pt x="7545" y="5408"/>
                  </a:cubicBezTo>
                  <a:cubicBezTo>
                    <a:pt x="7557" y="5350"/>
                    <a:pt x="7567" y="5290"/>
                    <a:pt x="7577" y="5231"/>
                  </a:cubicBezTo>
                  <a:cubicBezTo>
                    <a:pt x="7579" y="5219"/>
                    <a:pt x="7580" y="5207"/>
                    <a:pt x="7582" y="5195"/>
                  </a:cubicBezTo>
                  <a:lnTo>
                    <a:pt x="7582" y="5190"/>
                  </a:lnTo>
                  <a:cubicBezTo>
                    <a:pt x="7609" y="5008"/>
                    <a:pt x="7625" y="4824"/>
                    <a:pt x="7630" y="4640"/>
                  </a:cubicBezTo>
                  <a:lnTo>
                    <a:pt x="7630" y="4626"/>
                  </a:lnTo>
                  <a:lnTo>
                    <a:pt x="7630" y="4586"/>
                  </a:lnTo>
                  <a:lnTo>
                    <a:pt x="7630" y="4528"/>
                  </a:lnTo>
                  <a:cubicBezTo>
                    <a:pt x="7626" y="2030"/>
                    <a:pt x="5602" y="4"/>
                    <a:pt x="3104"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1" name="Google Shape;1731;p36"/>
            <p:cNvSpPr/>
            <p:nvPr/>
          </p:nvSpPr>
          <p:spPr>
            <a:xfrm>
              <a:off x="3932000" y="2616075"/>
              <a:ext cx="226350" cy="226400"/>
            </a:xfrm>
            <a:custGeom>
              <a:avLst/>
              <a:gdLst/>
              <a:ahLst/>
              <a:cxnLst/>
              <a:rect l="l" t="t" r="r" b="b"/>
              <a:pathLst>
                <a:path w="9054" h="9056" extrusionOk="0">
                  <a:moveTo>
                    <a:pt x="4528" y="9055"/>
                  </a:moveTo>
                  <a:cubicBezTo>
                    <a:pt x="7021" y="9055"/>
                    <a:pt x="9054" y="7022"/>
                    <a:pt x="9054" y="4528"/>
                  </a:cubicBezTo>
                  <a:cubicBezTo>
                    <a:pt x="9054" y="2035"/>
                    <a:pt x="7021" y="0"/>
                    <a:pt x="4528" y="0"/>
                  </a:cubicBezTo>
                  <a:cubicBezTo>
                    <a:pt x="2035" y="0"/>
                    <a:pt x="0" y="2035"/>
                    <a:pt x="0" y="4528"/>
                  </a:cubicBezTo>
                  <a:cubicBezTo>
                    <a:pt x="0" y="7022"/>
                    <a:pt x="2035" y="9055"/>
                    <a:pt x="4528" y="9055"/>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2" name="Google Shape;1732;p36"/>
            <p:cNvSpPr/>
            <p:nvPr/>
          </p:nvSpPr>
          <p:spPr>
            <a:xfrm>
              <a:off x="3982100" y="2616075"/>
              <a:ext cx="176250" cy="135200"/>
            </a:xfrm>
            <a:custGeom>
              <a:avLst/>
              <a:gdLst/>
              <a:ahLst/>
              <a:cxnLst/>
              <a:rect l="l" t="t" r="r" b="b"/>
              <a:pathLst>
                <a:path w="7050" h="5408" extrusionOk="0">
                  <a:moveTo>
                    <a:pt x="2050" y="26"/>
                  </a:moveTo>
                  <a:lnTo>
                    <a:pt x="2050" y="26"/>
                  </a:lnTo>
                  <a:cubicBezTo>
                    <a:pt x="2002" y="31"/>
                    <a:pt x="1953" y="37"/>
                    <a:pt x="1905" y="43"/>
                  </a:cubicBezTo>
                  <a:lnTo>
                    <a:pt x="1905" y="43"/>
                  </a:lnTo>
                  <a:cubicBezTo>
                    <a:pt x="1953" y="37"/>
                    <a:pt x="2002" y="31"/>
                    <a:pt x="2050" y="26"/>
                  </a:cubicBezTo>
                  <a:close/>
                  <a:moveTo>
                    <a:pt x="1904" y="43"/>
                  </a:moveTo>
                  <a:lnTo>
                    <a:pt x="1904" y="43"/>
                  </a:lnTo>
                  <a:cubicBezTo>
                    <a:pt x="1223" y="137"/>
                    <a:pt x="573" y="383"/>
                    <a:pt x="2" y="768"/>
                  </a:cubicBezTo>
                  <a:cubicBezTo>
                    <a:pt x="0" y="770"/>
                    <a:pt x="0" y="771"/>
                    <a:pt x="0" y="773"/>
                  </a:cubicBezTo>
                  <a:cubicBezTo>
                    <a:pt x="571" y="387"/>
                    <a:pt x="1222" y="137"/>
                    <a:pt x="1904" y="43"/>
                  </a:cubicBezTo>
                  <a:close/>
                  <a:moveTo>
                    <a:pt x="2525" y="0"/>
                  </a:moveTo>
                  <a:lnTo>
                    <a:pt x="2524" y="2"/>
                  </a:lnTo>
                  <a:cubicBezTo>
                    <a:pt x="2526" y="2"/>
                    <a:pt x="2528" y="2"/>
                    <a:pt x="2529" y="2"/>
                  </a:cubicBezTo>
                  <a:cubicBezTo>
                    <a:pt x="3881" y="2"/>
                    <a:pt x="5162" y="609"/>
                    <a:pt x="6019" y="1657"/>
                  </a:cubicBezTo>
                  <a:lnTo>
                    <a:pt x="6023" y="1655"/>
                  </a:lnTo>
                  <a:cubicBezTo>
                    <a:pt x="5163" y="606"/>
                    <a:pt x="3879" y="0"/>
                    <a:pt x="2525" y="0"/>
                  </a:cubicBezTo>
                  <a:close/>
                  <a:moveTo>
                    <a:pt x="6917" y="3429"/>
                  </a:moveTo>
                  <a:lnTo>
                    <a:pt x="6915" y="3431"/>
                  </a:lnTo>
                  <a:cubicBezTo>
                    <a:pt x="7004" y="3785"/>
                    <a:pt x="7049" y="4150"/>
                    <a:pt x="7050" y="4516"/>
                  </a:cubicBezTo>
                  <a:lnTo>
                    <a:pt x="7050" y="4516"/>
                  </a:lnTo>
                  <a:cubicBezTo>
                    <a:pt x="7049" y="4150"/>
                    <a:pt x="7004" y="3785"/>
                    <a:pt x="6917" y="3429"/>
                  </a:cubicBezTo>
                  <a:close/>
                  <a:moveTo>
                    <a:pt x="7050" y="4528"/>
                  </a:moveTo>
                  <a:cubicBezTo>
                    <a:pt x="7050" y="4824"/>
                    <a:pt x="7021" y="5118"/>
                    <a:pt x="6963" y="5408"/>
                  </a:cubicBezTo>
                  <a:lnTo>
                    <a:pt x="6964" y="5408"/>
                  </a:lnTo>
                  <a:cubicBezTo>
                    <a:pt x="7021" y="5118"/>
                    <a:pt x="7050" y="4824"/>
                    <a:pt x="7050" y="4529"/>
                  </a:cubicBezTo>
                  <a:lnTo>
                    <a:pt x="7050" y="4528"/>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3" name="Google Shape;1733;p36"/>
            <p:cNvSpPr/>
            <p:nvPr/>
          </p:nvSpPr>
          <p:spPr>
            <a:xfrm>
              <a:off x="4132525" y="2657450"/>
              <a:ext cx="22425" cy="44375"/>
            </a:xfrm>
            <a:custGeom>
              <a:avLst/>
              <a:gdLst/>
              <a:ahLst/>
              <a:cxnLst/>
              <a:rect l="l" t="t" r="r" b="b"/>
              <a:pathLst>
                <a:path w="897" h="1775" extrusionOk="0">
                  <a:moveTo>
                    <a:pt x="2" y="0"/>
                  </a:moveTo>
                  <a:cubicBezTo>
                    <a:pt x="3" y="0"/>
                    <a:pt x="3" y="1"/>
                    <a:pt x="3" y="1"/>
                  </a:cubicBezTo>
                  <a:lnTo>
                    <a:pt x="3" y="1"/>
                  </a:lnTo>
                  <a:lnTo>
                    <a:pt x="4" y="0"/>
                  </a:lnTo>
                  <a:close/>
                  <a:moveTo>
                    <a:pt x="3" y="1"/>
                  </a:moveTo>
                  <a:lnTo>
                    <a:pt x="1" y="2"/>
                  </a:lnTo>
                  <a:cubicBezTo>
                    <a:pt x="428" y="518"/>
                    <a:pt x="735" y="1124"/>
                    <a:pt x="896" y="1774"/>
                  </a:cubicBezTo>
                  <a:cubicBezTo>
                    <a:pt x="735" y="1124"/>
                    <a:pt x="430" y="518"/>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4" name="Google Shape;1734;p36"/>
            <p:cNvSpPr/>
            <p:nvPr/>
          </p:nvSpPr>
          <p:spPr>
            <a:xfrm>
              <a:off x="3967500" y="2616075"/>
              <a:ext cx="190800" cy="170325"/>
            </a:xfrm>
            <a:custGeom>
              <a:avLst/>
              <a:gdLst/>
              <a:ahLst/>
              <a:cxnLst/>
              <a:rect l="l" t="t" r="r" b="b"/>
              <a:pathLst>
                <a:path w="7632" h="6813" extrusionOk="0">
                  <a:moveTo>
                    <a:pt x="3011" y="0"/>
                  </a:moveTo>
                  <a:cubicBezTo>
                    <a:pt x="2987" y="0"/>
                    <a:pt x="2961" y="2"/>
                    <a:pt x="2938" y="4"/>
                  </a:cubicBezTo>
                  <a:lnTo>
                    <a:pt x="2931" y="4"/>
                  </a:lnTo>
                  <a:cubicBezTo>
                    <a:pt x="2909" y="4"/>
                    <a:pt x="2885" y="5"/>
                    <a:pt x="2861" y="5"/>
                  </a:cubicBezTo>
                  <a:lnTo>
                    <a:pt x="2832" y="7"/>
                  </a:lnTo>
                  <a:lnTo>
                    <a:pt x="2783" y="10"/>
                  </a:lnTo>
                  <a:lnTo>
                    <a:pt x="2733" y="15"/>
                  </a:lnTo>
                  <a:lnTo>
                    <a:pt x="2696" y="17"/>
                  </a:lnTo>
                  <a:lnTo>
                    <a:pt x="2651" y="22"/>
                  </a:lnTo>
                  <a:lnTo>
                    <a:pt x="2634" y="24"/>
                  </a:lnTo>
                  <a:cubicBezTo>
                    <a:pt x="1899" y="101"/>
                    <a:pt x="1196" y="358"/>
                    <a:pt x="583" y="771"/>
                  </a:cubicBezTo>
                  <a:cubicBezTo>
                    <a:pt x="0" y="2001"/>
                    <a:pt x="45" y="3436"/>
                    <a:pt x="700" y="4628"/>
                  </a:cubicBezTo>
                  <a:lnTo>
                    <a:pt x="1381" y="4284"/>
                  </a:lnTo>
                  <a:cubicBezTo>
                    <a:pt x="1519" y="4219"/>
                    <a:pt x="1664" y="4188"/>
                    <a:pt x="1807" y="4188"/>
                  </a:cubicBezTo>
                  <a:cubicBezTo>
                    <a:pt x="2171" y="4188"/>
                    <a:pt x="2521" y="4388"/>
                    <a:pt x="2696" y="4734"/>
                  </a:cubicBezTo>
                  <a:cubicBezTo>
                    <a:pt x="2939" y="5217"/>
                    <a:pt x="2752" y="5805"/>
                    <a:pt x="2275" y="6058"/>
                  </a:cubicBezTo>
                  <a:lnTo>
                    <a:pt x="2112" y="6140"/>
                  </a:lnTo>
                  <a:cubicBezTo>
                    <a:pt x="2815" y="6593"/>
                    <a:pt x="3609" y="6813"/>
                    <a:pt x="4397" y="6813"/>
                  </a:cubicBezTo>
                  <a:cubicBezTo>
                    <a:pt x="5564" y="6813"/>
                    <a:pt x="6719" y="6330"/>
                    <a:pt x="7547" y="5408"/>
                  </a:cubicBezTo>
                  <a:cubicBezTo>
                    <a:pt x="7603" y="5117"/>
                    <a:pt x="7632" y="4822"/>
                    <a:pt x="7632" y="4526"/>
                  </a:cubicBezTo>
                  <a:cubicBezTo>
                    <a:pt x="7628" y="2028"/>
                    <a:pt x="5606" y="4"/>
                    <a:pt x="3108"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5" name="Google Shape;1735;p36"/>
            <p:cNvSpPr/>
            <p:nvPr/>
          </p:nvSpPr>
          <p:spPr>
            <a:xfrm>
              <a:off x="3927100" y="2891125"/>
              <a:ext cx="226400" cy="226400"/>
            </a:xfrm>
            <a:custGeom>
              <a:avLst/>
              <a:gdLst/>
              <a:ahLst/>
              <a:cxnLst/>
              <a:rect l="l" t="t" r="r" b="b"/>
              <a:pathLst>
                <a:path w="9056" h="9056" extrusionOk="0">
                  <a:moveTo>
                    <a:pt x="4528" y="9056"/>
                  </a:moveTo>
                  <a:cubicBezTo>
                    <a:pt x="7022" y="9056"/>
                    <a:pt x="9055" y="7021"/>
                    <a:pt x="9055" y="4528"/>
                  </a:cubicBezTo>
                  <a:cubicBezTo>
                    <a:pt x="9055" y="2034"/>
                    <a:pt x="7022" y="1"/>
                    <a:pt x="4528" y="1"/>
                  </a:cubicBezTo>
                  <a:cubicBezTo>
                    <a:pt x="2035" y="1"/>
                    <a:pt x="0" y="2034"/>
                    <a:pt x="0" y="4528"/>
                  </a:cubicBezTo>
                  <a:cubicBezTo>
                    <a:pt x="0" y="7021"/>
                    <a:pt x="2035" y="9056"/>
                    <a:pt x="4528" y="9056"/>
                  </a:cubicBezTo>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6" name="Google Shape;1736;p36"/>
            <p:cNvSpPr/>
            <p:nvPr/>
          </p:nvSpPr>
          <p:spPr>
            <a:xfrm>
              <a:off x="4040275" y="2891125"/>
              <a:ext cx="87475" cy="41425"/>
            </a:xfrm>
            <a:custGeom>
              <a:avLst/>
              <a:gdLst/>
              <a:ahLst/>
              <a:cxnLst/>
              <a:rect l="l" t="t" r="r" b="b"/>
              <a:pathLst>
                <a:path w="3499" h="1657" extrusionOk="0">
                  <a:moveTo>
                    <a:pt x="7" y="1"/>
                  </a:moveTo>
                  <a:cubicBezTo>
                    <a:pt x="5" y="1"/>
                    <a:pt x="3" y="1"/>
                    <a:pt x="1" y="1"/>
                  </a:cubicBezTo>
                  <a:cubicBezTo>
                    <a:pt x="1356" y="1"/>
                    <a:pt x="2638" y="609"/>
                    <a:pt x="3497" y="1656"/>
                  </a:cubicBezTo>
                  <a:lnTo>
                    <a:pt x="3498" y="1656"/>
                  </a:lnTo>
                  <a:cubicBezTo>
                    <a:pt x="2641" y="609"/>
                    <a:pt x="1360" y="1"/>
                    <a:pt x="7"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7" name="Google Shape;1737;p36"/>
            <p:cNvSpPr/>
            <p:nvPr/>
          </p:nvSpPr>
          <p:spPr>
            <a:xfrm>
              <a:off x="4127675" y="2932475"/>
              <a:ext cx="17950" cy="30375"/>
            </a:xfrm>
            <a:custGeom>
              <a:avLst/>
              <a:gdLst/>
              <a:ahLst/>
              <a:cxnLst/>
              <a:rect l="l" t="t" r="r" b="b"/>
              <a:pathLst>
                <a:path w="718" h="1215" extrusionOk="0">
                  <a:moveTo>
                    <a:pt x="2" y="0"/>
                  </a:moveTo>
                  <a:lnTo>
                    <a:pt x="2" y="2"/>
                  </a:lnTo>
                  <a:lnTo>
                    <a:pt x="1" y="2"/>
                  </a:lnTo>
                  <a:cubicBezTo>
                    <a:pt x="302" y="366"/>
                    <a:pt x="544" y="775"/>
                    <a:pt x="717" y="1214"/>
                  </a:cubicBezTo>
                  <a:cubicBezTo>
                    <a:pt x="544" y="775"/>
                    <a:pt x="302" y="365"/>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8" name="Google Shape;1738;p36"/>
            <p:cNvSpPr/>
            <p:nvPr/>
          </p:nvSpPr>
          <p:spPr>
            <a:xfrm>
              <a:off x="3977200" y="2891400"/>
              <a:ext cx="55200" cy="19050"/>
            </a:xfrm>
            <a:custGeom>
              <a:avLst/>
              <a:gdLst/>
              <a:ahLst/>
              <a:cxnLst/>
              <a:rect l="l" t="t" r="r" b="b"/>
              <a:pathLst>
                <a:path w="2208" h="762" extrusionOk="0">
                  <a:moveTo>
                    <a:pt x="2207" y="0"/>
                  </a:moveTo>
                  <a:lnTo>
                    <a:pt x="2129" y="7"/>
                  </a:lnTo>
                  <a:cubicBezTo>
                    <a:pt x="2154" y="5"/>
                    <a:pt x="2182" y="4"/>
                    <a:pt x="2207" y="0"/>
                  </a:cubicBezTo>
                  <a:close/>
                  <a:moveTo>
                    <a:pt x="2117" y="9"/>
                  </a:moveTo>
                  <a:lnTo>
                    <a:pt x="2117" y="9"/>
                  </a:lnTo>
                  <a:cubicBezTo>
                    <a:pt x="1359" y="75"/>
                    <a:pt x="632" y="332"/>
                    <a:pt x="2" y="758"/>
                  </a:cubicBezTo>
                  <a:cubicBezTo>
                    <a:pt x="2" y="760"/>
                    <a:pt x="1" y="761"/>
                    <a:pt x="1" y="761"/>
                  </a:cubicBezTo>
                  <a:cubicBezTo>
                    <a:pt x="631" y="336"/>
                    <a:pt x="1359" y="77"/>
                    <a:pt x="2117" y="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9" name="Google Shape;1739;p36"/>
            <p:cNvSpPr/>
            <p:nvPr/>
          </p:nvSpPr>
          <p:spPr>
            <a:xfrm>
              <a:off x="3962600" y="2891125"/>
              <a:ext cx="190850" cy="170350"/>
            </a:xfrm>
            <a:custGeom>
              <a:avLst/>
              <a:gdLst/>
              <a:ahLst/>
              <a:cxnLst/>
              <a:rect l="l" t="t" r="r" b="b"/>
              <a:pathLst>
                <a:path w="7634" h="6814" extrusionOk="0">
                  <a:moveTo>
                    <a:pt x="3009" y="1"/>
                  </a:moveTo>
                  <a:cubicBezTo>
                    <a:pt x="2985" y="1"/>
                    <a:pt x="2962" y="3"/>
                    <a:pt x="2939" y="3"/>
                  </a:cubicBezTo>
                  <a:lnTo>
                    <a:pt x="2924" y="3"/>
                  </a:lnTo>
                  <a:lnTo>
                    <a:pt x="2863" y="6"/>
                  </a:lnTo>
                  <a:lnTo>
                    <a:pt x="2827" y="8"/>
                  </a:lnTo>
                  <a:lnTo>
                    <a:pt x="2790" y="11"/>
                  </a:lnTo>
                  <a:cubicBezTo>
                    <a:pt x="2764" y="13"/>
                    <a:pt x="2738" y="15"/>
                    <a:pt x="2711" y="16"/>
                  </a:cubicBezTo>
                  <a:lnTo>
                    <a:pt x="2699" y="18"/>
                  </a:lnTo>
                  <a:cubicBezTo>
                    <a:pt x="1942" y="86"/>
                    <a:pt x="1213" y="345"/>
                    <a:pt x="583" y="772"/>
                  </a:cubicBezTo>
                  <a:cubicBezTo>
                    <a:pt x="1" y="2002"/>
                    <a:pt x="43" y="3435"/>
                    <a:pt x="699" y="4627"/>
                  </a:cubicBezTo>
                  <a:lnTo>
                    <a:pt x="1576" y="4186"/>
                  </a:lnTo>
                  <a:cubicBezTo>
                    <a:pt x="1712" y="4122"/>
                    <a:pt x="1856" y="4091"/>
                    <a:pt x="1998" y="4091"/>
                  </a:cubicBezTo>
                  <a:cubicBezTo>
                    <a:pt x="2362" y="4091"/>
                    <a:pt x="2713" y="4292"/>
                    <a:pt x="2887" y="4639"/>
                  </a:cubicBezTo>
                  <a:cubicBezTo>
                    <a:pt x="3128" y="5119"/>
                    <a:pt x="2945" y="5707"/>
                    <a:pt x="2469" y="5962"/>
                  </a:cubicBezTo>
                  <a:lnTo>
                    <a:pt x="2112" y="6141"/>
                  </a:lnTo>
                  <a:cubicBezTo>
                    <a:pt x="2816" y="6594"/>
                    <a:pt x="3610" y="6814"/>
                    <a:pt x="4399" y="6814"/>
                  </a:cubicBezTo>
                  <a:cubicBezTo>
                    <a:pt x="5566" y="6814"/>
                    <a:pt x="6721" y="6331"/>
                    <a:pt x="7547" y="5407"/>
                  </a:cubicBezTo>
                  <a:cubicBezTo>
                    <a:pt x="7605" y="5118"/>
                    <a:pt x="7634" y="4823"/>
                    <a:pt x="7632" y="4527"/>
                  </a:cubicBezTo>
                  <a:cubicBezTo>
                    <a:pt x="7630" y="2029"/>
                    <a:pt x="5606" y="4"/>
                    <a:pt x="3108"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0" name="Google Shape;1740;p36"/>
            <p:cNvSpPr/>
            <p:nvPr/>
          </p:nvSpPr>
          <p:spPr>
            <a:xfrm>
              <a:off x="3922200" y="3166200"/>
              <a:ext cx="226350" cy="226375"/>
            </a:xfrm>
            <a:custGeom>
              <a:avLst/>
              <a:gdLst/>
              <a:ahLst/>
              <a:cxnLst/>
              <a:rect l="l" t="t" r="r" b="b"/>
              <a:pathLst>
                <a:path w="9054" h="9055" extrusionOk="0">
                  <a:moveTo>
                    <a:pt x="4526" y="9054"/>
                  </a:moveTo>
                  <a:cubicBezTo>
                    <a:pt x="7021" y="9054"/>
                    <a:pt x="9054" y="7021"/>
                    <a:pt x="9054" y="4528"/>
                  </a:cubicBezTo>
                  <a:cubicBezTo>
                    <a:pt x="9054" y="2034"/>
                    <a:pt x="7021" y="1"/>
                    <a:pt x="4526" y="1"/>
                  </a:cubicBezTo>
                  <a:cubicBezTo>
                    <a:pt x="2032" y="1"/>
                    <a:pt x="1" y="2034"/>
                    <a:pt x="1" y="4528"/>
                  </a:cubicBezTo>
                  <a:cubicBezTo>
                    <a:pt x="1" y="7021"/>
                    <a:pt x="2034" y="9054"/>
                    <a:pt x="4526"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1" name="Google Shape;1741;p36"/>
            <p:cNvSpPr/>
            <p:nvPr/>
          </p:nvSpPr>
          <p:spPr>
            <a:xfrm>
              <a:off x="4035350" y="3166175"/>
              <a:ext cx="113200" cy="113200"/>
            </a:xfrm>
            <a:custGeom>
              <a:avLst/>
              <a:gdLst/>
              <a:ahLst/>
              <a:cxnLst/>
              <a:rect l="l" t="t" r="r" b="b"/>
              <a:pathLst>
                <a:path w="4528" h="4528" extrusionOk="0">
                  <a:moveTo>
                    <a:pt x="6" y="0"/>
                  </a:moveTo>
                  <a:cubicBezTo>
                    <a:pt x="4" y="0"/>
                    <a:pt x="2" y="0"/>
                    <a:pt x="0" y="0"/>
                  </a:cubicBezTo>
                  <a:cubicBezTo>
                    <a:pt x="1356" y="0"/>
                    <a:pt x="2640" y="610"/>
                    <a:pt x="3498" y="1657"/>
                  </a:cubicBezTo>
                  <a:lnTo>
                    <a:pt x="3501" y="1655"/>
                  </a:lnTo>
                  <a:cubicBezTo>
                    <a:pt x="2643" y="608"/>
                    <a:pt x="1359" y="0"/>
                    <a:pt x="6" y="0"/>
                  </a:cubicBezTo>
                  <a:close/>
                  <a:moveTo>
                    <a:pt x="4393" y="3429"/>
                  </a:moveTo>
                  <a:lnTo>
                    <a:pt x="4393" y="3429"/>
                  </a:lnTo>
                  <a:cubicBezTo>
                    <a:pt x="4482" y="3789"/>
                    <a:pt x="4528" y="4158"/>
                    <a:pt x="4528" y="4528"/>
                  </a:cubicBezTo>
                  <a:cubicBezTo>
                    <a:pt x="4528" y="4158"/>
                    <a:pt x="4484" y="3789"/>
                    <a:pt x="4393" y="342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2" name="Google Shape;1742;p36"/>
            <p:cNvSpPr/>
            <p:nvPr/>
          </p:nvSpPr>
          <p:spPr>
            <a:xfrm>
              <a:off x="4122775" y="3207575"/>
              <a:ext cx="22425" cy="44400"/>
            </a:xfrm>
            <a:custGeom>
              <a:avLst/>
              <a:gdLst/>
              <a:ahLst/>
              <a:cxnLst/>
              <a:rect l="l" t="t" r="r" b="b"/>
              <a:pathLst>
                <a:path w="897" h="1776" extrusionOk="0">
                  <a:moveTo>
                    <a:pt x="3" y="1"/>
                  </a:moveTo>
                  <a:lnTo>
                    <a:pt x="1" y="3"/>
                  </a:lnTo>
                  <a:cubicBezTo>
                    <a:pt x="426" y="519"/>
                    <a:pt x="731" y="1125"/>
                    <a:pt x="896" y="1775"/>
                  </a:cubicBezTo>
                  <a:cubicBezTo>
                    <a:pt x="733" y="1125"/>
                    <a:pt x="428" y="519"/>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3" name="Google Shape;1743;p36"/>
            <p:cNvSpPr/>
            <p:nvPr/>
          </p:nvSpPr>
          <p:spPr>
            <a:xfrm>
              <a:off x="3972300" y="3166500"/>
              <a:ext cx="174850" cy="134925"/>
            </a:xfrm>
            <a:custGeom>
              <a:avLst/>
              <a:gdLst/>
              <a:ahLst/>
              <a:cxnLst/>
              <a:rect l="l" t="t" r="r" b="b"/>
              <a:pathLst>
                <a:path w="6994" h="5397" extrusionOk="0">
                  <a:moveTo>
                    <a:pt x="2192" y="1"/>
                  </a:moveTo>
                  <a:cubicBezTo>
                    <a:pt x="2179" y="1"/>
                    <a:pt x="2165" y="2"/>
                    <a:pt x="2150" y="4"/>
                  </a:cubicBezTo>
                  <a:lnTo>
                    <a:pt x="2192" y="1"/>
                  </a:lnTo>
                  <a:close/>
                  <a:moveTo>
                    <a:pt x="2044" y="14"/>
                  </a:moveTo>
                  <a:cubicBezTo>
                    <a:pt x="2012" y="18"/>
                    <a:pt x="1979" y="21"/>
                    <a:pt x="1949" y="25"/>
                  </a:cubicBezTo>
                  <a:cubicBezTo>
                    <a:pt x="1981" y="21"/>
                    <a:pt x="2012" y="18"/>
                    <a:pt x="2044" y="14"/>
                  </a:cubicBezTo>
                  <a:close/>
                  <a:moveTo>
                    <a:pt x="1945" y="25"/>
                  </a:moveTo>
                  <a:cubicBezTo>
                    <a:pt x="1249" y="113"/>
                    <a:pt x="583" y="363"/>
                    <a:pt x="1" y="757"/>
                  </a:cubicBezTo>
                  <a:cubicBezTo>
                    <a:pt x="1" y="758"/>
                    <a:pt x="1" y="758"/>
                    <a:pt x="1" y="760"/>
                  </a:cubicBezTo>
                  <a:cubicBezTo>
                    <a:pt x="581" y="365"/>
                    <a:pt x="1249" y="115"/>
                    <a:pt x="1945" y="25"/>
                  </a:cubicBezTo>
                  <a:close/>
                  <a:moveTo>
                    <a:pt x="6994" y="5220"/>
                  </a:moveTo>
                  <a:cubicBezTo>
                    <a:pt x="6993" y="5223"/>
                    <a:pt x="6993" y="5226"/>
                    <a:pt x="6992" y="5229"/>
                  </a:cubicBezTo>
                  <a:lnTo>
                    <a:pt x="6992" y="5229"/>
                  </a:lnTo>
                  <a:cubicBezTo>
                    <a:pt x="6993" y="5227"/>
                    <a:pt x="6993" y="5224"/>
                    <a:pt x="6994" y="5221"/>
                  </a:cubicBezTo>
                  <a:lnTo>
                    <a:pt x="6994" y="5220"/>
                  </a:lnTo>
                  <a:close/>
                  <a:moveTo>
                    <a:pt x="6992" y="5229"/>
                  </a:moveTo>
                  <a:lnTo>
                    <a:pt x="6992" y="5229"/>
                  </a:lnTo>
                  <a:cubicBezTo>
                    <a:pt x="6984" y="5275"/>
                    <a:pt x="6977" y="5322"/>
                    <a:pt x="6969" y="5368"/>
                  </a:cubicBezTo>
                  <a:lnTo>
                    <a:pt x="6969" y="5368"/>
                  </a:lnTo>
                  <a:cubicBezTo>
                    <a:pt x="6978" y="5322"/>
                    <a:pt x="6985" y="5276"/>
                    <a:pt x="6992" y="5229"/>
                  </a:cubicBezTo>
                  <a:close/>
                  <a:moveTo>
                    <a:pt x="6969" y="5368"/>
                  </a:moveTo>
                  <a:cubicBezTo>
                    <a:pt x="6967" y="5378"/>
                    <a:pt x="6965" y="5387"/>
                    <a:pt x="6963" y="5397"/>
                  </a:cubicBezTo>
                  <a:cubicBezTo>
                    <a:pt x="6965" y="5387"/>
                    <a:pt x="6967" y="5378"/>
                    <a:pt x="6969" y="536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4" name="Google Shape;1744;p36"/>
            <p:cNvSpPr/>
            <p:nvPr/>
          </p:nvSpPr>
          <p:spPr>
            <a:xfrm>
              <a:off x="3957700" y="3166175"/>
              <a:ext cx="190825" cy="170350"/>
            </a:xfrm>
            <a:custGeom>
              <a:avLst/>
              <a:gdLst/>
              <a:ahLst/>
              <a:cxnLst/>
              <a:rect l="l" t="t" r="r" b="b"/>
              <a:pathLst>
                <a:path w="7633" h="6814" extrusionOk="0">
                  <a:moveTo>
                    <a:pt x="3105" y="0"/>
                  </a:moveTo>
                  <a:lnTo>
                    <a:pt x="3106" y="2"/>
                  </a:lnTo>
                  <a:lnTo>
                    <a:pt x="3009" y="2"/>
                  </a:lnTo>
                  <a:lnTo>
                    <a:pt x="2936" y="4"/>
                  </a:lnTo>
                  <a:lnTo>
                    <a:pt x="2931" y="4"/>
                  </a:lnTo>
                  <a:cubicBezTo>
                    <a:pt x="2907" y="4"/>
                    <a:pt x="2883" y="5"/>
                    <a:pt x="2860" y="7"/>
                  </a:cubicBezTo>
                  <a:lnTo>
                    <a:pt x="2831" y="9"/>
                  </a:lnTo>
                  <a:lnTo>
                    <a:pt x="2780" y="12"/>
                  </a:lnTo>
                  <a:cubicBezTo>
                    <a:pt x="2764" y="12"/>
                    <a:pt x="2751" y="14"/>
                    <a:pt x="2737" y="15"/>
                  </a:cubicBezTo>
                  <a:lnTo>
                    <a:pt x="2694" y="19"/>
                  </a:lnTo>
                  <a:lnTo>
                    <a:pt x="2652" y="22"/>
                  </a:lnTo>
                  <a:lnTo>
                    <a:pt x="2630" y="26"/>
                  </a:lnTo>
                  <a:cubicBezTo>
                    <a:pt x="2597" y="29"/>
                    <a:pt x="2567" y="33"/>
                    <a:pt x="2534" y="36"/>
                  </a:cubicBezTo>
                  <a:lnTo>
                    <a:pt x="2533" y="36"/>
                  </a:lnTo>
                  <a:cubicBezTo>
                    <a:pt x="1835" y="126"/>
                    <a:pt x="1169" y="376"/>
                    <a:pt x="586" y="770"/>
                  </a:cubicBezTo>
                  <a:cubicBezTo>
                    <a:pt x="1" y="1999"/>
                    <a:pt x="42" y="3436"/>
                    <a:pt x="699" y="4628"/>
                  </a:cubicBezTo>
                  <a:lnTo>
                    <a:pt x="1773" y="4088"/>
                  </a:lnTo>
                  <a:cubicBezTo>
                    <a:pt x="1911" y="4022"/>
                    <a:pt x="2057" y="3991"/>
                    <a:pt x="2201" y="3991"/>
                  </a:cubicBezTo>
                  <a:cubicBezTo>
                    <a:pt x="2564" y="3991"/>
                    <a:pt x="2913" y="4191"/>
                    <a:pt x="3088" y="4536"/>
                  </a:cubicBezTo>
                  <a:cubicBezTo>
                    <a:pt x="3331" y="5020"/>
                    <a:pt x="3144" y="5607"/>
                    <a:pt x="2667" y="5861"/>
                  </a:cubicBezTo>
                  <a:lnTo>
                    <a:pt x="2112" y="6140"/>
                  </a:lnTo>
                  <a:cubicBezTo>
                    <a:pt x="2816" y="6593"/>
                    <a:pt x="3610" y="6813"/>
                    <a:pt x="4399" y="6813"/>
                  </a:cubicBezTo>
                  <a:cubicBezTo>
                    <a:pt x="5566" y="6813"/>
                    <a:pt x="6720" y="6331"/>
                    <a:pt x="7547" y="5410"/>
                  </a:cubicBezTo>
                  <a:cubicBezTo>
                    <a:pt x="7559" y="5350"/>
                    <a:pt x="7569" y="5292"/>
                    <a:pt x="7578" y="5233"/>
                  </a:cubicBezTo>
                  <a:cubicBezTo>
                    <a:pt x="7581" y="5221"/>
                    <a:pt x="7583" y="5209"/>
                    <a:pt x="7585" y="5195"/>
                  </a:cubicBezTo>
                  <a:lnTo>
                    <a:pt x="7585" y="5190"/>
                  </a:lnTo>
                  <a:cubicBezTo>
                    <a:pt x="7612" y="5008"/>
                    <a:pt x="7627" y="4824"/>
                    <a:pt x="7631" y="4642"/>
                  </a:cubicBezTo>
                  <a:cubicBezTo>
                    <a:pt x="7632" y="4637"/>
                    <a:pt x="7632" y="4632"/>
                    <a:pt x="7631" y="4626"/>
                  </a:cubicBezTo>
                  <a:cubicBezTo>
                    <a:pt x="7631" y="4613"/>
                    <a:pt x="7631" y="4599"/>
                    <a:pt x="7632" y="4586"/>
                  </a:cubicBezTo>
                  <a:lnTo>
                    <a:pt x="7632" y="4528"/>
                  </a:lnTo>
                  <a:cubicBezTo>
                    <a:pt x="7627" y="2030"/>
                    <a:pt x="5603" y="5"/>
                    <a:pt x="3105"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5" name="Google Shape;1745;p36"/>
            <p:cNvSpPr/>
            <p:nvPr/>
          </p:nvSpPr>
          <p:spPr>
            <a:xfrm>
              <a:off x="3917300" y="3441250"/>
              <a:ext cx="226375" cy="226375"/>
            </a:xfrm>
            <a:custGeom>
              <a:avLst/>
              <a:gdLst/>
              <a:ahLst/>
              <a:cxnLst/>
              <a:rect l="l" t="t" r="r" b="b"/>
              <a:pathLst>
                <a:path w="9055" h="9055" extrusionOk="0">
                  <a:moveTo>
                    <a:pt x="4527" y="9055"/>
                  </a:moveTo>
                  <a:cubicBezTo>
                    <a:pt x="7021" y="9055"/>
                    <a:pt x="9054" y="7022"/>
                    <a:pt x="9054" y="4528"/>
                  </a:cubicBezTo>
                  <a:cubicBezTo>
                    <a:pt x="9054" y="2035"/>
                    <a:pt x="7021" y="0"/>
                    <a:pt x="4527" y="0"/>
                  </a:cubicBezTo>
                  <a:cubicBezTo>
                    <a:pt x="2034" y="0"/>
                    <a:pt x="1" y="2035"/>
                    <a:pt x="1" y="4528"/>
                  </a:cubicBezTo>
                  <a:cubicBezTo>
                    <a:pt x="1" y="7022"/>
                    <a:pt x="2034" y="9055"/>
                    <a:pt x="4527" y="9055"/>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6" name="Google Shape;1746;p36"/>
            <p:cNvSpPr/>
            <p:nvPr/>
          </p:nvSpPr>
          <p:spPr>
            <a:xfrm>
              <a:off x="3967400" y="3447375"/>
              <a:ext cx="176275" cy="106825"/>
            </a:xfrm>
            <a:custGeom>
              <a:avLst/>
              <a:gdLst/>
              <a:ahLst/>
              <a:cxnLst/>
              <a:rect l="l" t="t" r="r" b="b"/>
              <a:pathLst>
                <a:path w="7051" h="4273" extrusionOk="0">
                  <a:moveTo>
                    <a:pt x="1055" y="0"/>
                  </a:moveTo>
                  <a:cubicBezTo>
                    <a:pt x="682" y="128"/>
                    <a:pt x="328" y="303"/>
                    <a:pt x="1" y="523"/>
                  </a:cubicBezTo>
                  <a:cubicBezTo>
                    <a:pt x="1" y="525"/>
                    <a:pt x="1" y="526"/>
                    <a:pt x="1" y="526"/>
                  </a:cubicBezTo>
                  <a:cubicBezTo>
                    <a:pt x="328" y="307"/>
                    <a:pt x="682" y="130"/>
                    <a:pt x="1055" y="0"/>
                  </a:cubicBezTo>
                  <a:close/>
                  <a:moveTo>
                    <a:pt x="4076" y="31"/>
                  </a:moveTo>
                  <a:cubicBezTo>
                    <a:pt x="4833" y="310"/>
                    <a:pt x="5504" y="787"/>
                    <a:pt x="6018" y="1412"/>
                  </a:cubicBezTo>
                  <a:lnTo>
                    <a:pt x="6020" y="1410"/>
                  </a:lnTo>
                  <a:cubicBezTo>
                    <a:pt x="5506" y="785"/>
                    <a:pt x="4835" y="308"/>
                    <a:pt x="4076" y="31"/>
                  </a:cubicBezTo>
                  <a:close/>
                  <a:moveTo>
                    <a:pt x="6916" y="3184"/>
                  </a:moveTo>
                  <a:lnTo>
                    <a:pt x="6916" y="3186"/>
                  </a:lnTo>
                  <a:lnTo>
                    <a:pt x="6914" y="3186"/>
                  </a:lnTo>
                  <a:cubicBezTo>
                    <a:pt x="7003" y="3540"/>
                    <a:pt x="7049" y="3905"/>
                    <a:pt x="7050" y="4272"/>
                  </a:cubicBezTo>
                  <a:lnTo>
                    <a:pt x="7050" y="4272"/>
                  </a:lnTo>
                  <a:cubicBezTo>
                    <a:pt x="7049" y="3905"/>
                    <a:pt x="7003" y="3540"/>
                    <a:pt x="6916" y="3184"/>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7" name="Google Shape;1747;p36"/>
            <p:cNvSpPr/>
            <p:nvPr/>
          </p:nvSpPr>
          <p:spPr>
            <a:xfrm>
              <a:off x="4117850" y="3482625"/>
              <a:ext cx="22450" cy="44375"/>
            </a:xfrm>
            <a:custGeom>
              <a:avLst/>
              <a:gdLst/>
              <a:ahLst/>
              <a:cxnLst/>
              <a:rect l="l" t="t" r="r" b="b"/>
              <a:pathLst>
                <a:path w="898" h="1775" extrusionOk="0">
                  <a:moveTo>
                    <a:pt x="4" y="0"/>
                  </a:moveTo>
                  <a:lnTo>
                    <a:pt x="0" y="2"/>
                  </a:lnTo>
                  <a:cubicBezTo>
                    <a:pt x="428" y="519"/>
                    <a:pt x="732" y="1124"/>
                    <a:pt x="896" y="1774"/>
                  </a:cubicBezTo>
                  <a:lnTo>
                    <a:pt x="898" y="1774"/>
                  </a:lnTo>
                  <a:cubicBezTo>
                    <a:pt x="736" y="1124"/>
                    <a:pt x="429" y="518"/>
                    <a:pt x="4" y="2"/>
                  </a:cubicBezTo>
                  <a:lnTo>
                    <a:pt x="4" y="0"/>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8" name="Google Shape;1748;p36"/>
            <p:cNvSpPr/>
            <p:nvPr/>
          </p:nvSpPr>
          <p:spPr>
            <a:xfrm>
              <a:off x="4141475" y="3572050"/>
              <a:ext cx="825" cy="4450"/>
            </a:xfrm>
            <a:custGeom>
              <a:avLst/>
              <a:gdLst/>
              <a:ahLst/>
              <a:cxnLst/>
              <a:rect l="l" t="t" r="r" b="b"/>
              <a:pathLst>
                <a:path w="33" h="178" extrusionOk="0">
                  <a:moveTo>
                    <a:pt x="31" y="0"/>
                  </a:moveTo>
                  <a:cubicBezTo>
                    <a:pt x="22" y="60"/>
                    <a:pt x="12" y="118"/>
                    <a:pt x="0" y="178"/>
                  </a:cubicBezTo>
                  <a:cubicBezTo>
                    <a:pt x="12" y="118"/>
                    <a:pt x="22" y="60"/>
                    <a:pt x="33"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9" name="Google Shape;1749;p36"/>
            <p:cNvSpPr/>
            <p:nvPr/>
          </p:nvSpPr>
          <p:spPr>
            <a:xfrm>
              <a:off x="3952775" y="3441325"/>
              <a:ext cx="190850" cy="170325"/>
            </a:xfrm>
            <a:custGeom>
              <a:avLst/>
              <a:gdLst/>
              <a:ahLst/>
              <a:cxnLst/>
              <a:rect l="l" t="t" r="r" b="b"/>
              <a:pathLst>
                <a:path w="7634" h="6813" extrusionOk="0">
                  <a:moveTo>
                    <a:pt x="3113" y="0"/>
                  </a:moveTo>
                  <a:cubicBezTo>
                    <a:pt x="3111" y="0"/>
                    <a:pt x="3110" y="0"/>
                    <a:pt x="3108" y="0"/>
                  </a:cubicBezTo>
                  <a:cubicBezTo>
                    <a:pt x="2627" y="0"/>
                    <a:pt x="2152" y="75"/>
                    <a:pt x="1696" y="225"/>
                  </a:cubicBezTo>
                  <a:lnTo>
                    <a:pt x="1674" y="232"/>
                  </a:lnTo>
                  <a:lnTo>
                    <a:pt x="1640" y="244"/>
                  </a:lnTo>
                  <a:cubicBezTo>
                    <a:pt x="1267" y="372"/>
                    <a:pt x="913" y="549"/>
                    <a:pt x="586" y="770"/>
                  </a:cubicBezTo>
                  <a:cubicBezTo>
                    <a:pt x="0" y="1999"/>
                    <a:pt x="43" y="3435"/>
                    <a:pt x="698" y="4627"/>
                  </a:cubicBezTo>
                  <a:lnTo>
                    <a:pt x="1969" y="3988"/>
                  </a:lnTo>
                  <a:cubicBezTo>
                    <a:pt x="2117" y="3909"/>
                    <a:pt x="2277" y="3871"/>
                    <a:pt x="2435" y="3871"/>
                  </a:cubicBezTo>
                  <a:cubicBezTo>
                    <a:pt x="2797" y="3871"/>
                    <a:pt x="3146" y="4071"/>
                    <a:pt x="3322" y="4417"/>
                  </a:cubicBezTo>
                  <a:cubicBezTo>
                    <a:pt x="3572" y="4914"/>
                    <a:pt x="3365" y="5521"/>
                    <a:pt x="2862" y="5761"/>
                  </a:cubicBezTo>
                  <a:lnTo>
                    <a:pt x="2112" y="6140"/>
                  </a:lnTo>
                  <a:cubicBezTo>
                    <a:pt x="2815" y="6592"/>
                    <a:pt x="3609" y="6812"/>
                    <a:pt x="4396" y="6812"/>
                  </a:cubicBezTo>
                  <a:cubicBezTo>
                    <a:pt x="5564" y="6812"/>
                    <a:pt x="6719" y="6330"/>
                    <a:pt x="7547" y="5407"/>
                  </a:cubicBezTo>
                  <a:cubicBezTo>
                    <a:pt x="7559" y="5349"/>
                    <a:pt x="7569" y="5289"/>
                    <a:pt x="7579" y="5229"/>
                  </a:cubicBezTo>
                  <a:cubicBezTo>
                    <a:pt x="7581" y="5218"/>
                    <a:pt x="7582" y="5206"/>
                    <a:pt x="7584" y="5194"/>
                  </a:cubicBezTo>
                  <a:cubicBezTo>
                    <a:pt x="7584" y="5192"/>
                    <a:pt x="7584" y="5190"/>
                    <a:pt x="7586" y="5187"/>
                  </a:cubicBezTo>
                  <a:cubicBezTo>
                    <a:pt x="7611" y="5006"/>
                    <a:pt x="7627" y="4822"/>
                    <a:pt x="7632" y="4639"/>
                  </a:cubicBezTo>
                  <a:lnTo>
                    <a:pt x="7632" y="4625"/>
                  </a:lnTo>
                  <a:cubicBezTo>
                    <a:pt x="7632" y="4611"/>
                    <a:pt x="7633" y="4596"/>
                    <a:pt x="7633" y="4582"/>
                  </a:cubicBezTo>
                  <a:lnTo>
                    <a:pt x="7633" y="4526"/>
                  </a:lnTo>
                  <a:cubicBezTo>
                    <a:pt x="7633" y="3477"/>
                    <a:pt x="7269" y="2463"/>
                    <a:pt x="6602" y="1655"/>
                  </a:cubicBezTo>
                  <a:cubicBezTo>
                    <a:pt x="5746" y="608"/>
                    <a:pt x="4465" y="0"/>
                    <a:pt x="3113"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0" name="Google Shape;1750;p36"/>
            <p:cNvSpPr/>
            <p:nvPr/>
          </p:nvSpPr>
          <p:spPr>
            <a:xfrm>
              <a:off x="4013500" y="3665450"/>
              <a:ext cx="226375" cy="226300"/>
            </a:xfrm>
            <a:custGeom>
              <a:avLst/>
              <a:gdLst/>
              <a:ahLst/>
              <a:cxnLst/>
              <a:rect l="l" t="t" r="r" b="b"/>
              <a:pathLst>
                <a:path w="9055" h="9052" extrusionOk="0">
                  <a:moveTo>
                    <a:pt x="4528" y="9052"/>
                  </a:moveTo>
                  <a:cubicBezTo>
                    <a:pt x="7021" y="9052"/>
                    <a:pt x="9054" y="7019"/>
                    <a:pt x="9054" y="4524"/>
                  </a:cubicBezTo>
                  <a:cubicBezTo>
                    <a:pt x="9054" y="2031"/>
                    <a:pt x="7021" y="0"/>
                    <a:pt x="4528" y="0"/>
                  </a:cubicBezTo>
                  <a:cubicBezTo>
                    <a:pt x="2034" y="0"/>
                    <a:pt x="1" y="2033"/>
                    <a:pt x="1" y="4524"/>
                  </a:cubicBezTo>
                  <a:cubicBezTo>
                    <a:pt x="1" y="7015"/>
                    <a:pt x="2034" y="9052"/>
                    <a:pt x="4528" y="9052"/>
                  </a:cubicBezTo>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1" name="Google Shape;1751;p36"/>
            <p:cNvSpPr/>
            <p:nvPr/>
          </p:nvSpPr>
          <p:spPr>
            <a:xfrm>
              <a:off x="4126650" y="3665450"/>
              <a:ext cx="59375" cy="16875"/>
            </a:xfrm>
            <a:custGeom>
              <a:avLst/>
              <a:gdLst/>
              <a:ahLst/>
              <a:cxnLst/>
              <a:rect l="l" t="t" r="r" b="b"/>
              <a:pathLst>
                <a:path w="2375" h="675" extrusionOk="0">
                  <a:moveTo>
                    <a:pt x="10" y="0"/>
                  </a:moveTo>
                  <a:cubicBezTo>
                    <a:pt x="7" y="0"/>
                    <a:pt x="4" y="0"/>
                    <a:pt x="1" y="0"/>
                  </a:cubicBezTo>
                  <a:lnTo>
                    <a:pt x="2" y="0"/>
                  </a:lnTo>
                  <a:cubicBezTo>
                    <a:pt x="5" y="0"/>
                    <a:pt x="8" y="0"/>
                    <a:pt x="11" y="0"/>
                  </a:cubicBezTo>
                  <a:lnTo>
                    <a:pt x="11" y="0"/>
                  </a:lnTo>
                  <a:cubicBezTo>
                    <a:pt x="171" y="0"/>
                    <a:pt x="330" y="9"/>
                    <a:pt x="488" y="26"/>
                  </a:cubicBezTo>
                  <a:lnTo>
                    <a:pt x="488" y="26"/>
                  </a:lnTo>
                  <a:cubicBezTo>
                    <a:pt x="330" y="9"/>
                    <a:pt x="171" y="0"/>
                    <a:pt x="12" y="0"/>
                  </a:cubicBezTo>
                  <a:cubicBezTo>
                    <a:pt x="11" y="0"/>
                    <a:pt x="11" y="0"/>
                    <a:pt x="11" y="0"/>
                  </a:cubicBezTo>
                  <a:lnTo>
                    <a:pt x="11" y="0"/>
                  </a:lnTo>
                  <a:cubicBezTo>
                    <a:pt x="11" y="0"/>
                    <a:pt x="10" y="0"/>
                    <a:pt x="10" y="0"/>
                  </a:cubicBezTo>
                  <a:close/>
                  <a:moveTo>
                    <a:pt x="488" y="26"/>
                  </a:moveTo>
                  <a:lnTo>
                    <a:pt x="488" y="26"/>
                  </a:lnTo>
                  <a:cubicBezTo>
                    <a:pt x="1155" y="97"/>
                    <a:pt x="1801" y="318"/>
                    <a:pt x="2374" y="674"/>
                  </a:cubicBezTo>
                  <a:cubicBezTo>
                    <a:pt x="2374" y="673"/>
                    <a:pt x="2374" y="671"/>
                    <a:pt x="2374" y="671"/>
                  </a:cubicBezTo>
                  <a:cubicBezTo>
                    <a:pt x="1800" y="316"/>
                    <a:pt x="1155" y="97"/>
                    <a:pt x="488" y="2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2" name="Google Shape;1752;p36"/>
            <p:cNvSpPr/>
            <p:nvPr/>
          </p:nvSpPr>
          <p:spPr>
            <a:xfrm>
              <a:off x="4186000" y="3682225"/>
              <a:ext cx="28200" cy="24625"/>
            </a:xfrm>
            <a:custGeom>
              <a:avLst/>
              <a:gdLst/>
              <a:ahLst/>
              <a:cxnLst/>
              <a:rect l="l" t="t" r="r" b="b"/>
              <a:pathLst>
                <a:path w="1128" h="985" extrusionOk="0">
                  <a:moveTo>
                    <a:pt x="0" y="0"/>
                  </a:moveTo>
                  <a:cubicBezTo>
                    <a:pt x="0" y="0"/>
                    <a:pt x="0" y="2"/>
                    <a:pt x="0" y="3"/>
                  </a:cubicBezTo>
                  <a:cubicBezTo>
                    <a:pt x="426" y="266"/>
                    <a:pt x="806" y="598"/>
                    <a:pt x="1122" y="984"/>
                  </a:cubicBezTo>
                  <a:lnTo>
                    <a:pt x="1127" y="982"/>
                  </a:lnTo>
                  <a:cubicBezTo>
                    <a:pt x="807" y="594"/>
                    <a:pt x="428" y="262"/>
                    <a:pt x="2"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3" name="Google Shape;1753;p36"/>
            <p:cNvSpPr/>
            <p:nvPr/>
          </p:nvSpPr>
          <p:spPr>
            <a:xfrm>
              <a:off x="4214050" y="3706775"/>
              <a:ext cx="22450" cy="44375"/>
            </a:xfrm>
            <a:custGeom>
              <a:avLst/>
              <a:gdLst/>
              <a:ahLst/>
              <a:cxnLst/>
              <a:rect l="l" t="t" r="r" b="b"/>
              <a:pathLst>
                <a:path w="898" h="1775" extrusionOk="0">
                  <a:moveTo>
                    <a:pt x="4" y="0"/>
                  </a:moveTo>
                  <a:lnTo>
                    <a:pt x="0" y="2"/>
                  </a:lnTo>
                  <a:cubicBezTo>
                    <a:pt x="428" y="520"/>
                    <a:pt x="734" y="1124"/>
                    <a:pt x="898" y="1775"/>
                  </a:cubicBezTo>
                  <a:cubicBezTo>
                    <a:pt x="736" y="1124"/>
                    <a:pt x="431"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4" name="Google Shape;1754;p36"/>
            <p:cNvSpPr/>
            <p:nvPr/>
          </p:nvSpPr>
          <p:spPr>
            <a:xfrm>
              <a:off x="4063625" y="3666050"/>
              <a:ext cx="51175" cy="18700"/>
            </a:xfrm>
            <a:custGeom>
              <a:avLst/>
              <a:gdLst/>
              <a:ahLst/>
              <a:cxnLst/>
              <a:rect l="l" t="t" r="r" b="b"/>
              <a:pathLst>
                <a:path w="2047" h="748" extrusionOk="0">
                  <a:moveTo>
                    <a:pt x="2047" y="0"/>
                  </a:moveTo>
                  <a:cubicBezTo>
                    <a:pt x="1315" y="77"/>
                    <a:pt x="613" y="332"/>
                    <a:pt x="3" y="741"/>
                  </a:cubicBezTo>
                  <a:cubicBezTo>
                    <a:pt x="2" y="742"/>
                    <a:pt x="2" y="744"/>
                    <a:pt x="0" y="747"/>
                  </a:cubicBezTo>
                  <a:cubicBezTo>
                    <a:pt x="611" y="334"/>
                    <a:pt x="1313" y="78"/>
                    <a:pt x="2047" y="2"/>
                  </a:cubicBezTo>
                  <a:lnTo>
                    <a:pt x="2047" y="0"/>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5" name="Google Shape;1755;p36"/>
            <p:cNvSpPr/>
            <p:nvPr/>
          </p:nvSpPr>
          <p:spPr>
            <a:xfrm>
              <a:off x="4239800" y="3778550"/>
              <a:ext cx="75" cy="2400"/>
            </a:xfrm>
            <a:custGeom>
              <a:avLst/>
              <a:gdLst/>
              <a:ahLst/>
              <a:cxnLst/>
              <a:rect l="l" t="t" r="r" b="b"/>
              <a:pathLst>
                <a:path w="3" h="96" extrusionOk="0">
                  <a:moveTo>
                    <a:pt x="1" y="96"/>
                  </a:moveTo>
                  <a:lnTo>
                    <a:pt x="1" y="96"/>
                  </a:lnTo>
                  <a:close/>
                  <a:moveTo>
                    <a:pt x="2" y="0"/>
                  </a:moveTo>
                  <a:lnTo>
                    <a:pt x="2" y="0"/>
                  </a:ln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6" name="Google Shape;1756;p36"/>
            <p:cNvSpPr/>
            <p:nvPr/>
          </p:nvSpPr>
          <p:spPr>
            <a:xfrm>
              <a:off x="4048975" y="3665450"/>
              <a:ext cx="190900" cy="170325"/>
            </a:xfrm>
            <a:custGeom>
              <a:avLst/>
              <a:gdLst/>
              <a:ahLst/>
              <a:cxnLst/>
              <a:rect l="l" t="t" r="r" b="b"/>
              <a:pathLst>
                <a:path w="7636" h="6813" extrusionOk="0">
                  <a:moveTo>
                    <a:pt x="3011" y="0"/>
                  </a:moveTo>
                  <a:cubicBezTo>
                    <a:pt x="2987" y="0"/>
                    <a:pt x="2961" y="0"/>
                    <a:pt x="2937" y="2"/>
                  </a:cubicBezTo>
                  <a:lnTo>
                    <a:pt x="2932" y="2"/>
                  </a:lnTo>
                  <a:lnTo>
                    <a:pt x="2861" y="5"/>
                  </a:lnTo>
                  <a:lnTo>
                    <a:pt x="2834" y="7"/>
                  </a:lnTo>
                  <a:lnTo>
                    <a:pt x="2781" y="10"/>
                  </a:lnTo>
                  <a:lnTo>
                    <a:pt x="2738" y="14"/>
                  </a:lnTo>
                  <a:lnTo>
                    <a:pt x="2696" y="17"/>
                  </a:lnTo>
                  <a:lnTo>
                    <a:pt x="2653" y="21"/>
                  </a:lnTo>
                  <a:lnTo>
                    <a:pt x="2631" y="24"/>
                  </a:lnTo>
                  <a:cubicBezTo>
                    <a:pt x="1899" y="101"/>
                    <a:pt x="1196" y="356"/>
                    <a:pt x="586" y="768"/>
                  </a:cubicBezTo>
                  <a:cubicBezTo>
                    <a:pt x="0" y="1997"/>
                    <a:pt x="43" y="3433"/>
                    <a:pt x="700" y="4625"/>
                  </a:cubicBezTo>
                  <a:lnTo>
                    <a:pt x="2166" y="3891"/>
                  </a:lnTo>
                  <a:cubicBezTo>
                    <a:pt x="2307" y="3822"/>
                    <a:pt x="2457" y="3789"/>
                    <a:pt x="2604" y="3789"/>
                  </a:cubicBezTo>
                  <a:cubicBezTo>
                    <a:pt x="2967" y="3789"/>
                    <a:pt x="3316" y="3989"/>
                    <a:pt x="3491" y="4335"/>
                  </a:cubicBezTo>
                  <a:cubicBezTo>
                    <a:pt x="3736" y="4822"/>
                    <a:pt x="3545" y="5415"/>
                    <a:pt x="3062" y="5667"/>
                  </a:cubicBezTo>
                  <a:lnTo>
                    <a:pt x="2117" y="6142"/>
                  </a:lnTo>
                  <a:cubicBezTo>
                    <a:pt x="2819" y="6593"/>
                    <a:pt x="3611" y="6812"/>
                    <a:pt x="4398" y="6812"/>
                  </a:cubicBezTo>
                  <a:cubicBezTo>
                    <a:pt x="5566" y="6812"/>
                    <a:pt x="6721" y="6329"/>
                    <a:pt x="7548" y="5406"/>
                  </a:cubicBezTo>
                  <a:cubicBezTo>
                    <a:pt x="7599" y="5153"/>
                    <a:pt x="7628" y="4897"/>
                    <a:pt x="7634" y="4640"/>
                  </a:cubicBezTo>
                  <a:lnTo>
                    <a:pt x="7634" y="4621"/>
                  </a:lnTo>
                  <a:cubicBezTo>
                    <a:pt x="7634" y="4608"/>
                    <a:pt x="7634" y="4596"/>
                    <a:pt x="7635" y="4584"/>
                  </a:cubicBezTo>
                  <a:lnTo>
                    <a:pt x="7635" y="4526"/>
                  </a:lnTo>
                  <a:cubicBezTo>
                    <a:pt x="7635" y="3479"/>
                    <a:pt x="7271" y="2464"/>
                    <a:pt x="6603" y="1655"/>
                  </a:cubicBezTo>
                  <a:cubicBezTo>
                    <a:pt x="6285" y="1270"/>
                    <a:pt x="5907" y="938"/>
                    <a:pt x="5481" y="674"/>
                  </a:cubicBezTo>
                  <a:cubicBezTo>
                    <a:pt x="4770" y="233"/>
                    <a:pt x="3947" y="0"/>
                    <a:pt x="3109"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7" name="Google Shape;1757;p36"/>
            <p:cNvSpPr/>
            <p:nvPr/>
          </p:nvSpPr>
          <p:spPr>
            <a:xfrm>
              <a:off x="3907225" y="3760150"/>
              <a:ext cx="235175" cy="139600"/>
            </a:xfrm>
            <a:custGeom>
              <a:avLst/>
              <a:gdLst/>
              <a:ahLst/>
              <a:cxnLst/>
              <a:rect l="l" t="t" r="r" b="b"/>
              <a:pathLst>
                <a:path w="9407" h="5584" extrusionOk="0">
                  <a:moveTo>
                    <a:pt x="8274" y="0"/>
                  </a:moveTo>
                  <a:cubicBezTo>
                    <a:pt x="8127" y="0"/>
                    <a:pt x="7977" y="33"/>
                    <a:pt x="7836" y="103"/>
                  </a:cubicBezTo>
                  <a:lnTo>
                    <a:pt x="688" y="3702"/>
                  </a:lnTo>
                  <a:cubicBezTo>
                    <a:pt x="198" y="3949"/>
                    <a:pt x="0" y="4547"/>
                    <a:pt x="247" y="5037"/>
                  </a:cubicBezTo>
                  <a:cubicBezTo>
                    <a:pt x="422" y="5384"/>
                    <a:pt x="771" y="5583"/>
                    <a:pt x="1135" y="5583"/>
                  </a:cubicBezTo>
                  <a:cubicBezTo>
                    <a:pt x="1285" y="5583"/>
                    <a:pt x="1438" y="5549"/>
                    <a:pt x="1582" y="5477"/>
                  </a:cubicBezTo>
                  <a:lnTo>
                    <a:pt x="8732" y="1877"/>
                  </a:lnTo>
                  <a:cubicBezTo>
                    <a:pt x="9215" y="1627"/>
                    <a:pt x="9406" y="1033"/>
                    <a:pt x="9161" y="547"/>
                  </a:cubicBezTo>
                  <a:cubicBezTo>
                    <a:pt x="8986" y="201"/>
                    <a:pt x="8637" y="0"/>
                    <a:pt x="8274"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8" name="Google Shape;1758;p36"/>
            <p:cNvSpPr/>
            <p:nvPr/>
          </p:nvSpPr>
          <p:spPr>
            <a:xfrm>
              <a:off x="3806175" y="3538075"/>
              <a:ext cx="235975" cy="139975"/>
            </a:xfrm>
            <a:custGeom>
              <a:avLst/>
              <a:gdLst/>
              <a:ahLst/>
              <a:cxnLst/>
              <a:rect l="l" t="t" r="r" b="b"/>
              <a:pathLst>
                <a:path w="9439" h="5599" extrusionOk="0">
                  <a:moveTo>
                    <a:pt x="8299" y="1"/>
                  </a:moveTo>
                  <a:cubicBezTo>
                    <a:pt x="8142" y="1"/>
                    <a:pt x="7983" y="38"/>
                    <a:pt x="7834" y="116"/>
                  </a:cubicBezTo>
                  <a:lnTo>
                    <a:pt x="688" y="3716"/>
                  </a:lnTo>
                  <a:cubicBezTo>
                    <a:pt x="198" y="3963"/>
                    <a:pt x="0" y="4561"/>
                    <a:pt x="247" y="5051"/>
                  </a:cubicBezTo>
                  <a:cubicBezTo>
                    <a:pt x="422" y="5398"/>
                    <a:pt x="772" y="5598"/>
                    <a:pt x="1136" y="5598"/>
                  </a:cubicBezTo>
                  <a:cubicBezTo>
                    <a:pt x="1286" y="5598"/>
                    <a:pt x="1439" y="5564"/>
                    <a:pt x="1582" y="5492"/>
                  </a:cubicBezTo>
                  <a:lnTo>
                    <a:pt x="1580" y="5492"/>
                  </a:lnTo>
                  <a:lnTo>
                    <a:pt x="8728" y="1891"/>
                  </a:lnTo>
                  <a:cubicBezTo>
                    <a:pt x="9230" y="1651"/>
                    <a:pt x="9438" y="1044"/>
                    <a:pt x="9188" y="547"/>
                  </a:cubicBezTo>
                  <a:cubicBezTo>
                    <a:pt x="9012" y="200"/>
                    <a:pt x="8662" y="1"/>
                    <a:pt x="829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9" name="Google Shape;1759;p36"/>
            <p:cNvSpPr/>
            <p:nvPr/>
          </p:nvSpPr>
          <p:spPr>
            <a:xfrm>
              <a:off x="3806200" y="3265975"/>
              <a:ext cx="234800" cy="139425"/>
            </a:xfrm>
            <a:custGeom>
              <a:avLst/>
              <a:gdLst/>
              <a:ahLst/>
              <a:cxnLst/>
              <a:rect l="l" t="t" r="r" b="b"/>
              <a:pathLst>
                <a:path w="9392" h="5577" extrusionOk="0">
                  <a:moveTo>
                    <a:pt x="8261" y="1"/>
                  </a:moveTo>
                  <a:cubicBezTo>
                    <a:pt x="8117" y="1"/>
                    <a:pt x="7971" y="32"/>
                    <a:pt x="7833" y="98"/>
                  </a:cubicBezTo>
                  <a:lnTo>
                    <a:pt x="687" y="3698"/>
                  </a:lnTo>
                  <a:cubicBezTo>
                    <a:pt x="198" y="3944"/>
                    <a:pt x="1" y="4540"/>
                    <a:pt x="248" y="5031"/>
                  </a:cubicBezTo>
                  <a:cubicBezTo>
                    <a:pt x="422" y="5377"/>
                    <a:pt x="772" y="5577"/>
                    <a:pt x="1135" y="5577"/>
                  </a:cubicBezTo>
                  <a:cubicBezTo>
                    <a:pt x="1285" y="5577"/>
                    <a:pt x="1438" y="5542"/>
                    <a:pt x="1581" y="5470"/>
                  </a:cubicBezTo>
                  <a:lnTo>
                    <a:pt x="1579" y="5470"/>
                  </a:lnTo>
                  <a:lnTo>
                    <a:pt x="8727" y="1871"/>
                  </a:lnTo>
                  <a:cubicBezTo>
                    <a:pt x="9204" y="1617"/>
                    <a:pt x="9391" y="1029"/>
                    <a:pt x="9148" y="546"/>
                  </a:cubicBezTo>
                  <a:cubicBezTo>
                    <a:pt x="8973" y="201"/>
                    <a:pt x="8624" y="1"/>
                    <a:pt x="826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0" name="Google Shape;1760;p36"/>
            <p:cNvSpPr/>
            <p:nvPr/>
          </p:nvSpPr>
          <p:spPr>
            <a:xfrm>
              <a:off x="3806175" y="2993425"/>
              <a:ext cx="234725" cy="139425"/>
            </a:xfrm>
            <a:custGeom>
              <a:avLst/>
              <a:gdLst/>
              <a:ahLst/>
              <a:cxnLst/>
              <a:rect l="l" t="t" r="r" b="b"/>
              <a:pathLst>
                <a:path w="9389" h="5577" extrusionOk="0">
                  <a:moveTo>
                    <a:pt x="8257" y="1"/>
                  </a:moveTo>
                  <a:cubicBezTo>
                    <a:pt x="8115" y="1"/>
                    <a:pt x="7971" y="31"/>
                    <a:pt x="7834" y="96"/>
                  </a:cubicBezTo>
                  <a:lnTo>
                    <a:pt x="688" y="3695"/>
                  </a:lnTo>
                  <a:cubicBezTo>
                    <a:pt x="198" y="3942"/>
                    <a:pt x="0" y="4540"/>
                    <a:pt x="247" y="5030"/>
                  </a:cubicBezTo>
                  <a:cubicBezTo>
                    <a:pt x="422" y="5377"/>
                    <a:pt x="772" y="5577"/>
                    <a:pt x="1136" y="5577"/>
                  </a:cubicBezTo>
                  <a:cubicBezTo>
                    <a:pt x="1286" y="5577"/>
                    <a:pt x="1439" y="5543"/>
                    <a:pt x="1582" y="5471"/>
                  </a:cubicBezTo>
                  <a:lnTo>
                    <a:pt x="1580" y="5471"/>
                  </a:lnTo>
                  <a:lnTo>
                    <a:pt x="8728" y="1872"/>
                  </a:lnTo>
                  <a:cubicBezTo>
                    <a:pt x="9203" y="1616"/>
                    <a:pt x="9389" y="1029"/>
                    <a:pt x="9145" y="549"/>
                  </a:cubicBezTo>
                  <a:cubicBezTo>
                    <a:pt x="8971" y="202"/>
                    <a:pt x="8621" y="1"/>
                    <a:pt x="8257"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1" name="Google Shape;1761;p36"/>
            <p:cNvSpPr/>
            <p:nvPr/>
          </p:nvSpPr>
          <p:spPr>
            <a:xfrm>
              <a:off x="3806200" y="2720800"/>
              <a:ext cx="234800" cy="139425"/>
            </a:xfrm>
            <a:custGeom>
              <a:avLst/>
              <a:gdLst/>
              <a:ahLst/>
              <a:cxnLst/>
              <a:rect l="l" t="t" r="r" b="b"/>
              <a:pathLst>
                <a:path w="9392" h="5577" extrusionOk="0">
                  <a:moveTo>
                    <a:pt x="8259" y="0"/>
                  </a:moveTo>
                  <a:cubicBezTo>
                    <a:pt x="8116" y="0"/>
                    <a:pt x="7971" y="31"/>
                    <a:pt x="7833" y="97"/>
                  </a:cubicBezTo>
                  <a:lnTo>
                    <a:pt x="687" y="3696"/>
                  </a:lnTo>
                  <a:cubicBezTo>
                    <a:pt x="198" y="3943"/>
                    <a:pt x="1" y="4541"/>
                    <a:pt x="248" y="5031"/>
                  </a:cubicBezTo>
                  <a:cubicBezTo>
                    <a:pt x="422" y="5377"/>
                    <a:pt x="773" y="5577"/>
                    <a:pt x="1136" y="5577"/>
                  </a:cubicBezTo>
                  <a:cubicBezTo>
                    <a:pt x="1286" y="5577"/>
                    <a:pt x="1438" y="5543"/>
                    <a:pt x="1581" y="5471"/>
                  </a:cubicBezTo>
                  <a:lnTo>
                    <a:pt x="1579" y="5471"/>
                  </a:lnTo>
                  <a:lnTo>
                    <a:pt x="8727" y="1871"/>
                  </a:lnTo>
                  <a:cubicBezTo>
                    <a:pt x="9204" y="1617"/>
                    <a:pt x="9391" y="1028"/>
                    <a:pt x="9148" y="546"/>
                  </a:cubicBezTo>
                  <a:cubicBezTo>
                    <a:pt x="8973" y="201"/>
                    <a:pt x="8623" y="0"/>
                    <a:pt x="8259"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2" name="Google Shape;1762;p36"/>
            <p:cNvSpPr/>
            <p:nvPr/>
          </p:nvSpPr>
          <p:spPr>
            <a:xfrm>
              <a:off x="3691650" y="2388000"/>
              <a:ext cx="469000" cy="257350"/>
            </a:xfrm>
            <a:custGeom>
              <a:avLst/>
              <a:gdLst/>
              <a:ahLst/>
              <a:cxnLst/>
              <a:rect l="l" t="t" r="r" b="b"/>
              <a:pathLst>
                <a:path w="18760" h="10294" extrusionOk="0">
                  <a:moveTo>
                    <a:pt x="17624" y="1"/>
                  </a:moveTo>
                  <a:cubicBezTo>
                    <a:pt x="17474" y="1"/>
                    <a:pt x="17321" y="35"/>
                    <a:pt x="17178" y="107"/>
                  </a:cubicBezTo>
                  <a:lnTo>
                    <a:pt x="687" y="8411"/>
                  </a:lnTo>
                  <a:cubicBezTo>
                    <a:pt x="197" y="8658"/>
                    <a:pt x="1" y="9256"/>
                    <a:pt x="248" y="9746"/>
                  </a:cubicBezTo>
                  <a:cubicBezTo>
                    <a:pt x="422" y="10093"/>
                    <a:pt x="772" y="10293"/>
                    <a:pt x="1135" y="10293"/>
                  </a:cubicBezTo>
                  <a:cubicBezTo>
                    <a:pt x="1286" y="10293"/>
                    <a:pt x="1439" y="10259"/>
                    <a:pt x="1583" y="10186"/>
                  </a:cubicBezTo>
                  <a:lnTo>
                    <a:pt x="1583" y="10187"/>
                  </a:lnTo>
                  <a:lnTo>
                    <a:pt x="18072" y="1882"/>
                  </a:lnTo>
                  <a:cubicBezTo>
                    <a:pt x="18562" y="1635"/>
                    <a:pt x="18759" y="1037"/>
                    <a:pt x="18513" y="548"/>
                  </a:cubicBezTo>
                  <a:cubicBezTo>
                    <a:pt x="18338" y="201"/>
                    <a:pt x="17988" y="1"/>
                    <a:pt x="17624"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3" name="Google Shape;1763;p36"/>
            <p:cNvSpPr/>
            <p:nvPr/>
          </p:nvSpPr>
          <p:spPr>
            <a:xfrm>
              <a:off x="3806175" y="2175575"/>
              <a:ext cx="234850" cy="139475"/>
            </a:xfrm>
            <a:custGeom>
              <a:avLst/>
              <a:gdLst/>
              <a:ahLst/>
              <a:cxnLst/>
              <a:rect l="l" t="t" r="r" b="b"/>
              <a:pathLst>
                <a:path w="9394" h="5579" extrusionOk="0">
                  <a:moveTo>
                    <a:pt x="8263" y="0"/>
                  </a:moveTo>
                  <a:cubicBezTo>
                    <a:pt x="8119" y="0"/>
                    <a:pt x="7973" y="31"/>
                    <a:pt x="7834" y="98"/>
                  </a:cubicBezTo>
                  <a:lnTo>
                    <a:pt x="688" y="3697"/>
                  </a:lnTo>
                  <a:cubicBezTo>
                    <a:pt x="198" y="3944"/>
                    <a:pt x="0" y="4542"/>
                    <a:pt x="247" y="5032"/>
                  </a:cubicBezTo>
                  <a:cubicBezTo>
                    <a:pt x="422" y="5379"/>
                    <a:pt x="771" y="5578"/>
                    <a:pt x="1134" y="5578"/>
                  </a:cubicBezTo>
                  <a:cubicBezTo>
                    <a:pt x="1285" y="5578"/>
                    <a:pt x="1438" y="5544"/>
                    <a:pt x="1582" y="5471"/>
                  </a:cubicBezTo>
                  <a:lnTo>
                    <a:pt x="1580" y="5471"/>
                  </a:lnTo>
                  <a:lnTo>
                    <a:pt x="8728" y="1872"/>
                  </a:lnTo>
                  <a:cubicBezTo>
                    <a:pt x="9205" y="1618"/>
                    <a:pt x="9394" y="1031"/>
                    <a:pt x="9150" y="547"/>
                  </a:cubicBezTo>
                  <a:cubicBezTo>
                    <a:pt x="8976" y="201"/>
                    <a:pt x="8627" y="0"/>
                    <a:pt x="8263"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4" name="Google Shape;1764;p36"/>
            <p:cNvSpPr/>
            <p:nvPr/>
          </p:nvSpPr>
          <p:spPr>
            <a:xfrm>
              <a:off x="3806175" y="1903000"/>
              <a:ext cx="234825" cy="139475"/>
            </a:xfrm>
            <a:custGeom>
              <a:avLst/>
              <a:gdLst/>
              <a:ahLst/>
              <a:cxnLst/>
              <a:rect l="l" t="t" r="r" b="b"/>
              <a:pathLst>
                <a:path w="9393" h="5579" extrusionOk="0">
                  <a:moveTo>
                    <a:pt x="8260" y="0"/>
                  </a:moveTo>
                  <a:cubicBezTo>
                    <a:pt x="8117" y="0"/>
                    <a:pt x="7972" y="31"/>
                    <a:pt x="7834" y="96"/>
                  </a:cubicBezTo>
                  <a:lnTo>
                    <a:pt x="688" y="3698"/>
                  </a:lnTo>
                  <a:cubicBezTo>
                    <a:pt x="198" y="3943"/>
                    <a:pt x="0" y="4541"/>
                    <a:pt x="247" y="5031"/>
                  </a:cubicBezTo>
                  <a:cubicBezTo>
                    <a:pt x="422" y="5378"/>
                    <a:pt x="772" y="5578"/>
                    <a:pt x="1136" y="5578"/>
                  </a:cubicBezTo>
                  <a:cubicBezTo>
                    <a:pt x="1286" y="5578"/>
                    <a:pt x="1439" y="5544"/>
                    <a:pt x="1582" y="5472"/>
                  </a:cubicBezTo>
                  <a:lnTo>
                    <a:pt x="1580" y="5472"/>
                  </a:lnTo>
                  <a:lnTo>
                    <a:pt x="8728" y="1871"/>
                  </a:lnTo>
                  <a:cubicBezTo>
                    <a:pt x="9205" y="1617"/>
                    <a:pt x="9392" y="1028"/>
                    <a:pt x="9149" y="546"/>
                  </a:cubicBezTo>
                  <a:cubicBezTo>
                    <a:pt x="8974" y="200"/>
                    <a:pt x="8624" y="0"/>
                    <a:pt x="826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5" name="Google Shape;1765;p36"/>
            <p:cNvSpPr/>
            <p:nvPr/>
          </p:nvSpPr>
          <p:spPr>
            <a:xfrm>
              <a:off x="3806175" y="1630325"/>
              <a:ext cx="234950" cy="139550"/>
            </a:xfrm>
            <a:custGeom>
              <a:avLst/>
              <a:gdLst/>
              <a:ahLst/>
              <a:cxnLst/>
              <a:rect l="l" t="t" r="r" b="b"/>
              <a:pathLst>
                <a:path w="9398" h="5582" extrusionOk="0">
                  <a:moveTo>
                    <a:pt x="8265" y="1"/>
                  </a:moveTo>
                  <a:cubicBezTo>
                    <a:pt x="8120" y="1"/>
                    <a:pt x="7973" y="33"/>
                    <a:pt x="7834" y="99"/>
                  </a:cubicBezTo>
                  <a:lnTo>
                    <a:pt x="688" y="3701"/>
                  </a:lnTo>
                  <a:cubicBezTo>
                    <a:pt x="198" y="3946"/>
                    <a:pt x="0" y="4543"/>
                    <a:pt x="247" y="5034"/>
                  </a:cubicBezTo>
                  <a:cubicBezTo>
                    <a:pt x="422" y="5381"/>
                    <a:pt x="772" y="5581"/>
                    <a:pt x="1136" y="5581"/>
                  </a:cubicBezTo>
                  <a:cubicBezTo>
                    <a:pt x="1286" y="5581"/>
                    <a:pt x="1439" y="5547"/>
                    <a:pt x="1582" y="5475"/>
                  </a:cubicBezTo>
                  <a:lnTo>
                    <a:pt x="1580" y="5475"/>
                  </a:lnTo>
                  <a:lnTo>
                    <a:pt x="8728" y="1874"/>
                  </a:lnTo>
                  <a:cubicBezTo>
                    <a:pt x="9208" y="1622"/>
                    <a:pt x="9397" y="1031"/>
                    <a:pt x="9154" y="547"/>
                  </a:cubicBezTo>
                  <a:cubicBezTo>
                    <a:pt x="8978" y="201"/>
                    <a:pt x="8629" y="1"/>
                    <a:pt x="8265"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6" name="Google Shape;1766;p36"/>
            <p:cNvSpPr/>
            <p:nvPr/>
          </p:nvSpPr>
          <p:spPr>
            <a:xfrm>
              <a:off x="3641375" y="1435750"/>
              <a:ext cx="235125" cy="139625"/>
            </a:xfrm>
            <a:custGeom>
              <a:avLst/>
              <a:gdLst/>
              <a:ahLst/>
              <a:cxnLst/>
              <a:rect l="l" t="t" r="r" b="b"/>
              <a:pathLst>
                <a:path w="9405" h="5585" extrusionOk="0">
                  <a:moveTo>
                    <a:pt x="8273" y="1"/>
                  </a:moveTo>
                  <a:cubicBezTo>
                    <a:pt x="8125" y="1"/>
                    <a:pt x="7976" y="33"/>
                    <a:pt x="7835" y="103"/>
                  </a:cubicBezTo>
                  <a:lnTo>
                    <a:pt x="687" y="3704"/>
                  </a:lnTo>
                  <a:cubicBezTo>
                    <a:pt x="197" y="3951"/>
                    <a:pt x="1" y="4548"/>
                    <a:pt x="248" y="5039"/>
                  </a:cubicBezTo>
                  <a:cubicBezTo>
                    <a:pt x="423" y="5385"/>
                    <a:pt x="773" y="5585"/>
                    <a:pt x="1136" y="5585"/>
                  </a:cubicBezTo>
                  <a:cubicBezTo>
                    <a:pt x="1287" y="5585"/>
                    <a:pt x="1439" y="5550"/>
                    <a:pt x="1583" y="5478"/>
                  </a:cubicBezTo>
                  <a:lnTo>
                    <a:pt x="1581" y="5476"/>
                  </a:lnTo>
                  <a:lnTo>
                    <a:pt x="8731" y="1879"/>
                  </a:lnTo>
                  <a:cubicBezTo>
                    <a:pt x="9214" y="1627"/>
                    <a:pt x="9405" y="1034"/>
                    <a:pt x="9160" y="547"/>
                  </a:cubicBezTo>
                  <a:cubicBezTo>
                    <a:pt x="8985" y="201"/>
                    <a:pt x="8636" y="1"/>
                    <a:pt x="8273"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7" name="Google Shape;1767;p36"/>
            <p:cNvSpPr/>
            <p:nvPr/>
          </p:nvSpPr>
          <p:spPr>
            <a:xfrm>
              <a:off x="3610050" y="1415225"/>
              <a:ext cx="226375" cy="226400"/>
            </a:xfrm>
            <a:custGeom>
              <a:avLst/>
              <a:gdLst/>
              <a:ahLst/>
              <a:cxnLst/>
              <a:rect l="l" t="t" r="r" b="b"/>
              <a:pathLst>
                <a:path w="9055" h="9056" extrusionOk="0">
                  <a:moveTo>
                    <a:pt x="4528" y="9056"/>
                  </a:moveTo>
                  <a:cubicBezTo>
                    <a:pt x="7021" y="9056"/>
                    <a:pt x="9054" y="7023"/>
                    <a:pt x="9054" y="4528"/>
                  </a:cubicBezTo>
                  <a:cubicBezTo>
                    <a:pt x="9054" y="2036"/>
                    <a:pt x="7021" y="1"/>
                    <a:pt x="4528" y="1"/>
                  </a:cubicBezTo>
                  <a:cubicBezTo>
                    <a:pt x="2034" y="1"/>
                    <a:pt x="1" y="2036"/>
                    <a:pt x="1" y="4530"/>
                  </a:cubicBezTo>
                  <a:cubicBezTo>
                    <a:pt x="1" y="7023"/>
                    <a:pt x="2034" y="9056"/>
                    <a:pt x="4528" y="9056"/>
                  </a:cubicBezTo>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8" name="Google Shape;1768;p36"/>
            <p:cNvSpPr/>
            <p:nvPr/>
          </p:nvSpPr>
          <p:spPr>
            <a:xfrm>
              <a:off x="3723250" y="1415225"/>
              <a:ext cx="68725" cy="23400"/>
            </a:xfrm>
            <a:custGeom>
              <a:avLst/>
              <a:gdLst/>
              <a:ahLst/>
              <a:cxnLst/>
              <a:rect l="l" t="t" r="r" b="b"/>
              <a:pathLst>
                <a:path w="2749" h="936" extrusionOk="0">
                  <a:moveTo>
                    <a:pt x="8" y="1"/>
                  </a:moveTo>
                  <a:cubicBezTo>
                    <a:pt x="5" y="1"/>
                    <a:pt x="3" y="1"/>
                    <a:pt x="0" y="1"/>
                  </a:cubicBezTo>
                  <a:cubicBezTo>
                    <a:pt x="993" y="1"/>
                    <a:pt x="1960" y="329"/>
                    <a:pt x="2748" y="936"/>
                  </a:cubicBezTo>
                  <a:lnTo>
                    <a:pt x="2748" y="931"/>
                  </a:lnTo>
                  <a:cubicBezTo>
                    <a:pt x="1960" y="328"/>
                    <a:pt x="998" y="1"/>
                    <a:pt x="8"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9" name="Google Shape;1769;p36"/>
            <p:cNvSpPr/>
            <p:nvPr/>
          </p:nvSpPr>
          <p:spPr>
            <a:xfrm>
              <a:off x="3791950" y="1438475"/>
              <a:ext cx="15825" cy="14750"/>
            </a:xfrm>
            <a:custGeom>
              <a:avLst/>
              <a:gdLst/>
              <a:ahLst/>
              <a:cxnLst/>
              <a:rect l="l" t="t" r="r" b="b"/>
              <a:pathLst>
                <a:path w="633" h="590" extrusionOk="0">
                  <a:moveTo>
                    <a:pt x="0" y="1"/>
                  </a:moveTo>
                  <a:lnTo>
                    <a:pt x="0" y="6"/>
                  </a:lnTo>
                  <a:cubicBezTo>
                    <a:pt x="227" y="179"/>
                    <a:pt x="438" y="375"/>
                    <a:pt x="629" y="590"/>
                  </a:cubicBezTo>
                  <a:lnTo>
                    <a:pt x="632" y="588"/>
                  </a:lnTo>
                  <a:cubicBezTo>
                    <a:pt x="440" y="372"/>
                    <a:pt x="229" y="176"/>
                    <a:pt x="0"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0" name="Google Shape;1770;p36"/>
            <p:cNvSpPr/>
            <p:nvPr/>
          </p:nvSpPr>
          <p:spPr>
            <a:xfrm>
              <a:off x="3660150" y="1415500"/>
              <a:ext cx="55325" cy="19050"/>
            </a:xfrm>
            <a:custGeom>
              <a:avLst/>
              <a:gdLst/>
              <a:ahLst/>
              <a:cxnLst/>
              <a:rect l="l" t="t" r="r" b="b"/>
              <a:pathLst>
                <a:path w="2213" h="762" extrusionOk="0">
                  <a:moveTo>
                    <a:pt x="2213" y="0"/>
                  </a:moveTo>
                  <a:lnTo>
                    <a:pt x="2213" y="0"/>
                  </a:lnTo>
                  <a:cubicBezTo>
                    <a:pt x="1423" y="53"/>
                    <a:pt x="660" y="315"/>
                    <a:pt x="3" y="758"/>
                  </a:cubicBezTo>
                  <a:cubicBezTo>
                    <a:pt x="3" y="759"/>
                    <a:pt x="3" y="759"/>
                    <a:pt x="1" y="761"/>
                  </a:cubicBezTo>
                  <a:cubicBezTo>
                    <a:pt x="658" y="317"/>
                    <a:pt x="1423" y="55"/>
                    <a:pt x="2213"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1" name="Google Shape;1771;p36"/>
            <p:cNvSpPr/>
            <p:nvPr/>
          </p:nvSpPr>
          <p:spPr>
            <a:xfrm>
              <a:off x="3831875" y="1496625"/>
              <a:ext cx="4400" cy="25275"/>
            </a:xfrm>
            <a:custGeom>
              <a:avLst/>
              <a:gdLst/>
              <a:ahLst/>
              <a:cxnLst/>
              <a:rect l="l" t="t" r="r" b="b"/>
              <a:pathLst>
                <a:path w="176" h="1011" extrusionOk="0">
                  <a:moveTo>
                    <a:pt x="1" y="0"/>
                  </a:moveTo>
                  <a:cubicBezTo>
                    <a:pt x="98" y="329"/>
                    <a:pt x="155" y="668"/>
                    <a:pt x="176" y="1010"/>
                  </a:cubicBezTo>
                  <a:cubicBezTo>
                    <a:pt x="155" y="668"/>
                    <a:pt x="98" y="329"/>
                    <a:pt x="2"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2" name="Google Shape;1772;p36"/>
            <p:cNvSpPr/>
            <p:nvPr/>
          </p:nvSpPr>
          <p:spPr>
            <a:xfrm>
              <a:off x="3836400" y="1528475"/>
              <a:ext cx="25" cy="25"/>
            </a:xfrm>
            <a:custGeom>
              <a:avLst/>
              <a:gdLst/>
              <a:ahLst/>
              <a:cxnLst/>
              <a:rect l="l" t="t" r="r" b="b"/>
              <a:pathLst>
                <a:path w="1" h="1" extrusionOk="0">
                  <a:moveTo>
                    <a:pt x="0" y="0"/>
                  </a:moveTo>
                  <a:lnTo>
                    <a:pt x="0" y="0"/>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3" name="Google Shape;1773;p36"/>
            <p:cNvSpPr/>
            <p:nvPr/>
          </p:nvSpPr>
          <p:spPr>
            <a:xfrm>
              <a:off x="3807650" y="1453150"/>
              <a:ext cx="24250" cy="43500"/>
            </a:xfrm>
            <a:custGeom>
              <a:avLst/>
              <a:gdLst/>
              <a:ahLst/>
              <a:cxnLst/>
              <a:rect l="l" t="t" r="r" b="b"/>
              <a:pathLst>
                <a:path w="970" h="1740" extrusionOk="0">
                  <a:moveTo>
                    <a:pt x="2" y="1"/>
                  </a:moveTo>
                  <a:cubicBezTo>
                    <a:pt x="3" y="1"/>
                    <a:pt x="3" y="1"/>
                    <a:pt x="3" y="2"/>
                  </a:cubicBezTo>
                  <a:lnTo>
                    <a:pt x="3" y="2"/>
                  </a:lnTo>
                  <a:lnTo>
                    <a:pt x="4" y="1"/>
                  </a:lnTo>
                  <a:close/>
                  <a:moveTo>
                    <a:pt x="3" y="2"/>
                  </a:moveTo>
                  <a:lnTo>
                    <a:pt x="1" y="3"/>
                  </a:lnTo>
                  <a:cubicBezTo>
                    <a:pt x="449" y="502"/>
                    <a:pt x="779" y="1096"/>
                    <a:pt x="970" y="1739"/>
                  </a:cubicBezTo>
                  <a:cubicBezTo>
                    <a:pt x="781" y="1096"/>
                    <a:pt x="450" y="502"/>
                    <a:pt x="3" y="2"/>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4" name="Google Shape;1774;p36"/>
            <p:cNvSpPr/>
            <p:nvPr/>
          </p:nvSpPr>
          <p:spPr>
            <a:xfrm>
              <a:off x="3645300" y="1415225"/>
              <a:ext cx="191125" cy="170325"/>
            </a:xfrm>
            <a:custGeom>
              <a:avLst/>
              <a:gdLst/>
              <a:ahLst/>
              <a:cxnLst/>
              <a:rect l="l" t="t" r="r" b="b"/>
              <a:pathLst>
                <a:path w="7645" h="6813" extrusionOk="0">
                  <a:moveTo>
                    <a:pt x="3019" y="1"/>
                  </a:moveTo>
                  <a:cubicBezTo>
                    <a:pt x="2997" y="1"/>
                    <a:pt x="2975" y="1"/>
                    <a:pt x="2953" y="3"/>
                  </a:cubicBezTo>
                  <a:lnTo>
                    <a:pt x="2931" y="3"/>
                  </a:lnTo>
                  <a:lnTo>
                    <a:pt x="2875" y="6"/>
                  </a:lnTo>
                  <a:lnTo>
                    <a:pt x="2837" y="8"/>
                  </a:lnTo>
                  <a:lnTo>
                    <a:pt x="2808" y="9"/>
                  </a:lnTo>
                  <a:cubicBezTo>
                    <a:pt x="2017" y="64"/>
                    <a:pt x="1254" y="326"/>
                    <a:pt x="597" y="770"/>
                  </a:cubicBezTo>
                  <a:cubicBezTo>
                    <a:pt x="1" y="2017"/>
                    <a:pt x="55" y="3478"/>
                    <a:pt x="738" y="4678"/>
                  </a:cubicBezTo>
                  <a:cubicBezTo>
                    <a:pt x="777" y="4673"/>
                    <a:pt x="818" y="4671"/>
                    <a:pt x="857" y="4671"/>
                  </a:cubicBezTo>
                  <a:cubicBezTo>
                    <a:pt x="1509" y="4673"/>
                    <a:pt x="1984" y="5291"/>
                    <a:pt x="1816" y="5923"/>
                  </a:cubicBezTo>
                  <a:cubicBezTo>
                    <a:pt x="2584" y="6521"/>
                    <a:pt x="3499" y="6813"/>
                    <a:pt x="4408" y="6813"/>
                  </a:cubicBezTo>
                  <a:cubicBezTo>
                    <a:pt x="5571" y="6813"/>
                    <a:pt x="6726" y="6335"/>
                    <a:pt x="7557" y="5407"/>
                  </a:cubicBezTo>
                  <a:cubicBezTo>
                    <a:pt x="7612" y="5135"/>
                    <a:pt x="7641" y="4860"/>
                    <a:pt x="7644" y="4583"/>
                  </a:cubicBezTo>
                  <a:lnTo>
                    <a:pt x="7644" y="4530"/>
                  </a:lnTo>
                  <a:cubicBezTo>
                    <a:pt x="7644" y="4442"/>
                    <a:pt x="7642" y="4353"/>
                    <a:pt x="7637" y="4266"/>
                  </a:cubicBezTo>
                  <a:cubicBezTo>
                    <a:pt x="7578" y="3248"/>
                    <a:pt x="7176" y="2279"/>
                    <a:pt x="6495" y="1520"/>
                  </a:cubicBezTo>
                  <a:cubicBezTo>
                    <a:pt x="6304" y="1305"/>
                    <a:pt x="6093" y="1109"/>
                    <a:pt x="5865" y="936"/>
                  </a:cubicBezTo>
                  <a:cubicBezTo>
                    <a:pt x="5080" y="331"/>
                    <a:pt x="4116" y="3"/>
                    <a:pt x="3126" y="3"/>
                  </a:cubicBezTo>
                  <a:cubicBezTo>
                    <a:pt x="3123" y="3"/>
                    <a:pt x="3121" y="3"/>
                    <a:pt x="3118" y="3"/>
                  </a:cubicBezTo>
                  <a:lnTo>
                    <a:pt x="3118" y="1"/>
                  </a:ln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5" name="Google Shape;1775;p36"/>
            <p:cNvSpPr/>
            <p:nvPr/>
          </p:nvSpPr>
          <p:spPr>
            <a:xfrm>
              <a:off x="3742100" y="1621400"/>
              <a:ext cx="226350" cy="226350"/>
            </a:xfrm>
            <a:custGeom>
              <a:avLst/>
              <a:gdLst/>
              <a:ahLst/>
              <a:cxnLst/>
              <a:rect l="l" t="t" r="r" b="b"/>
              <a:pathLst>
                <a:path w="9054" h="9054" extrusionOk="0">
                  <a:moveTo>
                    <a:pt x="4528" y="9053"/>
                  </a:moveTo>
                  <a:cubicBezTo>
                    <a:pt x="7021" y="9053"/>
                    <a:pt x="9054" y="7019"/>
                    <a:pt x="9054" y="4526"/>
                  </a:cubicBezTo>
                  <a:cubicBezTo>
                    <a:pt x="9054" y="2031"/>
                    <a:pt x="7021" y="0"/>
                    <a:pt x="4528" y="0"/>
                  </a:cubicBezTo>
                  <a:cubicBezTo>
                    <a:pt x="2034" y="0"/>
                    <a:pt x="1" y="2031"/>
                    <a:pt x="1" y="4526"/>
                  </a:cubicBezTo>
                  <a:cubicBezTo>
                    <a:pt x="1" y="7019"/>
                    <a:pt x="2034" y="9053"/>
                    <a:pt x="4528" y="9053"/>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6" name="Google Shape;1776;p36"/>
            <p:cNvSpPr/>
            <p:nvPr/>
          </p:nvSpPr>
          <p:spPr>
            <a:xfrm>
              <a:off x="3792200" y="1621400"/>
              <a:ext cx="176350" cy="135175"/>
            </a:xfrm>
            <a:custGeom>
              <a:avLst/>
              <a:gdLst/>
              <a:ahLst/>
              <a:cxnLst/>
              <a:rect l="l" t="t" r="r" b="b"/>
              <a:pathLst>
                <a:path w="7054" h="5407" extrusionOk="0">
                  <a:moveTo>
                    <a:pt x="1889" y="43"/>
                  </a:moveTo>
                  <a:cubicBezTo>
                    <a:pt x="1213" y="138"/>
                    <a:pt x="569" y="385"/>
                    <a:pt x="2" y="765"/>
                  </a:cubicBezTo>
                  <a:cubicBezTo>
                    <a:pt x="2" y="766"/>
                    <a:pt x="2" y="768"/>
                    <a:pt x="1" y="770"/>
                  </a:cubicBezTo>
                  <a:cubicBezTo>
                    <a:pt x="566" y="387"/>
                    <a:pt x="1211" y="140"/>
                    <a:pt x="1889" y="43"/>
                  </a:cubicBezTo>
                  <a:close/>
                  <a:moveTo>
                    <a:pt x="2528" y="0"/>
                  </a:moveTo>
                  <a:cubicBezTo>
                    <a:pt x="2526" y="0"/>
                    <a:pt x="2524" y="0"/>
                    <a:pt x="2522" y="0"/>
                  </a:cubicBezTo>
                  <a:cubicBezTo>
                    <a:pt x="3878" y="0"/>
                    <a:pt x="5160" y="608"/>
                    <a:pt x="6018" y="1653"/>
                  </a:cubicBezTo>
                  <a:lnTo>
                    <a:pt x="6021" y="1652"/>
                  </a:lnTo>
                  <a:cubicBezTo>
                    <a:pt x="5163" y="606"/>
                    <a:pt x="3881" y="0"/>
                    <a:pt x="2528" y="0"/>
                  </a:cubicBezTo>
                  <a:close/>
                  <a:moveTo>
                    <a:pt x="6917" y="3426"/>
                  </a:moveTo>
                  <a:cubicBezTo>
                    <a:pt x="7007" y="3785"/>
                    <a:pt x="7053" y="4155"/>
                    <a:pt x="7053" y="4526"/>
                  </a:cubicBezTo>
                  <a:cubicBezTo>
                    <a:pt x="7053" y="4155"/>
                    <a:pt x="7007" y="3785"/>
                    <a:pt x="6919" y="3426"/>
                  </a:cubicBezTo>
                  <a:close/>
                  <a:moveTo>
                    <a:pt x="6996" y="5233"/>
                  </a:moveTo>
                  <a:cubicBezTo>
                    <a:pt x="6986" y="5291"/>
                    <a:pt x="6976" y="5348"/>
                    <a:pt x="6965" y="5406"/>
                  </a:cubicBezTo>
                  <a:lnTo>
                    <a:pt x="6966" y="5406"/>
                  </a:lnTo>
                  <a:cubicBezTo>
                    <a:pt x="6976" y="5348"/>
                    <a:pt x="6986" y="5291"/>
                    <a:pt x="6996" y="5233"/>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7" name="Google Shape;1777;p36"/>
            <p:cNvSpPr/>
            <p:nvPr/>
          </p:nvSpPr>
          <p:spPr>
            <a:xfrm>
              <a:off x="3942625" y="1662675"/>
              <a:ext cx="22475" cy="44375"/>
            </a:xfrm>
            <a:custGeom>
              <a:avLst/>
              <a:gdLst/>
              <a:ahLst/>
              <a:cxnLst/>
              <a:rect l="l" t="t" r="r" b="b"/>
              <a:pathLst>
                <a:path w="899" h="1775" extrusionOk="0">
                  <a:moveTo>
                    <a:pt x="3" y="1"/>
                  </a:moveTo>
                  <a:cubicBezTo>
                    <a:pt x="3" y="1"/>
                    <a:pt x="3" y="1"/>
                    <a:pt x="3" y="1"/>
                  </a:cubicBezTo>
                  <a:lnTo>
                    <a:pt x="3" y="1"/>
                  </a:lnTo>
                  <a:lnTo>
                    <a:pt x="4" y="1"/>
                  </a:lnTo>
                  <a:close/>
                  <a:moveTo>
                    <a:pt x="3" y="1"/>
                  </a:moveTo>
                  <a:lnTo>
                    <a:pt x="1" y="2"/>
                  </a:lnTo>
                  <a:cubicBezTo>
                    <a:pt x="428" y="518"/>
                    <a:pt x="735" y="1124"/>
                    <a:pt x="898" y="1775"/>
                  </a:cubicBezTo>
                  <a:cubicBezTo>
                    <a:pt x="735" y="1125"/>
                    <a:pt x="430" y="519"/>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8" name="Google Shape;1778;p36"/>
            <p:cNvSpPr/>
            <p:nvPr/>
          </p:nvSpPr>
          <p:spPr>
            <a:xfrm>
              <a:off x="3777550" y="1621350"/>
              <a:ext cx="190900" cy="170275"/>
            </a:xfrm>
            <a:custGeom>
              <a:avLst/>
              <a:gdLst/>
              <a:ahLst/>
              <a:cxnLst/>
              <a:rect l="l" t="t" r="r" b="b"/>
              <a:pathLst>
                <a:path w="7636" h="6811" extrusionOk="0">
                  <a:moveTo>
                    <a:pt x="3011" y="0"/>
                  </a:moveTo>
                  <a:lnTo>
                    <a:pt x="2938" y="4"/>
                  </a:lnTo>
                  <a:lnTo>
                    <a:pt x="2933" y="4"/>
                  </a:lnTo>
                  <a:cubicBezTo>
                    <a:pt x="2909" y="4"/>
                    <a:pt x="2885" y="5"/>
                    <a:pt x="2861" y="7"/>
                  </a:cubicBezTo>
                  <a:lnTo>
                    <a:pt x="2834" y="7"/>
                  </a:lnTo>
                  <a:lnTo>
                    <a:pt x="2778" y="12"/>
                  </a:lnTo>
                  <a:lnTo>
                    <a:pt x="2744" y="14"/>
                  </a:lnTo>
                  <a:lnTo>
                    <a:pt x="2695" y="19"/>
                  </a:lnTo>
                  <a:lnTo>
                    <a:pt x="2655" y="22"/>
                  </a:lnTo>
                  <a:lnTo>
                    <a:pt x="2626" y="26"/>
                  </a:lnTo>
                  <a:cubicBezTo>
                    <a:pt x="2599" y="28"/>
                    <a:pt x="2572" y="31"/>
                    <a:pt x="2545" y="34"/>
                  </a:cubicBezTo>
                  <a:lnTo>
                    <a:pt x="2531" y="36"/>
                  </a:lnTo>
                  <a:lnTo>
                    <a:pt x="2480" y="43"/>
                  </a:lnTo>
                  <a:lnTo>
                    <a:pt x="2475" y="43"/>
                  </a:lnTo>
                  <a:cubicBezTo>
                    <a:pt x="1799" y="138"/>
                    <a:pt x="1154" y="387"/>
                    <a:pt x="587" y="770"/>
                  </a:cubicBezTo>
                  <a:cubicBezTo>
                    <a:pt x="1" y="1999"/>
                    <a:pt x="45" y="3438"/>
                    <a:pt x="704" y="4630"/>
                  </a:cubicBezTo>
                  <a:cubicBezTo>
                    <a:pt x="815" y="4590"/>
                    <a:pt x="930" y="4570"/>
                    <a:pt x="1044" y="4570"/>
                  </a:cubicBezTo>
                  <a:cubicBezTo>
                    <a:pt x="1323" y="4570"/>
                    <a:pt x="1596" y="4688"/>
                    <a:pt x="1789" y="4904"/>
                  </a:cubicBezTo>
                  <a:cubicBezTo>
                    <a:pt x="2059" y="5211"/>
                    <a:pt x="2116" y="5650"/>
                    <a:pt x="1932" y="6014"/>
                  </a:cubicBezTo>
                  <a:cubicBezTo>
                    <a:pt x="2676" y="6550"/>
                    <a:pt x="3540" y="6811"/>
                    <a:pt x="4400" y="6811"/>
                  </a:cubicBezTo>
                  <a:cubicBezTo>
                    <a:pt x="5565" y="6811"/>
                    <a:pt x="6720" y="6331"/>
                    <a:pt x="7551" y="5406"/>
                  </a:cubicBezTo>
                  <a:cubicBezTo>
                    <a:pt x="7563" y="5347"/>
                    <a:pt x="7571" y="5289"/>
                    <a:pt x="7581" y="5229"/>
                  </a:cubicBezTo>
                  <a:cubicBezTo>
                    <a:pt x="7583" y="5217"/>
                    <a:pt x="7585" y="5206"/>
                    <a:pt x="7586" y="5192"/>
                  </a:cubicBezTo>
                  <a:cubicBezTo>
                    <a:pt x="7588" y="5190"/>
                    <a:pt x="7588" y="5188"/>
                    <a:pt x="7588" y="5187"/>
                  </a:cubicBezTo>
                  <a:cubicBezTo>
                    <a:pt x="7615" y="5005"/>
                    <a:pt x="7631" y="4822"/>
                    <a:pt x="7636" y="4639"/>
                  </a:cubicBezTo>
                  <a:lnTo>
                    <a:pt x="7636" y="4623"/>
                  </a:lnTo>
                  <a:lnTo>
                    <a:pt x="7636" y="4582"/>
                  </a:lnTo>
                  <a:lnTo>
                    <a:pt x="7636" y="4524"/>
                  </a:lnTo>
                  <a:cubicBezTo>
                    <a:pt x="7631" y="2027"/>
                    <a:pt x="5606" y="2"/>
                    <a:pt x="3108" y="0"/>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9" name="Google Shape;1779;p36"/>
            <p:cNvSpPr/>
            <p:nvPr/>
          </p:nvSpPr>
          <p:spPr>
            <a:xfrm>
              <a:off x="3737250" y="1896425"/>
              <a:ext cx="226300" cy="226350"/>
            </a:xfrm>
            <a:custGeom>
              <a:avLst/>
              <a:gdLst/>
              <a:ahLst/>
              <a:cxnLst/>
              <a:rect l="l" t="t" r="r" b="b"/>
              <a:pathLst>
                <a:path w="9052" h="9054" extrusionOk="0">
                  <a:moveTo>
                    <a:pt x="4526" y="9053"/>
                  </a:moveTo>
                  <a:cubicBezTo>
                    <a:pt x="7019" y="9053"/>
                    <a:pt x="9052" y="7019"/>
                    <a:pt x="9052" y="4526"/>
                  </a:cubicBezTo>
                  <a:cubicBezTo>
                    <a:pt x="9052" y="2032"/>
                    <a:pt x="7019" y="0"/>
                    <a:pt x="4526" y="0"/>
                  </a:cubicBezTo>
                  <a:cubicBezTo>
                    <a:pt x="2032" y="0"/>
                    <a:pt x="0" y="2032"/>
                    <a:pt x="0" y="4526"/>
                  </a:cubicBezTo>
                  <a:cubicBezTo>
                    <a:pt x="0" y="7019"/>
                    <a:pt x="2033" y="9053"/>
                    <a:pt x="4526" y="9053"/>
                  </a:cubicBezTo>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0" name="Google Shape;1780;p36"/>
            <p:cNvSpPr/>
            <p:nvPr/>
          </p:nvSpPr>
          <p:spPr>
            <a:xfrm>
              <a:off x="3850400" y="1896375"/>
              <a:ext cx="87450" cy="41400"/>
            </a:xfrm>
            <a:custGeom>
              <a:avLst/>
              <a:gdLst/>
              <a:ahLst/>
              <a:cxnLst/>
              <a:rect l="l" t="t" r="r" b="b"/>
              <a:pathLst>
                <a:path w="3498" h="1656" extrusionOk="0">
                  <a:moveTo>
                    <a:pt x="0" y="1"/>
                  </a:moveTo>
                  <a:lnTo>
                    <a:pt x="0" y="2"/>
                  </a:lnTo>
                  <a:cubicBezTo>
                    <a:pt x="1354" y="2"/>
                    <a:pt x="2636" y="608"/>
                    <a:pt x="3494" y="1656"/>
                  </a:cubicBezTo>
                  <a:lnTo>
                    <a:pt x="3498" y="1654"/>
                  </a:lnTo>
                  <a:cubicBezTo>
                    <a:pt x="2638" y="607"/>
                    <a:pt x="1354" y="1"/>
                    <a:pt x="0"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1" name="Google Shape;1781;p36"/>
            <p:cNvSpPr/>
            <p:nvPr/>
          </p:nvSpPr>
          <p:spPr>
            <a:xfrm>
              <a:off x="3937775" y="1937750"/>
              <a:ext cx="22425" cy="44375"/>
            </a:xfrm>
            <a:custGeom>
              <a:avLst/>
              <a:gdLst/>
              <a:ahLst/>
              <a:cxnLst/>
              <a:rect l="l" t="t" r="r" b="b"/>
              <a:pathLst>
                <a:path w="897" h="1775" extrusionOk="0">
                  <a:moveTo>
                    <a:pt x="1" y="1"/>
                  </a:moveTo>
                  <a:cubicBezTo>
                    <a:pt x="427" y="518"/>
                    <a:pt x="733" y="1124"/>
                    <a:pt x="896" y="1775"/>
                  </a:cubicBezTo>
                  <a:cubicBezTo>
                    <a:pt x="735" y="1123"/>
                    <a:pt x="428" y="518"/>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2" name="Google Shape;1782;p36"/>
            <p:cNvSpPr/>
            <p:nvPr/>
          </p:nvSpPr>
          <p:spPr>
            <a:xfrm>
              <a:off x="3787350" y="1896675"/>
              <a:ext cx="55275" cy="19050"/>
            </a:xfrm>
            <a:custGeom>
              <a:avLst/>
              <a:gdLst/>
              <a:ahLst/>
              <a:cxnLst/>
              <a:rect l="l" t="t" r="r" b="b"/>
              <a:pathLst>
                <a:path w="2211" h="762" extrusionOk="0">
                  <a:moveTo>
                    <a:pt x="2211" y="0"/>
                  </a:moveTo>
                  <a:lnTo>
                    <a:pt x="2211" y="0"/>
                  </a:lnTo>
                  <a:cubicBezTo>
                    <a:pt x="1421" y="53"/>
                    <a:pt x="658" y="314"/>
                    <a:pt x="2" y="756"/>
                  </a:cubicBezTo>
                  <a:cubicBezTo>
                    <a:pt x="1" y="758"/>
                    <a:pt x="1" y="760"/>
                    <a:pt x="1" y="762"/>
                  </a:cubicBezTo>
                  <a:cubicBezTo>
                    <a:pt x="656" y="317"/>
                    <a:pt x="1419" y="55"/>
                    <a:pt x="2211"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3" name="Google Shape;1783;p36"/>
            <p:cNvSpPr/>
            <p:nvPr/>
          </p:nvSpPr>
          <p:spPr>
            <a:xfrm>
              <a:off x="3772675" y="1896375"/>
              <a:ext cx="190875" cy="170325"/>
            </a:xfrm>
            <a:custGeom>
              <a:avLst/>
              <a:gdLst/>
              <a:ahLst/>
              <a:cxnLst/>
              <a:rect l="l" t="t" r="r" b="b"/>
              <a:pathLst>
                <a:path w="7635" h="6813" extrusionOk="0">
                  <a:moveTo>
                    <a:pt x="3108" y="1"/>
                  </a:moveTo>
                  <a:lnTo>
                    <a:pt x="3109" y="2"/>
                  </a:lnTo>
                  <a:lnTo>
                    <a:pt x="3010" y="2"/>
                  </a:lnTo>
                  <a:lnTo>
                    <a:pt x="2944" y="4"/>
                  </a:lnTo>
                  <a:lnTo>
                    <a:pt x="2922" y="4"/>
                  </a:lnTo>
                  <a:lnTo>
                    <a:pt x="2864" y="7"/>
                  </a:lnTo>
                  <a:lnTo>
                    <a:pt x="2828" y="9"/>
                  </a:lnTo>
                  <a:lnTo>
                    <a:pt x="2796" y="11"/>
                  </a:lnTo>
                  <a:cubicBezTo>
                    <a:pt x="2004" y="65"/>
                    <a:pt x="1243" y="327"/>
                    <a:pt x="586" y="770"/>
                  </a:cubicBezTo>
                  <a:cubicBezTo>
                    <a:pt x="0" y="1999"/>
                    <a:pt x="43" y="3435"/>
                    <a:pt x="698" y="4627"/>
                  </a:cubicBezTo>
                  <a:lnTo>
                    <a:pt x="794" y="4579"/>
                  </a:lnTo>
                  <a:cubicBezTo>
                    <a:pt x="936" y="4507"/>
                    <a:pt x="1088" y="4473"/>
                    <a:pt x="1239" y="4473"/>
                  </a:cubicBezTo>
                  <a:cubicBezTo>
                    <a:pt x="1530" y="4473"/>
                    <a:pt x="1814" y="4600"/>
                    <a:pt x="2008" y="4838"/>
                  </a:cubicBezTo>
                  <a:cubicBezTo>
                    <a:pt x="2302" y="5197"/>
                    <a:pt x="2309" y="5713"/>
                    <a:pt x="2021" y="6079"/>
                  </a:cubicBezTo>
                  <a:cubicBezTo>
                    <a:pt x="2745" y="6572"/>
                    <a:pt x="3575" y="6812"/>
                    <a:pt x="4398" y="6812"/>
                  </a:cubicBezTo>
                  <a:cubicBezTo>
                    <a:pt x="5564" y="6812"/>
                    <a:pt x="6719" y="6331"/>
                    <a:pt x="7546" y="5407"/>
                  </a:cubicBezTo>
                  <a:cubicBezTo>
                    <a:pt x="7598" y="5153"/>
                    <a:pt x="7626" y="4897"/>
                    <a:pt x="7633" y="4640"/>
                  </a:cubicBezTo>
                  <a:lnTo>
                    <a:pt x="7633" y="4620"/>
                  </a:lnTo>
                  <a:cubicBezTo>
                    <a:pt x="7633" y="4608"/>
                    <a:pt x="7633" y="4596"/>
                    <a:pt x="7635" y="4584"/>
                  </a:cubicBezTo>
                  <a:lnTo>
                    <a:pt x="7635" y="4526"/>
                  </a:lnTo>
                  <a:cubicBezTo>
                    <a:pt x="7630" y="2028"/>
                    <a:pt x="5605" y="4"/>
                    <a:pt x="3108"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4" name="Google Shape;1784;p36"/>
            <p:cNvSpPr/>
            <p:nvPr/>
          </p:nvSpPr>
          <p:spPr>
            <a:xfrm>
              <a:off x="3732300" y="2171500"/>
              <a:ext cx="226325" cy="226300"/>
            </a:xfrm>
            <a:custGeom>
              <a:avLst/>
              <a:gdLst/>
              <a:ahLst/>
              <a:cxnLst/>
              <a:rect l="l" t="t" r="r" b="b"/>
              <a:pathLst>
                <a:path w="9053" h="9052" extrusionOk="0">
                  <a:moveTo>
                    <a:pt x="4525" y="9052"/>
                  </a:moveTo>
                  <a:cubicBezTo>
                    <a:pt x="7019" y="9052"/>
                    <a:pt x="9052" y="7019"/>
                    <a:pt x="9052" y="4526"/>
                  </a:cubicBezTo>
                  <a:cubicBezTo>
                    <a:pt x="9052" y="2031"/>
                    <a:pt x="7019" y="0"/>
                    <a:pt x="4525" y="0"/>
                  </a:cubicBezTo>
                  <a:cubicBezTo>
                    <a:pt x="2032" y="0"/>
                    <a:pt x="1" y="2033"/>
                    <a:pt x="1" y="4526"/>
                  </a:cubicBezTo>
                  <a:cubicBezTo>
                    <a:pt x="1" y="7017"/>
                    <a:pt x="2034" y="9052"/>
                    <a:pt x="4525"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5" name="Google Shape;1785;p36"/>
            <p:cNvSpPr/>
            <p:nvPr/>
          </p:nvSpPr>
          <p:spPr>
            <a:xfrm>
              <a:off x="3845450" y="2171500"/>
              <a:ext cx="112825" cy="104000"/>
            </a:xfrm>
            <a:custGeom>
              <a:avLst/>
              <a:gdLst/>
              <a:ahLst/>
              <a:cxnLst/>
              <a:rect l="l" t="t" r="r" b="b"/>
              <a:pathLst>
                <a:path w="4513" h="4160" extrusionOk="0">
                  <a:moveTo>
                    <a:pt x="6" y="0"/>
                  </a:moveTo>
                  <a:cubicBezTo>
                    <a:pt x="4" y="0"/>
                    <a:pt x="3" y="0"/>
                    <a:pt x="1" y="0"/>
                  </a:cubicBezTo>
                  <a:cubicBezTo>
                    <a:pt x="1354" y="2"/>
                    <a:pt x="2636" y="608"/>
                    <a:pt x="3496" y="1655"/>
                  </a:cubicBezTo>
                  <a:lnTo>
                    <a:pt x="3498" y="1653"/>
                  </a:lnTo>
                  <a:cubicBezTo>
                    <a:pt x="2641" y="608"/>
                    <a:pt x="1360" y="0"/>
                    <a:pt x="6" y="0"/>
                  </a:cubicBezTo>
                  <a:close/>
                  <a:moveTo>
                    <a:pt x="4392" y="3428"/>
                  </a:moveTo>
                  <a:cubicBezTo>
                    <a:pt x="4453" y="3668"/>
                    <a:pt x="4492" y="3913"/>
                    <a:pt x="4513" y="4160"/>
                  </a:cubicBezTo>
                  <a:cubicBezTo>
                    <a:pt x="4492" y="3913"/>
                    <a:pt x="4453" y="3668"/>
                    <a:pt x="4394"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6" name="Google Shape;1786;p36"/>
            <p:cNvSpPr/>
            <p:nvPr/>
          </p:nvSpPr>
          <p:spPr>
            <a:xfrm>
              <a:off x="3932800" y="2212825"/>
              <a:ext cx="22450" cy="44375"/>
            </a:xfrm>
            <a:custGeom>
              <a:avLst/>
              <a:gdLst/>
              <a:ahLst/>
              <a:cxnLst/>
              <a:rect l="l" t="t" r="r" b="b"/>
              <a:pathLst>
                <a:path w="898" h="1775" extrusionOk="0">
                  <a:moveTo>
                    <a:pt x="4" y="0"/>
                  </a:moveTo>
                  <a:lnTo>
                    <a:pt x="1" y="2"/>
                  </a:lnTo>
                  <a:cubicBezTo>
                    <a:pt x="428" y="518"/>
                    <a:pt x="735" y="1124"/>
                    <a:pt x="898" y="1775"/>
                  </a:cubicBezTo>
                  <a:cubicBezTo>
                    <a:pt x="736"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7" name="Google Shape;1787;p36"/>
            <p:cNvSpPr/>
            <p:nvPr/>
          </p:nvSpPr>
          <p:spPr>
            <a:xfrm>
              <a:off x="3782375" y="2172600"/>
              <a:ext cx="176300" cy="134075"/>
            </a:xfrm>
            <a:custGeom>
              <a:avLst/>
              <a:gdLst/>
              <a:ahLst/>
              <a:cxnLst/>
              <a:rect l="l" t="t" r="r" b="b"/>
              <a:pathLst>
                <a:path w="7052" h="5363" extrusionOk="0">
                  <a:moveTo>
                    <a:pt x="1889" y="0"/>
                  </a:moveTo>
                  <a:cubicBezTo>
                    <a:pt x="1824" y="9"/>
                    <a:pt x="1760" y="20"/>
                    <a:pt x="1696" y="32"/>
                  </a:cubicBezTo>
                  <a:lnTo>
                    <a:pt x="1696" y="32"/>
                  </a:lnTo>
                  <a:cubicBezTo>
                    <a:pt x="1760" y="20"/>
                    <a:pt x="1824" y="9"/>
                    <a:pt x="1889" y="0"/>
                  </a:cubicBezTo>
                  <a:close/>
                  <a:moveTo>
                    <a:pt x="1696" y="32"/>
                  </a:moveTo>
                  <a:lnTo>
                    <a:pt x="1696" y="32"/>
                  </a:lnTo>
                  <a:cubicBezTo>
                    <a:pt x="1090" y="144"/>
                    <a:pt x="515" y="379"/>
                    <a:pt x="2" y="722"/>
                  </a:cubicBezTo>
                  <a:lnTo>
                    <a:pt x="0" y="729"/>
                  </a:lnTo>
                  <a:cubicBezTo>
                    <a:pt x="512" y="382"/>
                    <a:pt x="1089" y="145"/>
                    <a:pt x="1696" y="32"/>
                  </a:cubicBezTo>
                  <a:close/>
                  <a:moveTo>
                    <a:pt x="7049" y="4482"/>
                  </a:moveTo>
                  <a:cubicBezTo>
                    <a:pt x="7049" y="4778"/>
                    <a:pt x="7021" y="5073"/>
                    <a:pt x="6964" y="5362"/>
                  </a:cubicBezTo>
                  <a:cubicBezTo>
                    <a:pt x="7022" y="5073"/>
                    <a:pt x="7051" y="4778"/>
                    <a:pt x="7049" y="4484"/>
                  </a:cubicBezTo>
                  <a:lnTo>
                    <a:pt x="7049" y="4482"/>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8" name="Google Shape;1788;p36"/>
            <p:cNvSpPr/>
            <p:nvPr/>
          </p:nvSpPr>
          <p:spPr>
            <a:xfrm>
              <a:off x="3767800" y="2171500"/>
              <a:ext cx="190825" cy="170275"/>
            </a:xfrm>
            <a:custGeom>
              <a:avLst/>
              <a:gdLst/>
              <a:ahLst/>
              <a:cxnLst/>
              <a:rect l="l" t="t" r="r" b="b"/>
              <a:pathLst>
                <a:path w="7633" h="6811" extrusionOk="0">
                  <a:moveTo>
                    <a:pt x="3010" y="0"/>
                  </a:moveTo>
                  <a:lnTo>
                    <a:pt x="2933" y="2"/>
                  </a:lnTo>
                  <a:lnTo>
                    <a:pt x="2931" y="2"/>
                  </a:lnTo>
                  <a:cubicBezTo>
                    <a:pt x="2907" y="3"/>
                    <a:pt x="2882" y="3"/>
                    <a:pt x="2858" y="5"/>
                  </a:cubicBezTo>
                  <a:lnTo>
                    <a:pt x="2833" y="7"/>
                  </a:lnTo>
                  <a:lnTo>
                    <a:pt x="2773" y="10"/>
                  </a:lnTo>
                  <a:lnTo>
                    <a:pt x="2746" y="14"/>
                  </a:lnTo>
                  <a:lnTo>
                    <a:pt x="2690" y="17"/>
                  </a:lnTo>
                  <a:lnTo>
                    <a:pt x="2655" y="22"/>
                  </a:lnTo>
                  <a:lnTo>
                    <a:pt x="2621" y="26"/>
                  </a:lnTo>
                  <a:lnTo>
                    <a:pt x="2545" y="34"/>
                  </a:lnTo>
                  <a:lnTo>
                    <a:pt x="2528" y="36"/>
                  </a:lnTo>
                  <a:lnTo>
                    <a:pt x="2477" y="43"/>
                  </a:lnTo>
                  <a:lnTo>
                    <a:pt x="2470" y="43"/>
                  </a:lnTo>
                  <a:cubicBezTo>
                    <a:pt x="1794" y="138"/>
                    <a:pt x="1149" y="388"/>
                    <a:pt x="583" y="770"/>
                  </a:cubicBezTo>
                  <a:cubicBezTo>
                    <a:pt x="1" y="1999"/>
                    <a:pt x="45" y="3433"/>
                    <a:pt x="699" y="4625"/>
                  </a:cubicBezTo>
                  <a:lnTo>
                    <a:pt x="989" y="4480"/>
                  </a:lnTo>
                  <a:cubicBezTo>
                    <a:pt x="1131" y="4409"/>
                    <a:pt x="1283" y="4374"/>
                    <a:pt x="1433" y="4374"/>
                  </a:cubicBezTo>
                  <a:cubicBezTo>
                    <a:pt x="1756" y="4374"/>
                    <a:pt x="2069" y="4532"/>
                    <a:pt x="2259" y="4815"/>
                  </a:cubicBezTo>
                  <a:cubicBezTo>
                    <a:pt x="2536" y="5232"/>
                    <a:pt x="2461" y="5791"/>
                    <a:pt x="2083" y="6118"/>
                  </a:cubicBezTo>
                  <a:cubicBezTo>
                    <a:pt x="2794" y="6584"/>
                    <a:pt x="3599" y="6810"/>
                    <a:pt x="4399" y="6810"/>
                  </a:cubicBezTo>
                  <a:cubicBezTo>
                    <a:pt x="5565" y="6810"/>
                    <a:pt x="6719" y="6329"/>
                    <a:pt x="7547" y="5406"/>
                  </a:cubicBezTo>
                  <a:cubicBezTo>
                    <a:pt x="7604" y="5117"/>
                    <a:pt x="7632" y="4822"/>
                    <a:pt x="7632" y="4526"/>
                  </a:cubicBezTo>
                  <a:cubicBezTo>
                    <a:pt x="7632" y="4403"/>
                    <a:pt x="7627" y="4281"/>
                    <a:pt x="7619" y="4160"/>
                  </a:cubicBezTo>
                  <a:cubicBezTo>
                    <a:pt x="7423" y="1812"/>
                    <a:pt x="5463" y="3"/>
                    <a:pt x="3107"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9" name="Google Shape;1789;p36"/>
            <p:cNvSpPr/>
            <p:nvPr/>
          </p:nvSpPr>
          <p:spPr>
            <a:xfrm>
              <a:off x="3541475" y="2535325"/>
              <a:ext cx="226350" cy="226300"/>
            </a:xfrm>
            <a:custGeom>
              <a:avLst/>
              <a:gdLst/>
              <a:ahLst/>
              <a:cxnLst/>
              <a:rect l="l" t="t" r="r" b="b"/>
              <a:pathLst>
                <a:path w="9054" h="9052" extrusionOk="0">
                  <a:moveTo>
                    <a:pt x="4528" y="9052"/>
                  </a:moveTo>
                  <a:cubicBezTo>
                    <a:pt x="7023" y="9052"/>
                    <a:pt x="9054" y="7019"/>
                    <a:pt x="9054" y="4524"/>
                  </a:cubicBezTo>
                  <a:cubicBezTo>
                    <a:pt x="9054" y="2031"/>
                    <a:pt x="7023" y="0"/>
                    <a:pt x="4528" y="0"/>
                  </a:cubicBezTo>
                  <a:cubicBezTo>
                    <a:pt x="2035" y="0"/>
                    <a:pt x="1" y="2031"/>
                    <a:pt x="1" y="4524"/>
                  </a:cubicBezTo>
                  <a:cubicBezTo>
                    <a:pt x="1" y="7019"/>
                    <a:pt x="2034" y="9052"/>
                    <a:pt x="4528" y="9052"/>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0" name="Google Shape;1790;p36"/>
            <p:cNvSpPr/>
            <p:nvPr/>
          </p:nvSpPr>
          <p:spPr>
            <a:xfrm>
              <a:off x="3654675" y="2535275"/>
              <a:ext cx="90175" cy="44900"/>
            </a:xfrm>
            <a:custGeom>
              <a:avLst/>
              <a:gdLst/>
              <a:ahLst/>
              <a:cxnLst/>
              <a:rect l="l" t="t" r="r" b="b"/>
              <a:pathLst>
                <a:path w="3607" h="1796" extrusionOk="0">
                  <a:moveTo>
                    <a:pt x="0" y="0"/>
                  </a:moveTo>
                  <a:cubicBezTo>
                    <a:pt x="1417" y="2"/>
                    <a:pt x="2750" y="666"/>
                    <a:pt x="3605" y="1795"/>
                  </a:cubicBezTo>
                  <a:lnTo>
                    <a:pt x="3607" y="1793"/>
                  </a:lnTo>
                  <a:cubicBezTo>
                    <a:pt x="2752" y="664"/>
                    <a:pt x="1417" y="0"/>
                    <a:pt x="0"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1" name="Google Shape;1791;p36"/>
            <p:cNvSpPr/>
            <p:nvPr/>
          </p:nvSpPr>
          <p:spPr>
            <a:xfrm>
              <a:off x="3744775" y="2580150"/>
              <a:ext cx="20675" cy="45275"/>
            </a:xfrm>
            <a:custGeom>
              <a:avLst/>
              <a:gdLst/>
              <a:ahLst/>
              <a:cxnLst/>
              <a:rect l="l" t="t" r="r" b="b"/>
              <a:pathLst>
                <a:path w="827" h="1811" extrusionOk="0">
                  <a:moveTo>
                    <a:pt x="1" y="0"/>
                  </a:moveTo>
                  <a:cubicBezTo>
                    <a:pt x="408" y="535"/>
                    <a:pt x="689" y="1153"/>
                    <a:pt x="827" y="1810"/>
                  </a:cubicBezTo>
                  <a:cubicBezTo>
                    <a:pt x="690" y="1153"/>
                    <a:pt x="409" y="535"/>
                    <a:pt x="3"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2" name="Google Shape;1792;p36"/>
            <p:cNvSpPr/>
            <p:nvPr/>
          </p:nvSpPr>
          <p:spPr>
            <a:xfrm>
              <a:off x="3591625" y="2535575"/>
              <a:ext cx="174800" cy="134925"/>
            </a:xfrm>
            <a:custGeom>
              <a:avLst/>
              <a:gdLst/>
              <a:ahLst/>
              <a:cxnLst/>
              <a:rect l="l" t="t" r="r" b="b"/>
              <a:pathLst>
                <a:path w="6992" h="5397" extrusionOk="0">
                  <a:moveTo>
                    <a:pt x="2211" y="0"/>
                  </a:moveTo>
                  <a:cubicBezTo>
                    <a:pt x="1421" y="53"/>
                    <a:pt x="658" y="314"/>
                    <a:pt x="2" y="756"/>
                  </a:cubicBezTo>
                  <a:cubicBezTo>
                    <a:pt x="1" y="758"/>
                    <a:pt x="1" y="760"/>
                    <a:pt x="1" y="761"/>
                  </a:cubicBezTo>
                  <a:cubicBezTo>
                    <a:pt x="656" y="317"/>
                    <a:pt x="1419" y="55"/>
                    <a:pt x="2211" y="0"/>
                  </a:cubicBezTo>
                  <a:close/>
                  <a:moveTo>
                    <a:pt x="6992" y="5226"/>
                  </a:moveTo>
                  <a:lnTo>
                    <a:pt x="6992" y="5226"/>
                  </a:lnTo>
                  <a:cubicBezTo>
                    <a:pt x="6990" y="5234"/>
                    <a:pt x="6988" y="5241"/>
                    <a:pt x="6988" y="5250"/>
                  </a:cubicBezTo>
                  <a:cubicBezTo>
                    <a:pt x="6988" y="5241"/>
                    <a:pt x="6992" y="5234"/>
                    <a:pt x="6992" y="5226"/>
                  </a:cubicBezTo>
                  <a:close/>
                  <a:moveTo>
                    <a:pt x="6985" y="5263"/>
                  </a:moveTo>
                  <a:cubicBezTo>
                    <a:pt x="6978" y="5308"/>
                    <a:pt x="6970" y="5352"/>
                    <a:pt x="6961" y="5396"/>
                  </a:cubicBezTo>
                  <a:cubicBezTo>
                    <a:pt x="6970" y="5354"/>
                    <a:pt x="6978" y="5309"/>
                    <a:pt x="6985" y="5265"/>
                  </a:cubicBezTo>
                  <a:lnTo>
                    <a:pt x="6985" y="5263"/>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3" name="Google Shape;1793;p36"/>
            <p:cNvSpPr/>
            <p:nvPr/>
          </p:nvSpPr>
          <p:spPr>
            <a:xfrm>
              <a:off x="3576300" y="2535275"/>
              <a:ext cx="191500" cy="170300"/>
            </a:xfrm>
            <a:custGeom>
              <a:avLst/>
              <a:gdLst/>
              <a:ahLst/>
              <a:cxnLst/>
              <a:rect l="l" t="t" r="r" b="b"/>
              <a:pathLst>
                <a:path w="7660" h="6812" extrusionOk="0">
                  <a:moveTo>
                    <a:pt x="3134" y="0"/>
                  </a:moveTo>
                  <a:lnTo>
                    <a:pt x="3135" y="2"/>
                  </a:lnTo>
                  <a:lnTo>
                    <a:pt x="3036" y="2"/>
                  </a:lnTo>
                  <a:lnTo>
                    <a:pt x="2970" y="4"/>
                  </a:lnTo>
                  <a:lnTo>
                    <a:pt x="2948" y="4"/>
                  </a:lnTo>
                  <a:lnTo>
                    <a:pt x="2892" y="5"/>
                  </a:lnTo>
                  <a:lnTo>
                    <a:pt x="2854" y="9"/>
                  </a:lnTo>
                  <a:lnTo>
                    <a:pt x="2822" y="11"/>
                  </a:lnTo>
                  <a:cubicBezTo>
                    <a:pt x="2032" y="65"/>
                    <a:pt x="1269" y="326"/>
                    <a:pt x="612" y="770"/>
                  </a:cubicBezTo>
                  <a:cubicBezTo>
                    <a:pt x="1" y="2054"/>
                    <a:pt x="75" y="3561"/>
                    <a:pt x="813" y="4776"/>
                  </a:cubicBezTo>
                  <a:lnTo>
                    <a:pt x="992" y="4686"/>
                  </a:lnTo>
                  <a:cubicBezTo>
                    <a:pt x="1135" y="4614"/>
                    <a:pt x="1287" y="4580"/>
                    <a:pt x="1438" y="4580"/>
                  </a:cubicBezTo>
                  <a:cubicBezTo>
                    <a:pt x="1801" y="4580"/>
                    <a:pt x="2151" y="4780"/>
                    <a:pt x="2325" y="5127"/>
                  </a:cubicBezTo>
                  <a:cubicBezTo>
                    <a:pt x="2498" y="5471"/>
                    <a:pt x="2458" y="5887"/>
                    <a:pt x="2219" y="6190"/>
                  </a:cubicBezTo>
                  <a:cubicBezTo>
                    <a:pt x="2904" y="6608"/>
                    <a:pt x="3667" y="6811"/>
                    <a:pt x="4425" y="6811"/>
                  </a:cubicBezTo>
                  <a:cubicBezTo>
                    <a:pt x="5593" y="6811"/>
                    <a:pt x="6747" y="6328"/>
                    <a:pt x="7572" y="5406"/>
                  </a:cubicBezTo>
                  <a:cubicBezTo>
                    <a:pt x="7581" y="5362"/>
                    <a:pt x="7589" y="5318"/>
                    <a:pt x="7598" y="5274"/>
                  </a:cubicBezTo>
                  <a:cubicBezTo>
                    <a:pt x="7598" y="5269"/>
                    <a:pt x="7598" y="5263"/>
                    <a:pt x="7600" y="5258"/>
                  </a:cubicBezTo>
                  <a:cubicBezTo>
                    <a:pt x="7600" y="5250"/>
                    <a:pt x="7603" y="5243"/>
                    <a:pt x="7603" y="5235"/>
                  </a:cubicBezTo>
                  <a:cubicBezTo>
                    <a:pt x="7637" y="5018"/>
                    <a:pt x="7656" y="4800"/>
                    <a:pt x="7659" y="4582"/>
                  </a:cubicBezTo>
                  <a:lnTo>
                    <a:pt x="7659" y="4524"/>
                  </a:lnTo>
                  <a:cubicBezTo>
                    <a:pt x="7656" y="2027"/>
                    <a:pt x="5631" y="4"/>
                    <a:pt x="3134"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4" name="Google Shape;1794;p36"/>
            <p:cNvSpPr/>
            <p:nvPr/>
          </p:nvSpPr>
          <p:spPr>
            <a:xfrm>
              <a:off x="3722525" y="2721600"/>
              <a:ext cx="226350" cy="226350"/>
            </a:xfrm>
            <a:custGeom>
              <a:avLst/>
              <a:gdLst/>
              <a:ahLst/>
              <a:cxnLst/>
              <a:rect l="l" t="t" r="r" b="b"/>
              <a:pathLst>
                <a:path w="9054" h="9054" extrusionOk="0">
                  <a:moveTo>
                    <a:pt x="4526" y="9053"/>
                  </a:moveTo>
                  <a:cubicBezTo>
                    <a:pt x="7019" y="9053"/>
                    <a:pt x="9054" y="7020"/>
                    <a:pt x="9054" y="4526"/>
                  </a:cubicBezTo>
                  <a:cubicBezTo>
                    <a:pt x="9054" y="2033"/>
                    <a:pt x="7019" y="0"/>
                    <a:pt x="4526" y="0"/>
                  </a:cubicBezTo>
                  <a:cubicBezTo>
                    <a:pt x="2033" y="0"/>
                    <a:pt x="0" y="2035"/>
                    <a:pt x="0" y="4526"/>
                  </a:cubicBezTo>
                  <a:cubicBezTo>
                    <a:pt x="0" y="7017"/>
                    <a:pt x="2035" y="9053"/>
                    <a:pt x="4526" y="9053"/>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5" name="Google Shape;1795;p36"/>
            <p:cNvSpPr/>
            <p:nvPr/>
          </p:nvSpPr>
          <p:spPr>
            <a:xfrm>
              <a:off x="3772575" y="2721600"/>
              <a:ext cx="176250" cy="135200"/>
            </a:xfrm>
            <a:custGeom>
              <a:avLst/>
              <a:gdLst/>
              <a:ahLst/>
              <a:cxnLst/>
              <a:rect l="l" t="t" r="r" b="b"/>
              <a:pathLst>
                <a:path w="7050" h="5408" extrusionOk="0">
                  <a:moveTo>
                    <a:pt x="1889" y="44"/>
                  </a:moveTo>
                  <a:cubicBezTo>
                    <a:pt x="1824" y="53"/>
                    <a:pt x="1760" y="64"/>
                    <a:pt x="1696" y="76"/>
                  </a:cubicBezTo>
                  <a:lnTo>
                    <a:pt x="1696" y="76"/>
                  </a:lnTo>
                  <a:cubicBezTo>
                    <a:pt x="1760" y="64"/>
                    <a:pt x="1824" y="53"/>
                    <a:pt x="1889" y="44"/>
                  </a:cubicBezTo>
                  <a:close/>
                  <a:moveTo>
                    <a:pt x="1696" y="76"/>
                  </a:moveTo>
                  <a:cubicBezTo>
                    <a:pt x="1091" y="188"/>
                    <a:pt x="515" y="421"/>
                    <a:pt x="4" y="765"/>
                  </a:cubicBezTo>
                  <a:cubicBezTo>
                    <a:pt x="2" y="768"/>
                    <a:pt x="1" y="770"/>
                    <a:pt x="1" y="771"/>
                  </a:cubicBezTo>
                  <a:cubicBezTo>
                    <a:pt x="512" y="425"/>
                    <a:pt x="1089" y="188"/>
                    <a:pt x="1696" y="76"/>
                  </a:cubicBezTo>
                  <a:close/>
                  <a:moveTo>
                    <a:pt x="2530" y="0"/>
                  </a:moveTo>
                  <a:cubicBezTo>
                    <a:pt x="2528" y="0"/>
                    <a:pt x="2526" y="0"/>
                    <a:pt x="2524" y="0"/>
                  </a:cubicBezTo>
                  <a:cubicBezTo>
                    <a:pt x="3879" y="0"/>
                    <a:pt x="5162" y="608"/>
                    <a:pt x="6020" y="1655"/>
                  </a:cubicBezTo>
                  <a:lnTo>
                    <a:pt x="6023" y="1653"/>
                  </a:lnTo>
                  <a:cubicBezTo>
                    <a:pt x="5166" y="608"/>
                    <a:pt x="3883" y="0"/>
                    <a:pt x="2530" y="0"/>
                  </a:cubicBezTo>
                  <a:close/>
                  <a:moveTo>
                    <a:pt x="6917" y="3426"/>
                  </a:moveTo>
                  <a:lnTo>
                    <a:pt x="6915" y="3428"/>
                  </a:lnTo>
                  <a:cubicBezTo>
                    <a:pt x="6976" y="3666"/>
                    <a:pt x="7015" y="3909"/>
                    <a:pt x="7036" y="4154"/>
                  </a:cubicBezTo>
                  <a:lnTo>
                    <a:pt x="7036" y="4154"/>
                  </a:lnTo>
                  <a:cubicBezTo>
                    <a:pt x="7015" y="3909"/>
                    <a:pt x="6976" y="3666"/>
                    <a:pt x="6917" y="3426"/>
                  </a:cubicBezTo>
                  <a:close/>
                  <a:moveTo>
                    <a:pt x="7050" y="4526"/>
                  </a:moveTo>
                  <a:cubicBezTo>
                    <a:pt x="7050" y="4526"/>
                    <a:pt x="7050" y="4527"/>
                    <a:pt x="7050" y="4528"/>
                  </a:cubicBezTo>
                  <a:lnTo>
                    <a:pt x="7050" y="4528"/>
                  </a:lnTo>
                  <a:lnTo>
                    <a:pt x="7050" y="4526"/>
                  </a:lnTo>
                  <a:close/>
                  <a:moveTo>
                    <a:pt x="7050" y="4530"/>
                  </a:moveTo>
                  <a:cubicBezTo>
                    <a:pt x="7050" y="4585"/>
                    <a:pt x="7050" y="4640"/>
                    <a:pt x="7048" y="4694"/>
                  </a:cubicBezTo>
                  <a:lnTo>
                    <a:pt x="7048" y="4694"/>
                  </a:lnTo>
                  <a:cubicBezTo>
                    <a:pt x="7050" y="4639"/>
                    <a:pt x="7050" y="4584"/>
                    <a:pt x="7050" y="4530"/>
                  </a:cubicBezTo>
                  <a:close/>
                  <a:moveTo>
                    <a:pt x="7012" y="5110"/>
                  </a:moveTo>
                  <a:cubicBezTo>
                    <a:pt x="7006" y="5160"/>
                    <a:pt x="6999" y="5210"/>
                    <a:pt x="6991" y="5260"/>
                  </a:cubicBezTo>
                  <a:lnTo>
                    <a:pt x="6991" y="5260"/>
                  </a:lnTo>
                  <a:cubicBezTo>
                    <a:pt x="6999" y="5211"/>
                    <a:pt x="7006" y="5161"/>
                    <a:pt x="7012" y="5110"/>
                  </a:cubicBezTo>
                  <a:close/>
                  <a:moveTo>
                    <a:pt x="6991" y="5260"/>
                  </a:moveTo>
                  <a:cubicBezTo>
                    <a:pt x="6983" y="5310"/>
                    <a:pt x="6973" y="5359"/>
                    <a:pt x="6963" y="5408"/>
                  </a:cubicBezTo>
                  <a:lnTo>
                    <a:pt x="6965" y="5408"/>
                  </a:lnTo>
                  <a:cubicBezTo>
                    <a:pt x="6974" y="5359"/>
                    <a:pt x="6983" y="5309"/>
                    <a:pt x="6991" y="526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6" name="Google Shape;1796;p36"/>
            <p:cNvSpPr/>
            <p:nvPr/>
          </p:nvSpPr>
          <p:spPr>
            <a:xfrm>
              <a:off x="3923050" y="2762975"/>
              <a:ext cx="22425" cy="44325"/>
            </a:xfrm>
            <a:custGeom>
              <a:avLst/>
              <a:gdLst/>
              <a:ahLst/>
              <a:cxnLst/>
              <a:rect l="l" t="t" r="r" b="b"/>
              <a:pathLst>
                <a:path w="897" h="1773" extrusionOk="0">
                  <a:moveTo>
                    <a:pt x="2" y="0"/>
                  </a:moveTo>
                  <a:cubicBezTo>
                    <a:pt x="3" y="0"/>
                    <a:pt x="3" y="1"/>
                    <a:pt x="3" y="1"/>
                  </a:cubicBezTo>
                  <a:lnTo>
                    <a:pt x="3" y="1"/>
                  </a:lnTo>
                  <a:lnTo>
                    <a:pt x="4" y="0"/>
                  </a:lnTo>
                  <a:close/>
                  <a:moveTo>
                    <a:pt x="3" y="1"/>
                  </a:moveTo>
                  <a:lnTo>
                    <a:pt x="1" y="2"/>
                  </a:lnTo>
                  <a:cubicBezTo>
                    <a:pt x="426" y="518"/>
                    <a:pt x="733" y="1124"/>
                    <a:pt x="896" y="1773"/>
                  </a:cubicBezTo>
                  <a:cubicBezTo>
                    <a:pt x="735" y="1122"/>
                    <a:pt x="428" y="518"/>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7" name="Google Shape;1797;p36"/>
            <p:cNvSpPr/>
            <p:nvPr/>
          </p:nvSpPr>
          <p:spPr>
            <a:xfrm>
              <a:off x="3758075" y="2721550"/>
              <a:ext cx="190750" cy="170350"/>
            </a:xfrm>
            <a:custGeom>
              <a:avLst/>
              <a:gdLst/>
              <a:ahLst/>
              <a:cxnLst/>
              <a:rect l="l" t="t" r="r" b="b"/>
              <a:pathLst>
                <a:path w="7630" h="6814" extrusionOk="0">
                  <a:moveTo>
                    <a:pt x="3102" y="0"/>
                  </a:moveTo>
                  <a:lnTo>
                    <a:pt x="3104" y="2"/>
                  </a:lnTo>
                  <a:lnTo>
                    <a:pt x="3007" y="2"/>
                  </a:lnTo>
                  <a:cubicBezTo>
                    <a:pt x="2981" y="2"/>
                    <a:pt x="2956" y="4"/>
                    <a:pt x="2932" y="6"/>
                  </a:cubicBezTo>
                  <a:lnTo>
                    <a:pt x="2930" y="6"/>
                  </a:lnTo>
                  <a:cubicBezTo>
                    <a:pt x="2905" y="6"/>
                    <a:pt x="2881" y="7"/>
                    <a:pt x="2855" y="9"/>
                  </a:cubicBezTo>
                  <a:lnTo>
                    <a:pt x="2832" y="9"/>
                  </a:lnTo>
                  <a:lnTo>
                    <a:pt x="2772" y="14"/>
                  </a:lnTo>
                  <a:lnTo>
                    <a:pt x="2745" y="16"/>
                  </a:lnTo>
                  <a:cubicBezTo>
                    <a:pt x="2726" y="17"/>
                    <a:pt x="2707" y="19"/>
                    <a:pt x="2689" y="21"/>
                  </a:cubicBezTo>
                  <a:lnTo>
                    <a:pt x="2653" y="24"/>
                  </a:lnTo>
                  <a:lnTo>
                    <a:pt x="2619" y="28"/>
                  </a:lnTo>
                  <a:lnTo>
                    <a:pt x="2544" y="36"/>
                  </a:lnTo>
                  <a:lnTo>
                    <a:pt x="2527" y="38"/>
                  </a:lnTo>
                  <a:lnTo>
                    <a:pt x="2474" y="45"/>
                  </a:lnTo>
                  <a:lnTo>
                    <a:pt x="2469" y="45"/>
                  </a:lnTo>
                  <a:cubicBezTo>
                    <a:pt x="1793" y="142"/>
                    <a:pt x="1148" y="390"/>
                    <a:pt x="581" y="773"/>
                  </a:cubicBezTo>
                  <a:cubicBezTo>
                    <a:pt x="0" y="2003"/>
                    <a:pt x="43" y="3436"/>
                    <a:pt x="696" y="4628"/>
                  </a:cubicBezTo>
                  <a:lnTo>
                    <a:pt x="1378" y="4284"/>
                  </a:lnTo>
                  <a:cubicBezTo>
                    <a:pt x="1521" y="4212"/>
                    <a:pt x="1673" y="4178"/>
                    <a:pt x="1824" y="4178"/>
                  </a:cubicBezTo>
                  <a:cubicBezTo>
                    <a:pt x="2187" y="4178"/>
                    <a:pt x="2538" y="4378"/>
                    <a:pt x="2712" y="4725"/>
                  </a:cubicBezTo>
                  <a:cubicBezTo>
                    <a:pt x="2959" y="5216"/>
                    <a:pt x="2762" y="5813"/>
                    <a:pt x="2271" y="6059"/>
                  </a:cubicBezTo>
                  <a:lnTo>
                    <a:pt x="2110" y="6140"/>
                  </a:lnTo>
                  <a:cubicBezTo>
                    <a:pt x="2813" y="6593"/>
                    <a:pt x="3608" y="6813"/>
                    <a:pt x="4396" y="6813"/>
                  </a:cubicBezTo>
                  <a:cubicBezTo>
                    <a:pt x="5563" y="6813"/>
                    <a:pt x="6717" y="6331"/>
                    <a:pt x="7545" y="5408"/>
                  </a:cubicBezTo>
                  <a:cubicBezTo>
                    <a:pt x="7565" y="5311"/>
                    <a:pt x="7580" y="5211"/>
                    <a:pt x="7594" y="5110"/>
                  </a:cubicBezTo>
                  <a:cubicBezTo>
                    <a:pt x="7594" y="5105"/>
                    <a:pt x="7596" y="5100"/>
                    <a:pt x="7596" y="5093"/>
                  </a:cubicBezTo>
                  <a:lnTo>
                    <a:pt x="7599" y="5068"/>
                  </a:lnTo>
                  <a:cubicBezTo>
                    <a:pt x="7601" y="5056"/>
                    <a:pt x="7603" y="5044"/>
                    <a:pt x="7603" y="5032"/>
                  </a:cubicBezTo>
                  <a:cubicBezTo>
                    <a:pt x="7604" y="5029"/>
                    <a:pt x="7604" y="5025"/>
                    <a:pt x="7603" y="5023"/>
                  </a:cubicBezTo>
                  <a:cubicBezTo>
                    <a:pt x="7606" y="5006"/>
                    <a:pt x="7608" y="4991"/>
                    <a:pt x="7608" y="4974"/>
                  </a:cubicBezTo>
                  <a:cubicBezTo>
                    <a:pt x="7608" y="4974"/>
                    <a:pt x="7608" y="4974"/>
                    <a:pt x="7608" y="4972"/>
                  </a:cubicBezTo>
                  <a:cubicBezTo>
                    <a:pt x="7613" y="4918"/>
                    <a:pt x="7618" y="4863"/>
                    <a:pt x="7621" y="4809"/>
                  </a:cubicBezTo>
                  <a:lnTo>
                    <a:pt x="7621" y="4807"/>
                  </a:lnTo>
                  <a:lnTo>
                    <a:pt x="7625" y="4754"/>
                  </a:lnTo>
                  <a:lnTo>
                    <a:pt x="7625" y="4725"/>
                  </a:lnTo>
                  <a:cubicBezTo>
                    <a:pt x="7625" y="4715"/>
                    <a:pt x="7626" y="4708"/>
                    <a:pt x="7626" y="4700"/>
                  </a:cubicBezTo>
                  <a:cubicBezTo>
                    <a:pt x="7628" y="4642"/>
                    <a:pt x="7630" y="4584"/>
                    <a:pt x="7630" y="4528"/>
                  </a:cubicBezTo>
                  <a:cubicBezTo>
                    <a:pt x="7630" y="4404"/>
                    <a:pt x="7625" y="4283"/>
                    <a:pt x="7615" y="4162"/>
                  </a:cubicBezTo>
                  <a:cubicBezTo>
                    <a:pt x="7419" y="1814"/>
                    <a:pt x="5459" y="6"/>
                    <a:pt x="3102"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8" name="Google Shape;1798;p36"/>
            <p:cNvSpPr/>
            <p:nvPr/>
          </p:nvSpPr>
          <p:spPr>
            <a:xfrm>
              <a:off x="3717625" y="2996650"/>
              <a:ext cx="226350" cy="226375"/>
            </a:xfrm>
            <a:custGeom>
              <a:avLst/>
              <a:gdLst/>
              <a:ahLst/>
              <a:cxnLst/>
              <a:rect l="l" t="t" r="r" b="b"/>
              <a:pathLst>
                <a:path w="9054" h="9055" extrusionOk="0">
                  <a:moveTo>
                    <a:pt x="4526" y="9054"/>
                  </a:moveTo>
                  <a:cubicBezTo>
                    <a:pt x="7019" y="9054"/>
                    <a:pt x="9054" y="7020"/>
                    <a:pt x="9054" y="4527"/>
                  </a:cubicBezTo>
                  <a:cubicBezTo>
                    <a:pt x="9054" y="2032"/>
                    <a:pt x="7019" y="1"/>
                    <a:pt x="4526" y="1"/>
                  </a:cubicBezTo>
                  <a:cubicBezTo>
                    <a:pt x="2032" y="1"/>
                    <a:pt x="0" y="2034"/>
                    <a:pt x="0" y="4527"/>
                  </a:cubicBezTo>
                  <a:cubicBezTo>
                    <a:pt x="0" y="7018"/>
                    <a:pt x="2032" y="9054"/>
                    <a:pt x="4526" y="9054"/>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9" name="Google Shape;1799;p36"/>
            <p:cNvSpPr/>
            <p:nvPr/>
          </p:nvSpPr>
          <p:spPr>
            <a:xfrm>
              <a:off x="3830775" y="2996650"/>
              <a:ext cx="112825" cy="104025"/>
            </a:xfrm>
            <a:custGeom>
              <a:avLst/>
              <a:gdLst/>
              <a:ahLst/>
              <a:cxnLst/>
              <a:rect l="l" t="t" r="r" b="b"/>
              <a:pathLst>
                <a:path w="4513" h="4161" extrusionOk="0">
                  <a:moveTo>
                    <a:pt x="6" y="1"/>
                  </a:moveTo>
                  <a:cubicBezTo>
                    <a:pt x="4" y="1"/>
                    <a:pt x="2" y="1"/>
                    <a:pt x="0" y="1"/>
                  </a:cubicBezTo>
                  <a:cubicBezTo>
                    <a:pt x="1354" y="1"/>
                    <a:pt x="2636" y="609"/>
                    <a:pt x="3496" y="1656"/>
                  </a:cubicBezTo>
                  <a:lnTo>
                    <a:pt x="3498" y="1654"/>
                  </a:lnTo>
                  <a:cubicBezTo>
                    <a:pt x="2641" y="609"/>
                    <a:pt x="1358" y="1"/>
                    <a:pt x="6" y="1"/>
                  </a:cubicBezTo>
                  <a:close/>
                  <a:moveTo>
                    <a:pt x="4394" y="3432"/>
                  </a:moveTo>
                  <a:cubicBezTo>
                    <a:pt x="4453" y="3671"/>
                    <a:pt x="4492" y="3914"/>
                    <a:pt x="4512" y="4161"/>
                  </a:cubicBezTo>
                  <a:cubicBezTo>
                    <a:pt x="4494" y="3914"/>
                    <a:pt x="4453" y="3671"/>
                    <a:pt x="4394" y="3432"/>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0" name="Google Shape;1800;p36"/>
            <p:cNvSpPr/>
            <p:nvPr/>
          </p:nvSpPr>
          <p:spPr>
            <a:xfrm>
              <a:off x="3918150" y="3038000"/>
              <a:ext cx="22425" cy="44425"/>
            </a:xfrm>
            <a:custGeom>
              <a:avLst/>
              <a:gdLst/>
              <a:ahLst/>
              <a:cxnLst/>
              <a:rect l="l" t="t" r="r" b="b"/>
              <a:pathLst>
                <a:path w="897" h="1777" extrusionOk="0">
                  <a:moveTo>
                    <a:pt x="3" y="0"/>
                  </a:moveTo>
                  <a:cubicBezTo>
                    <a:pt x="3" y="1"/>
                    <a:pt x="3" y="1"/>
                    <a:pt x="3" y="1"/>
                  </a:cubicBezTo>
                  <a:lnTo>
                    <a:pt x="3" y="1"/>
                  </a:lnTo>
                  <a:lnTo>
                    <a:pt x="4" y="0"/>
                  </a:lnTo>
                  <a:close/>
                  <a:moveTo>
                    <a:pt x="3" y="1"/>
                  </a:moveTo>
                  <a:lnTo>
                    <a:pt x="1" y="2"/>
                  </a:lnTo>
                  <a:cubicBezTo>
                    <a:pt x="427" y="520"/>
                    <a:pt x="733" y="1126"/>
                    <a:pt x="897" y="1776"/>
                  </a:cubicBezTo>
                  <a:cubicBezTo>
                    <a:pt x="735" y="1126"/>
                    <a:pt x="430" y="518"/>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1" name="Google Shape;1801;p36"/>
            <p:cNvSpPr/>
            <p:nvPr/>
          </p:nvSpPr>
          <p:spPr>
            <a:xfrm>
              <a:off x="3767650" y="2996950"/>
              <a:ext cx="176300" cy="134925"/>
            </a:xfrm>
            <a:custGeom>
              <a:avLst/>
              <a:gdLst/>
              <a:ahLst/>
              <a:cxnLst/>
              <a:rect l="l" t="t" r="r" b="b"/>
              <a:pathLst>
                <a:path w="7052" h="5397" extrusionOk="0">
                  <a:moveTo>
                    <a:pt x="2214" y="1"/>
                  </a:moveTo>
                  <a:cubicBezTo>
                    <a:pt x="1424" y="52"/>
                    <a:pt x="661" y="313"/>
                    <a:pt x="4" y="755"/>
                  </a:cubicBezTo>
                  <a:cubicBezTo>
                    <a:pt x="2" y="757"/>
                    <a:pt x="2" y="759"/>
                    <a:pt x="0" y="762"/>
                  </a:cubicBezTo>
                  <a:cubicBezTo>
                    <a:pt x="659" y="316"/>
                    <a:pt x="1422" y="54"/>
                    <a:pt x="2214" y="1"/>
                  </a:cubicBezTo>
                  <a:close/>
                  <a:moveTo>
                    <a:pt x="7051" y="4513"/>
                  </a:moveTo>
                  <a:cubicBezTo>
                    <a:pt x="7051" y="4571"/>
                    <a:pt x="7049" y="4629"/>
                    <a:pt x="7048" y="4685"/>
                  </a:cubicBezTo>
                  <a:cubicBezTo>
                    <a:pt x="7049" y="4629"/>
                    <a:pt x="7051" y="4573"/>
                    <a:pt x="7051" y="4515"/>
                  </a:cubicBezTo>
                  <a:lnTo>
                    <a:pt x="7051" y="4513"/>
                  </a:lnTo>
                  <a:close/>
                  <a:moveTo>
                    <a:pt x="7046" y="4712"/>
                  </a:moveTo>
                  <a:lnTo>
                    <a:pt x="7046" y="4712"/>
                  </a:lnTo>
                  <a:cubicBezTo>
                    <a:pt x="7044" y="4721"/>
                    <a:pt x="7044" y="4731"/>
                    <a:pt x="7044" y="4741"/>
                  </a:cubicBezTo>
                  <a:cubicBezTo>
                    <a:pt x="7046" y="4731"/>
                    <a:pt x="7046" y="4721"/>
                    <a:pt x="7046" y="4712"/>
                  </a:cubicBezTo>
                  <a:close/>
                  <a:moveTo>
                    <a:pt x="7014" y="5097"/>
                  </a:moveTo>
                  <a:cubicBezTo>
                    <a:pt x="7000" y="5199"/>
                    <a:pt x="6985" y="5298"/>
                    <a:pt x="6964" y="5395"/>
                  </a:cubicBezTo>
                  <a:lnTo>
                    <a:pt x="6964" y="5397"/>
                  </a:lnTo>
                  <a:cubicBezTo>
                    <a:pt x="6985" y="5300"/>
                    <a:pt x="7002" y="5199"/>
                    <a:pt x="7014" y="5099"/>
                  </a:cubicBezTo>
                  <a:lnTo>
                    <a:pt x="7014" y="5097"/>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2" name="Google Shape;1802;p36"/>
            <p:cNvSpPr/>
            <p:nvPr/>
          </p:nvSpPr>
          <p:spPr>
            <a:xfrm>
              <a:off x="3753075" y="2996625"/>
              <a:ext cx="190875" cy="170350"/>
            </a:xfrm>
            <a:custGeom>
              <a:avLst/>
              <a:gdLst/>
              <a:ahLst/>
              <a:cxnLst/>
              <a:rect l="l" t="t" r="r" b="b"/>
              <a:pathLst>
                <a:path w="7635" h="6814" extrusionOk="0">
                  <a:moveTo>
                    <a:pt x="3107" y="0"/>
                  </a:moveTo>
                  <a:lnTo>
                    <a:pt x="3108" y="2"/>
                  </a:lnTo>
                  <a:lnTo>
                    <a:pt x="3010" y="2"/>
                  </a:lnTo>
                  <a:lnTo>
                    <a:pt x="2943" y="4"/>
                  </a:lnTo>
                  <a:lnTo>
                    <a:pt x="2923" y="4"/>
                  </a:lnTo>
                  <a:lnTo>
                    <a:pt x="2865" y="7"/>
                  </a:lnTo>
                  <a:lnTo>
                    <a:pt x="2826" y="9"/>
                  </a:lnTo>
                  <a:lnTo>
                    <a:pt x="2798" y="11"/>
                  </a:lnTo>
                  <a:cubicBezTo>
                    <a:pt x="2007" y="65"/>
                    <a:pt x="1242" y="327"/>
                    <a:pt x="585" y="772"/>
                  </a:cubicBezTo>
                  <a:cubicBezTo>
                    <a:pt x="1" y="2001"/>
                    <a:pt x="43" y="3436"/>
                    <a:pt x="701" y="4630"/>
                  </a:cubicBezTo>
                  <a:lnTo>
                    <a:pt x="1578" y="4187"/>
                  </a:lnTo>
                  <a:cubicBezTo>
                    <a:pt x="1721" y="4115"/>
                    <a:pt x="1874" y="4081"/>
                    <a:pt x="2025" y="4081"/>
                  </a:cubicBezTo>
                  <a:cubicBezTo>
                    <a:pt x="2387" y="4081"/>
                    <a:pt x="2736" y="4280"/>
                    <a:pt x="2911" y="4627"/>
                  </a:cubicBezTo>
                  <a:cubicBezTo>
                    <a:pt x="3158" y="5117"/>
                    <a:pt x="2962" y="5713"/>
                    <a:pt x="2471" y="5960"/>
                  </a:cubicBezTo>
                  <a:lnTo>
                    <a:pt x="2114" y="6140"/>
                  </a:lnTo>
                  <a:cubicBezTo>
                    <a:pt x="2817" y="6593"/>
                    <a:pt x="3612" y="6813"/>
                    <a:pt x="4400" y="6813"/>
                  </a:cubicBezTo>
                  <a:cubicBezTo>
                    <a:pt x="5567" y="6813"/>
                    <a:pt x="6722" y="6331"/>
                    <a:pt x="7549" y="5408"/>
                  </a:cubicBezTo>
                  <a:cubicBezTo>
                    <a:pt x="7568" y="5311"/>
                    <a:pt x="7585" y="5211"/>
                    <a:pt x="7598" y="5110"/>
                  </a:cubicBezTo>
                  <a:cubicBezTo>
                    <a:pt x="7598" y="5105"/>
                    <a:pt x="7600" y="5100"/>
                    <a:pt x="7600" y="5093"/>
                  </a:cubicBezTo>
                  <a:cubicBezTo>
                    <a:pt x="7600" y="5088"/>
                    <a:pt x="7602" y="5076"/>
                    <a:pt x="7603" y="5068"/>
                  </a:cubicBezTo>
                  <a:cubicBezTo>
                    <a:pt x="7605" y="5059"/>
                    <a:pt x="7607" y="5044"/>
                    <a:pt x="7609" y="5032"/>
                  </a:cubicBezTo>
                  <a:cubicBezTo>
                    <a:pt x="7607" y="5028"/>
                    <a:pt x="7607" y="5025"/>
                    <a:pt x="7609" y="5022"/>
                  </a:cubicBezTo>
                  <a:cubicBezTo>
                    <a:pt x="7609" y="5006"/>
                    <a:pt x="7612" y="4989"/>
                    <a:pt x="7614" y="4974"/>
                  </a:cubicBezTo>
                  <a:lnTo>
                    <a:pt x="7614" y="4972"/>
                  </a:lnTo>
                  <a:cubicBezTo>
                    <a:pt x="7619" y="4918"/>
                    <a:pt x="7622" y="4863"/>
                    <a:pt x="7626" y="4807"/>
                  </a:cubicBezTo>
                  <a:lnTo>
                    <a:pt x="7626" y="4805"/>
                  </a:lnTo>
                  <a:cubicBezTo>
                    <a:pt x="7627" y="4788"/>
                    <a:pt x="7629" y="4771"/>
                    <a:pt x="7629" y="4754"/>
                  </a:cubicBezTo>
                  <a:cubicBezTo>
                    <a:pt x="7629" y="4744"/>
                    <a:pt x="7629" y="4736"/>
                    <a:pt x="7631" y="4725"/>
                  </a:cubicBezTo>
                  <a:cubicBezTo>
                    <a:pt x="7632" y="4715"/>
                    <a:pt x="7631" y="4708"/>
                    <a:pt x="7631" y="4700"/>
                  </a:cubicBezTo>
                  <a:cubicBezTo>
                    <a:pt x="7632" y="4642"/>
                    <a:pt x="7634" y="4584"/>
                    <a:pt x="7634" y="4528"/>
                  </a:cubicBezTo>
                  <a:cubicBezTo>
                    <a:pt x="7634" y="4403"/>
                    <a:pt x="7629" y="4283"/>
                    <a:pt x="7619" y="4162"/>
                  </a:cubicBezTo>
                  <a:cubicBezTo>
                    <a:pt x="7600" y="3915"/>
                    <a:pt x="7559" y="3670"/>
                    <a:pt x="7500" y="3430"/>
                  </a:cubicBezTo>
                  <a:cubicBezTo>
                    <a:pt x="6990" y="1417"/>
                    <a:pt x="5182" y="5"/>
                    <a:pt x="3107" y="0"/>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3" name="Google Shape;1803;p36"/>
            <p:cNvSpPr/>
            <p:nvPr/>
          </p:nvSpPr>
          <p:spPr>
            <a:xfrm>
              <a:off x="3712675" y="3271725"/>
              <a:ext cx="226375" cy="226325"/>
            </a:xfrm>
            <a:custGeom>
              <a:avLst/>
              <a:gdLst/>
              <a:ahLst/>
              <a:cxnLst/>
              <a:rect l="l" t="t" r="r" b="b"/>
              <a:pathLst>
                <a:path w="9055" h="9053" extrusionOk="0">
                  <a:moveTo>
                    <a:pt x="4528" y="9052"/>
                  </a:moveTo>
                  <a:cubicBezTo>
                    <a:pt x="7021" y="9052"/>
                    <a:pt x="9054" y="7021"/>
                    <a:pt x="9054" y="4528"/>
                  </a:cubicBezTo>
                  <a:cubicBezTo>
                    <a:pt x="9054" y="2034"/>
                    <a:pt x="7021" y="1"/>
                    <a:pt x="4528" y="1"/>
                  </a:cubicBezTo>
                  <a:cubicBezTo>
                    <a:pt x="2034" y="1"/>
                    <a:pt x="1" y="2034"/>
                    <a:pt x="1" y="4528"/>
                  </a:cubicBezTo>
                  <a:cubicBezTo>
                    <a:pt x="1" y="7021"/>
                    <a:pt x="2036" y="9052"/>
                    <a:pt x="4528"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4" name="Google Shape;1804;p36"/>
            <p:cNvSpPr/>
            <p:nvPr/>
          </p:nvSpPr>
          <p:spPr>
            <a:xfrm>
              <a:off x="3825875" y="3271700"/>
              <a:ext cx="87450" cy="41425"/>
            </a:xfrm>
            <a:custGeom>
              <a:avLst/>
              <a:gdLst/>
              <a:ahLst/>
              <a:cxnLst/>
              <a:rect l="l" t="t" r="r" b="b"/>
              <a:pathLst>
                <a:path w="3498" h="1657" extrusionOk="0">
                  <a:moveTo>
                    <a:pt x="6" y="0"/>
                  </a:moveTo>
                  <a:cubicBezTo>
                    <a:pt x="4" y="0"/>
                    <a:pt x="2" y="0"/>
                    <a:pt x="0" y="0"/>
                  </a:cubicBezTo>
                  <a:lnTo>
                    <a:pt x="0" y="2"/>
                  </a:lnTo>
                  <a:cubicBezTo>
                    <a:pt x="1354" y="2"/>
                    <a:pt x="2636" y="610"/>
                    <a:pt x="3494" y="1657"/>
                  </a:cubicBezTo>
                  <a:lnTo>
                    <a:pt x="3498" y="1655"/>
                  </a:lnTo>
                  <a:cubicBezTo>
                    <a:pt x="2639" y="608"/>
                    <a:pt x="1358" y="0"/>
                    <a:pt x="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5" name="Google Shape;1805;p36"/>
            <p:cNvSpPr/>
            <p:nvPr/>
          </p:nvSpPr>
          <p:spPr>
            <a:xfrm>
              <a:off x="3913225" y="3313100"/>
              <a:ext cx="19000" cy="33100"/>
            </a:xfrm>
            <a:custGeom>
              <a:avLst/>
              <a:gdLst/>
              <a:ahLst/>
              <a:cxnLst/>
              <a:rect l="l" t="t" r="r" b="b"/>
              <a:pathLst>
                <a:path w="760" h="1324" extrusionOk="0">
                  <a:moveTo>
                    <a:pt x="0" y="1"/>
                  </a:moveTo>
                  <a:cubicBezTo>
                    <a:pt x="327" y="396"/>
                    <a:pt x="583" y="844"/>
                    <a:pt x="760" y="1324"/>
                  </a:cubicBezTo>
                  <a:cubicBezTo>
                    <a:pt x="584" y="842"/>
                    <a:pt x="329" y="396"/>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6" name="Google Shape;1806;p36"/>
            <p:cNvSpPr/>
            <p:nvPr/>
          </p:nvSpPr>
          <p:spPr>
            <a:xfrm>
              <a:off x="3762825" y="3272000"/>
              <a:ext cx="55450" cy="19050"/>
            </a:xfrm>
            <a:custGeom>
              <a:avLst/>
              <a:gdLst/>
              <a:ahLst/>
              <a:cxnLst/>
              <a:rect l="l" t="t" r="r" b="b"/>
              <a:pathLst>
                <a:path w="2218" h="762" extrusionOk="0">
                  <a:moveTo>
                    <a:pt x="2216" y="0"/>
                  </a:moveTo>
                  <a:cubicBezTo>
                    <a:pt x="1424" y="51"/>
                    <a:pt x="661" y="312"/>
                    <a:pt x="2" y="756"/>
                  </a:cubicBezTo>
                  <a:cubicBezTo>
                    <a:pt x="2" y="758"/>
                    <a:pt x="1" y="759"/>
                    <a:pt x="1" y="761"/>
                  </a:cubicBezTo>
                  <a:cubicBezTo>
                    <a:pt x="658" y="315"/>
                    <a:pt x="1424" y="53"/>
                    <a:pt x="2218"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7" name="Google Shape;1807;p36"/>
            <p:cNvSpPr/>
            <p:nvPr/>
          </p:nvSpPr>
          <p:spPr>
            <a:xfrm>
              <a:off x="3748200" y="3271725"/>
              <a:ext cx="195225" cy="170375"/>
            </a:xfrm>
            <a:custGeom>
              <a:avLst/>
              <a:gdLst/>
              <a:ahLst/>
              <a:cxnLst/>
              <a:rect l="l" t="t" r="r" b="b"/>
              <a:pathLst>
                <a:path w="7809" h="6815" extrusionOk="0">
                  <a:moveTo>
                    <a:pt x="3009" y="1"/>
                  </a:moveTo>
                  <a:cubicBezTo>
                    <a:pt x="2988" y="1"/>
                    <a:pt x="2964" y="1"/>
                    <a:pt x="2944" y="3"/>
                  </a:cubicBezTo>
                  <a:lnTo>
                    <a:pt x="2918" y="3"/>
                  </a:lnTo>
                  <a:lnTo>
                    <a:pt x="2866" y="4"/>
                  </a:lnTo>
                  <a:lnTo>
                    <a:pt x="2825" y="8"/>
                  </a:lnTo>
                  <a:lnTo>
                    <a:pt x="2801" y="9"/>
                  </a:lnTo>
                  <a:cubicBezTo>
                    <a:pt x="2008" y="62"/>
                    <a:pt x="1241" y="326"/>
                    <a:pt x="584" y="772"/>
                  </a:cubicBezTo>
                  <a:cubicBezTo>
                    <a:pt x="0" y="2002"/>
                    <a:pt x="43" y="3435"/>
                    <a:pt x="698" y="4627"/>
                  </a:cubicBezTo>
                  <a:lnTo>
                    <a:pt x="1773" y="4087"/>
                  </a:lnTo>
                  <a:cubicBezTo>
                    <a:pt x="1916" y="4015"/>
                    <a:pt x="2069" y="3981"/>
                    <a:pt x="2220" y="3981"/>
                  </a:cubicBezTo>
                  <a:cubicBezTo>
                    <a:pt x="2582" y="3981"/>
                    <a:pt x="2931" y="4180"/>
                    <a:pt x="3106" y="4527"/>
                  </a:cubicBezTo>
                  <a:cubicBezTo>
                    <a:pt x="3353" y="5017"/>
                    <a:pt x="3157" y="5615"/>
                    <a:pt x="2666" y="5862"/>
                  </a:cubicBezTo>
                  <a:lnTo>
                    <a:pt x="2111" y="6141"/>
                  </a:lnTo>
                  <a:cubicBezTo>
                    <a:pt x="2815" y="6594"/>
                    <a:pt x="3609" y="6814"/>
                    <a:pt x="4397" y="6814"/>
                  </a:cubicBezTo>
                  <a:cubicBezTo>
                    <a:pt x="5565" y="6814"/>
                    <a:pt x="6720" y="6331"/>
                    <a:pt x="7546" y="5407"/>
                  </a:cubicBezTo>
                  <a:cubicBezTo>
                    <a:pt x="7809" y="4079"/>
                    <a:pt x="7461" y="2703"/>
                    <a:pt x="6601" y="1658"/>
                  </a:cubicBezTo>
                  <a:cubicBezTo>
                    <a:pt x="5743" y="610"/>
                    <a:pt x="4461" y="3"/>
                    <a:pt x="3107"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8" name="Google Shape;1808;p36"/>
            <p:cNvSpPr/>
            <p:nvPr/>
          </p:nvSpPr>
          <p:spPr>
            <a:xfrm>
              <a:off x="3707800" y="3546800"/>
              <a:ext cx="226400" cy="226325"/>
            </a:xfrm>
            <a:custGeom>
              <a:avLst/>
              <a:gdLst/>
              <a:ahLst/>
              <a:cxnLst/>
              <a:rect l="l" t="t" r="r" b="b"/>
              <a:pathLst>
                <a:path w="9056" h="9053" extrusionOk="0">
                  <a:moveTo>
                    <a:pt x="4528" y="9052"/>
                  </a:moveTo>
                  <a:cubicBezTo>
                    <a:pt x="7020" y="9052"/>
                    <a:pt x="9055" y="7021"/>
                    <a:pt x="9055" y="4527"/>
                  </a:cubicBezTo>
                  <a:cubicBezTo>
                    <a:pt x="9055" y="2034"/>
                    <a:pt x="7020" y="1"/>
                    <a:pt x="4528" y="1"/>
                  </a:cubicBezTo>
                  <a:cubicBezTo>
                    <a:pt x="2033" y="1"/>
                    <a:pt x="0" y="2034"/>
                    <a:pt x="0" y="4527"/>
                  </a:cubicBezTo>
                  <a:cubicBezTo>
                    <a:pt x="0" y="7021"/>
                    <a:pt x="2033" y="9052"/>
                    <a:pt x="4528"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9" name="Google Shape;1809;p36"/>
            <p:cNvSpPr/>
            <p:nvPr/>
          </p:nvSpPr>
          <p:spPr>
            <a:xfrm>
              <a:off x="3820975" y="3546800"/>
              <a:ext cx="87450" cy="41400"/>
            </a:xfrm>
            <a:custGeom>
              <a:avLst/>
              <a:gdLst/>
              <a:ahLst/>
              <a:cxnLst/>
              <a:rect l="l" t="t" r="r" b="b"/>
              <a:pathLst>
                <a:path w="3498" h="1656" extrusionOk="0">
                  <a:moveTo>
                    <a:pt x="6" y="1"/>
                  </a:moveTo>
                  <a:cubicBezTo>
                    <a:pt x="4" y="1"/>
                    <a:pt x="3" y="1"/>
                    <a:pt x="1" y="1"/>
                  </a:cubicBezTo>
                  <a:cubicBezTo>
                    <a:pt x="1354" y="1"/>
                    <a:pt x="2636" y="609"/>
                    <a:pt x="3496" y="1656"/>
                  </a:cubicBezTo>
                  <a:lnTo>
                    <a:pt x="3498" y="1654"/>
                  </a:lnTo>
                  <a:cubicBezTo>
                    <a:pt x="2639" y="608"/>
                    <a:pt x="1358" y="1"/>
                    <a:pt x="6"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0" name="Google Shape;1810;p36"/>
            <p:cNvSpPr/>
            <p:nvPr/>
          </p:nvSpPr>
          <p:spPr>
            <a:xfrm>
              <a:off x="3908375" y="3588150"/>
              <a:ext cx="19250" cy="33975"/>
            </a:xfrm>
            <a:custGeom>
              <a:avLst/>
              <a:gdLst/>
              <a:ahLst/>
              <a:cxnLst/>
              <a:rect l="l" t="t" r="r" b="b"/>
              <a:pathLst>
                <a:path w="770" h="1359" extrusionOk="0">
                  <a:moveTo>
                    <a:pt x="2" y="0"/>
                  </a:moveTo>
                  <a:lnTo>
                    <a:pt x="0" y="2"/>
                  </a:lnTo>
                  <a:cubicBezTo>
                    <a:pt x="332" y="405"/>
                    <a:pt x="593" y="865"/>
                    <a:pt x="770" y="1359"/>
                  </a:cubicBezTo>
                  <a:cubicBezTo>
                    <a:pt x="595" y="865"/>
                    <a:pt x="334" y="405"/>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1" name="Google Shape;1811;p36"/>
            <p:cNvSpPr/>
            <p:nvPr/>
          </p:nvSpPr>
          <p:spPr>
            <a:xfrm>
              <a:off x="3757925" y="3547050"/>
              <a:ext cx="55375" cy="19025"/>
            </a:xfrm>
            <a:custGeom>
              <a:avLst/>
              <a:gdLst/>
              <a:ahLst/>
              <a:cxnLst/>
              <a:rect l="l" t="t" r="r" b="b"/>
              <a:pathLst>
                <a:path w="2215" h="761" extrusionOk="0">
                  <a:moveTo>
                    <a:pt x="2213" y="1"/>
                  </a:moveTo>
                  <a:cubicBezTo>
                    <a:pt x="1423" y="52"/>
                    <a:pt x="660" y="314"/>
                    <a:pt x="3" y="755"/>
                  </a:cubicBezTo>
                  <a:cubicBezTo>
                    <a:pt x="3" y="757"/>
                    <a:pt x="1" y="759"/>
                    <a:pt x="1" y="760"/>
                  </a:cubicBezTo>
                  <a:cubicBezTo>
                    <a:pt x="658" y="316"/>
                    <a:pt x="1421" y="54"/>
                    <a:pt x="2214"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2" name="Google Shape;1812;p36"/>
            <p:cNvSpPr/>
            <p:nvPr/>
          </p:nvSpPr>
          <p:spPr>
            <a:xfrm>
              <a:off x="3743250" y="3546800"/>
              <a:ext cx="195275" cy="170325"/>
            </a:xfrm>
            <a:custGeom>
              <a:avLst/>
              <a:gdLst/>
              <a:ahLst/>
              <a:cxnLst/>
              <a:rect l="l" t="t" r="r" b="b"/>
              <a:pathLst>
                <a:path w="7811" h="6813" extrusionOk="0">
                  <a:moveTo>
                    <a:pt x="3011" y="1"/>
                  </a:moveTo>
                  <a:cubicBezTo>
                    <a:pt x="2989" y="1"/>
                    <a:pt x="2967" y="1"/>
                    <a:pt x="2944" y="2"/>
                  </a:cubicBezTo>
                  <a:lnTo>
                    <a:pt x="2922" y="2"/>
                  </a:lnTo>
                  <a:lnTo>
                    <a:pt x="2866" y="4"/>
                  </a:lnTo>
                  <a:lnTo>
                    <a:pt x="2827" y="8"/>
                  </a:lnTo>
                  <a:lnTo>
                    <a:pt x="2800" y="9"/>
                  </a:lnTo>
                  <a:cubicBezTo>
                    <a:pt x="2006" y="62"/>
                    <a:pt x="1243" y="324"/>
                    <a:pt x="586" y="769"/>
                  </a:cubicBezTo>
                  <a:cubicBezTo>
                    <a:pt x="1" y="1998"/>
                    <a:pt x="43" y="3433"/>
                    <a:pt x="700" y="4627"/>
                  </a:cubicBezTo>
                  <a:lnTo>
                    <a:pt x="1969" y="3988"/>
                  </a:lnTo>
                  <a:cubicBezTo>
                    <a:pt x="2113" y="3916"/>
                    <a:pt x="2266" y="3882"/>
                    <a:pt x="2416" y="3882"/>
                  </a:cubicBezTo>
                  <a:cubicBezTo>
                    <a:pt x="2780" y="3882"/>
                    <a:pt x="3129" y="4081"/>
                    <a:pt x="3304" y="4428"/>
                  </a:cubicBezTo>
                  <a:cubicBezTo>
                    <a:pt x="3551" y="4918"/>
                    <a:pt x="3353" y="5514"/>
                    <a:pt x="2863" y="5761"/>
                  </a:cubicBezTo>
                  <a:lnTo>
                    <a:pt x="2114" y="6139"/>
                  </a:lnTo>
                  <a:cubicBezTo>
                    <a:pt x="2817" y="6593"/>
                    <a:pt x="3611" y="6813"/>
                    <a:pt x="4400" y="6813"/>
                  </a:cubicBezTo>
                  <a:cubicBezTo>
                    <a:pt x="5568" y="6813"/>
                    <a:pt x="6723" y="6330"/>
                    <a:pt x="7550" y="5407"/>
                  </a:cubicBezTo>
                  <a:cubicBezTo>
                    <a:pt x="7811" y="4079"/>
                    <a:pt x="7465" y="2703"/>
                    <a:pt x="6605" y="1656"/>
                  </a:cubicBezTo>
                  <a:cubicBezTo>
                    <a:pt x="5745" y="610"/>
                    <a:pt x="4463" y="2"/>
                    <a:pt x="3110"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3" name="Google Shape;1813;p36"/>
            <p:cNvSpPr/>
            <p:nvPr/>
          </p:nvSpPr>
          <p:spPr>
            <a:xfrm>
              <a:off x="3845700" y="3749900"/>
              <a:ext cx="226400" cy="226350"/>
            </a:xfrm>
            <a:custGeom>
              <a:avLst/>
              <a:gdLst/>
              <a:ahLst/>
              <a:cxnLst/>
              <a:rect l="l" t="t" r="r" b="b"/>
              <a:pathLst>
                <a:path w="9056" h="9054" extrusionOk="0">
                  <a:moveTo>
                    <a:pt x="4528" y="9054"/>
                  </a:moveTo>
                  <a:cubicBezTo>
                    <a:pt x="7023" y="9054"/>
                    <a:pt x="9056" y="7019"/>
                    <a:pt x="9056" y="4528"/>
                  </a:cubicBezTo>
                  <a:cubicBezTo>
                    <a:pt x="9056" y="2037"/>
                    <a:pt x="7023" y="0"/>
                    <a:pt x="4528" y="0"/>
                  </a:cubicBezTo>
                  <a:cubicBezTo>
                    <a:pt x="2036" y="0"/>
                    <a:pt x="1" y="2035"/>
                    <a:pt x="1" y="4528"/>
                  </a:cubicBezTo>
                  <a:cubicBezTo>
                    <a:pt x="1" y="7022"/>
                    <a:pt x="2036" y="9054"/>
                    <a:pt x="4528" y="9054"/>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4" name="Google Shape;1814;p36"/>
            <p:cNvSpPr/>
            <p:nvPr/>
          </p:nvSpPr>
          <p:spPr>
            <a:xfrm>
              <a:off x="3958900" y="3749900"/>
              <a:ext cx="55500" cy="14625"/>
            </a:xfrm>
            <a:custGeom>
              <a:avLst/>
              <a:gdLst/>
              <a:ahLst/>
              <a:cxnLst/>
              <a:rect l="l" t="t" r="r" b="b"/>
              <a:pathLst>
                <a:path w="2220" h="585" extrusionOk="0">
                  <a:moveTo>
                    <a:pt x="0" y="0"/>
                  </a:moveTo>
                  <a:cubicBezTo>
                    <a:pt x="779" y="0"/>
                    <a:pt x="1543" y="201"/>
                    <a:pt x="2219" y="584"/>
                  </a:cubicBezTo>
                  <a:cubicBezTo>
                    <a:pt x="2219" y="583"/>
                    <a:pt x="2219" y="583"/>
                    <a:pt x="2219" y="581"/>
                  </a:cubicBezTo>
                  <a:cubicBezTo>
                    <a:pt x="1541" y="200"/>
                    <a:pt x="777" y="0"/>
                    <a:pt x="0"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5" name="Google Shape;1815;p36"/>
            <p:cNvSpPr/>
            <p:nvPr/>
          </p:nvSpPr>
          <p:spPr>
            <a:xfrm>
              <a:off x="4014400" y="3764400"/>
              <a:ext cx="57700" cy="96625"/>
            </a:xfrm>
            <a:custGeom>
              <a:avLst/>
              <a:gdLst/>
              <a:ahLst/>
              <a:cxnLst/>
              <a:rect l="l" t="t" r="r" b="b"/>
              <a:pathLst>
                <a:path w="2308" h="3865" extrusionOk="0">
                  <a:moveTo>
                    <a:pt x="1" y="1"/>
                  </a:moveTo>
                  <a:cubicBezTo>
                    <a:pt x="1" y="1"/>
                    <a:pt x="1" y="3"/>
                    <a:pt x="1" y="4"/>
                  </a:cubicBezTo>
                  <a:cubicBezTo>
                    <a:pt x="488" y="280"/>
                    <a:pt x="920" y="643"/>
                    <a:pt x="1278" y="1075"/>
                  </a:cubicBezTo>
                  <a:lnTo>
                    <a:pt x="1279" y="1075"/>
                  </a:lnTo>
                  <a:cubicBezTo>
                    <a:pt x="924" y="641"/>
                    <a:pt x="489" y="277"/>
                    <a:pt x="1" y="1"/>
                  </a:cubicBezTo>
                  <a:close/>
                  <a:moveTo>
                    <a:pt x="2173" y="2850"/>
                  </a:moveTo>
                  <a:lnTo>
                    <a:pt x="2173" y="2851"/>
                  </a:lnTo>
                  <a:cubicBezTo>
                    <a:pt x="2257" y="3182"/>
                    <a:pt x="2301" y="3523"/>
                    <a:pt x="2307" y="3864"/>
                  </a:cubicBezTo>
                  <a:lnTo>
                    <a:pt x="2307" y="3864"/>
                  </a:lnTo>
                  <a:cubicBezTo>
                    <a:pt x="2301" y="3523"/>
                    <a:pt x="2257" y="3182"/>
                    <a:pt x="2173" y="285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6" name="Google Shape;1816;p36"/>
            <p:cNvSpPr/>
            <p:nvPr/>
          </p:nvSpPr>
          <p:spPr>
            <a:xfrm>
              <a:off x="4046300" y="3791275"/>
              <a:ext cx="22450" cy="44425"/>
            </a:xfrm>
            <a:custGeom>
              <a:avLst/>
              <a:gdLst/>
              <a:ahLst/>
              <a:cxnLst/>
              <a:rect l="l" t="t" r="r" b="b"/>
              <a:pathLst>
                <a:path w="898" h="1777" extrusionOk="0">
                  <a:moveTo>
                    <a:pt x="3" y="0"/>
                  </a:moveTo>
                  <a:lnTo>
                    <a:pt x="0" y="2"/>
                  </a:lnTo>
                  <a:cubicBezTo>
                    <a:pt x="427" y="520"/>
                    <a:pt x="734" y="1126"/>
                    <a:pt x="897" y="1776"/>
                  </a:cubicBezTo>
                  <a:cubicBezTo>
                    <a:pt x="736" y="1124"/>
                    <a:pt x="429" y="518"/>
                    <a:pt x="3"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7" name="Google Shape;1817;p36"/>
            <p:cNvSpPr/>
            <p:nvPr/>
          </p:nvSpPr>
          <p:spPr>
            <a:xfrm>
              <a:off x="3895850" y="3750150"/>
              <a:ext cx="55375" cy="19050"/>
            </a:xfrm>
            <a:custGeom>
              <a:avLst/>
              <a:gdLst/>
              <a:ahLst/>
              <a:cxnLst/>
              <a:rect l="l" t="t" r="r" b="b"/>
              <a:pathLst>
                <a:path w="2215" h="762" extrusionOk="0">
                  <a:moveTo>
                    <a:pt x="2213" y="1"/>
                  </a:moveTo>
                  <a:cubicBezTo>
                    <a:pt x="1422" y="53"/>
                    <a:pt x="660" y="314"/>
                    <a:pt x="2" y="757"/>
                  </a:cubicBezTo>
                  <a:lnTo>
                    <a:pt x="1" y="762"/>
                  </a:lnTo>
                  <a:cubicBezTo>
                    <a:pt x="658" y="317"/>
                    <a:pt x="1421" y="55"/>
                    <a:pt x="2214"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8" name="Google Shape;1818;p36"/>
            <p:cNvSpPr/>
            <p:nvPr/>
          </p:nvSpPr>
          <p:spPr>
            <a:xfrm>
              <a:off x="4069925" y="3879525"/>
              <a:ext cx="1000" cy="5625"/>
            </a:xfrm>
            <a:custGeom>
              <a:avLst/>
              <a:gdLst/>
              <a:ahLst/>
              <a:cxnLst/>
              <a:rect l="l" t="t" r="r" b="b"/>
              <a:pathLst>
                <a:path w="40" h="225" extrusionOk="0">
                  <a:moveTo>
                    <a:pt x="39" y="0"/>
                  </a:moveTo>
                  <a:lnTo>
                    <a:pt x="39" y="0"/>
                  </a:lnTo>
                  <a:cubicBezTo>
                    <a:pt x="38" y="5"/>
                    <a:pt x="36" y="10"/>
                    <a:pt x="36" y="15"/>
                  </a:cubicBezTo>
                  <a:cubicBezTo>
                    <a:pt x="38" y="10"/>
                    <a:pt x="39" y="5"/>
                    <a:pt x="39" y="0"/>
                  </a:cubicBezTo>
                  <a:close/>
                  <a:moveTo>
                    <a:pt x="32" y="41"/>
                  </a:moveTo>
                  <a:lnTo>
                    <a:pt x="32" y="41"/>
                  </a:lnTo>
                  <a:cubicBezTo>
                    <a:pt x="25" y="84"/>
                    <a:pt x="18" y="126"/>
                    <a:pt x="11" y="168"/>
                  </a:cubicBezTo>
                  <a:lnTo>
                    <a:pt x="11" y="168"/>
                  </a:lnTo>
                  <a:cubicBezTo>
                    <a:pt x="19" y="126"/>
                    <a:pt x="27" y="83"/>
                    <a:pt x="32" y="41"/>
                  </a:cubicBezTo>
                  <a:close/>
                  <a:moveTo>
                    <a:pt x="11" y="168"/>
                  </a:moveTo>
                  <a:lnTo>
                    <a:pt x="11" y="168"/>
                  </a:lnTo>
                  <a:cubicBezTo>
                    <a:pt x="7" y="187"/>
                    <a:pt x="4" y="206"/>
                    <a:pt x="0" y="225"/>
                  </a:cubicBezTo>
                  <a:cubicBezTo>
                    <a:pt x="0" y="225"/>
                    <a:pt x="2" y="225"/>
                    <a:pt x="2" y="223"/>
                  </a:cubicBezTo>
                  <a:cubicBezTo>
                    <a:pt x="5" y="205"/>
                    <a:pt x="8" y="186"/>
                    <a:pt x="11" y="168"/>
                  </a:cubicBezTo>
                  <a:close/>
                </a:path>
              </a:pathLst>
            </a:custGeom>
            <a:solidFill>
              <a:srgbClr val="136C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9" name="Google Shape;1819;p36"/>
            <p:cNvSpPr/>
            <p:nvPr/>
          </p:nvSpPr>
          <p:spPr>
            <a:xfrm>
              <a:off x="3881175" y="3749900"/>
              <a:ext cx="190925" cy="170350"/>
            </a:xfrm>
            <a:custGeom>
              <a:avLst/>
              <a:gdLst/>
              <a:ahLst/>
              <a:cxnLst/>
              <a:rect l="l" t="t" r="r" b="b"/>
              <a:pathLst>
                <a:path w="7637" h="6814" extrusionOk="0">
                  <a:moveTo>
                    <a:pt x="3119" y="0"/>
                  </a:moveTo>
                  <a:cubicBezTo>
                    <a:pt x="3116" y="0"/>
                    <a:pt x="3113" y="0"/>
                    <a:pt x="3109" y="0"/>
                  </a:cubicBezTo>
                  <a:lnTo>
                    <a:pt x="3011" y="0"/>
                  </a:lnTo>
                  <a:cubicBezTo>
                    <a:pt x="2989" y="0"/>
                    <a:pt x="2966" y="2"/>
                    <a:pt x="2944" y="2"/>
                  </a:cubicBezTo>
                  <a:lnTo>
                    <a:pt x="2922" y="2"/>
                  </a:lnTo>
                  <a:cubicBezTo>
                    <a:pt x="2903" y="2"/>
                    <a:pt x="2885" y="4"/>
                    <a:pt x="2866" y="5"/>
                  </a:cubicBezTo>
                  <a:lnTo>
                    <a:pt x="2827" y="7"/>
                  </a:lnTo>
                  <a:lnTo>
                    <a:pt x="2800" y="9"/>
                  </a:lnTo>
                  <a:cubicBezTo>
                    <a:pt x="2008" y="63"/>
                    <a:pt x="1243" y="326"/>
                    <a:pt x="586" y="770"/>
                  </a:cubicBezTo>
                  <a:cubicBezTo>
                    <a:pt x="0" y="1999"/>
                    <a:pt x="43" y="3435"/>
                    <a:pt x="700" y="4628"/>
                  </a:cubicBezTo>
                  <a:lnTo>
                    <a:pt x="2168" y="3889"/>
                  </a:lnTo>
                  <a:cubicBezTo>
                    <a:pt x="2311" y="3817"/>
                    <a:pt x="2463" y="3783"/>
                    <a:pt x="2613" y="3783"/>
                  </a:cubicBezTo>
                  <a:cubicBezTo>
                    <a:pt x="2976" y="3783"/>
                    <a:pt x="3326" y="3983"/>
                    <a:pt x="3501" y="4329"/>
                  </a:cubicBezTo>
                  <a:cubicBezTo>
                    <a:pt x="3748" y="4819"/>
                    <a:pt x="3550" y="5415"/>
                    <a:pt x="3062" y="5662"/>
                  </a:cubicBezTo>
                  <a:lnTo>
                    <a:pt x="2113" y="6140"/>
                  </a:lnTo>
                  <a:cubicBezTo>
                    <a:pt x="2817" y="6593"/>
                    <a:pt x="3611" y="6813"/>
                    <a:pt x="4400" y="6813"/>
                  </a:cubicBezTo>
                  <a:cubicBezTo>
                    <a:pt x="5568" y="6813"/>
                    <a:pt x="6723" y="6331"/>
                    <a:pt x="7550" y="5408"/>
                  </a:cubicBezTo>
                  <a:cubicBezTo>
                    <a:pt x="7562" y="5347"/>
                    <a:pt x="7574" y="5286"/>
                    <a:pt x="7582" y="5224"/>
                  </a:cubicBezTo>
                  <a:cubicBezTo>
                    <a:pt x="7584" y="5216"/>
                    <a:pt x="7586" y="5209"/>
                    <a:pt x="7586" y="5200"/>
                  </a:cubicBezTo>
                  <a:cubicBezTo>
                    <a:pt x="7588" y="5192"/>
                    <a:pt x="7588" y="5190"/>
                    <a:pt x="7589" y="5185"/>
                  </a:cubicBezTo>
                  <a:cubicBezTo>
                    <a:pt x="7618" y="4986"/>
                    <a:pt x="7633" y="4785"/>
                    <a:pt x="7637" y="4584"/>
                  </a:cubicBezTo>
                  <a:lnTo>
                    <a:pt x="7637" y="4528"/>
                  </a:lnTo>
                  <a:cubicBezTo>
                    <a:pt x="7637" y="3479"/>
                    <a:pt x="7273" y="2464"/>
                    <a:pt x="6605" y="1655"/>
                  </a:cubicBezTo>
                  <a:cubicBezTo>
                    <a:pt x="6249" y="1223"/>
                    <a:pt x="5815" y="858"/>
                    <a:pt x="5328" y="583"/>
                  </a:cubicBezTo>
                  <a:cubicBezTo>
                    <a:pt x="4653" y="201"/>
                    <a:pt x="3894" y="0"/>
                    <a:pt x="3119"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0" name="Google Shape;1820;p36"/>
            <p:cNvSpPr/>
            <p:nvPr/>
          </p:nvSpPr>
          <p:spPr>
            <a:xfrm>
              <a:off x="3739500" y="3844500"/>
              <a:ext cx="235375" cy="139650"/>
            </a:xfrm>
            <a:custGeom>
              <a:avLst/>
              <a:gdLst/>
              <a:ahLst/>
              <a:cxnLst/>
              <a:rect l="l" t="t" r="r" b="b"/>
              <a:pathLst>
                <a:path w="9415" h="5586" extrusionOk="0">
                  <a:moveTo>
                    <a:pt x="8282" y="0"/>
                  </a:moveTo>
                  <a:cubicBezTo>
                    <a:pt x="8131" y="0"/>
                    <a:pt x="7979" y="35"/>
                    <a:pt x="7835" y="107"/>
                  </a:cubicBezTo>
                  <a:lnTo>
                    <a:pt x="687" y="3707"/>
                  </a:lnTo>
                  <a:cubicBezTo>
                    <a:pt x="198" y="3953"/>
                    <a:pt x="1" y="4549"/>
                    <a:pt x="248" y="5040"/>
                  </a:cubicBezTo>
                  <a:cubicBezTo>
                    <a:pt x="422" y="5386"/>
                    <a:pt x="772" y="5586"/>
                    <a:pt x="1134" y="5586"/>
                  </a:cubicBezTo>
                  <a:cubicBezTo>
                    <a:pt x="1285" y="5586"/>
                    <a:pt x="1437" y="5551"/>
                    <a:pt x="1581" y="5479"/>
                  </a:cubicBezTo>
                  <a:lnTo>
                    <a:pt x="1581" y="5481"/>
                  </a:lnTo>
                  <a:lnTo>
                    <a:pt x="8729" y="1880"/>
                  </a:lnTo>
                  <a:cubicBezTo>
                    <a:pt x="9219" y="1633"/>
                    <a:pt x="9415" y="1035"/>
                    <a:pt x="9168" y="546"/>
                  </a:cubicBezTo>
                  <a:cubicBezTo>
                    <a:pt x="8994" y="200"/>
                    <a:pt x="8645" y="0"/>
                    <a:pt x="8282"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1" name="Google Shape;1821;p36"/>
            <p:cNvSpPr/>
            <p:nvPr/>
          </p:nvSpPr>
          <p:spPr>
            <a:xfrm>
              <a:off x="3596600" y="3643850"/>
              <a:ext cx="235425" cy="139675"/>
            </a:xfrm>
            <a:custGeom>
              <a:avLst/>
              <a:gdLst/>
              <a:ahLst/>
              <a:cxnLst/>
              <a:rect l="l" t="t" r="r" b="b"/>
              <a:pathLst>
                <a:path w="9417" h="5587" extrusionOk="0">
                  <a:moveTo>
                    <a:pt x="8282" y="0"/>
                  </a:moveTo>
                  <a:cubicBezTo>
                    <a:pt x="8132" y="0"/>
                    <a:pt x="7979" y="34"/>
                    <a:pt x="7837" y="106"/>
                  </a:cubicBezTo>
                  <a:lnTo>
                    <a:pt x="689" y="3708"/>
                  </a:lnTo>
                  <a:cubicBezTo>
                    <a:pt x="198" y="3953"/>
                    <a:pt x="1" y="4551"/>
                    <a:pt x="248" y="5041"/>
                  </a:cubicBezTo>
                  <a:cubicBezTo>
                    <a:pt x="422" y="5387"/>
                    <a:pt x="773" y="5587"/>
                    <a:pt x="1136" y="5587"/>
                  </a:cubicBezTo>
                  <a:cubicBezTo>
                    <a:pt x="1286" y="5587"/>
                    <a:pt x="1439" y="5552"/>
                    <a:pt x="1583" y="5480"/>
                  </a:cubicBezTo>
                  <a:lnTo>
                    <a:pt x="8730" y="1881"/>
                  </a:lnTo>
                  <a:cubicBezTo>
                    <a:pt x="9219" y="1634"/>
                    <a:pt x="9417" y="1036"/>
                    <a:pt x="9170" y="547"/>
                  </a:cubicBezTo>
                  <a:cubicBezTo>
                    <a:pt x="8995" y="200"/>
                    <a:pt x="8645" y="0"/>
                    <a:pt x="8282"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2" name="Google Shape;1822;p36"/>
            <p:cNvSpPr/>
            <p:nvPr/>
          </p:nvSpPr>
          <p:spPr>
            <a:xfrm>
              <a:off x="3596600" y="3371225"/>
              <a:ext cx="235425" cy="139700"/>
            </a:xfrm>
            <a:custGeom>
              <a:avLst/>
              <a:gdLst/>
              <a:ahLst/>
              <a:cxnLst/>
              <a:rect l="l" t="t" r="r" b="b"/>
              <a:pathLst>
                <a:path w="9417" h="5588" extrusionOk="0">
                  <a:moveTo>
                    <a:pt x="8283" y="1"/>
                  </a:moveTo>
                  <a:cubicBezTo>
                    <a:pt x="8133" y="1"/>
                    <a:pt x="7980" y="35"/>
                    <a:pt x="7837" y="107"/>
                  </a:cubicBezTo>
                  <a:lnTo>
                    <a:pt x="689" y="3707"/>
                  </a:lnTo>
                  <a:cubicBezTo>
                    <a:pt x="198" y="3954"/>
                    <a:pt x="1" y="4551"/>
                    <a:pt x="248" y="5040"/>
                  </a:cubicBezTo>
                  <a:cubicBezTo>
                    <a:pt x="422" y="5387"/>
                    <a:pt x="773" y="5587"/>
                    <a:pt x="1136" y="5587"/>
                  </a:cubicBezTo>
                  <a:cubicBezTo>
                    <a:pt x="1287" y="5587"/>
                    <a:pt x="1439" y="5553"/>
                    <a:pt x="1583" y="5481"/>
                  </a:cubicBezTo>
                  <a:lnTo>
                    <a:pt x="8730" y="1882"/>
                  </a:lnTo>
                  <a:cubicBezTo>
                    <a:pt x="9219" y="1635"/>
                    <a:pt x="9417" y="1037"/>
                    <a:pt x="9170" y="547"/>
                  </a:cubicBezTo>
                  <a:cubicBezTo>
                    <a:pt x="8995" y="200"/>
                    <a:pt x="8646" y="1"/>
                    <a:pt x="8283"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3" name="Google Shape;1823;p36"/>
            <p:cNvSpPr/>
            <p:nvPr/>
          </p:nvSpPr>
          <p:spPr>
            <a:xfrm>
              <a:off x="3596600" y="3098675"/>
              <a:ext cx="235425" cy="139675"/>
            </a:xfrm>
            <a:custGeom>
              <a:avLst/>
              <a:gdLst/>
              <a:ahLst/>
              <a:cxnLst/>
              <a:rect l="l" t="t" r="r" b="b"/>
              <a:pathLst>
                <a:path w="9417" h="5587" extrusionOk="0">
                  <a:moveTo>
                    <a:pt x="8282" y="1"/>
                  </a:moveTo>
                  <a:cubicBezTo>
                    <a:pt x="8132" y="1"/>
                    <a:pt x="7980" y="35"/>
                    <a:pt x="7837" y="107"/>
                  </a:cubicBezTo>
                  <a:lnTo>
                    <a:pt x="689" y="3706"/>
                  </a:lnTo>
                  <a:cubicBezTo>
                    <a:pt x="198" y="3953"/>
                    <a:pt x="1" y="4551"/>
                    <a:pt x="248" y="5040"/>
                  </a:cubicBezTo>
                  <a:cubicBezTo>
                    <a:pt x="422" y="5387"/>
                    <a:pt x="773" y="5586"/>
                    <a:pt x="1137" y="5586"/>
                  </a:cubicBezTo>
                  <a:cubicBezTo>
                    <a:pt x="1287" y="5586"/>
                    <a:pt x="1439" y="5552"/>
                    <a:pt x="1583" y="5481"/>
                  </a:cubicBezTo>
                  <a:lnTo>
                    <a:pt x="8730" y="1879"/>
                  </a:lnTo>
                  <a:cubicBezTo>
                    <a:pt x="9219" y="1633"/>
                    <a:pt x="9417" y="1037"/>
                    <a:pt x="9170" y="546"/>
                  </a:cubicBezTo>
                  <a:cubicBezTo>
                    <a:pt x="8995" y="201"/>
                    <a:pt x="8645" y="1"/>
                    <a:pt x="8282"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4" name="Google Shape;1824;p36"/>
            <p:cNvSpPr/>
            <p:nvPr/>
          </p:nvSpPr>
          <p:spPr>
            <a:xfrm>
              <a:off x="3596600" y="2826025"/>
              <a:ext cx="235425" cy="139725"/>
            </a:xfrm>
            <a:custGeom>
              <a:avLst/>
              <a:gdLst/>
              <a:ahLst/>
              <a:cxnLst/>
              <a:rect l="l" t="t" r="r" b="b"/>
              <a:pathLst>
                <a:path w="9417" h="5589" extrusionOk="0">
                  <a:moveTo>
                    <a:pt x="8282" y="1"/>
                  </a:moveTo>
                  <a:cubicBezTo>
                    <a:pt x="8132" y="1"/>
                    <a:pt x="7979" y="35"/>
                    <a:pt x="7837" y="107"/>
                  </a:cubicBezTo>
                  <a:lnTo>
                    <a:pt x="689" y="3707"/>
                  </a:lnTo>
                  <a:cubicBezTo>
                    <a:pt x="198" y="3954"/>
                    <a:pt x="1" y="4551"/>
                    <a:pt x="248" y="5042"/>
                  </a:cubicBezTo>
                  <a:cubicBezTo>
                    <a:pt x="422" y="5389"/>
                    <a:pt x="773" y="5589"/>
                    <a:pt x="1136" y="5589"/>
                  </a:cubicBezTo>
                  <a:cubicBezTo>
                    <a:pt x="1287" y="5589"/>
                    <a:pt x="1439" y="5555"/>
                    <a:pt x="1583" y="5483"/>
                  </a:cubicBezTo>
                  <a:lnTo>
                    <a:pt x="8730" y="1883"/>
                  </a:lnTo>
                  <a:cubicBezTo>
                    <a:pt x="9219" y="1636"/>
                    <a:pt x="9417" y="1039"/>
                    <a:pt x="9170" y="548"/>
                  </a:cubicBezTo>
                  <a:cubicBezTo>
                    <a:pt x="8995" y="201"/>
                    <a:pt x="8645" y="1"/>
                    <a:pt x="8282"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5" name="Google Shape;1825;p36"/>
            <p:cNvSpPr/>
            <p:nvPr/>
          </p:nvSpPr>
          <p:spPr>
            <a:xfrm>
              <a:off x="3405225" y="2649800"/>
              <a:ext cx="235425" cy="139725"/>
            </a:xfrm>
            <a:custGeom>
              <a:avLst/>
              <a:gdLst/>
              <a:ahLst/>
              <a:cxnLst/>
              <a:rect l="l" t="t" r="r" b="b"/>
              <a:pathLst>
                <a:path w="9417" h="5589" extrusionOk="0">
                  <a:moveTo>
                    <a:pt x="8282" y="1"/>
                  </a:moveTo>
                  <a:cubicBezTo>
                    <a:pt x="8132" y="1"/>
                    <a:pt x="7980" y="35"/>
                    <a:pt x="7836" y="107"/>
                  </a:cubicBezTo>
                  <a:lnTo>
                    <a:pt x="688" y="3708"/>
                  </a:lnTo>
                  <a:cubicBezTo>
                    <a:pt x="198" y="3953"/>
                    <a:pt x="0" y="4551"/>
                    <a:pt x="247" y="5041"/>
                  </a:cubicBezTo>
                  <a:cubicBezTo>
                    <a:pt x="422" y="5388"/>
                    <a:pt x="772" y="5589"/>
                    <a:pt x="1136" y="5589"/>
                  </a:cubicBezTo>
                  <a:cubicBezTo>
                    <a:pt x="1286" y="5589"/>
                    <a:pt x="1439" y="5555"/>
                    <a:pt x="1582" y="5482"/>
                  </a:cubicBezTo>
                  <a:lnTo>
                    <a:pt x="8730" y="1883"/>
                  </a:lnTo>
                  <a:cubicBezTo>
                    <a:pt x="9221" y="1636"/>
                    <a:pt x="9416" y="1038"/>
                    <a:pt x="9169" y="548"/>
                  </a:cubicBezTo>
                  <a:cubicBezTo>
                    <a:pt x="8995" y="201"/>
                    <a:pt x="8645" y="1"/>
                    <a:pt x="8282"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6" name="Google Shape;1826;p36"/>
            <p:cNvSpPr/>
            <p:nvPr/>
          </p:nvSpPr>
          <p:spPr>
            <a:xfrm>
              <a:off x="3596600" y="2280850"/>
              <a:ext cx="235425" cy="139675"/>
            </a:xfrm>
            <a:custGeom>
              <a:avLst/>
              <a:gdLst/>
              <a:ahLst/>
              <a:cxnLst/>
              <a:rect l="l" t="t" r="r" b="b"/>
              <a:pathLst>
                <a:path w="9417" h="5587" extrusionOk="0">
                  <a:moveTo>
                    <a:pt x="8283" y="1"/>
                  </a:moveTo>
                  <a:cubicBezTo>
                    <a:pt x="8133" y="1"/>
                    <a:pt x="7980" y="35"/>
                    <a:pt x="7837" y="108"/>
                  </a:cubicBezTo>
                  <a:lnTo>
                    <a:pt x="689" y="3707"/>
                  </a:lnTo>
                  <a:cubicBezTo>
                    <a:pt x="198" y="3954"/>
                    <a:pt x="1" y="4552"/>
                    <a:pt x="248" y="5040"/>
                  </a:cubicBezTo>
                  <a:cubicBezTo>
                    <a:pt x="422" y="5387"/>
                    <a:pt x="772" y="5586"/>
                    <a:pt x="1135" y="5586"/>
                  </a:cubicBezTo>
                  <a:cubicBezTo>
                    <a:pt x="1286" y="5586"/>
                    <a:pt x="1439" y="5552"/>
                    <a:pt x="1583" y="5480"/>
                  </a:cubicBezTo>
                  <a:lnTo>
                    <a:pt x="8730" y="1880"/>
                  </a:lnTo>
                  <a:cubicBezTo>
                    <a:pt x="9219" y="1633"/>
                    <a:pt x="9417" y="1037"/>
                    <a:pt x="9170" y="547"/>
                  </a:cubicBezTo>
                  <a:cubicBezTo>
                    <a:pt x="8995" y="200"/>
                    <a:pt x="8646" y="1"/>
                    <a:pt x="8283"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7" name="Google Shape;1827;p36"/>
            <p:cNvSpPr/>
            <p:nvPr/>
          </p:nvSpPr>
          <p:spPr>
            <a:xfrm>
              <a:off x="3596600" y="2008225"/>
              <a:ext cx="235425" cy="139725"/>
            </a:xfrm>
            <a:custGeom>
              <a:avLst/>
              <a:gdLst/>
              <a:ahLst/>
              <a:cxnLst/>
              <a:rect l="l" t="t" r="r" b="b"/>
              <a:pathLst>
                <a:path w="9417" h="5589" extrusionOk="0">
                  <a:moveTo>
                    <a:pt x="8282" y="0"/>
                  </a:moveTo>
                  <a:cubicBezTo>
                    <a:pt x="8132" y="0"/>
                    <a:pt x="7979" y="35"/>
                    <a:pt x="7837" y="107"/>
                  </a:cubicBezTo>
                  <a:lnTo>
                    <a:pt x="689" y="3708"/>
                  </a:lnTo>
                  <a:cubicBezTo>
                    <a:pt x="198" y="3955"/>
                    <a:pt x="1" y="4553"/>
                    <a:pt x="248" y="5041"/>
                  </a:cubicBezTo>
                  <a:cubicBezTo>
                    <a:pt x="422" y="5388"/>
                    <a:pt x="773" y="5589"/>
                    <a:pt x="1136" y="5589"/>
                  </a:cubicBezTo>
                  <a:cubicBezTo>
                    <a:pt x="1287" y="5589"/>
                    <a:pt x="1439" y="5554"/>
                    <a:pt x="1583" y="5482"/>
                  </a:cubicBezTo>
                  <a:lnTo>
                    <a:pt x="8730" y="1883"/>
                  </a:lnTo>
                  <a:cubicBezTo>
                    <a:pt x="9219" y="1636"/>
                    <a:pt x="9417" y="1038"/>
                    <a:pt x="9170" y="548"/>
                  </a:cubicBezTo>
                  <a:cubicBezTo>
                    <a:pt x="8995" y="201"/>
                    <a:pt x="8645" y="0"/>
                    <a:pt x="8282"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8" name="Google Shape;1828;p36"/>
            <p:cNvSpPr/>
            <p:nvPr/>
          </p:nvSpPr>
          <p:spPr>
            <a:xfrm>
              <a:off x="3596600" y="1735625"/>
              <a:ext cx="235425" cy="139725"/>
            </a:xfrm>
            <a:custGeom>
              <a:avLst/>
              <a:gdLst/>
              <a:ahLst/>
              <a:cxnLst/>
              <a:rect l="l" t="t" r="r" b="b"/>
              <a:pathLst>
                <a:path w="9417" h="5589" extrusionOk="0">
                  <a:moveTo>
                    <a:pt x="8282" y="0"/>
                  </a:moveTo>
                  <a:cubicBezTo>
                    <a:pt x="8132" y="0"/>
                    <a:pt x="7979" y="34"/>
                    <a:pt x="7837" y="107"/>
                  </a:cubicBezTo>
                  <a:lnTo>
                    <a:pt x="689" y="3710"/>
                  </a:lnTo>
                  <a:cubicBezTo>
                    <a:pt x="198" y="3956"/>
                    <a:pt x="1" y="4552"/>
                    <a:pt x="248" y="5043"/>
                  </a:cubicBezTo>
                  <a:cubicBezTo>
                    <a:pt x="422" y="5389"/>
                    <a:pt x="773" y="5589"/>
                    <a:pt x="1136" y="5589"/>
                  </a:cubicBezTo>
                  <a:cubicBezTo>
                    <a:pt x="1286" y="5589"/>
                    <a:pt x="1439" y="5554"/>
                    <a:pt x="1583" y="5482"/>
                  </a:cubicBezTo>
                  <a:lnTo>
                    <a:pt x="8730" y="1881"/>
                  </a:lnTo>
                  <a:cubicBezTo>
                    <a:pt x="9219" y="1634"/>
                    <a:pt x="9417" y="1036"/>
                    <a:pt x="9170" y="548"/>
                  </a:cubicBezTo>
                  <a:cubicBezTo>
                    <a:pt x="8995" y="201"/>
                    <a:pt x="8645" y="0"/>
                    <a:pt x="8282"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9" name="Google Shape;1829;p36"/>
            <p:cNvSpPr/>
            <p:nvPr/>
          </p:nvSpPr>
          <p:spPr>
            <a:xfrm>
              <a:off x="3459675" y="1532050"/>
              <a:ext cx="235425" cy="139650"/>
            </a:xfrm>
            <a:custGeom>
              <a:avLst/>
              <a:gdLst/>
              <a:ahLst/>
              <a:cxnLst/>
              <a:rect l="l" t="t" r="r" b="b"/>
              <a:pathLst>
                <a:path w="9417" h="5586" extrusionOk="0">
                  <a:moveTo>
                    <a:pt x="8281" y="0"/>
                  </a:moveTo>
                  <a:cubicBezTo>
                    <a:pt x="8131" y="0"/>
                    <a:pt x="7979" y="34"/>
                    <a:pt x="7836" y="106"/>
                  </a:cubicBezTo>
                  <a:lnTo>
                    <a:pt x="688" y="3703"/>
                  </a:lnTo>
                  <a:cubicBezTo>
                    <a:pt x="198" y="3950"/>
                    <a:pt x="0" y="4548"/>
                    <a:pt x="247" y="5038"/>
                  </a:cubicBezTo>
                  <a:cubicBezTo>
                    <a:pt x="422" y="5385"/>
                    <a:pt x="772" y="5586"/>
                    <a:pt x="1136" y="5586"/>
                  </a:cubicBezTo>
                  <a:cubicBezTo>
                    <a:pt x="1286" y="5586"/>
                    <a:pt x="1439" y="5552"/>
                    <a:pt x="1582" y="5479"/>
                  </a:cubicBezTo>
                  <a:lnTo>
                    <a:pt x="8730" y="1880"/>
                  </a:lnTo>
                  <a:cubicBezTo>
                    <a:pt x="9219" y="1633"/>
                    <a:pt x="9416" y="1035"/>
                    <a:pt x="9169" y="547"/>
                  </a:cubicBezTo>
                  <a:cubicBezTo>
                    <a:pt x="8994" y="200"/>
                    <a:pt x="8644" y="0"/>
                    <a:pt x="8281"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0" name="Google Shape;1830;p36"/>
            <p:cNvSpPr/>
            <p:nvPr/>
          </p:nvSpPr>
          <p:spPr>
            <a:xfrm>
              <a:off x="3417225" y="1507475"/>
              <a:ext cx="226400" cy="226325"/>
            </a:xfrm>
            <a:custGeom>
              <a:avLst/>
              <a:gdLst/>
              <a:ahLst/>
              <a:cxnLst/>
              <a:rect l="l" t="t" r="r" b="b"/>
              <a:pathLst>
                <a:path w="9056" h="9053" extrusionOk="0">
                  <a:moveTo>
                    <a:pt x="4528" y="9052"/>
                  </a:moveTo>
                  <a:cubicBezTo>
                    <a:pt x="7022" y="9052"/>
                    <a:pt x="9056" y="7019"/>
                    <a:pt x="9056" y="4526"/>
                  </a:cubicBezTo>
                  <a:cubicBezTo>
                    <a:pt x="9056" y="2032"/>
                    <a:pt x="7022" y="1"/>
                    <a:pt x="4528" y="1"/>
                  </a:cubicBezTo>
                  <a:cubicBezTo>
                    <a:pt x="2035" y="1"/>
                    <a:pt x="1" y="2032"/>
                    <a:pt x="1" y="4526"/>
                  </a:cubicBezTo>
                  <a:cubicBezTo>
                    <a:pt x="1" y="7019"/>
                    <a:pt x="2035" y="9052"/>
                    <a:pt x="4528" y="9052"/>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1" name="Google Shape;1831;p36"/>
            <p:cNvSpPr/>
            <p:nvPr/>
          </p:nvSpPr>
          <p:spPr>
            <a:xfrm>
              <a:off x="3530425" y="1507475"/>
              <a:ext cx="80375" cy="33575"/>
            </a:xfrm>
            <a:custGeom>
              <a:avLst/>
              <a:gdLst/>
              <a:ahLst/>
              <a:cxnLst/>
              <a:rect l="l" t="t" r="r" b="b"/>
              <a:pathLst>
                <a:path w="3215" h="1343" extrusionOk="0">
                  <a:moveTo>
                    <a:pt x="8" y="1"/>
                  </a:moveTo>
                  <a:cubicBezTo>
                    <a:pt x="6" y="1"/>
                    <a:pt x="4" y="1"/>
                    <a:pt x="2" y="1"/>
                  </a:cubicBezTo>
                  <a:lnTo>
                    <a:pt x="0" y="1"/>
                  </a:lnTo>
                  <a:cubicBezTo>
                    <a:pt x="1207" y="1"/>
                    <a:pt x="2365" y="484"/>
                    <a:pt x="3215" y="1342"/>
                  </a:cubicBezTo>
                  <a:cubicBezTo>
                    <a:pt x="3215" y="1342"/>
                    <a:pt x="3215" y="1341"/>
                    <a:pt x="3215" y="1339"/>
                  </a:cubicBezTo>
                  <a:cubicBezTo>
                    <a:pt x="2367" y="482"/>
                    <a:pt x="1211" y="1"/>
                    <a:pt x="8"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2" name="Google Shape;1832;p36"/>
            <p:cNvSpPr/>
            <p:nvPr/>
          </p:nvSpPr>
          <p:spPr>
            <a:xfrm>
              <a:off x="3610750" y="1540975"/>
              <a:ext cx="9850" cy="11350"/>
            </a:xfrm>
            <a:custGeom>
              <a:avLst/>
              <a:gdLst/>
              <a:ahLst/>
              <a:cxnLst/>
              <a:rect l="l" t="t" r="r" b="b"/>
              <a:pathLst>
                <a:path w="394" h="454" extrusionOk="0">
                  <a:moveTo>
                    <a:pt x="0" y="1"/>
                  </a:moveTo>
                  <a:cubicBezTo>
                    <a:pt x="0" y="2"/>
                    <a:pt x="0" y="2"/>
                    <a:pt x="0" y="2"/>
                  </a:cubicBezTo>
                  <a:cubicBezTo>
                    <a:pt x="140" y="144"/>
                    <a:pt x="271" y="295"/>
                    <a:pt x="392" y="454"/>
                  </a:cubicBezTo>
                  <a:lnTo>
                    <a:pt x="393" y="454"/>
                  </a:lnTo>
                  <a:cubicBezTo>
                    <a:pt x="272" y="294"/>
                    <a:pt x="141" y="142"/>
                    <a:pt x="0"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3" name="Google Shape;1833;p36"/>
            <p:cNvSpPr/>
            <p:nvPr/>
          </p:nvSpPr>
          <p:spPr>
            <a:xfrm>
              <a:off x="3467375" y="1507775"/>
              <a:ext cx="54800" cy="18975"/>
            </a:xfrm>
            <a:custGeom>
              <a:avLst/>
              <a:gdLst/>
              <a:ahLst/>
              <a:cxnLst/>
              <a:rect l="l" t="t" r="r" b="b"/>
              <a:pathLst>
                <a:path w="2192" h="759" extrusionOk="0">
                  <a:moveTo>
                    <a:pt x="2192" y="1"/>
                  </a:moveTo>
                  <a:cubicBezTo>
                    <a:pt x="2185" y="1"/>
                    <a:pt x="2179" y="1"/>
                    <a:pt x="2173" y="1"/>
                  </a:cubicBezTo>
                  <a:lnTo>
                    <a:pt x="2173" y="1"/>
                  </a:lnTo>
                  <a:lnTo>
                    <a:pt x="2192" y="1"/>
                  </a:lnTo>
                  <a:close/>
                  <a:moveTo>
                    <a:pt x="2173" y="1"/>
                  </a:moveTo>
                  <a:lnTo>
                    <a:pt x="2158" y="2"/>
                  </a:lnTo>
                  <a:cubicBezTo>
                    <a:pt x="2162" y="2"/>
                    <a:pt x="2167" y="2"/>
                    <a:pt x="2173" y="1"/>
                  </a:cubicBezTo>
                  <a:close/>
                  <a:moveTo>
                    <a:pt x="2038" y="14"/>
                  </a:moveTo>
                  <a:cubicBezTo>
                    <a:pt x="2011" y="18"/>
                    <a:pt x="1986" y="21"/>
                    <a:pt x="1958" y="23"/>
                  </a:cubicBezTo>
                  <a:cubicBezTo>
                    <a:pt x="1986" y="21"/>
                    <a:pt x="2013" y="18"/>
                    <a:pt x="2038" y="14"/>
                  </a:cubicBezTo>
                  <a:close/>
                  <a:moveTo>
                    <a:pt x="1887" y="33"/>
                  </a:moveTo>
                  <a:cubicBezTo>
                    <a:pt x="1747" y="53"/>
                    <a:pt x="1609" y="79"/>
                    <a:pt x="1472" y="111"/>
                  </a:cubicBezTo>
                  <a:lnTo>
                    <a:pt x="1472" y="111"/>
                  </a:lnTo>
                  <a:cubicBezTo>
                    <a:pt x="1609" y="79"/>
                    <a:pt x="1747" y="53"/>
                    <a:pt x="1887" y="33"/>
                  </a:cubicBezTo>
                  <a:close/>
                  <a:moveTo>
                    <a:pt x="1472" y="111"/>
                  </a:moveTo>
                  <a:cubicBezTo>
                    <a:pt x="949" y="236"/>
                    <a:pt x="450" y="454"/>
                    <a:pt x="2" y="755"/>
                  </a:cubicBezTo>
                  <a:cubicBezTo>
                    <a:pt x="2" y="757"/>
                    <a:pt x="0" y="757"/>
                    <a:pt x="0" y="758"/>
                  </a:cubicBezTo>
                  <a:cubicBezTo>
                    <a:pt x="449" y="456"/>
                    <a:pt x="948" y="237"/>
                    <a:pt x="1472" y="11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4" name="Google Shape;1834;p36"/>
            <p:cNvSpPr/>
            <p:nvPr/>
          </p:nvSpPr>
          <p:spPr>
            <a:xfrm>
              <a:off x="3620575" y="1552250"/>
              <a:ext cx="15175" cy="26900"/>
            </a:xfrm>
            <a:custGeom>
              <a:avLst/>
              <a:gdLst/>
              <a:ahLst/>
              <a:cxnLst/>
              <a:rect l="l" t="t" r="r" b="b"/>
              <a:pathLst>
                <a:path w="607" h="1076" extrusionOk="0">
                  <a:moveTo>
                    <a:pt x="2" y="1"/>
                  </a:moveTo>
                  <a:lnTo>
                    <a:pt x="2" y="3"/>
                  </a:lnTo>
                  <a:lnTo>
                    <a:pt x="0" y="3"/>
                  </a:lnTo>
                  <a:cubicBezTo>
                    <a:pt x="251" y="331"/>
                    <a:pt x="453" y="692"/>
                    <a:pt x="607" y="1075"/>
                  </a:cubicBezTo>
                  <a:cubicBezTo>
                    <a:pt x="455" y="692"/>
                    <a:pt x="251" y="331"/>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5" name="Google Shape;1835;p36"/>
            <p:cNvSpPr/>
            <p:nvPr/>
          </p:nvSpPr>
          <p:spPr>
            <a:xfrm>
              <a:off x="3452525" y="1507425"/>
              <a:ext cx="191050" cy="170325"/>
            </a:xfrm>
            <a:custGeom>
              <a:avLst/>
              <a:gdLst/>
              <a:ahLst/>
              <a:cxnLst/>
              <a:rect l="l" t="t" r="r" b="b"/>
              <a:pathLst>
                <a:path w="7642" h="6813" extrusionOk="0">
                  <a:moveTo>
                    <a:pt x="3114" y="1"/>
                  </a:moveTo>
                  <a:lnTo>
                    <a:pt x="3116" y="3"/>
                  </a:lnTo>
                  <a:lnTo>
                    <a:pt x="3019" y="3"/>
                  </a:lnTo>
                  <a:lnTo>
                    <a:pt x="2946" y="4"/>
                  </a:lnTo>
                  <a:lnTo>
                    <a:pt x="2939" y="4"/>
                  </a:lnTo>
                  <a:cubicBezTo>
                    <a:pt x="2915" y="4"/>
                    <a:pt x="2891" y="6"/>
                    <a:pt x="2867" y="8"/>
                  </a:cubicBezTo>
                  <a:lnTo>
                    <a:pt x="2840" y="9"/>
                  </a:lnTo>
                  <a:cubicBezTo>
                    <a:pt x="2821" y="11"/>
                    <a:pt x="2803" y="11"/>
                    <a:pt x="2784" y="13"/>
                  </a:cubicBezTo>
                  <a:lnTo>
                    <a:pt x="2750" y="16"/>
                  </a:lnTo>
                  <a:lnTo>
                    <a:pt x="2701" y="20"/>
                  </a:lnTo>
                  <a:lnTo>
                    <a:pt x="2661" y="23"/>
                  </a:lnTo>
                  <a:lnTo>
                    <a:pt x="2632" y="26"/>
                  </a:lnTo>
                  <a:cubicBezTo>
                    <a:pt x="2605" y="30"/>
                    <a:pt x="2578" y="33"/>
                    <a:pt x="2552" y="37"/>
                  </a:cubicBezTo>
                  <a:lnTo>
                    <a:pt x="2537" y="38"/>
                  </a:lnTo>
                  <a:cubicBezTo>
                    <a:pt x="2520" y="40"/>
                    <a:pt x="2503" y="42"/>
                    <a:pt x="2486" y="45"/>
                  </a:cubicBezTo>
                  <a:lnTo>
                    <a:pt x="2479" y="45"/>
                  </a:lnTo>
                  <a:cubicBezTo>
                    <a:pt x="1803" y="141"/>
                    <a:pt x="1160" y="389"/>
                    <a:pt x="593" y="771"/>
                  </a:cubicBezTo>
                  <a:cubicBezTo>
                    <a:pt x="0" y="2019"/>
                    <a:pt x="53" y="3476"/>
                    <a:pt x="736" y="4677"/>
                  </a:cubicBezTo>
                  <a:cubicBezTo>
                    <a:pt x="775" y="4673"/>
                    <a:pt x="814" y="4670"/>
                    <a:pt x="855" y="4670"/>
                  </a:cubicBezTo>
                  <a:cubicBezTo>
                    <a:pt x="1507" y="4671"/>
                    <a:pt x="1982" y="5291"/>
                    <a:pt x="1813" y="5923"/>
                  </a:cubicBezTo>
                  <a:cubicBezTo>
                    <a:pt x="2582" y="6520"/>
                    <a:pt x="3495" y="6812"/>
                    <a:pt x="4404" y="6812"/>
                  </a:cubicBezTo>
                  <a:cubicBezTo>
                    <a:pt x="5568" y="6812"/>
                    <a:pt x="6723" y="6334"/>
                    <a:pt x="7555" y="5405"/>
                  </a:cubicBezTo>
                  <a:cubicBezTo>
                    <a:pt x="7613" y="5116"/>
                    <a:pt x="7642" y="4821"/>
                    <a:pt x="7640" y="4525"/>
                  </a:cubicBezTo>
                  <a:cubicBezTo>
                    <a:pt x="7637" y="2027"/>
                    <a:pt x="5612" y="4"/>
                    <a:pt x="3114"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6" name="Google Shape;1836;p36"/>
            <p:cNvSpPr/>
            <p:nvPr/>
          </p:nvSpPr>
          <p:spPr>
            <a:xfrm>
              <a:off x="3532575" y="1726825"/>
              <a:ext cx="226375" cy="226350"/>
            </a:xfrm>
            <a:custGeom>
              <a:avLst/>
              <a:gdLst/>
              <a:ahLst/>
              <a:cxnLst/>
              <a:rect l="l" t="t" r="r" b="b"/>
              <a:pathLst>
                <a:path w="9055" h="9054" extrusionOk="0">
                  <a:moveTo>
                    <a:pt x="4528" y="9054"/>
                  </a:moveTo>
                  <a:cubicBezTo>
                    <a:pt x="7023" y="9054"/>
                    <a:pt x="9054" y="7023"/>
                    <a:pt x="9054" y="4528"/>
                  </a:cubicBezTo>
                  <a:cubicBezTo>
                    <a:pt x="9054" y="2035"/>
                    <a:pt x="7023" y="1"/>
                    <a:pt x="4528" y="1"/>
                  </a:cubicBezTo>
                  <a:cubicBezTo>
                    <a:pt x="2036" y="1"/>
                    <a:pt x="1" y="2035"/>
                    <a:pt x="1" y="4528"/>
                  </a:cubicBezTo>
                  <a:cubicBezTo>
                    <a:pt x="1" y="7023"/>
                    <a:pt x="2036" y="9054"/>
                    <a:pt x="4528" y="9054"/>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7" name="Google Shape;1837;p36"/>
            <p:cNvSpPr/>
            <p:nvPr/>
          </p:nvSpPr>
          <p:spPr>
            <a:xfrm>
              <a:off x="3582650" y="1727075"/>
              <a:ext cx="176300" cy="135025"/>
            </a:xfrm>
            <a:custGeom>
              <a:avLst/>
              <a:gdLst/>
              <a:ahLst/>
              <a:cxnLst/>
              <a:rect l="l" t="t" r="r" b="b"/>
              <a:pathLst>
                <a:path w="7052" h="5401" extrusionOk="0">
                  <a:moveTo>
                    <a:pt x="2224" y="1"/>
                  </a:moveTo>
                  <a:cubicBezTo>
                    <a:pt x="1429" y="54"/>
                    <a:pt x="663" y="314"/>
                    <a:pt x="2" y="757"/>
                  </a:cubicBezTo>
                  <a:lnTo>
                    <a:pt x="0" y="765"/>
                  </a:lnTo>
                  <a:cubicBezTo>
                    <a:pt x="661" y="318"/>
                    <a:pt x="1429" y="54"/>
                    <a:pt x="2226" y="1"/>
                  </a:cubicBezTo>
                  <a:close/>
                  <a:moveTo>
                    <a:pt x="2988" y="16"/>
                  </a:moveTo>
                  <a:cubicBezTo>
                    <a:pt x="4174" y="139"/>
                    <a:pt x="5263" y="725"/>
                    <a:pt x="6019" y="1647"/>
                  </a:cubicBezTo>
                  <a:lnTo>
                    <a:pt x="6021" y="1646"/>
                  </a:lnTo>
                  <a:cubicBezTo>
                    <a:pt x="5265" y="723"/>
                    <a:pt x="4175" y="137"/>
                    <a:pt x="2988" y="16"/>
                  </a:cubicBezTo>
                  <a:close/>
                  <a:moveTo>
                    <a:pt x="6916" y="3422"/>
                  </a:moveTo>
                  <a:cubicBezTo>
                    <a:pt x="7005" y="3780"/>
                    <a:pt x="7051" y="4150"/>
                    <a:pt x="7051" y="4518"/>
                  </a:cubicBezTo>
                  <a:cubicBezTo>
                    <a:pt x="7051" y="4148"/>
                    <a:pt x="7005" y="3780"/>
                    <a:pt x="6916" y="3422"/>
                  </a:cubicBezTo>
                  <a:close/>
                  <a:moveTo>
                    <a:pt x="6988" y="5270"/>
                  </a:moveTo>
                  <a:cubicBezTo>
                    <a:pt x="6981" y="5314"/>
                    <a:pt x="6973" y="5356"/>
                    <a:pt x="6964" y="5400"/>
                  </a:cubicBezTo>
                  <a:cubicBezTo>
                    <a:pt x="6973" y="5358"/>
                    <a:pt x="6981" y="5314"/>
                    <a:pt x="6988" y="527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8" name="Google Shape;1838;p36"/>
            <p:cNvSpPr/>
            <p:nvPr/>
          </p:nvSpPr>
          <p:spPr>
            <a:xfrm>
              <a:off x="3733125" y="1768200"/>
              <a:ext cx="22400" cy="44350"/>
            </a:xfrm>
            <a:custGeom>
              <a:avLst/>
              <a:gdLst/>
              <a:ahLst/>
              <a:cxnLst/>
              <a:rect l="l" t="t" r="r" b="b"/>
              <a:pathLst>
                <a:path w="896" h="1774" extrusionOk="0">
                  <a:moveTo>
                    <a:pt x="0" y="1"/>
                  </a:moveTo>
                  <a:cubicBezTo>
                    <a:pt x="426" y="518"/>
                    <a:pt x="732" y="1123"/>
                    <a:pt x="896" y="1773"/>
                  </a:cubicBezTo>
                  <a:cubicBezTo>
                    <a:pt x="734" y="1123"/>
                    <a:pt x="428" y="518"/>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9" name="Google Shape;1839;p36"/>
            <p:cNvSpPr/>
            <p:nvPr/>
          </p:nvSpPr>
          <p:spPr>
            <a:xfrm>
              <a:off x="3568075" y="1726825"/>
              <a:ext cx="190875" cy="170375"/>
            </a:xfrm>
            <a:custGeom>
              <a:avLst/>
              <a:gdLst/>
              <a:ahLst/>
              <a:cxnLst/>
              <a:rect l="l" t="t" r="r" b="b"/>
              <a:pathLst>
                <a:path w="7635" h="6815" extrusionOk="0">
                  <a:moveTo>
                    <a:pt x="3006" y="1"/>
                  </a:moveTo>
                  <a:lnTo>
                    <a:pt x="2952" y="2"/>
                  </a:lnTo>
                  <a:lnTo>
                    <a:pt x="2904" y="4"/>
                  </a:lnTo>
                  <a:lnTo>
                    <a:pt x="2868" y="6"/>
                  </a:lnTo>
                  <a:lnTo>
                    <a:pt x="2824" y="9"/>
                  </a:lnTo>
                  <a:lnTo>
                    <a:pt x="2807" y="11"/>
                  </a:lnTo>
                  <a:cubicBezTo>
                    <a:pt x="2012" y="62"/>
                    <a:pt x="1244" y="326"/>
                    <a:pt x="583" y="774"/>
                  </a:cubicBezTo>
                  <a:cubicBezTo>
                    <a:pt x="1" y="2005"/>
                    <a:pt x="45" y="3440"/>
                    <a:pt x="702" y="4634"/>
                  </a:cubicBezTo>
                  <a:cubicBezTo>
                    <a:pt x="813" y="4593"/>
                    <a:pt x="928" y="4574"/>
                    <a:pt x="1042" y="4574"/>
                  </a:cubicBezTo>
                  <a:cubicBezTo>
                    <a:pt x="1322" y="4574"/>
                    <a:pt x="1595" y="4691"/>
                    <a:pt x="1787" y="4908"/>
                  </a:cubicBezTo>
                  <a:cubicBezTo>
                    <a:pt x="2058" y="5213"/>
                    <a:pt x="2114" y="5652"/>
                    <a:pt x="1928" y="6016"/>
                  </a:cubicBezTo>
                  <a:cubicBezTo>
                    <a:pt x="2673" y="6553"/>
                    <a:pt x="3539" y="6814"/>
                    <a:pt x="4399" y="6814"/>
                  </a:cubicBezTo>
                  <a:cubicBezTo>
                    <a:pt x="5564" y="6814"/>
                    <a:pt x="6718" y="6334"/>
                    <a:pt x="7547" y="5408"/>
                  </a:cubicBezTo>
                  <a:cubicBezTo>
                    <a:pt x="7556" y="5366"/>
                    <a:pt x="7564" y="5322"/>
                    <a:pt x="7573" y="5277"/>
                  </a:cubicBezTo>
                  <a:lnTo>
                    <a:pt x="7575" y="5259"/>
                  </a:lnTo>
                  <a:lnTo>
                    <a:pt x="7578" y="5242"/>
                  </a:lnTo>
                  <a:cubicBezTo>
                    <a:pt x="7612" y="5024"/>
                    <a:pt x="7631" y="4804"/>
                    <a:pt x="7634" y="4584"/>
                  </a:cubicBezTo>
                  <a:lnTo>
                    <a:pt x="7634" y="4528"/>
                  </a:lnTo>
                  <a:cubicBezTo>
                    <a:pt x="7629" y="2209"/>
                    <a:pt x="5877" y="266"/>
                    <a:pt x="3571" y="26"/>
                  </a:cubicBezTo>
                  <a:lnTo>
                    <a:pt x="3551" y="24"/>
                  </a:lnTo>
                  <a:cubicBezTo>
                    <a:pt x="3406" y="9"/>
                    <a:pt x="3258" y="2"/>
                    <a:pt x="3108" y="2"/>
                  </a:cubicBezTo>
                  <a:lnTo>
                    <a:pt x="3108" y="1"/>
                  </a:ln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0" name="Google Shape;1840;p36"/>
            <p:cNvSpPr/>
            <p:nvPr/>
          </p:nvSpPr>
          <p:spPr>
            <a:xfrm>
              <a:off x="3527725" y="2001900"/>
              <a:ext cx="226325" cy="226400"/>
            </a:xfrm>
            <a:custGeom>
              <a:avLst/>
              <a:gdLst/>
              <a:ahLst/>
              <a:cxnLst/>
              <a:rect l="l" t="t" r="r" b="b"/>
              <a:pathLst>
                <a:path w="9053" h="9056" extrusionOk="0">
                  <a:moveTo>
                    <a:pt x="4525" y="9055"/>
                  </a:moveTo>
                  <a:cubicBezTo>
                    <a:pt x="7019" y="9055"/>
                    <a:pt x="9052" y="7021"/>
                    <a:pt x="9052" y="4528"/>
                  </a:cubicBezTo>
                  <a:cubicBezTo>
                    <a:pt x="9052" y="2034"/>
                    <a:pt x="7019" y="1"/>
                    <a:pt x="4525" y="1"/>
                  </a:cubicBezTo>
                  <a:cubicBezTo>
                    <a:pt x="2032" y="1"/>
                    <a:pt x="1" y="2035"/>
                    <a:pt x="1" y="4528"/>
                  </a:cubicBezTo>
                  <a:cubicBezTo>
                    <a:pt x="1" y="7021"/>
                    <a:pt x="2034" y="9055"/>
                    <a:pt x="4525" y="9055"/>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1" name="Google Shape;1841;p36"/>
            <p:cNvSpPr/>
            <p:nvPr/>
          </p:nvSpPr>
          <p:spPr>
            <a:xfrm>
              <a:off x="3640825" y="2001900"/>
              <a:ext cx="113225" cy="113200"/>
            </a:xfrm>
            <a:custGeom>
              <a:avLst/>
              <a:gdLst/>
              <a:ahLst/>
              <a:cxnLst/>
              <a:rect l="l" t="t" r="r" b="b"/>
              <a:pathLst>
                <a:path w="4529" h="4528" extrusionOk="0">
                  <a:moveTo>
                    <a:pt x="1" y="1"/>
                  </a:moveTo>
                  <a:cubicBezTo>
                    <a:pt x="1354" y="2"/>
                    <a:pt x="2638" y="608"/>
                    <a:pt x="3496" y="1656"/>
                  </a:cubicBezTo>
                  <a:lnTo>
                    <a:pt x="3500" y="1654"/>
                  </a:lnTo>
                  <a:cubicBezTo>
                    <a:pt x="2640" y="607"/>
                    <a:pt x="1356" y="1"/>
                    <a:pt x="1" y="1"/>
                  </a:cubicBezTo>
                  <a:close/>
                  <a:moveTo>
                    <a:pt x="4392" y="3428"/>
                  </a:moveTo>
                  <a:cubicBezTo>
                    <a:pt x="4482" y="3787"/>
                    <a:pt x="4528" y="4157"/>
                    <a:pt x="4528" y="4528"/>
                  </a:cubicBezTo>
                  <a:cubicBezTo>
                    <a:pt x="4528" y="4157"/>
                    <a:pt x="4484" y="3787"/>
                    <a:pt x="4394"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2" name="Google Shape;1842;p36"/>
            <p:cNvSpPr/>
            <p:nvPr/>
          </p:nvSpPr>
          <p:spPr>
            <a:xfrm>
              <a:off x="3728225" y="2043225"/>
              <a:ext cx="22450" cy="44400"/>
            </a:xfrm>
            <a:custGeom>
              <a:avLst/>
              <a:gdLst/>
              <a:ahLst/>
              <a:cxnLst/>
              <a:rect l="l" t="t" r="r" b="b"/>
              <a:pathLst>
                <a:path w="898" h="1776" extrusionOk="0">
                  <a:moveTo>
                    <a:pt x="4" y="1"/>
                  </a:moveTo>
                  <a:lnTo>
                    <a:pt x="0" y="3"/>
                  </a:lnTo>
                  <a:cubicBezTo>
                    <a:pt x="426" y="520"/>
                    <a:pt x="733" y="1125"/>
                    <a:pt x="896" y="1775"/>
                  </a:cubicBezTo>
                  <a:lnTo>
                    <a:pt x="898" y="1775"/>
                  </a:lnTo>
                  <a:cubicBezTo>
                    <a:pt x="734" y="1125"/>
                    <a:pt x="430" y="518"/>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3" name="Google Shape;1843;p36"/>
            <p:cNvSpPr/>
            <p:nvPr/>
          </p:nvSpPr>
          <p:spPr>
            <a:xfrm>
              <a:off x="3577800" y="2002550"/>
              <a:ext cx="174875" cy="134575"/>
            </a:xfrm>
            <a:custGeom>
              <a:avLst/>
              <a:gdLst/>
              <a:ahLst/>
              <a:cxnLst/>
              <a:rect l="l" t="t" r="r" b="b"/>
              <a:pathLst>
                <a:path w="6995" h="5383" extrusionOk="0">
                  <a:moveTo>
                    <a:pt x="2054" y="0"/>
                  </a:moveTo>
                  <a:cubicBezTo>
                    <a:pt x="1320" y="75"/>
                    <a:pt x="615" y="330"/>
                    <a:pt x="2" y="742"/>
                  </a:cubicBezTo>
                  <a:cubicBezTo>
                    <a:pt x="2" y="744"/>
                    <a:pt x="0" y="746"/>
                    <a:pt x="0" y="748"/>
                  </a:cubicBezTo>
                  <a:cubicBezTo>
                    <a:pt x="613" y="332"/>
                    <a:pt x="1318" y="77"/>
                    <a:pt x="2054" y="0"/>
                  </a:cubicBezTo>
                  <a:close/>
                  <a:moveTo>
                    <a:pt x="6995" y="5207"/>
                  </a:moveTo>
                  <a:cubicBezTo>
                    <a:pt x="6985" y="5265"/>
                    <a:pt x="6974" y="5324"/>
                    <a:pt x="6964" y="5382"/>
                  </a:cubicBezTo>
                  <a:cubicBezTo>
                    <a:pt x="6974" y="5324"/>
                    <a:pt x="6985" y="5267"/>
                    <a:pt x="6995" y="5207"/>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4" name="Google Shape;1844;p36"/>
            <p:cNvSpPr/>
            <p:nvPr/>
          </p:nvSpPr>
          <p:spPr>
            <a:xfrm>
              <a:off x="3563150" y="2001850"/>
              <a:ext cx="190850" cy="170375"/>
            </a:xfrm>
            <a:custGeom>
              <a:avLst/>
              <a:gdLst/>
              <a:ahLst/>
              <a:cxnLst/>
              <a:rect l="l" t="t" r="r" b="b"/>
              <a:pathLst>
                <a:path w="7634" h="6815" extrusionOk="0">
                  <a:moveTo>
                    <a:pt x="3108" y="1"/>
                  </a:moveTo>
                  <a:lnTo>
                    <a:pt x="3108" y="3"/>
                  </a:lnTo>
                  <a:lnTo>
                    <a:pt x="3011" y="3"/>
                  </a:lnTo>
                  <a:cubicBezTo>
                    <a:pt x="2987" y="3"/>
                    <a:pt x="2963" y="4"/>
                    <a:pt x="2938" y="4"/>
                  </a:cubicBezTo>
                  <a:lnTo>
                    <a:pt x="2931" y="4"/>
                  </a:lnTo>
                  <a:lnTo>
                    <a:pt x="2861" y="8"/>
                  </a:lnTo>
                  <a:lnTo>
                    <a:pt x="2832" y="9"/>
                  </a:lnTo>
                  <a:lnTo>
                    <a:pt x="2784" y="13"/>
                  </a:lnTo>
                  <a:cubicBezTo>
                    <a:pt x="2766" y="14"/>
                    <a:pt x="2747" y="16"/>
                    <a:pt x="2728" y="18"/>
                  </a:cubicBezTo>
                  <a:lnTo>
                    <a:pt x="2697" y="20"/>
                  </a:lnTo>
                  <a:lnTo>
                    <a:pt x="2650" y="25"/>
                  </a:lnTo>
                  <a:lnTo>
                    <a:pt x="2640" y="25"/>
                  </a:lnTo>
                  <a:cubicBezTo>
                    <a:pt x="1904" y="101"/>
                    <a:pt x="1199" y="358"/>
                    <a:pt x="586" y="772"/>
                  </a:cubicBezTo>
                  <a:cubicBezTo>
                    <a:pt x="0" y="2001"/>
                    <a:pt x="43" y="3437"/>
                    <a:pt x="700" y="4629"/>
                  </a:cubicBezTo>
                  <a:lnTo>
                    <a:pt x="794" y="4581"/>
                  </a:lnTo>
                  <a:cubicBezTo>
                    <a:pt x="936" y="4509"/>
                    <a:pt x="1089" y="4475"/>
                    <a:pt x="1240" y="4475"/>
                  </a:cubicBezTo>
                  <a:cubicBezTo>
                    <a:pt x="1530" y="4475"/>
                    <a:pt x="1814" y="4602"/>
                    <a:pt x="2008" y="4838"/>
                  </a:cubicBezTo>
                  <a:cubicBezTo>
                    <a:pt x="2302" y="5199"/>
                    <a:pt x="2309" y="5715"/>
                    <a:pt x="2022" y="6081"/>
                  </a:cubicBezTo>
                  <a:cubicBezTo>
                    <a:pt x="2746" y="6574"/>
                    <a:pt x="3575" y="6814"/>
                    <a:pt x="4399" y="6814"/>
                  </a:cubicBezTo>
                  <a:cubicBezTo>
                    <a:pt x="5565" y="6814"/>
                    <a:pt x="6720" y="6333"/>
                    <a:pt x="7548" y="5409"/>
                  </a:cubicBezTo>
                  <a:cubicBezTo>
                    <a:pt x="7560" y="5351"/>
                    <a:pt x="7571" y="5291"/>
                    <a:pt x="7581" y="5232"/>
                  </a:cubicBezTo>
                  <a:cubicBezTo>
                    <a:pt x="7583" y="5220"/>
                    <a:pt x="7584" y="5208"/>
                    <a:pt x="7586" y="5196"/>
                  </a:cubicBezTo>
                  <a:cubicBezTo>
                    <a:pt x="7586" y="5194"/>
                    <a:pt x="7586" y="5191"/>
                    <a:pt x="7586" y="5189"/>
                  </a:cubicBezTo>
                  <a:cubicBezTo>
                    <a:pt x="7613" y="5008"/>
                    <a:pt x="7628" y="4825"/>
                    <a:pt x="7634" y="4641"/>
                  </a:cubicBezTo>
                  <a:lnTo>
                    <a:pt x="7634" y="4625"/>
                  </a:lnTo>
                  <a:cubicBezTo>
                    <a:pt x="7634" y="4612"/>
                    <a:pt x="7634" y="4598"/>
                    <a:pt x="7634" y="4584"/>
                  </a:cubicBezTo>
                  <a:lnTo>
                    <a:pt x="7634" y="4528"/>
                  </a:lnTo>
                  <a:cubicBezTo>
                    <a:pt x="7628" y="2029"/>
                    <a:pt x="5606" y="6"/>
                    <a:pt x="3108"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5" name="Google Shape;1845;p36"/>
            <p:cNvSpPr/>
            <p:nvPr/>
          </p:nvSpPr>
          <p:spPr>
            <a:xfrm>
              <a:off x="3522750" y="2276975"/>
              <a:ext cx="226400" cy="226400"/>
            </a:xfrm>
            <a:custGeom>
              <a:avLst/>
              <a:gdLst/>
              <a:ahLst/>
              <a:cxnLst/>
              <a:rect l="l" t="t" r="r" b="b"/>
              <a:pathLst>
                <a:path w="9056" h="9056" extrusionOk="0">
                  <a:moveTo>
                    <a:pt x="4528" y="9055"/>
                  </a:moveTo>
                  <a:cubicBezTo>
                    <a:pt x="7022" y="9055"/>
                    <a:pt x="9055" y="7021"/>
                    <a:pt x="9055" y="4528"/>
                  </a:cubicBezTo>
                  <a:cubicBezTo>
                    <a:pt x="9055" y="2033"/>
                    <a:pt x="7022" y="0"/>
                    <a:pt x="4528" y="0"/>
                  </a:cubicBezTo>
                  <a:cubicBezTo>
                    <a:pt x="2035" y="0"/>
                    <a:pt x="1" y="2033"/>
                    <a:pt x="1" y="4528"/>
                  </a:cubicBezTo>
                  <a:cubicBezTo>
                    <a:pt x="1" y="7021"/>
                    <a:pt x="2035" y="9055"/>
                    <a:pt x="4528" y="9055"/>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6" name="Google Shape;1846;p36"/>
            <p:cNvSpPr/>
            <p:nvPr/>
          </p:nvSpPr>
          <p:spPr>
            <a:xfrm>
              <a:off x="3572900" y="2276975"/>
              <a:ext cx="174875" cy="135200"/>
            </a:xfrm>
            <a:custGeom>
              <a:avLst/>
              <a:gdLst/>
              <a:ahLst/>
              <a:cxnLst/>
              <a:rect l="l" t="t" r="r" b="b"/>
              <a:pathLst>
                <a:path w="6995" h="5408" extrusionOk="0">
                  <a:moveTo>
                    <a:pt x="1945" y="36"/>
                  </a:moveTo>
                  <a:cubicBezTo>
                    <a:pt x="1248" y="126"/>
                    <a:pt x="583" y="377"/>
                    <a:pt x="0" y="768"/>
                  </a:cubicBezTo>
                  <a:cubicBezTo>
                    <a:pt x="0" y="768"/>
                    <a:pt x="0" y="770"/>
                    <a:pt x="0" y="770"/>
                  </a:cubicBezTo>
                  <a:cubicBezTo>
                    <a:pt x="583" y="377"/>
                    <a:pt x="1250" y="126"/>
                    <a:pt x="1947" y="36"/>
                  </a:cubicBezTo>
                  <a:close/>
                  <a:moveTo>
                    <a:pt x="2528" y="0"/>
                  </a:moveTo>
                  <a:cubicBezTo>
                    <a:pt x="2526" y="0"/>
                    <a:pt x="2524" y="0"/>
                    <a:pt x="2522" y="0"/>
                  </a:cubicBezTo>
                  <a:cubicBezTo>
                    <a:pt x="3876" y="2"/>
                    <a:pt x="5160" y="608"/>
                    <a:pt x="6018" y="1657"/>
                  </a:cubicBezTo>
                  <a:lnTo>
                    <a:pt x="6021" y="1655"/>
                  </a:lnTo>
                  <a:cubicBezTo>
                    <a:pt x="5162" y="608"/>
                    <a:pt x="3881" y="0"/>
                    <a:pt x="2528" y="0"/>
                  </a:cubicBezTo>
                  <a:close/>
                  <a:moveTo>
                    <a:pt x="6995" y="5231"/>
                  </a:moveTo>
                  <a:lnTo>
                    <a:pt x="6993" y="5233"/>
                  </a:lnTo>
                  <a:cubicBezTo>
                    <a:pt x="6985" y="5290"/>
                    <a:pt x="6975" y="5350"/>
                    <a:pt x="6963" y="5407"/>
                  </a:cubicBezTo>
                  <a:lnTo>
                    <a:pt x="6963" y="5407"/>
                  </a:lnTo>
                  <a:cubicBezTo>
                    <a:pt x="6975" y="5350"/>
                    <a:pt x="6985" y="5290"/>
                    <a:pt x="6995" y="523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7" name="Google Shape;1847;p36"/>
            <p:cNvSpPr/>
            <p:nvPr/>
          </p:nvSpPr>
          <p:spPr>
            <a:xfrm>
              <a:off x="3723325" y="2318300"/>
              <a:ext cx="22425" cy="44375"/>
            </a:xfrm>
            <a:custGeom>
              <a:avLst/>
              <a:gdLst/>
              <a:ahLst/>
              <a:cxnLst/>
              <a:rect l="l" t="t" r="r" b="b"/>
              <a:pathLst>
                <a:path w="897" h="1775" extrusionOk="0">
                  <a:moveTo>
                    <a:pt x="4" y="1"/>
                  </a:moveTo>
                  <a:lnTo>
                    <a:pt x="1" y="2"/>
                  </a:lnTo>
                  <a:cubicBezTo>
                    <a:pt x="426" y="520"/>
                    <a:pt x="733" y="1124"/>
                    <a:pt x="896" y="1775"/>
                  </a:cubicBezTo>
                  <a:cubicBezTo>
                    <a:pt x="735" y="1124"/>
                    <a:pt x="428" y="518"/>
                    <a:pt x="2" y="2"/>
                  </a:cubicBezTo>
                  <a:lnTo>
                    <a:pt x="4" y="1"/>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8" name="Google Shape;1848;p36"/>
            <p:cNvSpPr/>
            <p:nvPr/>
          </p:nvSpPr>
          <p:spPr>
            <a:xfrm>
              <a:off x="3558300" y="2276925"/>
              <a:ext cx="190800" cy="170375"/>
            </a:xfrm>
            <a:custGeom>
              <a:avLst/>
              <a:gdLst/>
              <a:ahLst/>
              <a:cxnLst/>
              <a:rect l="l" t="t" r="r" b="b"/>
              <a:pathLst>
                <a:path w="7632" h="6815" extrusionOk="0">
                  <a:moveTo>
                    <a:pt x="3104" y="1"/>
                  </a:moveTo>
                  <a:lnTo>
                    <a:pt x="3106" y="2"/>
                  </a:lnTo>
                  <a:lnTo>
                    <a:pt x="3009" y="2"/>
                  </a:lnTo>
                  <a:cubicBezTo>
                    <a:pt x="2985" y="2"/>
                    <a:pt x="2960" y="2"/>
                    <a:pt x="2936" y="4"/>
                  </a:cubicBezTo>
                  <a:lnTo>
                    <a:pt x="2931" y="4"/>
                  </a:lnTo>
                  <a:lnTo>
                    <a:pt x="2859" y="7"/>
                  </a:lnTo>
                  <a:lnTo>
                    <a:pt x="2830" y="9"/>
                  </a:lnTo>
                  <a:lnTo>
                    <a:pt x="2779" y="13"/>
                  </a:lnTo>
                  <a:lnTo>
                    <a:pt x="2737" y="16"/>
                  </a:lnTo>
                  <a:lnTo>
                    <a:pt x="2694" y="19"/>
                  </a:lnTo>
                  <a:lnTo>
                    <a:pt x="2651" y="25"/>
                  </a:lnTo>
                  <a:lnTo>
                    <a:pt x="2628" y="26"/>
                  </a:lnTo>
                  <a:cubicBezTo>
                    <a:pt x="2597" y="30"/>
                    <a:pt x="2566" y="33"/>
                    <a:pt x="2536" y="36"/>
                  </a:cubicBezTo>
                  <a:lnTo>
                    <a:pt x="2531" y="36"/>
                  </a:lnTo>
                  <a:cubicBezTo>
                    <a:pt x="1834" y="127"/>
                    <a:pt x="1167" y="377"/>
                    <a:pt x="586" y="770"/>
                  </a:cubicBezTo>
                  <a:cubicBezTo>
                    <a:pt x="0" y="2000"/>
                    <a:pt x="41" y="3435"/>
                    <a:pt x="697" y="4629"/>
                  </a:cubicBezTo>
                  <a:lnTo>
                    <a:pt x="988" y="4482"/>
                  </a:lnTo>
                  <a:cubicBezTo>
                    <a:pt x="1131" y="4410"/>
                    <a:pt x="1283" y="4376"/>
                    <a:pt x="1434" y="4376"/>
                  </a:cubicBezTo>
                  <a:cubicBezTo>
                    <a:pt x="1757" y="4376"/>
                    <a:pt x="2071" y="4533"/>
                    <a:pt x="2261" y="4818"/>
                  </a:cubicBezTo>
                  <a:cubicBezTo>
                    <a:pt x="2539" y="5236"/>
                    <a:pt x="2462" y="5797"/>
                    <a:pt x="2083" y="6124"/>
                  </a:cubicBezTo>
                  <a:cubicBezTo>
                    <a:pt x="2793" y="6589"/>
                    <a:pt x="3598" y="6815"/>
                    <a:pt x="4397" y="6815"/>
                  </a:cubicBezTo>
                  <a:cubicBezTo>
                    <a:pt x="5565" y="6815"/>
                    <a:pt x="6719" y="6332"/>
                    <a:pt x="7547" y="5408"/>
                  </a:cubicBezTo>
                  <a:cubicBezTo>
                    <a:pt x="7559" y="5351"/>
                    <a:pt x="7569" y="5291"/>
                    <a:pt x="7579" y="5231"/>
                  </a:cubicBezTo>
                  <a:cubicBezTo>
                    <a:pt x="7581" y="5219"/>
                    <a:pt x="7582" y="5208"/>
                    <a:pt x="7584" y="5196"/>
                  </a:cubicBezTo>
                  <a:cubicBezTo>
                    <a:pt x="7584" y="5194"/>
                    <a:pt x="7584" y="5192"/>
                    <a:pt x="7584" y="5189"/>
                  </a:cubicBezTo>
                  <a:cubicBezTo>
                    <a:pt x="7611" y="5008"/>
                    <a:pt x="7627" y="4824"/>
                    <a:pt x="7632" y="4641"/>
                  </a:cubicBezTo>
                  <a:lnTo>
                    <a:pt x="7632" y="4627"/>
                  </a:lnTo>
                  <a:lnTo>
                    <a:pt x="7632" y="4584"/>
                  </a:lnTo>
                  <a:lnTo>
                    <a:pt x="7632" y="4528"/>
                  </a:lnTo>
                  <a:cubicBezTo>
                    <a:pt x="7627" y="2029"/>
                    <a:pt x="5602" y="6"/>
                    <a:pt x="3104"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9" name="Google Shape;1849;p36"/>
            <p:cNvSpPr/>
            <p:nvPr/>
          </p:nvSpPr>
          <p:spPr>
            <a:xfrm>
              <a:off x="3361125" y="2630975"/>
              <a:ext cx="226400" cy="226350"/>
            </a:xfrm>
            <a:custGeom>
              <a:avLst/>
              <a:gdLst/>
              <a:ahLst/>
              <a:cxnLst/>
              <a:rect l="l" t="t" r="r" b="b"/>
              <a:pathLst>
                <a:path w="9056" h="9054" extrusionOk="0">
                  <a:moveTo>
                    <a:pt x="4528" y="9053"/>
                  </a:moveTo>
                  <a:cubicBezTo>
                    <a:pt x="7021" y="9053"/>
                    <a:pt x="9055" y="7020"/>
                    <a:pt x="9055" y="4526"/>
                  </a:cubicBezTo>
                  <a:cubicBezTo>
                    <a:pt x="9055" y="2033"/>
                    <a:pt x="7021" y="0"/>
                    <a:pt x="4528" y="0"/>
                  </a:cubicBezTo>
                  <a:cubicBezTo>
                    <a:pt x="2035" y="0"/>
                    <a:pt x="0" y="2033"/>
                    <a:pt x="0" y="4526"/>
                  </a:cubicBezTo>
                  <a:cubicBezTo>
                    <a:pt x="0" y="7020"/>
                    <a:pt x="2033" y="9053"/>
                    <a:pt x="4528" y="9053"/>
                  </a:cubicBezTo>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0" name="Google Shape;1850;p36"/>
            <p:cNvSpPr/>
            <p:nvPr/>
          </p:nvSpPr>
          <p:spPr>
            <a:xfrm>
              <a:off x="3474300" y="2630975"/>
              <a:ext cx="67325" cy="22275"/>
            </a:xfrm>
            <a:custGeom>
              <a:avLst/>
              <a:gdLst/>
              <a:ahLst/>
              <a:cxnLst/>
              <a:rect l="l" t="t" r="r" b="b"/>
              <a:pathLst>
                <a:path w="2693" h="891" extrusionOk="0">
                  <a:moveTo>
                    <a:pt x="9" y="0"/>
                  </a:moveTo>
                  <a:cubicBezTo>
                    <a:pt x="6" y="0"/>
                    <a:pt x="4" y="0"/>
                    <a:pt x="1" y="0"/>
                  </a:cubicBezTo>
                  <a:lnTo>
                    <a:pt x="1" y="0"/>
                  </a:lnTo>
                  <a:cubicBezTo>
                    <a:pt x="4" y="0"/>
                    <a:pt x="6" y="0"/>
                    <a:pt x="9" y="0"/>
                  </a:cubicBezTo>
                  <a:cubicBezTo>
                    <a:pt x="975" y="0"/>
                    <a:pt x="1917" y="313"/>
                    <a:pt x="2693" y="891"/>
                  </a:cubicBezTo>
                  <a:cubicBezTo>
                    <a:pt x="2693" y="889"/>
                    <a:pt x="2693" y="887"/>
                    <a:pt x="2693" y="887"/>
                  </a:cubicBezTo>
                  <a:cubicBezTo>
                    <a:pt x="1917" y="310"/>
                    <a:pt x="975" y="0"/>
                    <a:pt x="9"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1" name="Google Shape;1851;p36"/>
            <p:cNvSpPr/>
            <p:nvPr/>
          </p:nvSpPr>
          <p:spPr>
            <a:xfrm>
              <a:off x="3541575" y="2653150"/>
              <a:ext cx="20150" cy="19225"/>
            </a:xfrm>
            <a:custGeom>
              <a:avLst/>
              <a:gdLst/>
              <a:ahLst/>
              <a:cxnLst/>
              <a:rect l="l" t="t" r="r" b="b"/>
              <a:pathLst>
                <a:path w="806" h="769" extrusionOk="0">
                  <a:moveTo>
                    <a:pt x="0" y="0"/>
                  </a:moveTo>
                  <a:cubicBezTo>
                    <a:pt x="0" y="0"/>
                    <a:pt x="0" y="2"/>
                    <a:pt x="0" y="4"/>
                  </a:cubicBezTo>
                  <a:cubicBezTo>
                    <a:pt x="298" y="225"/>
                    <a:pt x="569" y="482"/>
                    <a:pt x="804" y="768"/>
                  </a:cubicBezTo>
                  <a:lnTo>
                    <a:pt x="806" y="766"/>
                  </a:lnTo>
                  <a:cubicBezTo>
                    <a:pt x="569" y="479"/>
                    <a:pt x="298" y="222"/>
                    <a:pt x="0"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2" name="Google Shape;1852;p36"/>
            <p:cNvSpPr/>
            <p:nvPr/>
          </p:nvSpPr>
          <p:spPr>
            <a:xfrm>
              <a:off x="3561700" y="2672300"/>
              <a:ext cx="17950" cy="30425"/>
            </a:xfrm>
            <a:custGeom>
              <a:avLst/>
              <a:gdLst/>
              <a:ahLst/>
              <a:cxnLst/>
              <a:rect l="l" t="t" r="r" b="b"/>
              <a:pathLst>
                <a:path w="718" h="1217" extrusionOk="0">
                  <a:moveTo>
                    <a:pt x="2" y="0"/>
                  </a:moveTo>
                  <a:lnTo>
                    <a:pt x="1" y="2"/>
                  </a:lnTo>
                  <a:cubicBezTo>
                    <a:pt x="300" y="366"/>
                    <a:pt x="542" y="777"/>
                    <a:pt x="717" y="1216"/>
                  </a:cubicBezTo>
                  <a:cubicBezTo>
                    <a:pt x="544" y="777"/>
                    <a:pt x="302" y="366"/>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3" name="Google Shape;1853;p36"/>
            <p:cNvSpPr/>
            <p:nvPr/>
          </p:nvSpPr>
          <p:spPr>
            <a:xfrm>
              <a:off x="3411275" y="2631850"/>
              <a:ext cx="174675" cy="134325"/>
            </a:xfrm>
            <a:custGeom>
              <a:avLst/>
              <a:gdLst/>
              <a:ahLst/>
              <a:cxnLst/>
              <a:rect l="l" t="t" r="r" b="b"/>
              <a:pathLst>
                <a:path w="6987" h="5373" extrusionOk="0">
                  <a:moveTo>
                    <a:pt x="1945" y="1"/>
                  </a:moveTo>
                  <a:lnTo>
                    <a:pt x="1945" y="1"/>
                  </a:lnTo>
                  <a:cubicBezTo>
                    <a:pt x="1248" y="89"/>
                    <a:pt x="582" y="340"/>
                    <a:pt x="0" y="733"/>
                  </a:cubicBezTo>
                  <a:cubicBezTo>
                    <a:pt x="0" y="733"/>
                    <a:pt x="0" y="733"/>
                    <a:pt x="0" y="735"/>
                  </a:cubicBezTo>
                  <a:cubicBezTo>
                    <a:pt x="582" y="341"/>
                    <a:pt x="1248" y="91"/>
                    <a:pt x="1945" y="1"/>
                  </a:cubicBezTo>
                  <a:close/>
                  <a:moveTo>
                    <a:pt x="6986" y="5239"/>
                  </a:moveTo>
                  <a:lnTo>
                    <a:pt x="6986" y="5239"/>
                  </a:lnTo>
                  <a:cubicBezTo>
                    <a:pt x="6979" y="5283"/>
                    <a:pt x="6971" y="5327"/>
                    <a:pt x="6963" y="5371"/>
                  </a:cubicBezTo>
                  <a:lnTo>
                    <a:pt x="6963" y="5373"/>
                  </a:lnTo>
                  <a:cubicBezTo>
                    <a:pt x="6971" y="5329"/>
                    <a:pt x="6979" y="5283"/>
                    <a:pt x="6986" y="523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4" name="Google Shape;1854;p36"/>
            <p:cNvSpPr/>
            <p:nvPr/>
          </p:nvSpPr>
          <p:spPr>
            <a:xfrm>
              <a:off x="3396250" y="2630975"/>
              <a:ext cx="191275" cy="170275"/>
            </a:xfrm>
            <a:custGeom>
              <a:avLst/>
              <a:gdLst/>
              <a:ahLst/>
              <a:cxnLst/>
              <a:rect l="l" t="t" r="r" b="b"/>
              <a:pathLst>
                <a:path w="7651" h="6811" extrusionOk="0">
                  <a:moveTo>
                    <a:pt x="3131" y="0"/>
                  </a:moveTo>
                  <a:cubicBezTo>
                    <a:pt x="3128" y="0"/>
                    <a:pt x="3125" y="0"/>
                    <a:pt x="3123" y="0"/>
                  </a:cubicBezTo>
                  <a:lnTo>
                    <a:pt x="3026" y="0"/>
                  </a:lnTo>
                  <a:cubicBezTo>
                    <a:pt x="3000" y="0"/>
                    <a:pt x="2976" y="0"/>
                    <a:pt x="2951" y="2"/>
                  </a:cubicBezTo>
                  <a:lnTo>
                    <a:pt x="2946" y="2"/>
                  </a:lnTo>
                  <a:cubicBezTo>
                    <a:pt x="2922" y="2"/>
                    <a:pt x="2900" y="3"/>
                    <a:pt x="2876" y="5"/>
                  </a:cubicBezTo>
                  <a:lnTo>
                    <a:pt x="2847" y="7"/>
                  </a:lnTo>
                  <a:lnTo>
                    <a:pt x="2796" y="10"/>
                  </a:lnTo>
                  <a:lnTo>
                    <a:pt x="2753" y="14"/>
                  </a:lnTo>
                  <a:lnTo>
                    <a:pt x="2711" y="17"/>
                  </a:lnTo>
                  <a:lnTo>
                    <a:pt x="2668" y="21"/>
                  </a:lnTo>
                  <a:lnTo>
                    <a:pt x="2644" y="22"/>
                  </a:lnTo>
                  <a:cubicBezTo>
                    <a:pt x="2614" y="26"/>
                    <a:pt x="2583" y="29"/>
                    <a:pt x="2551" y="34"/>
                  </a:cubicBezTo>
                  <a:lnTo>
                    <a:pt x="2546" y="34"/>
                  </a:lnTo>
                  <a:cubicBezTo>
                    <a:pt x="1849" y="123"/>
                    <a:pt x="1183" y="375"/>
                    <a:pt x="601" y="768"/>
                  </a:cubicBezTo>
                  <a:cubicBezTo>
                    <a:pt x="0" y="2026"/>
                    <a:pt x="60" y="3501"/>
                    <a:pt x="760" y="4708"/>
                  </a:cubicBezTo>
                  <a:cubicBezTo>
                    <a:pt x="1168" y="4827"/>
                    <a:pt x="1456" y="5193"/>
                    <a:pt x="1475" y="5619"/>
                  </a:cubicBezTo>
                  <a:cubicBezTo>
                    <a:pt x="2296" y="6416"/>
                    <a:pt x="3356" y="6811"/>
                    <a:pt x="4413" y="6811"/>
                  </a:cubicBezTo>
                  <a:cubicBezTo>
                    <a:pt x="5571" y="6811"/>
                    <a:pt x="6726" y="6338"/>
                    <a:pt x="7564" y="5404"/>
                  </a:cubicBezTo>
                  <a:cubicBezTo>
                    <a:pt x="7572" y="5360"/>
                    <a:pt x="7581" y="5316"/>
                    <a:pt x="7587" y="5272"/>
                  </a:cubicBezTo>
                  <a:cubicBezTo>
                    <a:pt x="7589" y="5267"/>
                    <a:pt x="7589" y="5263"/>
                    <a:pt x="7589" y="5258"/>
                  </a:cubicBezTo>
                  <a:lnTo>
                    <a:pt x="7592" y="5239"/>
                  </a:lnTo>
                  <a:cubicBezTo>
                    <a:pt x="7630" y="5003"/>
                    <a:pt x="7649" y="4764"/>
                    <a:pt x="7649" y="4524"/>
                  </a:cubicBezTo>
                  <a:cubicBezTo>
                    <a:pt x="7650" y="3477"/>
                    <a:pt x="7286" y="2460"/>
                    <a:pt x="6619" y="1652"/>
                  </a:cubicBezTo>
                  <a:cubicBezTo>
                    <a:pt x="6382" y="1366"/>
                    <a:pt x="6113" y="1109"/>
                    <a:pt x="5815" y="887"/>
                  </a:cubicBezTo>
                  <a:cubicBezTo>
                    <a:pt x="5039" y="312"/>
                    <a:pt x="4097" y="0"/>
                    <a:pt x="3131"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5" name="Google Shape;1855;p36"/>
            <p:cNvSpPr/>
            <p:nvPr/>
          </p:nvSpPr>
          <p:spPr>
            <a:xfrm>
              <a:off x="3512950" y="2827075"/>
              <a:ext cx="226400" cy="226400"/>
            </a:xfrm>
            <a:custGeom>
              <a:avLst/>
              <a:gdLst/>
              <a:ahLst/>
              <a:cxnLst/>
              <a:rect l="l" t="t" r="r" b="b"/>
              <a:pathLst>
                <a:path w="9056" h="9056" extrusionOk="0">
                  <a:moveTo>
                    <a:pt x="4528" y="9055"/>
                  </a:moveTo>
                  <a:cubicBezTo>
                    <a:pt x="7023" y="9055"/>
                    <a:pt x="9056" y="7021"/>
                    <a:pt x="9056" y="4528"/>
                  </a:cubicBezTo>
                  <a:cubicBezTo>
                    <a:pt x="9056" y="2033"/>
                    <a:pt x="7023" y="0"/>
                    <a:pt x="4528" y="0"/>
                  </a:cubicBezTo>
                  <a:cubicBezTo>
                    <a:pt x="2036" y="0"/>
                    <a:pt x="1" y="2033"/>
                    <a:pt x="1" y="4528"/>
                  </a:cubicBezTo>
                  <a:cubicBezTo>
                    <a:pt x="1" y="7021"/>
                    <a:pt x="2036" y="9055"/>
                    <a:pt x="4528" y="9055"/>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6" name="Google Shape;1856;p36"/>
            <p:cNvSpPr/>
            <p:nvPr/>
          </p:nvSpPr>
          <p:spPr>
            <a:xfrm>
              <a:off x="3626150" y="2827075"/>
              <a:ext cx="113200" cy="113200"/>
            </a:xfrm>
            <a:custGeom>
              <a:avLst/>
              <a:gdLst/>
              <a:ahLst/>
              <a:cxnLst/>
              <a:rect l="l" t="t" r="r" b="b"/>
              <a:pathLst>
                <a:path w="4528" h="4528" extrusionOk="0">
                  <a:moveTo>
                    <a:pt x="6" y="0"/>
                  </a:moveTo>
                  <a:cubicBezTo>
                    <a:pt x="4" y="0"/>
                    <a:pt x="2" y="0"/>
                    <a:pt x="0" y="0"/>
                  </a:cubicBezTo>
                  <a:cubicBezTo>
                    <a:pt x="1354" y="0"/>
                    <a:pt x="2638" y="608"/>
                    <a:pt x="3496" y="1655"/>
                  </a:cubicBezTo>
                  <a:lnTo>
                    <a:pt x="3499" y="1654"/>
                  </a:lnTo>
                  <a:cubicBezTo>
                    <a:pt x="2641" y="608"/>
                    <a:pt x="1359" y="0"/>
                    <a:pt x="6" y="0"/>
                  </a:cubicBezTo>
                  <a:close/>
                  <a:moveTo>
                    <a:pt x="4393" y="3430"/>
                  </a:moveTo>
                  <a:cubicBezTo>
                    <a:pt x="4482" y="3789"/>
                    <a:pt x="4528" y="4157"/>
                    <a:pt x="4528" y="4528"/>
                  </a:cubicBezTo>
                  <a:cubicBezTo>
                    <a:pt x="4528" y="4157"/>
                    <a:pt x="4484" y="3789"/>
                    <a:pt x="4393" y="343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7" name="Google Shape;1857;p36"/>
            <p:cNvSpPr/>
            <p:nvPr/>
          </p:nvSpPr>
          <p:spPr>
            <a:xfrm>
              <a:off x="3713550" y="2868450"/>
              <a:ext cx="22450" cy="44375"/>
            </a:xfrm>
            <a:custGeom>
              <a:avLst/>
              <a:gdLst/>
              <a:ahLst/>
              <a:cxnLst/>
              <a:rect l="l" t="t" r="r" b="b"/>
              <a:pathLst>
                <a:path w="898" h="1775" extrusionOk="0">
                  <a:moveTo>
                    <a:pt x="0" y="0"/>
                  </a:moveTo>
                  <a:cubicBezTo>
                    <a:pt x="427" y="518"/>
                    <a:pt x="732" y="1124"/>
                    <a:pt x="897" y="1775"/>
                  </a:cubicBezTo>
                  <a:cubicBezTo>
                    <a:pt x="736" y="1124"/>
                    <a:pt x="429" y="518"/>
                    <a:pt x="3"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8" name="Google Shape;1858;p36"/>
            <p:cNvSpPr/>
            <p:nvPr/>
          </p:nvSpPr>
          <p:spPr>
            <a:xfrm>
              <a:off x="3563025" y="2827700"/>
              <a:ext cx="174975" cy="134600"/>
            </a:xfrm>
            <a:custGeom>
              <a:avLst/>
              <a:gdLst/>
              <a:ahLst/>
              <a:cxnLst/>
              <a:rect l="l" t="t" r="r" b="b"/>
              <a:pathLst>
                <a:path w="6999" h="5384" extrusionOk="0">
                  <a:moveTo>
                    <a:pt x="2047" y="1"/>
                  </a:moveTo>
                  <a:cubicBezTo>
                    <a:pt x="2016" y="4"/>
                    <a:pt x="1982" y="8"/>
                    <a:pt x="1952" y="13"/>
                  </a:cubicBezTo>
                  <a:cubicBezTo>
                    <a:pt x="1984" y="8"/>
                    <a:pt x="2016" y="4"/>
                    <a:pt x="2047" y="1"/>
                  </a:cubicBezTo>
                  <a:close/>
                  <a:moveTo>
                    <a:pt x="1948" y="13"/>
                  </a:moveTo>
                  <a:cubicBezTo>
                    <a:pt x="1782" y="34"/>
                    <a:pt x="1618" y="64"/>
                    <a:pt x="1457" y="103"/>
                  </a:cubicBezTo>
                  <a:lnTo>
                    <a:pt x="1457" y="103"/>
                  </a:lnTo>
                  <a:cubicBezTo>
                    <a:pt x="1618" y="64"/>
                    <a:pt x="1782" y="34"/>
                    <a:pt x="1948" y="13"/>
                  </a:cubicBezTo>
                  <a:close/>
                  <a:moveTo>
                    <a:pt x="1457" y="103"/>
                  </a:moveTo>
                  <a:cubicBezTo>
                    <a:pt x="939" y="229"/>
                    <a:pt x="447" y="445"/>
                    <a:pt x="4" y="743"/>
                  </a:cubicBezTo>
                  <a:cubicBezTo>
                    <a:pt x="2" y="745"/>
                    <a:pt x="2" y="747"/>
                    <a:pt x="0" y="748"/>
                  </a:cubicBezTo>
                  <a:cubicBezTo>
                    <a:pt x="444" y="447"/>
                    <a:pt x="938" y="229"/>
                    <a:pt x="1457" y="103"/>
                  </a:cubicBezTo>
                  <a:close/>
                  <a:moveTo>
                    <a:pt x="6997" y="5208"/>
                  </a:moveTo>
                  <a:cubicBezTo>
                    <a:pt x="6988" y="5267"/>
                    <a:pt x="6978" y="5325"/>
                    <a:pt x="6966" y="5383"/>
                  </a:cubicBezTo>
                  <a:cubicBezTo>
                    <a:pt x="6978" y="5325"/>
                    <a:pt x="6988" y="5267"/>
                    <a:pt x="6998" y="520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59" name="Google Shape;1859;p36"/>
            <p:cNvSpPr/>
            <p:nvPr/>
          </p:nvSpPr>
          <p:spPr>
            <a:xfrm>
              <a:off x="3548500" y="2827025"/>
              <a:ext cx="190825" cy="170375"/>
            </a:xfrm>
            <a:custGeom>
              <a:avLst/>
              <a:gdLst/>
              <a:ahLst/>
              <a:cxnLst/>
              <a:rect l="l" t="t" r="r" b="b"/>
              <a:pathLst>
                <a:path w="7633" h="6815" extrusionOk="0">
                  <a:moveTo>
                    <a:pt x="3105" y="1"/>
                  </a:moveTo>
                  <a:lnTo>
                    <a:pt x="3106" y="2"/>
                  </a:lnTo>
                  <a:lnTo>
                    <a:pt x="3009" y="2"/>
                  </a:lnTo>
                  <a:lnTo>
                    <a:pt x="2936" y="6"/>
                  </a:lnTo>
                  <a:lnTo>
                    <a:pt x="2931" y="6"/>
                  </a:lnTo>
                  <a:cubicBezTo>
                    <a:pt x="2907" y="6"/>
                    <a:pt x="2883" y="8"/>
                    <a:pt x="2860" y="9"/>
                  </a:cubicBezTo>
                  <a:lnTo>
                    <a:pt x="2832" y="9"/>
                  </a:lnTo>
                  <a:lnTo>
                    <a:pt x="2779" y="14"/>
                  </a:lnTo>
                  <a:lnTo>
                    <a:pt x="2737" y="18"/>
                  </a:lnTo>
                  <a:lnTo>
                    <a:pt x="2694" y="19"/>
                  </a:lnTo>
                  <a:lnTo>
                    <a:pt x="2652" y="25"/>
                  </a:lnTo>
                  <a:lnTo>
                    <a:pt x="2630" y="26"/>
                  </a:lnTo>
                  <a:cubicBezTo>
                    <a:pt x="2597" y="30"/>
                    <a:pt x="2565" y="33"/>
                    <a:pt x="2534" y="38"/>
                  </a:cubicBezTo>
                  <a:lnTo>
                    <a:pt x="2531" y="38"/>
                  </a:lnTo>
                  <a:cubicBezTo>
                    <a:pt x="1833" y="127"/>
                    <a:pt x="1165" y="379"/>
                    <a:pt x="583" y="774"/>
                  </a:cubicBezTo>
                  <a:cubicBezTo>
                    <a:pt x="1" y="2003"/>
                    <a:pt x="43" y="3437"/>
                    <a:pt x="699" y="4630"/>
                  </a:cubicBezTo>
                  <a:lnTo>
                    <a:pt x="1380" y="4286"/>
                  </a:lnTo>
                  <a:cubicBezTo>
                    <a:pt x="1523" y="4214"/>
                    <a:pt x="1675" y="4180"/>
                    <a:pt x="1825" y="4180"/>
                  </a:cubicBezTo>
                  <a:cubicBezTo>
                    <a:pt x="2188" y="4180"/>
                    <a:pt x="2538" y="4380"/>
                    <a:pt x="2713" y="4726"/>
                  </a:cubicBezTo>
                  <a:cubicBezTo>
                    <a:pt x="2960" y="5216"/>
                    <a:pt x="2764" y="5814"/>
                    <a:pt x="2275" y="6061"/>
                  </a:cubicBezTo>
                  <a:lnTo>
                    <a:pt x="2112" y="6142"/>
                  </a:lnTo>
                  <a:cubicBezTo>
                    <a:pt x="2815" y="6595"/>
                    <a:pt x="3609" y="6815"/>
                    <a:pt x="4396" y="6815"/>
                  </a:cubicBezTo>
                  <a:cubicBezTo>
                    <a:pt x="5564" y="6815"/>
                    <a:pt x="6719" y="6332"/>
                    <a:pt x="7547" y="5409"/>
                  </a:cubicBezTo>
                  <a:cubicBezTo>
                    <a:pt x="7559" y="5351"/>
                    <a:pt x="7569" y="5293"/>
                    <a:pt x="7579" y="5233"/>
                  </a:cubicBezTo>
                  <a:cubicBezTo>
                    <a:pt x="7581" y="5221"/>
                    <a:pt x="7583" y="5208"/>
                    <a:pt x="7584" y="5196"/>
                  </a:cubicBezTo>
                  <a:cubicBezTo>
                    <a:pt x="7584" y="5194"/>
                    <a:pt x="7584" y="5192"/>
                    <a:pt x="7584" y="5191"/>
                  </a:cubicBezTo>
                  <a:cubicBezTo>
                    <a:pt x="7612" y="5008"/>
                    <a:pt x="7627" y="4824"/>
                    <a:pt x="7632" y="4642"/>
                  </a:cubicBezTo>
                  <a:lnTo>
                    <a:pt x="7632" y="4627"/>
                  </a:lnTo>
                  <a:lnTo>
                    <a:pt x="7632" y="4586"/>
                  </a:lnTo>
                  <a:lnTo>
                    <a:pt x="7632" y="4528"/>
                  </a:lnTo>
                  <a:cubicBezTo>
                    <a:pt x="7627" y="2030"/>
                    <a:pt x="5603" y="6"/>
                    <a:pt x="3105"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0" name="Google Shape;1860;p36"/>
            <p:cNvSpPr/>
            <p:nvPr/>
          </p:nvSpPr>
          <p:spPr>
            <a:xfrm>
              <a:off x="3508100" y="3102150"/>
              <a:ext cx="226375" cy="226400"/>
            </a:xfrm>
            <a:custGeom>
              <a:avLst/>
              <a:gdLst/>
              <a:ahLst/>
              <a:cxnLst/>
              <a:rect l="l" t="t" r="r" b="b"/>
              <a:pathLst>
                <a:path w="9055" h="9056" extrusionOk="0">
                  <a:moveTo>
                    <a:pt x="4527" y="9055"/>
                  </a:moveTo>
                  <a:cubicBezTo>
                    <a:pt x="7021" y="9055"/>
                    <a:pt x="9054" y="7022"/>
                    <a:pt x="9054" y="4528"/>
                  </a:cubicBezTo>
                  <a:cubicBezTo>
                    <a:pt x="9054" y="2035"/>
                    <a:pt x="7021" y="0"/>
                    <a:pt x="4527" y="0"/>
                  </a:cubicBezTo>
                  <a:cubicBezTo>
                    <a:pt x="2034" y="0"/>
                    <a:pt x="1" y="2035"/>
                    <a:pt x="1" y="4528"/>
                  </a:cubicBezTo>
                  <a:cubicBezTo>
                    <a:pt x="1" y="7022"/>
                    <a:pt x="2034" y="9055"/>
                    <a:pt x="4527" y="9055"/>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1" name="Google Shape;1861;p36"/>
            <p:cNvSpPr/>
            <p:nvPr/>
          </p:nvSpPr>
          <p:spPr>
            <a:xfrm>
              <a:off x="3558175" y="3106875"/>
              <a:ext cx="150575" cy="36725"/>
            </a:xfrm>
            <a:custGeom>
              <a:avLst/>
              <a:gdLst/>
              <a:ahLst/>
              <a:cxnLst/>
              <a:rect l="l" t="t" r="r" b="b"/>
              <a:pathLst>
                <a:path w="6023" h="1469" extrusionOk="0">
                  <a:moveTo>
                    <a:pt x="1230" y="0"/>
                  </a:moveTo>
                  <a:lnTo>
                    <a:pt x="1230" y="0"/>
                  </a:lnTo>
                  <a:cubicBezTo>
                    <a:pt x="794" y="130"/>
                    <a:pt x="380" y="326"/>
                    <a:pt x="2" y="579"/>
                  </a:cubicBezTo>
                  <a:cubicBezTo>
                    <a:pt x="2" y="581"/>
                    <a:pt x="0" y="583"/>
                    <a:pt x="0" y="583"/>
                  </a:cubicBezTo>
                  <a:cubicBezTo>
                    <a:pt x="378" y="327"/>
                    <a:pt x="792" y="131"/>
                    <a:pt x="1230" y="0"/>
                  </a:cubicBezTo>
                  <a:close/>
                  <a:moveTo>
                    <a:pt x="4076" y="87"/>
                  </a:moveTo>
                  <a:cubicBezTo>
                    <a:pt x="4836" y="366"/>
                    <a:pt x="5507" y="843"/>
                    <a:pt x="6019" y="1468"/>
                  </a:cubicBezTo>
                  <a:lnTo>
                    <a:pt x="6023" y="1466"/>
                  </a:lnTo>
                  <a:cubicBezTo>
                    <a:pt x="5508" y="841"/>
                    <a:pt x="4836" y="365"/>
                    <a:pt x="4076" y="87"/>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2" name="Google Shape;1862;p36"/>
            <p:cNvSpPr/>
            <p:nvPr/>
          </p:nvSpPr>
          <p:spPr>
            <a:xfrm>
              <a:off x="3708675" y="3143525"/>
              <a:ext cx="22425" cy="44375"/>
            </a:xfrm>
            <a:custGeom>
              <a:avLst/>
              <a:gdLst/>
              <a:ahLst/>
              <a:cxnLst/>
              <a:rect l="l" t="t" r="r" b="b"/>
              <a:pathLst>
                <a:path w="897" h="1775" extrusionOk="0">
                  <a:moveTo>
                    <a:pt x="3" y="0"/>
                  </a:moveTo>
                  <a:lnTo>
                    <a:pt x="1" y="2"/>
                  </a:lnTo>
                  <a:cubicBezTo>
                    <a:pt x="427" y="518"/>
                    <a:pt x="731" y="1124"/>
                    <a:pt x="897" y="1775"/>
                  </a:cubicBezTo>
                  <a:cubicBezTo>
                    <a:pt x="733" y="1124"/>
                    <a:pt x="428" y="518"/>
                    <a:pt x="3"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3" name="Google Shape;1863;p36"/>
            <p:cNvSpPr/>
            <p:nvPr/>
          </p:nvSpPr>
          <p:spPr>
            <a:xfrm>
              <a:off x="3734400" y="3215325"/>
              <a:ext cx="75" cy="2500"/>
            </a:xfrm>
            <a:custGeom>
              <a:avLst/>
              <a:gdLst/>
              <a:ahLst/>
              <a:cxnLst/>
              <a:rect l="l" t="t" r="r" b="b"/>
              <a:pathLst>
                <a:path w="3" h="100" extrusionOk="0">
                  <a:moveTo>
                    <a:pt x="0" y="100"/>
                  </a:moveTo>
                  <a:lnTo>
                    <a:pt x="0" y="100"/>
                  </a:lnTo>
                  <a:close/>
                  <a:moveTo>
                    <a:pt x="2" y="1"/>
                  </a:moveTo>
                  <a:lnTo>
                    <a:pt x="2" y="1"/>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4" name="Google Shape;1864;p36"/>
            <p:cNvSpPr/>
            <p:nvPr/>
          </p:nvSpPr>
          <p:spPr>
            <a:xfrm>
              <a:off x="3543600" y="3102175"/>
              <a:ext cx="190875" cy="170325"/>
            </a:xfrm>
            <a:custGeom>
              <a:avLst/>
              <a:gdLst/>
              <a:ahLst/>
              <a:cxnLst/>
              <a:rect l="l" t="t" r="r" b="b"/>
              <a:pathLst>
                <a:path w="7635" h="6813" extrusionOk="0">
                  <a:moveTo>
                    <a:pt x="3110" y="1"/>
                  </a:moveTo>
                  <a:cubicBezTo>
                    <a:pt x="3109" y="1"/>
                    <a:pt x="3108" y="1"/>
                    <a:pt x="3107" y="1"/>
                  </a:cubicBezTo>
                  <a:cubicBezTo>
                    <a:pt x="2684" y="1"/>
                    <a:pt x="2265" y="59"/>
                    <a:pt x="1859" y="175"/>
                  </a:cubicBezTo>
                  <a:lnTo>
                    <a:pt x="1819" y="187"/>
                  </a:lnTo>
                  <a:lnTo>
                    <a:pt x="1814" y="188"/>
                  </a:lnTo>
                  <a:cubicBezTo>
                    <a:pt x="1377" y="319"/>
                    <a:pt x="961" y="515"/>
                    <a:pt x="583" y="771"/>
                  </a:cubicBezTo>
                  <a:cubicBezTo>
                    <a:pt x="1" y="2000"/>
                    <a:pt x="43" y="3435"/>
                    <a:pt x="699" y="4627"/>
                  </a:cubicBezTo>
                  <a:lnTo>
                    <a:pt x="1576" y="4186"/>
                  </a:lnTo>
                  <a:cubicBezTo>
                    <a:pt x="1719" y="4113"/>
                    <a:pt x="1872" y="4079"/>
                    <a:pt x="2023" y="4079"/>
                  </a:cubicBezTo>
                  <a:cubicBezTo>
                    <a:pt x="2385" y="4079"/>
                    <a:pt x="2735" y="4279"/>
                    <a:pt x="2909" y="4624"/>
                  </a:cubicBezTo>
                  <a:cubicBezTo>
                    <a:pt x="3156" y="5114"/>
                    <a:pt x="2960" y="5712"/>
                    <a:pt x="2470" y="5959"/>
                  </a:cubicBezTo>
                  <a:lnTo>
                    <a:pt x="2111" y="6139"/>
                  </a:lnTo>
                  <a:cubicBezTo>
                    <a:pt x="2815" y="6592"/>
                    <a:pt x="3609" y="6812"/>
                    <a:pt x="4397" y="6812"/>
                  </a:cubicBezTo>
                  <a:cubicBezTo>
                    <a:pt x="5565" y="6812"/>
                    <a:pt x="6720" y="6329"/>
                    <a:pt x="7547" y="5405"/>
                  </a:cubicBezTo>
                  <a:cubicBezTo>
                    <a:pt x="7597" y="5153"/>
                    <a:pt x="7626" y="4896"/>
                    <a:pt x="7632" y="4639"/>
                  </a:cubicBezTo>
                  <a:lnTo>
                    <a:pt x="7632" y="4626"/>
                  </a:lnTo>
                  <a:cubicBezTo>
                    <a:pt x="7632" y="4612"/>
                    <a:pt x="7632" y="4598"/>
                    <a:pt x="7632" y="4585"/>
                  </a:cubicBezTo>
                  <a:lnTo>
                    <a:pt x="7632" y="4527"/>
                  </a:lnTo>
                  <a:cubicBezTo>
                    <a:pt x="7634" y="2027"/>
                    <a:pt x="5608" y="1"/>
                    <a:pt x="3110"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5" name="Google Shape;1865;p36"/>
            <p:cNvSpPr/>
            <p:nvPr/>
          </p:nvSpPr>
          <p:spPr>
            <a:xfrm>
              <a:off x="3503175" y="3377225"/>
              <a:ext cx="226350" cy="226350"/>
            </a:xfrm>
            <a:custGeom>
              <a:avLst/>
              <a:gdLst/>
              <a:ahLst/>
              <a:cxnLst/>
              <a:rect l="l" t="t" r="r" b="b"/>
              <a:pathLst>
                <a:path w="9054" h="9054" extrusionOk="0">
                  <a:moveTo>
                    <a:pt x="4526" y="9053"/>
                  </a:moveTo>
                  <a:cubicBezTo>
                    <a:pt x="7021" y="9053"/>
                    <a:pt x="9054" y="7020"/>
                    <a:pt x="9054" y="4528"/>
                  </a:cubicBezTo>
                  <a:cubicBezTo>
                    <a:pt x="9054" y="2033"/>
                    <a:pt x="7021" y="0"/>
                    <a:pt x="4526" y="0"/>
                  </a:cubicBezTo>
                  <a:cubicBezTo>
                    <a:pt x="2032" y="0"/>
                    <a:pt x="0" y="2033"/>
                    <a:pt x="0" y="4528"/>
                  </a:cubicBezTo>
                  <a:cubicBezTo>
                    <a:pt x="0" y="7020"/>
                    <a:pt x="2035" y="9053"/>
                    <a:pt x="4526" y="9053"/>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6" name="Google Shape;1866;p36"/>
            <p:cNvSpPr/>
            <p:nvPr/>
          </p:nvSpPr>
          <p:spPr>
            <a:xfrm>
              <a:off x="3553325" y="3382200"/>
              <a:ext cx="176250" cy="108175"/>
            </a:xfrm>
            <a:custGeom>
              <a:avLst/>
              <a:gdLst/>
              <a:ahLst/>
              <a:cxnLst/>
              <a:rect l="l" t="t" r="r" b="b"/>
              <a:pathLst>
                <a:path w="7050" h="4327" extrusionOk="0">
                  <a:moveTo>
                    <a:pt x="1194" y="0"/>
                  </a:moveTo>
                  <a:cubicBezTo>
                    <a:pt x="770" y="130"/>
                    <a:pt x="368" y="320"/>
                    <a:pt x="2" y="567"/>
                  </a:cubicBezTo>
                  <a:cubicBezTo>
                    <a:pt x="2" y="569"/>
                    <a:pt x="2" y="571"/>
                    <a:pt x="0" y="572"/>
                  </a:cubicBezTo>
                  <a:cubicBezTo>
                    <a:pt x="368" y="324"/>
                    <a:pt x="770" y="131"/>
                    <a:pt x="1194" y="0"/>
                  </a:cubicBezTo>
                  <a:close/>
                  <a:moveTo>
                    <a:pt x="3955" y="34"/>
                  </a:moveTo>
                  <a:cubicBezTo>
                    <a:pt x="4763" y="305"/>
                    <a:pt x="5478" y="799"/>
                    <a:pt x="6017" y="1456"/>
                  </a:cubicBezTo>
                  <a:lnTo>
                    <a:pt x="6021" y="1454"/>
                  </a:lnTo>
                  <a:cubicBezTo>
                    <a:pt x="5479" y="796"/>
                    <a:pt x="4764" y="303"/>
                    <a:pt x="3955" y="34"/>
                  </a:cubicBezTo>
                  <a:close/>
                  <a:moveTo>
                    <a:pt x="6913" y="3229"/>
                  </a:moveTo>
                  <a:cubicBezTo>
                    <a:pt x="7003" y="3588"/>
                    <a:pt x="7049" y="3957"/>
                    <a:pt x="7049" y="4327"/>
                  </a:cubicBezTo>
                  <a:cubicBezTo>
                    <a:pt x="7049" y="3957"/>
                    <a:pt x="7003" y="3588"/>
                    <a:pt x="6915" y="322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7" name="Google Shape;1867;p36"/>
            <p:cNvSpPr/>
            <p:nvPr/>
          </p:nvSpPr>
          <p:spPr>
            <a:xfrm>
              <a:off x="3703700" y="3418550"/>
              <a:ext cx="22475" cy="44425"/>
            </a:xfrm>
            <a:custGeom>
              <a:avLst/>
              <a:gdLst/>
              <a:ahLst/>
              <a:cxnLst/>
              <a:rect l="l" t="t" r="r" b="b"/>
              <a:pathLst>
                <a:path w="899" h="1777" extrusionOk="0">
                  <a:moveTo>
                    <a:pt x="4" y="0"/>
                  </a:moveTo>
                  <a:lnTo>
                    <a:pt x="1" y="2"/>
                  </a:lnTo>
                  <a:cubicBezTo>
                    <a:pt x="428" y="520"/>
                    <a:pt x="733" y="1126"/>
                    <a:pt x="898" y="1776"/>
                  </a:cubicBezTo>
                  <a:cubicBezTo>
                    <a:pt x="735"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8" name="Google Shape;1868;p36"/>
            <p:cNvSpPr/>
            <p:nvPr/>
          </p:nvSpPr>
          <p:spPr>
            <a:xfrm>
              <a:off x="3727325" y="3490500"/>
              <a:ext cx="2200" cy="21925"/>
            </a:xfrm>
            <a:custGeom>
              <a:avLst/>
              <a:gdLst/>
              <a:ahLst/>
              <a:cxnLst/>
              <a:rect l="l" t="t" r="r" b="b"/>
              <a:pathLst>
                <a:path w="88" h="877" extrusionOk="0">
                  <a:moveTo>
                    <a:pt x="88" y="0"/>
                  </a:moveTo>
                  <a:cubicBezTo>
                    <a:pt x="87" y="293"/>
                    <a:pt x="58" y="587"/>
                    <a:pt x="1" y="877"/>
                  </a:cubicBezTo>
                  <a:lnTo>
                    <a:pt x="2" y="877"/>
                  </a:lnTo>
                  <a:cubicBezTo>
                    <a:pt x="58" y="589"/>
                    <a:pt x="87" y="295"/>
                    <a:pt x="88"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9" name="Google Shape;1869;p36"/>
            <p:cNvSpPr/>
            <p:nvPr/>
          </p:nvSpPr>
          <p:spPr>
            <a:xfrm>
              <a:off x="3538725" y="3377250"/>
              <a:ext cx="190850" cy="170325"/>
            </a:xfrm>
            <a:custGeom>
              <a:avLst/>
              <a:gdLst/>
              <a:ahLst/>
              <a:cxnLst/>
              <a:rect l="l" t="t" r="r" b="b"/>
              <a:pathLst>
                <a:path w="7634" h="6813" extrusionOk="0">
                  <a:moveTo>
                    <a:pt x="3087" y="1"/>
                  </a:moveTo>
                  <a:cubicBezTo>
                    <a:pt x="2194" y="1"/>
                    <a:pt x="1322" y="270"/>
                    <a:pt x="582" y="770"/>
                  </a:cubicBezTo>
                  <a:cubicBezTo>
                    <a:pt x="0" y="2000"/>
                    <a:pt x="43" y="3435"/>
                    <a:pt x="698" y="4627"/>
                  </a:cubicBezTo>
                  <a:lnTo>
                    <a:pt x="1771" y="4087"/>
                  </a:lnTo>
                  <a:cubicBezTo>
                    <a:pt x="1911" y="4018"/>
                    <a:pt x="2061" y="3985"/>
                    <a:pt x="2208" y="3985"/>
                  </a:cubicBezTo>
                  <a:cubicBezTo>
                    <a:pt x="2570" y="3985"/>
                    <a:pt x="2919" y="4185"/>
                    <a:pt x="3094" y="4530"/>
                  </a:cubicBezTo>
                  <a:cubicBezTo>
                    <a:pt x="3339" y="5017"/>
                    <a:pt x="3148" y="5610"/>
                    <a:pt x="2665" y="5860"/>
                  </a:cubicBezTo>
                  <a:lnTo>
                    <a:pt x="2110" y="6139"/>
                  </a:lnTo>
                  <a:cubicBezTo>
                    <a:pt x="2813" y="6592"/>
                    <a:pt x="3608" y="6812"/>
                    <a:pt x="4396" y="6812"/>
                  </a:cubicBezTo>
                  <a:cubicBezTo>
                    <a:pt x="5563" y="6812"/>
                    <a:pt x="6717" y="6330"/>
                    <a:pt x="7545" y="5407"/>
                  </a:cubicBezTo>
                  <a:cubicBezTo>
                    <a:pt x="7603" y="5116"/>
                    <a:pt x="7632" y="4821"/>
                    <a:pt x="7632" y="4525"/>
                  </a:cubicBezTo>
                  <a:cubicBezTo>
                    <a:pt x="7633" y="2027"/>
                    <a:pt x="5610" y="1"/>
                    <a:pt x="3114" y="1"/>
                  </a:cubicBezTo>
                  <a:cubicBezTo>
                    <a:pt x="3110" y="1"/>
                    <a:pt x="3107" y="1"/>
                    <a:pt x="3104" y="1"/>
                  </a:cubicBezTo>
                  <a:cubicBezTo>
                    <a:pt x="3098" y="1"/>
                    <a:pt x="3093" y="1"/>
                    <a:pt x="3087"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0" name="Google Shape;1870;p36"/>
            <p:cNvSpPr/>
            <p:nvPr/>
          </p:nvSpPr>
          <p:spPr>
            <a:xfrm>
              <a:off x="3498325" y="3652325"/>
              <a:ext cx="226300" cy="226325"/>
            </a:xfrm>
            <a:custGeom>
              <a:avLst/>
              <a:gdLst/>
              <a:ahLst/>
              <a:cxnLst/>
              <a:rect l="l" t="t" r="r" b="b"/>
              <a:pathLst>
                <a:path w="9052" h="9053" extrusionOk="0">
                  <a:moveTo>
                    <a:pt x="4524" y="9052"/>
                  </a:moveTo>
                  <a:cubicBezTo>
                    <a:pt x="7019" y="9052"/>
                    <a:pt x="9052" y="7019"/>
                    <a:pt x="9052" y="4525"/>
                  </a:cubicBezTo>
                  <a:cubicBezTo>
                    <a:pt x="9052" y="2032"/>
                    <a:pt x="7019" y="1"/>
                    <a:pt x="4524" y="1"/>
                  </a:cubicBezTo>
                  <a:cubicBezTo>
                    <a:pt x="2032" y="1"/>
                    <a:pt x="0" y="2032"/>
                    <a:pt x="0" y="4525"/>
                  </a:cubicBezTo>
                  <a:cubicBezTo>
                    <a:pt x="0" y="7019"/>
                    <a:pt x="2032" y="9052"/>
                    <a:pt x="4526" y="9052"/>
                  </a:cubicBezTo>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1" name="Google Shape;1871;p36"/>
            <p:cNvSpPr/>
            <p:nvPr/>
          </p:nvSpPr>
          <p:spPr>
            <a:xfrm>
              <a:off x="3611450" y="3652300"/>
              <a:ext cx="113225" cy="113150"/>
            </a:xfrm>
            <a:custGeom>
              <a:avLst/>
              <a:gdLst/>
              <a:ahLst/>
              <a:cxnLst/>
              <a:rect l="l" t="t" r="r" b="b"/>
              <a:pathLst>
                <a:path w="4529" h="4526" extrusionOk="0">
                  <a:moveTo>
                    <a:pt x="7" y="0"/>
                  </a:moveTo>
                  <a:cubicBezTo>
                    <a:pt x="5" y="0"/>
                    <a:pt x="3" y="0"/>
                    <a:pt x="1" y="0"/>
                  </a:cubicBezTo>
                  <a:cubicBezTo>
                    <a:pt x="1356" y="0"/>
                    <a:pt x="2638" y="608"/>
                    <a:pt x="3497" y="1655"/>
                  </a:cubicBezTo>
                  <a:lnTo>
                    <a:pt x="3500" y="1653"/>
                  </a:lnTo>
                  <a:cubicBezTo>
                    <a:pt x="2643" y="608"/>
                    <a:pt x="1360" y="0"/>
                    <a:pt x="7" y="0"/>
                  </a:cubicBezTo>
                  <a:close/>
                  <a:moveTo>
                    <a:pt x="4394" y="3428"/>
                  </a:moveTo>
                  <a:cubicBezTo>
                    <a:pt x="4482" y="3787"/>
                    <a:pt x="4528" y="4156"/>
                    <a:pt x="4528" y="4526"/>
                  </a:cubicBezTo>
                  <a:cubicBezTo>
                    <a:pt x="4528" y="4156"/>
                    <a:pt x="4484" y="3787"/>
                    <a:pt x="4394"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2" name="Google Shape;1872;p36"/>
            <p:cNvSpPr/>
            <p:nvPr/>
          </p:nvSpPr>
          <p:spPr>
            <a:xfrm>
              <a:off x="3698850" y="3693675"/>
              <a:ext cx="22425" cy="44325"/>
            </a:xfrm>
            <a:custGeom>
              <a:avLst/>
              <a:gdLst/>
              <a:ahLst/>
              <a:cxnLst/>
              <a:rect l="l" t="t" r="r" b="b"/>
              <a:pathLst>
                <a:path w="897" h="1773" extrusionOk="0">
                  <a:moveTo>
                    <a:pt x="2" y="0"/>
                  </a:moveTo>
                  <a:cubicBezTo>
                    <a:pt x="2" y="0"/>
                    <a:pt x="3" y="0"/>
                    <a:pt x="3" y="1"/>
                  </a:cubicBezTo>
                  <a:lnTo>
                    <a:pt x="3" y="1"/>
                  </a:lnTo>
                  <a:lnTo>
                    <a:pt x="4" y="0"/>
                  </a:lnTo>
                  <a:close/>
                  <a:moveTo>
                    <a:pt x="3" y="1"/>
                  </a:moveTo>
                  <a:lnTo>
                    <a:pt x="1" y="2"/>
                  </a:lnTo>
                  <a:cubicBezTo>
                    <a:pt x="426" y="518"/>
                    <a:pt x="733" y="1124"/>
                    <a:pt x="896" y="1773"/>
                  </a:cubicBezTo>
                  <a:cubicBezTo>
                    <a:pt x="733" y="1122"/>
                    <a:pt x="428" y="518"/>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3" name="Google Shape;1873;p36"/>
            <p:cNvSpPr/>
            <p:nvPr/>
          </p:nvSpPr>
          <p:spPr>
            <a:xfrm>
              <a:off x="3548325" y="3652575"/>
              <a:ext cx="174900" cy="134925"/>
            </a:xfrm>
            <a:custGeom>
              <a:avLst/>
              <a:gdLst/>
              <a:ahLst/>
              <a:cxnLst/>
              <a:rect l="l" t="t" r="r" b="b"/>
              <a:pathLst>
                <a:path w="6996" h="5397" extrusionOk="0">
                  <a:moveTo>
                    <a:pt x="2213" y="1"/>
                  </a:moveTo>
                  <a:cubicBezTo>
                    <a:pt x="1423" y="52"/>
                    <a:pt x="662" y="313"/>
                    <a:pt x="4" y="754"/>
                  </a:cubicBezTo>
                  <a:cubicBezTo>
                    <a:pt x="3" y="755"/>
                    <a:pt x="3" y="759"/>
                    <a:pt x="1" y="762"/>
                  </a:cubicBezTo>
                  <a:cubicBezTo>
                    <a:pt x="658" y="316"/>
                    <a:pt x="1421" y="54"/>
                    <a:pt x="2213" y="1"/>
                  </a:cubicBezTo>
                  <a:close/>
                  <a:moveTo>
                    <a:pt x="6996" y="5223"/>
                  </a:moveTo>
                  <a:cubicBezTo>
                    <a:pt x="6994" y="5233"/>
                    <a:pt x="6992" y="5244"/>
                    <a:pt x="6990" y="5255"/>
                  </a:cubicBezTo>
                  <a:cubicBezTo>
                    <a:pt x="6992" y="5245"/>
                    <a:pt x="6994" y="5233"/>
                    <a:pt x="6996" y="5223"/>
                  </a:cubicBezTo>
                  <a:close/>
                  <a:moveTo>
                    <a:pt x="6990" y="5266"/>
                  </a:moveTo>
                  <a:lnTo>
                    <a:pt x="6990" y="5266"/>
                  </a:lnTo>
                  <a:cubicBezTo>
                    <a:pt x="6981" y="5310"/>
                    <a:pt x="6973" y="5352"/>
                    <a:pt x="6965" y="5395"/>
                  </a:cubicBezTo>
                  <a:lnTo>
                    <a:pt x="6965" y="5397"/>
                  </a:lnTo>
                  <a:cubicBezTo>
                    <a:pt x="6973" y="5353"/>
                    <a:pt x="6981" y="5310"/>
                    <a:pt x="6990" y="526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4" name="Google Shape;1874;p36"/>
            <p:cNvSpPr/>
            <p:nvPr/>
          </p:nvSpPr>
          <p:spPr>
            <a:xfrm>
              <a:off x="3533825" y="3652325"/>
              <a:ext cx="190800" cy="170300"/>
            </a:xfrm>
            <a:custGeom>
              <a:avLst/>
              <a:gdLst/>
              <a:ahLst/>
              <a:cxnLst/>
              <a:rect l="l" t="t" r="r" b="b"/>
              <a:pathLst>
                <a:path w="7632" h="6812" extrusionOk="0">
                  <a:moveTo>
                    <a:pt x="3006" y="1"/>
                  </a:moveTo>
                  <a:lnTo>
                    <a:pt x="2939" y="2"/>
                  </a:lnTo>
                  <a:lnTo>
                    <a:pt x="2919" y="2"/>
                  </a:lnTo>
                  <a:lnTo>
                    <a:pt x="2861" y="4"/>
                  </a:lnTo>
                  <a:lnTo>
                    <a:pt x="2825" y="6"/>
                  </a:lnTo>
                  <a:lnTo>
                    <a:pt x="2793" y="9"/>
                  </a:lnTo>
                  <a:cubicBezTo>
                    <a:pt x="2001" y="64"/>
                    <a:pt x="1238" y="326"/>
                    <a:pt x="581" y="772"/>
                  </a:cubicBezTo>
                  <a:cubicBezTo>
                    <a:pt x="0" y="2001"/>
                    <a:pt x="43" y="3435"/>
                    <a:pt x="698" y="4627"/>
                  </a:cubicBezTo>
                  <a:lnTo>
                    <a:pt x="1967" y="3988"/>
                  </a:lnTo>
                  <a:cubicBezTo>
                    <a:pt x="2110" y="3916"/>
                    <a:pt x="2263" y="3881"/>
                    <a:pt x="2414" y="3881"/>
                  </a:cubicBezTo>
                  <a:cubicBezTo>
                    <a:pt x="2776" y="3881"/>
                    <a:pt x="3126" y="4081"/>
                    <a:pt x="3302" y="4428"/>
                  </a:cubicBezTo>
                  <a:cubicBezTo>
                    <a:pt x="3549" y="4918"/>
                    <a:pt x="3351" y="5516"/>
                    <a:pt x="2861" y="5763"/>
                  </a:cubicBezTo>
                  <a:lnTo>
                    <a:pt x="2112" y="6141"/>
                  </a:lnTo>
                  <a:cubicBezTo>
                    <a:pt x="2814" y="6593"/>
                    <a:pt x="3608" y="6812"/>
                    <a:pt x="4395" y="6812"/>
                  </a:cubicBezTo>
                  <a:cubicBezTo>
                    <a:pt x="5563" y="6812"/>
                    <a:pt x="6718" y="6329"/>
                    <a:pt x="7545" y="5407"/>
                  </a:cubicBezTo>
                  <a:cubicBezTo>
                    <a:pt x="7553" y="5361"/>
                    <a:pt x="7562" y="5317"/>
                    <a:pt x="7570" y="5271"/>
                  </a:cubicBezTo>
                  <a:cubicBezTo>
                    <a:pt x="7570" y="5269"/>
                    <a:pt x="7570" y="5267"/>
                    <a:pt x="7572" y="5265"/>
                  </a:cubicBezTo>
                  <a:cubicBezTo>
                    <a:pt x="7572" y="5254"/>
                    <a:pt x="7574" y="5243"/>
                    <a:pt x="7577" y="5233"/>
                  </a:cubicBezTo>
                  <a:cubicBezTo>
                    <a:pt x="7610" y="5019"/>
                    <a:pt x="7628" y="4801"/>
                    <a:pt x="7632" y="4583"/>
                  </a:cubicBezTo>
                  <a:lnTo>
                    <a:pt x="7632" y="4525"/>
                  </a:lnTo>
                  <a:cubicBezTo>
                    <a:pt x="7627" y="2027"/>
                    <a:pt x="5602" y="4"/>
                    <a:pt x="3104"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5" name="Google Shape;1875;p36"/>
            <p:cNvSpPr/>
            <p:nvPr/>
          </p:nvSpPr>
          <p:spPr>
            <a:xfrm>
              <a:off x="3673275" y="3836725"/>
              <a:ext cx="226400" cy="226375"/>
            </a:xfrm>
            <a:custGeom>
              <a:avLst/>
              <a:gdLst/>
              <a:ahLst/>
              <a:cxnLst/>
              <a:rect l="l" t="t" r="r" b="b"/>
              <a:pathLst>
                <a:path w="9056" h="9055" extrusionOk="0">
                  <a:moveTo>
                    <a:pt x="4528" y="9054"/>
                  </a:moveTo>
                  <a:cubicBezTo>
                    <a:pt x="7022" y="9054"/>
                    <a:pt x="9055" y="7021"/>
                    <a:pt x="9055" y="4527"/>
                  </a:cubicBezTo>
                  <a:cubicBezTo>
                    <a:pt x="9055" y="2034"/>
                    <a:pt x="7022" y="1"/>
                    <a:pt x="4528" y="1"/>
                  </a:cubicBezTo>
                  <a:cubicBezTo>
                    <a:pt x="2035" y="1"/>
                    <a:pt x="0" y="2034"/>
                    <a:pt x="0" y="4527"/>
                  </a:cubicBezTo>
                  <a:cubicBezTo>
                    <a:pt x="0" y="7021"/>
                    <a:pt x="2035" y="9054"/>
                    <a:pt x="4528" y="9054"/>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6" name="Google Shape;1876;p36"/>
            <p:cNvSpPr/>
            <p:nvPr/>
          </p:nvSpPr>
          <p:spPr>
            <a:xfrm>
              <a:off x="3786450" y="3836725"/>
              <a:ext cx="59675" cy="17050"/>
            </a:xfrm>
            <a:custGeom>
              <a:avLst/>
              <a:gdLst/>
              <a:ahLst/>
              <a:cxnLst/>
              <a:rect l="l" t="t" r="r" b="b"/>
              <a:pathLst>
                <a:path w="2387" h="682" extrusionOk="0">
                  <a:moveTo>
                    <a:pt x="10" y="1"/>
                  </a:moveTo>
                  <a:cubicBezTo>
                    <a:pt x="7" y="1"/>
                    <a:pt x="4" y="1"/>
                    <a:pt x="1" y="1"/>
                  </a:cubicBezTo>
                  <a:cubicBezTo>
                    <a:pt x="4" y="1"/>
                    <a:pt x="7" y="1"/>
                    <a:pt x="10" y="1"/>
                  </a:cubicBezTo>
                  <a:cubicBezTo>
                    <a:pt x="851" y="1"/>
                    <a:pt x="1674" y="237"/>
                    <a:pt x="2386" y="682"/>
                  </a:cubicBezTo>
                  <a:lnTo>
                    <a:pt x="2386" y="680"/>
                  </a:lnTo>
                  <a:cubicBezTo>
                    <a:pt x="1674" y="236"/>
                    <a:pt x="850" y="1"/>
                    <a:pt x="10"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7" name="Google Shape;1877;p36"/>
            <p:cNvSpPr/>
            <p:nvPr/>
          </p:nvSpPr>
          <p:spPr>
            <a:xfrm>
              <a:off x="3846100" y="3853725"/>
              <a:ext cx="27900" cy="24450"/>
            </a:xfrm>
            <a:custGeom>
              <a:avLst/>
              <a:gdLst/>
              <a:ahLst/>
              <a:cxnLst/>
              <a:rect l="l" t="t" r="r" b="b"/>
              <a:pathLst>
                <a:path w="1116" h="978" extrusionOk="0">
                  <a:moveTo>
                    <a:pt x="0" y="0"/>
                  </a:moveTo>
                  <a:lnTo>
                    <a:pt x="0" y="2"/>
                  </a:lnTo>
                  <a:cubicBezTo>
                    <a:pt x="423" y="264"/>
                    <a:pt x="797" y="594"/>
                    <a:pt x="1112" y="978"/>
                  </a:cubicBezTo>
                  <a:lnTo>
                    <a:pt x="1116" y="976"/>
                  </a:lnTo>
                  <a:cubicBezTo>
                    <a:pt x="799" y="591"/>
                    <a:pt x="423" y="262"/>
                    <a:pt x="2"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8" name="Google Shape;1878;p36"/>
            <p:cNvSpPr/>
            <p:nvPr/>
          </p:nvSpPr>
          <p:spPr>
            <a:xfrm>
              <a:off x="3873900" y="3878100"/>
              <a:ext cx="22400" cy="44350"/>
            </a:xfrm>
            <a:custGeom>
              <a:avLst/>
              <a:gdLst/>
              <a:ahLst/>
              <a:cxnLst/>
              <a:rect l="l" t="t" r="r" b="b"/>
              <a:pathLst>
                <a:path w="896" h="1774" extrusionOk="0">
                  <a:moveTo>
                    <a:pt x="2" y="1"/>
                  </a:moveTo>
                  <a:lnTo>
                    <a:pt x="0" y="3"/>
                  </a:lnTo>
                  <a:cubicBezTo>
                    <a:pt x="426" y="518"/>
                    <a:pt x="732" y="1125"/>
                    <a:pt x="896" y="1773"/>
                  </a:cubicBezTo>
                  <a:cubicBezTo>
                    <a:pt x="732" y="1125"/>
                    <a:pt x="427" y="518"/>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9" name="Google Shape;1879;p36"/>
            <p:cNvSpPr/>
            <p:nvPr/>
          </p:nvSpPr>
          <p:spPr>
            <a:xfrm>
              <a:off x="3723450" y="3837625"/>
              <a:ext cx="48600" cy="18375"/>
            </a:xfrm>
            <a:custGeom>
              <a:avLst/>
              <a:gdLst/>
              <a:ahLst/>
              <a:cxnLst/>
              <a:rect l="l" t="t" r="r" b="b"/>
              <a:pathLst>
                <a:path w="1944" h="735" extrusionOk="0">
                  <a:moveTo>
                    <a:pt x="1944" y="1"/>
                  </a:moveTo>
                  <a:lnTo>
                    <a:pt x="1944" y="1"/>
                  </a:lnTo>
                  <a:cubicBezTo>
                    <a:pt x="1248" y="89"/>
                    <a:pt x="583" y="340"/>
                    <a:pt x="1" y="733"/>
                  </a:cubicBezTo>
                  <a:cubicBezTo>
                    <a:pt x="1" y="733"/>
                    <a:pt x="1" y="734"/>
                    <a:pt x="1" y="734"/>
                  </a:cubicBezTo>
                  <a:cubicBezTo>
                    <a:pt x="581" y="341"/>
                    <a:pt x="1248" y="89"/>
                    <a:pt x="1944"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0" name="Google Shape;1880;p36"/>
            <p:cNvSpPr/>
            <p:nvPr/>
          </p:nvSpPr>
          <p:spPr>
            <a:xfrm>
              <a:off x="3899650" y="3949875"/>
              <a:ext cx="25" cy="2875"/>
            </a:xfrm>
            <a:custGeom>
              <a:avLst/>
              <a:gdLst/>
              <a:ahLst/>
              <a:cxnLst/>
              <a:rect l="l" t="t" r="r" b="b"/>
              <a:pathLst>
                <a:path w="1" h="115" extrusionOk="0">
                  <a:moveTo>
                    <a:pt x="0" y="99"/>
                  </a:moveTo>
                  <a:cubicBezTo>
                    <a:pt x="0" y="104"/>
                    <a:pt x="0" y="110"/>
                    <a:pt x="0" y="115"/>
                  </a:cubicBezTo>
                  <a:cubicBezTo>
                    <a:pt x="0" y="110"/>
                    <a:pt x="0" y="104"/>
                    <a:pt x="0" y="99"/>
                  </a:cubicBezTo>
                  <a:close/>
                  <a:moveTo>
                    <a:pt x="0" y="1"/>
                  </a:moveTo>
                  <a:lnTo>
                    <a:pt x="0" y="59"/>
                  </a:lnTo>
                  <a:lnTo>
                    <a:pt x="0" y="1"/>
                  </a:ln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1" name="Google Shape;1881;p36"/>
            <p:cNvSpPr/>
            <p:nvPr/>
          </p:nvSpPr>
          <p:spPr>
            <a:xfrm>
              <a:off x="3897475" y="3967500"/>
              <a:ext cx="825" cy="4450"/>
            </a:xfrm>
            <a:custGeom>
              <a:avLst/>
              <a:gdLst/>
              <a:ahLst/>
              <a:cxnLst/>
              <a:rect l="l" t="t" r="r" b="b"/>
              <a:pathLst>
                <a:path w="33" h="178" extrusionOk="0">
                  <a:moveTo>
                    <a:pt x="31" y="1"/>
                  </a:moveTo>
                  <a:cubicBezTo>
                    <a:pt x="23" y="60"/>
                    <a:pt x="12" y="118"/>
                    <a:pt x="0" y="176"/>
                  </a:cubicBezTo>
                  <a:lnTo>
                    <a:pt x="0" y="178"/>
                  </a:lnTo>
                  <a:cubicBezTo>
                    <a:pt x="12" y="118"/>
                    <a:pt x="23" y="60"/>
                    <a:pt x="33" y="1"/>
                  </a:cubicBezTo>
                  <a:close/>
                </a:path>
              </a:pathLst>
            </a:custGeom>
            <a:solidFill>
              <a:srgbClr val="136C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2" name="Google Shape;1882;p36"/>
            <p:cNvSpPr/>
            <p:nvPr/>
          </p:nvSpPr>
          <p:spPr>
            <a:xfrm>
              <a:off x="3708825" y="3836650"/>
              <a:ext cx="190800" cy="170375"/>
            </a:xfrm>
            <a:custGeom>
              <a:avLst/>
              <a:gdLst/>
              <a:ahLst/>
              <a:cxnLst/>
              <a:rect l="l" t="t" r="r" b="b"/>
              <a:pathLst>
                <a:path w="7632" h="6815" extrusionOk="0">
                  <a:moveTo>
                    <a:pt x="3104" y="0"/>
                  </a:moveTo>
                  <a:lnTo>
                    <a:pt x="3106" y="4"/>
                  </a:lnTo>
                  <a:lnTo>
                    <a:pt x="3009" y="4"/>
                  </a:lnTo>
                  <a:cubicBezTo>
                    <a:pt x="2985" y="4"/>
                    <a:pt x="2959" y="4"/>
                    <a:pt x="2935" y="6"/>
                  </a:cubicBezTo>
                  <a:lnTo>
                    <a:pt x="2930" y="6"/>
                  </a:lnTo>
                  <a:cubicBezTo>
                    <a:pt x="2907" y="6"/>
                    <a:pt x="2883" y="7"/>
                    <a:pt x="2859" y="9"/>
                  </a:cubicBezTo>
                  <a:lnTo>
                    <a:pt x="2832" y="11"/>
                  </a:lnTo>
                  <a:cubicBezTo>
                    <a:pt x="2813" y="11"/>
                    <a:pt x="2796" y="12"/>
                    <a:pt x="2779" y="14"/>
                  </a:cubicBezTo>
                  <a:lnTo>
                    <a:pt x="2736" y="16"/>
                  </a:lnTo>
                  <a:lnTo>
                    <a:pt x="2694" y="21"/>
                  </a:lnTo>
                  <a:lnTo>
                    <a:pt x="2651" y="24"/>
                  </a:lnTo>
                  <a:lnTo>
                    <a:pt x="2627" y="26"/>
                  </a:lnTo>
                  <a:cubicBezTo>
                    <a:pt x="2597" y="29"/>
                    <a:pt x="2566" y="33"/>
                    <a:pt x="2535" y="38"/>
                  </a:cubicBezTo>
                  <a:lnTo>
                    <a:pt x="2530" y="38"/>
                  </a:lnTo>
                  <a:cubicBezTo>
                    <a:pt x="1834" y="126"/>
                    <a:pt x="1168" y="378"/>
                    <a:pt x="586" y="772"/>
                  </a:cubicBezTo>
                  <a:cubicBezTo>
                    <a:pt x="0" y="2001"/>
                    <a:pt x="41" y="3436"/>
                    <a:pt x="698" y="4630"/>
                  </a:cubicBezTo>
                  <a:lnTo>
                    <a:pt x="2164" y="3891"/>
                  </a:lnTo>
                  <a:cubicBezTo>
                    <a:pt x="2308" y="3819"/>
                    <a:pt x="2460" y="3785"/>
                    <a:pt x="2610" y="3785"/>
                  </a:cubicBezTo>
                  <a:cubicBezTo>
                    <a:pt x="2974" y="3785"/>
                    <a:pt x="3324" y="3985"/>
                    <a:pt x="3499" y="4332"/>
                  </a:cubicBezTo>
                  <a:cubicBezTo>
                    <a:pt x="3746" y="4821"/>
                    <a:pt x="3548" y="5418"/>
                    <a:pt x="3060" y="5667"/>
                  </a:cubicBezTo>
                  <a:lnTo>
                    <a:pt x="2113" y="6144"/>
                  </a:lnTo>
                  <a:cubicBezTo>
                    <a:pt x="2816" y="6596"/>
                    <a:pt x="3609" y="6815"/>
                    <a:pt x="4396" y="6815"/>
                  </a:cubicBezTo>
                  <a:cubicBezTo>
                    <a:pt x="5565" y="6815"/>
                    <a:pt x="6720" y="6332"/>
                    <a:pt x="7548" y="5408"/>
                  </a:cubicBezTo>
                  <a:cubicBezTo>
                    <a:pt x="7558" y="5350"/>
                    <a:pt x="7569" y="5291"/>
                    <a:pt x="7579" y="5233"/>
                  </a:cubicBezTo>
                  <a:cubicBezTo>
                    <a:pt x="7580" y="5219"/>
                    <a:pt x="7582" y="5207"/>
                    <a:pt x="7584" y="5195"/>
                  </a:cubicBezTo>
                  <a:cubicBezTo>
                    <a:pt x="7584" y="5194"/>
                    <a:pt x="7584" y="5192"/>
                    <a:pt x="7584" y="5190"/>
                  </a:cubicBezTo>
                  <a:cubicBezTo>
                    <a:pt x="7611" y="5008"/>
                    <a:pt x="7626" y="4824"/>
                    <a:pt x="7632" y="4642"/>
                  </a:cubicBezTo>
                  <a:cubicBezTo>
                    <a:pt x="7632" y="4637"/>
                    <a:pt x="7632" y="4632"/>
                    <a:pt x="7632" y="4627"/>
                  </a:cubicBezTo>
                  <a:lnTo>
                    <a:pt x="7632" y="4586"/>
                  </a:lnTo>
                  <a:lnTo>
                    <a:pt x="7632" y="4528"/>
                  </a:lnTo>
                  <a:cubicBezTo>
                    <a:pt x="7628" y="2030"/>
                    <a:pt x="5602" y="4"/>
                    <a:pt x="3104"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3" name="Google Shape;1883;p36"/>
            <p:cNvSpPr/>
            <p:nvPr/>
          </p:nvSpPr>
          <p:spPr>
            <a:xfrm>
              <a:off x="3567075" y="3931300"/>
              <a:ext cx="235400" cy="139725"/>
            </a:xfrm>
            <a:custGeom>
              <a:avLst/>
              <a:gdLst/>
              <a:ahLst/>
              <a:cxnLst/>
              <a:rect l="l" t="t" r="r" b="b"/>
              <a:pathLst>
                <a:path w="9416" h="5589" extrusionOk="0">
                  <a:moveTo>
                    <a:pt x="8280" y="0"/>
                  </a:moveTo>
                  <a:cubicBezTo>
                    <a:pt x="8130" y="0"/>
                    <a:pt x="7978" y="35"/>
                    <a:pt x="7834" y="107"/>
                  </a:cubicBezTo>
                  <a:lnTo>
                    <a:pt x="688" y="3708"/>
                  </a:lnTo>
                  <a:cubicBezTo>
                    <a:pt x="198" y="3953"/>
                    <a:pt x="0" y="4551"/>
                    <a:pt x="247" y="5041"/>
                  </a:cubicBezTo>
                  <a:cubicBezTo>
                    <a:pt x="422" y="5388"/>
                    <a:pt x="772" y="5589"/>
                    <a:pt x="1136" y="5589"/>
                  </a:cubicBezTo>
                  <a:cubicBezTo>
                    <a:pt x="1286" y="5589"/>
                    <a:pt x="1438" y="5554"/>
                    <a:pt x="1582" y="5482"/>
                  </a:cubicBezTo>
                  <a:lnTo>
                    <a:pt x="1580" y="5482"/>
                  </a:lnTo>
                  <a:lnTo>
                    <a:pt x="8728" y="1883"/>
                  </a:lnTo>
                  <a:cubicBezTo>
                    <a:pt x="9218" y="1636"/>
                    <a:pt x="9416" y="1038"/>
                    <a:pt x="9169" y="548"/>
                  </a:cubicBezTo>
                  <a:cubicBezTo>
                    <a:pt x="8994" y="201"/>
                    <a:pt x="8644"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4" name="Google Shape;1884;p36"/>
            <p:cNvSpPr/>
            <p:nvPr/>
          </p:nvSpPr>
          <p:spPr>
            <a:xfrm>
              <a:off x="3387125" y="3749325"/>
              <a:ext cx="235425" cy="139725"/>
            </a:xfrm>
            <a:custGeom>
              <a:avLst/>
              <a:gdLst/>
              <a:ahLst/>
              <a:cxnLst/>
              <a:rect l="l" t="t" r="r" b="b"/>
              <a:pathLst>
                <a:path w="9417" h="5589" extrusionOk="0">
                  <a:moveTo>
                    <a:pt x="8280" y="0"/>
                  </a:moveTo>
                  <a:cubicBezTo>
                    <a:pt x="8130" y="0"/>
                    <a:pt x="7978" y="35"/>
                    <a:pt x="7835" y="107"/>
                  </a:cubicBezTo>
                  <a:lnTo>
                    <a:pt x="689" y="3708"/>
                  </a:lnTo>
                  <a:cubicBezTo>
                    <a:pt x="198" y="3953"/>
                    <a:pt x="1" y="4551"/>
                    <a:pt x="248" y="5041"/>
                  </a:cubicBezTo>
                  <a:cubicBezTo>
                    <a:pt x="422" y="5388"/>
                    <a:pt x="773" y="5589"/>
                    <a:pt x="1136" y="5589"/>
                  </a:cubicBezTo>
                  <a:cubicBezTo>
                    <a:pt x="1287" y="5589"/>
                    <a:pt x="1439" y="5554"/>
                    <a:pt x="1583" y="5482"/>
                  </a:cubicBezTo>
                  <a:lnTo>
                    <a:pt x="1581" y="5482"/>
                  </a:lnTo>
                  <a:lnTo>
                    <a:pt x="8729" y="1883"/>
                  </a:lnTo>
                  <a:cubicBezTo>
                    <a:pt x="9219" y="1636"/>
                    <a:pt x="9417" y="1038"/>
                    <a:pt x="9170" y="548"/>
                  </a:cubicBezTo>
                  <a:cubicBezTo>
                    <a:pt x="8994" y="201"/>
                    <a:pt x="8643"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5" name="Google Shape;1885;p36"/>
            <p:cNvSpPr/>
            <p:nvPr/>
          </p:nvSpPr>
          <p:spPr>
            <a:xfrm>
              <a:off x="3387175" y="3476875"/>
              <a:ext cx="235050" cy="139550"/>
            </a:xfrm>
            <a:custGeom>
              <a:avLst/>
              <a:gdLst/>
              <a:ahLst/>
              <a:cxnLst/>
              <a:rect l="l" t="t" r="r" b="b"/>
              <a:pathLst>
                <a:path w="9402" h="5582" extrusionOk="0">
                  <a:moveTo>
                    <a:pt x="8270" y="0"/>
                  </a:moveTo>
                  <a:cubicBezTo>
                    <a:pt x="8123" y="0"/>
                    <a:pt x="7973" y="33"/>
                    <a:pt x="7833" y="102"/>
                  </a:cubicBezTo>
                  <a:lnTo>
                    <a:pt x="687" y="3702"/>
                  </a:lnTo>
                  <a:cubicBezTo>
                    <a:pt x="196" y="3949"/>
                    <a:pt x="0" y="4545"/>
                    <a:pt x="247" y="5035"/>
                  </a:cubicBezTo>
                  <a:cubicBezTo>
                    <a:pt x="422" y="5382"/>
                    <a:pt x="771" y="5581"/>
                    <a:pt x="1133" y="5581"/>
                  </a:cubicBezTo>
                  <a:cubicBezTo>
                    <a:pt x="1284" y="5581"/>
                    <a:pt x="1437" y="5547"/>
                    <a:pt x="1581" y="5474"/>
                  </a:cubicBezTo>
                  <a:lnTo>
                    <a:pt x="1579" y="5474"/>
                  </a:lnTo>
                  <a:lnTo>
                    <a:pt x="8727" y="1875"/>
                  </a:lnTo>
                  <a:cubicBezTo>
                    <a:pt x="9210" y="1625"/>
                    <a:pt x="9401" y="1032"/>
                    <a:pt x="9156" y="545"/>
                  </a:cubicBezTo>
                  <a:cubicBezTo>
                    <a:pt x="8981" y="200"/>
                    <a:pt x="8632" y="0"/>
                    <a:pt x="827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6" name="Google Shape;1886;p36"/>
            <p:cNvSpPr/>
            <p:nvPr/>
          </p:nvSpPr>
          <p:spPr>
            <a:xfrm>
              <a:off x="3387175" y="3204150"/>
              <a:ext cx="235325" cy="139675"/>
            </a:xfrm>
            <a:custGeom>
              <a:avLst/>
              <a:gdLst/>
              <a:ahLst/>
              <a:cxnLst/>
              <a:rect l="l" t="t" r="r" b="b"/>
              <a:pathLst>
                <a:path w="9413" h="5587" extrusionOk="0">
                  <a:moveTo>
                    <a:pt x="8279" y="1"/>
                  </a:moveTo>
                  <a:cubicBezTo>
                    <a:pt x="8129" y="1"/>
                    <a:pt x="7976" y="35"/>
                    <a:pt x="7833" y="107"/>
                  </a:cubicBezTo>
                  <a:lnTo>
                    <a:pt x="687" y="3707"/>
                  </a:lnTo>
                  <a:cubicBezTo>
                    <a:pt x="196" y="3954"/>
                    <a:pt x="0" y="4551"/>
                    <a:pt x="247" y="5040"/>
                  </a:cubicBezTo>
                  <a:cubicBezTo>
                    <a:pt x="422" y="5387"/>
                    <a:pt x="772" y="5587"/>
                    <a:pt x="1135" y="5587"/>
                  </a:cubicBezTo>
                  <a:cubicBezTo>
                    <a:pt x="1285" y="5587"/>
                    <a:pt x="1437" y="5553"/>
                    <a:pt x="1581" y="5481"/>
                  </a:cubicBezTo>
                  <a:lnTo>
                    <a:pt x="1579" y="5481"/>
                  </a:lnTo>
                  <a:lnTo>
                    <a:pt x="8727" y="1880"/>
                  </a:lnTo>
                  <a:cubicBezTo>
                    <a:pt x="9217" y="1633"/>
                    <a:pt x="9413" y="1035"/>
                    <a:pt x="9166" y="547"/>
                  </a:cubicBezTo>
                  <a:cubicBezTo>
                    <a:pt x="8992" y="200"/>
                    <a:pt x="8642" y="1"/>
                    <a:pt x="827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7" name="Google Shape;1887;p36"/>
            <p:cNvSpPr/>
            <p:nvPr/>
          </p:nvSpPr>
          <p:spPr>
            <a:xfrm>
              <a:off x="3387175" y="2931550"/>
              <a:ext cx="235325" cy="139700"/>
            </a:xfrm>
            <a:custGeom>
              <a:avLst/>
              <a:gdLst/>
              <a:ahLst/>
              <a:cxnLst/>
              <a:rect l="l" t="t" r="r" b="b"/>
              <a:pathLst>
                <a:path w="9413" h="5588" extrusionOk="0">
                  <a:moveTo>
                    <a:pt x="8278" y="1"/>
                  </a:moveTo>
                  <a:cubicBezTo>
                    <a:pt x="8128" y="1"/>
                    <a:pt x="7976" y="35"/>
                    <a:pt x="7833" y="107"/>
                  </a:cubicBezTo>
                  <a:lnTo>
                    <a:pt x="687" y="3707"/>
                  </a:lnTo>
                  <a:cubicBezTo>
                    <a:pt x="196" y="3954"/>
                    <a:pt x="0" y="4551"/>
                    <a:pt x="247" y="5042"/>
                  </a:cubicBezTo>
                  <a:cubicBezTo>
                    <a:pt x="421" y="5387"/>
                    <a:pt x="771" y="5587"/>
                    <a:pt x="1134" y="5587"/>
                  </a:cubicBezTo>
                  <a:cubicBezTo>
                    <a:pt x="1284" y="5587"/>
                    <a:pt x="1437" y="5553"/>
                    <a:pt x="1581" y="5481"/>
                  </a:cubicBezTo>
                  <a:lnTo>
                    <a:pt x="1579" y="5481"/>
                  </a:lnTo>
                  <a:lnTo>
                    <a:pt x="8727" y="1881"/>
                  </a:lnTo>
                  <a:cubicBezTo>
                    <a:pt x="9217" y="1634"/>
                    <a:pt x="9413" y="1037"/>
                    <a:pt x="9166" y="546"/>
                  </a:cubicBezTo>
                  <a:cubicBezTo>
                    <a:pt x="8991" y="201"/>
                    <a:pt x="8641" y="1"/>
                    <a:pt x="8278"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8" name="Google Shape;1888;p36"/>
            <p:cNvSpPr/>
            <p:nvPr/>
          </p:nvSpPr>
          <p:spPr>
            <a:xfrm>
              <a:off x="3201200" y="2747700"/>
              <a:ext cx="235425" cy="139700"/>
            </a:xfrm>
            <a:custGeom>
              <a:avLst/>
              <a:gdLst/>
              <a:ahLst/>
              <a:cxnLst/>
              <a:rect l="l" t="t" r="r" b="b"/>
              <a:pathLst>
                <a:path w="9417" h="5588" extrusionOk="0">
                  <a:moveTo>
                    <a:pt x="8283" y="0"/>
                  </a:moveTo>
                  <a:cubicBezTo>
                    <a:pt x="8132" y="0"/>
                    <a:pt x="7979" y="35"/>
                    <a:pt x="7836" y="107"/>
                  </a:cubicBezTo>
                  <a:lnTo>
                    <a:pt x="688" y="3707"/>
                  </a:lnTo>
                  <a:cubicBezTo>
                    <a:pt x="198" y="3954"/>
                    <a:pt x="0" y="4551"/>
                    <a:pt x="247" y="5040"/>
                  </a:cubicBezTo>
                  <a:cubicBezTo>
                    <a:pt x="422" y="5387"/>
                    <a:pt x="772" y="5587"/>
                    <a:pt x="1136" y="5587"/>
                  </a:cubicBezTo>
                  <a:cubicBezTo>
                    <a:pt x="1286" y="5587"/>
                    <a:pt x="1439" y="5553"/>
                    <a:pt x="1582" y="5481"/>
                  </a:cubicBezTo>
                  <a:lnTo>
                    <a:pt x="8730" y="1881"/>
                  </a:lnTo>
                  <a:cubicBezTo>
                    <a:pt x="9219" y="1634"/>
                    <a:pt x="9416" y="1037"/>
                    <a:pt x="9169" y="546"/>
                  </a:cubicBezTo>
                  <a:cubicBezTo>
                    <a:pt x="8995" y="200"/>
                    <a:pt x="8645" y="0"/>
                    <a:pt x="8283"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9" name="Google Shape;1889;p36"/>
            <p:cNvSpPr/>
            <p:nvPr/>
          </p:nvSpPr>
          <p:spPr>
            <a:xfrm>
              <a:off x="3387125" y="2386350"/>
              <a:ext cx="235425" cy="139700"/>
            </a:xfrm>
            <a:custGeom>
              <a:avLst/>
              <a:gdLst/>
              <a:ahLst/>
              <a:cxnLst/>
              <a:rect l="l" t="t" r="r" b="b"/>
              <a:pathLst>
                <a:path w="9417" h="5588" extrusionOk="0">
                  <a:moveTo>
                    <a:pt x="8281" y="0"/>
                  </a:moveTo>
                  <a:cubicBezTo>
                    <a:pt x="8131" y="0"/>
                    <a:pt x="7978" y="35"/>
                    <a:pt x="7835" y="107"/>
                  </a:cubicBezTo>
                  <a:lnTo>
                    <a:pt x="689" y="3706"/>
                  </a:lnTo>
                  <a:cubicBezTo>
                    <a:pt x="198" y="3953"/>
                    <a:pt x="1" y="4551"/>
                    <a:pt x="248" y="5041"/>
                  </a:cubicBezTo>
                  <a:cubicBezTo>
                    <a:pt x="422" y="5388"/>
                    <a:pt x="773" y="5588"/>
                    <a:pt x="1137" y="5588"/>
                  </a:cubicBezTo>
                  <a:cubicBezTo>
                    <a:pt x="1287" y="5588"/>
                    <a:pt x="1439" y="5554"/>
                    <a:pt x="1583" y="5482"/>
                  </a:cubicBezTo>
                  <a:lnTo>
                    <a:pt x="1581" y="5482"/>
                  </a:lnTo>
                  <a:lnTo>
                    <a:pt x="8729" y="1881"/>
                  </a:lnTo>
                  <a:cubicBezTo>
                    <a:pt x="9219" y="1634"/>
                    <a:pt x="9417" y="1037"/>
                    <a:pt x="9170" y="546"/>
                  </a:cubicBezTo>
                  <a:cubicBezTo>
                    <a:pt x="8994" y="200"/>
                    <a:pt x="8644" y="0"/>
                    <a:pt x="8281"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0" name="Google Shape;1890;p36"/>
            <p:cNvSpPr/>
            <p:nvPr/>
          </p:nvSpPr>
          <p:spPr>
            <a:xfrm>
              <a:off x="3387175" y="2113875"/>
              <a:ext cx="235050" cy="139550"/>
            </a:xfrm>
            <a:custGeom>
              <a:avLst/>
              <a:gdLst/>
              <a:ahLst/>
              <a:cxnLst/>
              <a:rect l="l" t="t" r="r" b="b"/>
              <a:pathLst>
                <a:path w="9402" h="5582" extrusionOk="0">
                  <a:moveTo>
                    <a:pt x="8268" y="0"/>
                  </a:moveTo>
                  <a:cubicBezTo>
                    <a:pt x="8122" y="0"/>
                    <a:pt x="7973" y="33"/>
                    <a:pt x="7833" y="102"/>
                  </a:cubicBezTo>
                  <a:lnTo>
                    <a:pt x="687" y="3701"/>
                  </a:lnTo>
                  <a:cubicBezTo>
                    <a:pt x="196" y="3948"/>
                    <a:pt x="0" y="4546"/>
                    <a:pt x="247" y="5035"/>
                  </a:cubicBezTo>
                  <a:cubicBezTo>
                    <a:pt x="422" y="5382"/>
                    <a:pt x="772" y="5582"/>
                    <a:pt x="1135" y="5582"/>
                  </a:cubicBezTo>
                  <a:cubicBezTo>
                    <a:pt x="1285" y="5582"/>
                    <a:pt x="1437" y="5548"/>
                    <a:pt x="1581" y="5476"/>
                  </a:cubicBezTo>
                  <a:lnTo>
                    <a:pt x="1579" y="5476"/>
                  </a:lnTo>
                  <a:lnTo>
                    <a:pt x="8727" y="1876"/>
                  </a:lnTo>
                  <a:cubicBezTo>
                    <a:pt x="9210" y="1624"/>
                    <a:pt x="9401" y="1031"/>
                    <a:pt x="9156" y="546"/>
                  </a:cubicBezTo>
                  <a:cubicBezTo>
                    <a:pt x="8981" y="201"/>
                    <a:pt x="8631" y="0"/>
                    <a:pt x="8268"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1" name="Google Shape;1891;p36"/>
            <p:cNvSpPr/>
            <p:nvPr/>
          </p:nvSpPr>
          <p:spPr>
            <a:xfrm>
              <a:off x="3387175" y="1841125"/>
              <a:ext cx="235325" cy="139700"/>
            </a:xfrm>
            <a:custGeom>
              <a:avLst/>
              <a:gdLst/>
              <a:ahLst/>
              <a:cxnLst/>
              <a:rect l="l" t="t" r="r" b="b"/>
              <a:pathLst>
                <a:path w="9413" h="5588" extrusionOk="0">
                  <a:moveTo>
                    <a:pt x="8279" y="1"/>
                  </a:moveTo>
                  <a:cubicBezTo>
                    <a:pt x="8129" y="1"/>
                    <a:pt x="7976" y="35"/>
                    <a:pt x="7833" y="108"/>
                  </a:cubicBezTo>
                  <a:lnTo>
                    <a:pt x="687" y="3707"/>
                  </a:lnTo>
                  <a:cubicBezTo>
                    <a:pt x="196" y="3954"/>
                    <a:pt x="0" y="4552"/>
                    <a:pt x="247" y="5040"/>
                  </a:cubicBezTo>
                  <a:cubicBezTo>
                    <a:pt x="422" y="5387"/>
                    <a:pt x="772" y="5588"/>
                    <a:pt x="1135" y="5588"/>
                  </a:cubicBezTo>
                  <a:cubicBezTo>
                    <a:pt x="1285" y="5588"/>
                    <a:pt x="1437" y="5554"/>
                    <a:pt x="1581" y="5481"/>
                  </a:cubicBezTo>
                  <a:lnTo>
                    <a:pt x="1579" y="5481"/>
                  </a:lnTo>
                  <a:lnTo>
                    <a:pt x="8727" y="1882"/>
                  </a:lnTo>
                  <a:cubicBezTo>
                    <a:pt x="9217" y="1633"/>
                    <a:pt x="9413" y="1037"/>
                    <a:pt x="9166" y="547"/>
                  </a:cubicBezTo>
                  <a:cubicBezTo>
                    <a:pt x="8992" y="200"/>
                    <a:pt x="8642" y="1"/>
                    <a:pt x="827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2" name="Google Shape;1892;p36"/>
            <p:cNvSpPr/>
            <p:nvPr/>
          </p:nvSpPr>
          <p:spPr>
            <a:xfrm>
              <a:off x="3267000" y="1624225"/>
              <a:ext cx="235300" cy="139650"/>
            </a:xfrm>
            <a:custGeom>
              <a:avLst/>
              <a:gdLst/>
              <a:ahLst/>
              <a:cxnLst/>
              <a:rect l="l" t="t" r="r" b="b"/>
              <a:pathLst>
                <a:path w="9412" h="5586" extrusionOk="0">
                  <a:moveTo>
                    <a:pt x="8276" y="0"/>
                  </a:moveTo>
                  <a:cubicBezTo>
                    <a:pt x="8126" y="0"/>
                    <a:pt x="7973" y="35"/>
                    <a:pt x="7830" y="107"/>
                  </a:cubicBezTo>
                  <a:lnTo>
                    <a:pt x="682" y="3706"/>
                  </a:lnTo>
                  <a:cubicBezTo>
                    <a:pt x="195" y="3955"/>
                    <a:pt x="1" y="4551"/>
                    <a:pt x="246" y="5038"/>
                  </a:cubicBezTo>
                  <a:cubicBezTo>
                    <a:pt x="421" y="5385"/>
                    <a:pt x="772" y="5585"/>
                    <a:pt x="1136" y="5585"/>
                  </a:cubicBezTo>
                  <a:cubicBezTo>
                    <a:pt x="1284" y="5585"/>
                    <a:pt x="1434" y="5552"/>
                    <a:pt x="1576" y="5482"/>
                  </a:cubicBezTo>
                  <a:lnTo>
                    <a:pt x="8724" y="1883"/>
                  </a:lnTo>
                  <a:cubicBezTo>
                    <a:pt x="9214" y="1636"/>
                    <a:pt x="9412" y="1038"/>
                    <a:pt x="9165" y="548"/>
                  </a:cubicBezTo>
                  <a:cubicBezTo>
                    <a:pt x="8990" y="201"/>
                    <a:pt x="8640" y="0"/>
                    <a:pt x="8276"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3" name="Google Shape;1893;p36"/>
            <p:cNvSpPr/>
            <p:nvPr/>
          </p:nvSpPr>
          <p:spPr>
            <a:xfrm>
              <a:off x="3232175" y="1605550"/>
              <a:ext cx="226325" cy="226350"/>
            </a:xfrm>
            <a:custGeom>
              <a:avLst/>
              <a:gdLst/>
              <a:ahLst/>
              <a:cxnLst/>
              <a:rect l="l" t="t" r="r" b="b"/>
              <a:pathLst>
                <a:path w="9053" h="9054" extrusionOk="0">
                  <a:moveTo>
                    <a:pt x="4528" y="9054"/>
                  </a:moveTo>
                  <a:cubicBezTo>
                    <a:pt x="7019" y="9054"/>
                    <a:pt x="9052" y="7021"/>
                    <a:pt x="9052" y="4528"/>
                  </a:cubicBezTo>
                  <a:cubicBezTo>
                    <a:pt x="9052" y="2034"/>
                    <a:pt x="7019" y="1"/>
                    <a:pt x="4528" y="1"/>
                  </a:cubicBezTo>
                  <a:cubicBezTo>
                    <a:pt x="2036" y="1"/>
                    <a:pt x="1" y="2034"/>
                    <a:pt x="1" y="4528"/>
                  </a:cubicBezTo>
                  <a:cubicBezTo>
                    <a:pt x="1" y="7021"/>
                    <a:pt x="2034" y="9054"/>
                    <a:pt x="4528" y="9054"/>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4" name="Google Shape;1894;p36"/>
            <p:cNvSpPr/>
            <p:nvPr/>
          </p:nvSpPr>
          <p:spPr>
            <a:xfrm>
              <a:off x="3282250" y="1610275"/>
              <a:ext cx="135600" cy="21650"/>
            </a:xfrm>
            <a:custGeom>
              <a:avLst/>
              <a:gdLst/>
              <a:ahLst/>
              <a:cxnLst/>
              <a:rect l="l" t="t" r="r" b="b"/>
              <a:pathLst>
                <a:path w="5424" h="866" extrusionOk="0">
                  <a:moveTo>
                    <a:pt x="1231" y="1"/>
                  </a:moveTo>
                  <a:lnTo>
                    <a:pt x="1231" y="1"/>
                  </a:lnTo>
                  <a:cubicBezTo>
                    <a:pt x="794" y="130"/>
                    <a:pt x="380" y="326"/>
                    <a:pt x="2" y="580"/>
                  </a:cubicBezTo>
                  <a:cubicBezTo>
                    <a:pt x="2" y="581"/>
                    <a:pt x="0" y="583"/>
                    <a:pt x="0" y="585"/>
                  </a:cubicBezTo>
                  <a:cubicBezTo>
                    <a:pt x="378" y="328"/>
                    <a:pt x="794" y="132"/>
                    <a:pt x="1231" y="1"/>
                  </a:cubicBezTo>
                  <a:close/>
                  <a:moveTo>
                    <a:pt x="3959" y="45"/>
                  </a:moveTo>
                  <a:cubicBezTo>
                    <a:pt x="4494" y="225"/>
                    <a:pt x="4989" y="503"/>
                    <a:pt x="5423" y="866"/>
                  </a:cubicBezTo>
                  <a:lnTo>
                    <a:pt x="5423" y="862"/>
                  </a:lnTo>
                  <a:cubicBezTo>
                    <a:pt x="4989" y="501"/>
                    <a:pt x="4494" y="224"/>
                    <a:pt x="3959" y="4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5" name="Google Shape;1895;p36"/>
            <p:cNvSpPr/>
            <p:nvPr/>
          </p:nvSpPr>
          <p:spPr>
            <a:xfrm>
              <a:off x="3417775" y="1631825"/>
              <a:ext cx="12075" cy="11675"/>
            </a:xfrm>
            <a:custGeom>
              <a:avLst/>
              <a:gdLst/>
              <a:ahLst/>
              <a:cxnLst/>
              <a:rect l="l" t="t" r="r" b="b"/>
              <a:pathLst>
                <a:path w="483" h="467" extrusionOk="0">
                  <a:moveTo>
                    <a:pt x="1" y="0"/>
                  </a:moveTo>
                  <a:lnTo>
                    <a:pt x="1" y="4"/>
                  </a:lnTo>
                  <a:cubicBezTo>
                    <a:pt x="171" y="147"/>
                    <a:pt x="331" y="302"/>
                    <a:pt x="479" y="467"/>
                  </a:cubicBezTo>
                  <a:lnTo>
                    <a:pt x="483" y="467"/>
                  </a:lnTo>
                  <a:cubicBezTo>
                    <a:pt x="333" y="298"/>
                    <a:pt x="173" y="143"/>
                    <a:pt x="1"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6" name="Google Shape;1896;p36"/>
            <p:cNvSpPr/>
            <p:nvPr/>
          </p:nvSpPr>
          <p:spPr>
            <a:xfrm>
              <a:off x="3457925" y="1707425"/>
              <a:ext cx="575" cy="11350"/>
            </a:xfrm>
            <a:custGeom>
              <a:avLst/>
              <a:gdLst/>
              <a:ahLst/>
              <a:cxnLst/>
              <a:rect l="l" t="t" r="r" b="b"/>
              <a:pathLst>
                <a:path w="23" h="454" extrusionOk="0">
                  <a:moveTo>
                    <a:pt x="0" y="0"/>
                  </a:moveTo>
                  <a:cubicBezTo>
                    <a:pt x="16" y="150"/>
                    <a:pt x="22" y="302"/>
                    <a:pt x="22" y="453"/>
                  </a:cubicBezTo>
                  <a:cubicBezTo>
                    <a:pt x="22" y="300"/>
                    <a:pt x="16" y="148"/>
                    <a:pt x="2"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7" name="Google Shape;1897;p36"/>
            <p:cNvSpPr/>
            <p:nvPr/>
          </p:nvSpPr>
          <p:spPr>
            <a:xfrm>
              <a:off x="3453925" y="1686900"/>
              <a:ext cx="4025" cy="20500"/>
            </a:xfrm>
            <a:custGeom>
              <a:avLst/>
              <a:gdLst/>
              <a:ahLst/>
              <a:cxnLst/>
              <a:rect l="l" t="t" r="r" b="b"/>
              <a:pathLst>
                <a:path w="161" h="820" extrusionOk="0">
                  <a:moveTo>
                    <a:pt x="2" y="1"/>
                  </a:moveTo>
                  <a:lnTo>
                    <a:pt x="2" y="2"/>
                  </a:lnTo>
                  <a:lnTo>
                    <a:pt x="0" y="2"/>
                  </a:lnTo>
                  <a:cubicBezTo>
                    <a:pt x="36" y="125"/>
                    <a:pt x="67" y="248"/>
                    <a:pt x="93" y="373"/>
                  </a:cubicBezTo>
                  <a:lnTo>
                    <a:pt x="93" y="373"/>
                  </a:lnTo>
                  <a:cubicBezTo>
                    <a:pt x="67" y="248"/>
                    <a:pt x="37" y="123"/>
                    <a:pt x="2" y="1"/>
                  </a:cubicBezTo>
                  <a:close/>
                  <a:moveTo>
                    <a:pt x="93" y="373"/>
                  </a:moveTo>
                  <a:cubicBezTo>
                    <a:pt x="122" y="521"/>
                    <a:pt x="145" y="670"/>
                    <a:pt x="160" y="820"/>
                  </a:cubicBezTo>
                  <a:cubicBezTo>
                    <a:pt x="146" y="670"/>
                    <a:pt x="123" y="521"/>
                    <a:pt x="93" y="373"/>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8" name="Google Shape;1898;p36"/>
            <p:cNvSpPr/>
            <p:nvPr/>
          </p:nvSpPr>
          <p:spPr>
            <a:xfrm>
              <a:off x="3456300" y="1736325"/>
              <a:ext cx="825" cy="4450"/>
            </a:xfrm>
            <a:custGeom>
              <a:avLst/>
              <a:gdLst/>
              <a:ahLst/>
              <a:cxnLst/>
              <a:rect l="l" t="t" r="r" b="b"/>
              <a:pathLst>
                <a:path w="33" h="178" extrusionOk="0">
                  <a:moveTo>
                    <a:pt x="33" y="0"/>
                  </a:moveTo>
                  <a:lnTo>
                    <a:pt x="31" y="2"/>
                  </a:lnTo>
                  <a:cubicBezTo>
                    <a:pt x="23" y="60"/>
                    <a:pt x="13" y="120"/>
                    <a:pt x="1" y="177"/>
                  </a:cubicBezTo>
                  <a:cubicBezTo>
                    <a:pt x="13" y="120"/>
                    <a:pt x="24" y="60"/>
                    <a:pt x="33"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9" name="Google Shape;1899;p36"/>
            <p:cNvSpPr/>
            <p:nvPr/>
          </p:nvSpPr>
          <p:spPr>
            <a:xfrm>
              <a:off x="3429750" y="1643475"/>
              <a:ext cx="24225" cy="43500"/>
            </a:xfrm>
            <a:custGeom>
              <a:avLst/>
              <a:gdLst/>
              <a:ahLst/>
              <a:cxnLst/>
              <a:rect l="l" t="t" r="r" b="b"/>
              <a:pathLst>
                <a:path w="969" h="1740" extrusionOk="0">
                  <a:moveTo>
                    <a:pt x="0" y="1"/>
                  </a:moveTo>
                  <a:cubicBezTo>
                    <a:pt x="448" y="501"/>
                    <a:pt x="778" y="1096"/>
                    <a:pt x="967" y="1739"/>
                  </a:cubicBezTo>
                  <a:lnTo>
                    <a:pt x="969" y="1739"/>
                  </a:lnTo>
                  <a:cubicBezTo>
                    <a:pt x="780" y="1096"/>
                    <a:pt x="451" y="501"/>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0" name="Google Shape;1900;p36"/>
            <p:cNvSpPr/>
            <p:nvPr/>
          </p:nvSpPr>
          <p:spPr>
            <a:xfrm>
              <a:off x="3267425" y="1605600"/>
              <a:ext cx="191025" cy="170325"/>
            </a:xfrm>
            <a:custGeom>
              <a:avLst/>
              <a:gdLst/>
              <a:ahLst/>
              <a:cxnLst/>
              <a:rect l="l" t="t" r="r" b="b"/>
              <a:pathLst>
                <a:path w="7641" h="6813" extrusionOk="0">
                  <a:moveTo>
                    <a:pt x="3126" y="0"/>
                  </a:moveTo>
                  <a:cubicBezTo>
                    <a:pt x="3123" y="0"/>
                    <a:pt x="3121" y="0"/>
                    <a:pt x="3118" y="0"/>
                  </a:cubicBezTo>
                  <a:cubicBezTo>
                    <a:pt x="2696" y="0"/>
                    <a:pt x="2276" y="58"/>
                    <a:pt x="1869" y="174"/>
                  </a:cubicBezTo>
                  <a:lnTo>
                    <a:pt x="1829" y="186"/>
                  </a:lnTo>
                  <a:lnTo>
                    <a:pt x="1824" y="188"/>
                  </a:lnTo>
                  <a:cubicBezTo>
                    <a:pt x="1387" y="319"/>
                    <a:pt x="971" y="515"/>
                    <a:pt x="593" y="770"/>
                  </a:cubicBezTo>
                  <a:cubicBezTo>
                    <a:pt x="1" y="2018"/>
                    <a:pt x="54" y="3476"/>
                    <a:pt x="735" y="4678"/>
                  </a:cubicBezTo>
                  <a:cubicBezTo>
                    <a:pt x="768" y="4673"/>
                    <a:pt x="801" y="4670"/>
                    <a:pt x="834" y="4670"/>
                  </a:cubicBezTo>
                  <a:cubicBezTo>
                    <a:pt x="841" y="4670"/>
                    <a:pt x="848" y="4671"/>
                    <a:pt x="855" y="4671"/>
                  </a:cubicBezTo>
                  <a:cubicBezTo>
                    <a:pt x="856" y="4671"/>
                    <a:pt x="857" y="4671"/>
                    <a:pt x="858" y="4671"/>
                  </a:cubicBezTo>
                  <a:cubicBezTo>
                    <a:pt x="1511" y="4671"/>
                    <a:pt x="1986" y="5292"/>
                    <a:pt x="1814" y="5922"/>
                  </a:cubicBezTo>
                  <a:cubicBezTo>
                    <a:pt x="2584" y="6520"/>
                    <a:pt x="3498" y="6812"/>
                    <a:pt x="4407" y="6812"/>
                  </a:cubicBezTo>
                  <a:cubicBezTo>
                    <a:pt x="5570" y="6812"/>
                    <a:pt x="6724" y="6334"/>
                    <a:pt x="7556" y="5406"/>
                  </a:cubicBezTo>
                  <a:cubicBezTo>
                    <a:pt x="7568" y="5349"/>
                    <a:pt x="7578" y="5289"/>
                    <a:pt x="7588" y="5229"/>
                  </a:cubicBezTo>
                  <a:cubicBezTo>
                    <a:pt x="7590" y="5217"/>
                    <a:pt x="7591" y="5206"/>
                    <a:pt x="7593" y="5194"/>
                  </a:cubicBezTo>
                  <a:lnTo>
                    <a:pt x="7593" y="5187"/>
                  </a:lnTo>
                  <a:cubicBezTo>
                    <a:pt x="7620" y="5006"/>
                    <a:pt x="7636" y="4822"/>
                    <a:pt x="7641" y="4639"/>
                  </a:cubicBezTo>
                  <a:lnTo>
                    <a:pt x="7641" y="4625"/>
                  </a:lnTo>
                  <a:lnTo>
                    <a:pt x="7641" y="4582"/>
                  </a:lnTo>
                  <a:lnTo>
                    <a:pt x="7641" y="4526"/>
                  </a:lnTo>
                  <a:cubicBezTo>
                    <a:pt x="7641" y="4375"/>
                    <a:pt x="7632" y="4223"/>
                    <a:pt x="7617" y="4073"/>
                  </a:cubicBezTo>
                  <a:cubicBezTo>
                    <a:pt x="7590" y="3796"/>
                    <a:pt x="7537" y="3522"/>
                    <a:pt x="7459" y="3254"/>
                  </a:cubicBezTo>
                  <a:cubicBezTo>
                    <a:pt x="7268" y="2611"/>
                    <a:pt x="6938" y="2016"/>
                    <a:pt x="6491" y="1517"/>
                  </a:cubicBezTo>
                  <a:cubicBezTo>
                    <a:pt x="6343" y="1351"/>
                    <a:pt x="6183" y="1196"/>
                    <a:pt x="6013" y="1054"/>
                  </a:cubicBezTo>
                  <a:cubicBezTo>
                    <a:pt x="5204" y="373"/>
                    <a:pt x="4182" y="0"/>
                    <a:pt x="3126"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1" name="Google Shape;1901;p36"/>
            <p:cNvSpPr/>
            <p:nvPr/>
          </p:nvSpPr>
          <p:spPr>
            <a:xfrm>
              <a:off x="3323075" y="1832400"/>
              <a:ext cx="226400" cy="226300"/>
            </a:xfrm>
            <a:custGeom>
              <a:avLst/>
              <a:gdLst/>
              <a:ahLst/>
              <a:cxnLst/>
              <a:rect l="l" t="t" r="r" b="b"/>
              <a:pathLst>
                <a:path w="9056" h="9052" extrusionOk="0">
                  <a:moveTo>
                    <a:pt x="4528" y="9052"/>
                  </a:moveTo>
                  <a:cubicBezTo>
                    <a:pt x="7020" y="9052"/>
                    <a:pt x="9055" y="7019"/>
                    <a:pt x="9055" y="4524"/>
                  </a:cubicBezTo>
                  <a:cubicBezTo>
                    <a:pt x="9055" y="2032"/>
                    <a:pt x="7020" y="0"/>
                    <a:pt x="4528" y="0"/>
                  </a:cubicBezTo>
                  <a:cubicBezTo>
                    <a:pt x="2033" y="0"/>
                    <a:pt x="0" y="2033"/>
                    <a:pt x="0" y="4524"/>
                  </a:cubicBezTo>
                  <a:cubicBezTo>
                    <a:pt x="0" y="7015"/>
                    <a:pt x="2033" y="9052"/>
                    <a:pt x="4528" y="9052"/>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2" name="Google Shape;1902;p36"/>
            <p:cNvSpPr/>
            <p:nvPr/>
          </p:nvSpPr>
          <p:spPr>
            <a:xfrm>
              <a:off x="3373200" y="1832450"/>
              <a:ext cx="176275" cy="113075"/>
            </a:xfrm>
            <a:custGeom>
              <a:avLst/>
              <a:gdLst/>
              <a:ahLst/>
              <a:cxnLst/>
              <a:rect l="l" t="t" r="r" b="b"/>
              <a:pathLst>
                <a:path w="7051" h="4523" extrusionOk="0">
                  <a:moveTo>
                    <a:pt x="2196" y="10"/>
                  </a:moveTo>
                  <a:cubicBezTo>
                    <a:pt x="2182" y="10"/>
                    <a:pt x="2167" y="12"/>
                    <a:pt x="2153" y="14"/>
                  </a:cubicBezTo>
                  <a:cubicBezTo>
                    <a:pt x="2168" y="14"/>
                    <a:pt x="2182" y="12"/>
                    <a:pt x="2196" y="10"/>
                  </a:cubicBezTo>
                  <a:close/>
                  <a:moveTo>
                    <a:pt x="2048" y="22"/>
                  </a:moveTo>
                  <a:cubicBezTo>
                    <a:pt x="1315" y="99"/>
                    <a:pt x="614" y="354"/>
                    <a:pt x="4" y="763"/>
                  </a:cubicBezTo>
                  <a:cubicBezTo>
                    <a:pt x="3" y="765"/>
                    <a:pt x="3" y="766"/>
                    <a:pt x="1" y="768"/>
                  </a:cubicBezTo>
                  <a:cubicBezTo>
                    <a:pt x="612" y="356"/>
                    <a:pt x="1314" y="101"/>
                    <a:pt x="2048" y="24"/>
                  </a:cubicBezTo>
                  <a:lnTo>
                    <a:pt x="2048" y="22"/>
                  </a:lnTo>
                  <a:close/>
                  <a:moveTo>
                    <a:pt x="2528" y="0"/>
                  </a:moveTo>
                  <a:cubicBezTo>
                    <a:pt x="2526" y="0"/>
                    <a:pt x="2525" y="0"/>
                    <a:pt x="2523" y="0"/>
                  </a:cubicBezTo>
                  <a:cubicBezTo>
                    <a:pt x="3878" y="0"/>
                    <a:pt x="5160" y="606"/>
                    <a:pt x="6018" y="1653"/>
                  </a:cubicBezTo>
                  <a:lnTo>
                    <a:pt x="6022" y="1652"/>
                  </a:lnTo>
                  <a:cubicBezTo>
                    <a:pt x="5163" y="606"/>
                    <a:pt x="3882" y="0"/>
                    <a:pt x="2528" y="0"/>
                  </a:cubicBezTo>
                  <a:close/>
                  <a:moveTo>
                    <a:pt x="6914" y="3426"/>
                  </a:moveTo>
                  <a:lnTo>
                    <a:pt x="6914" y="3426"/>
                  </a:lnTo>
                  <a:cubicBezTo>
                    <a:pt x="7004" y="3785"/>
                    <a:pt x="7048" y="4154"/>
                    <a:pt x="7048" y="4522"/>
                  </a:cubicBezTo>
                  <a:cubicBezTo>
                    <a:pt x="7050" y="4154"/>
                    <a:pt x="7004" y="3785"/>
                    <a:pt x="6914" y="342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3" name="Google Shape;1903;p36"/>
            <p:cNvSpPr/>
            <p:nvPr/>
          </p:nvSpPr>
          <p:spPr>
            <a:xfrm>
              <a:off x="3523600" y="1873675"/>
              <a:ext cx="22450" cy="44400"/>
            </a:xfrm>
            <a:custGeom>
              <a:avLst/>
              <a:gdLst/>
              <a:ahLst/>
              <a:cxnLst/>
              <a:rect l="l" t="t" r="r" b="b"/>
              <a:pathLst>
                <a:path w="898" h="1776" extrusionOk="0">
                  <a:moveTo>
                    <a:pt x="4" y="1"/>
                  </a:moveTo>
                  <a:lnTo>
                    <a:pt x="1" y="3"/>
                  </a:lnTo>
                  <a:cubicBezTo>
                    <a:pt x="428" y="519"/>
                    <a:pt x="734" y="1125"/>
                    <a:pt x="898" y="1775"/>
                  </a:cubicBezTo>
                  <a:cubicBezTo>
                    <a:pt x="736" y="1125"/>
                    <a:pt x="430" y="519"/>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4" name="Google Shape;1904;p36"/>
            <p:cNvSpPr/>
            <p:nvPr/>
          </p:nvSpPr>
          <p:spPr>
            <a:xfrm>
              <a:off x="3358525" y="1832300"/>
              <a:ext cx="190850" cy="170350"/>
            </a:xfrm>
            <a:custGeom>
              <a:avLst/>
              <a:gdLst/>
              <a:ahLst/>
              <a:cxnLst/>
              <a:rect l="l" t="t" r="r" b="b"/>
              <a:pathLst>
                <a:path w="7634" h="6814" extrusionOk="0">
                  <a:moveTo>
                    <a:pt x="3108" y="1"/>
                  </a:moveTo>
                  <a:lnTo>
                    <a:pt x="3110" y="4"/>
                  </a:lnTo>
                  <a:lnTo>
                    <a:pt x="3013" y="4"/>
                  </a:lnTo>
                  <a:cubicBezTo>
                    <a:pt x="2987" y="4"/>
                    <a:pt x="2963" y="4"/>
                    <a:pt x="2938" y="6"/>
                  </a:cubicBezTo>
                  <a:lnTo>
                    <a:pt x="2933" y="6"/>
                  </a:lnTo>
                  <a:cubicBezTo>
                    <a:pt x="2909" y="6"/>
                    <a:pt x="2887" y="8"/>
                    <a:pt x="2863" y="9"/>
                  </a:cubicBezTo>
                  <a:lnTo>
                    <a:pt x="2834" y="11"/>
                  </a:lnTo>
                  <a:lnTo>
                    <a:pt x="2783" y="15"/>
                  </a:lnTo>
                  <a:cubicBezTo>
                    <a:pt x="2767" y="15"/>
                    <a:pt x="2754" y="16"/>
                    <a:pt x="2740" y="18"/>
                  </a:cubicBezTo>
                  <a:lnTo>
                    <a:pt x="2698" y="21"/>
                  </a:lnTo>
                  <a:lnTo>
                    <a:pt x="2655" y="25"/>
                  </a:lnTo>
                  <a:lnTo>
                    <a:pt x="2633" y="28"/>
                  </a:lnTo>
                  <a:cubicBezTo>
                    <a:pt x="1901" y="105"/>
                    <a:pt x="1198" y="360"/>
                    <a:pt x="586" y="772"/>
                  </a:cubicBezTo>
                  <a:cubicBezTo>
                    <a:pt x="1" y="2003"/>
                    <a:pt x="45" y="3442"/>
                    <a:pt x="705" y="4634"/>
                  </a:cubicBezTo>
                  <a:cubicBezTo>
                    <a:pt x="817" y="4593"/>
                    <a:pt x="932" y="4574"/>
                    <a:pt x="1047" y="4574"/>
                  </a:cubicBezTo>
                  <a:cubicBezTo>
                    <a:pt x="1325" y="4574"/>
                    <a:pt x="1596" y="4690"/>
                    <a:pt x="1788" y="4906"/>
                  </a:cubicBezTo>
                  <a:cubicBezTo>
                    <a:pt x="2059" y="5213"/>
                    <a:pt x="2117" y="5652"/>
                    <a:pt x="1931" y="6017"/>
                  </a:cubicBezTo>
                  <a:cubicBezTo>
                    <a:pt x="2676" y="6552"/>
                    <a:pt x="3541" y="6813"/>
                    <a:pt x="4400" y="6813"/>
                  </a:cubicBezTo>
                  <a:cubicBezTo>
                    <a:pt x="5565" y="6813"/>
                    <a:pt x="6720" y="6333"/>
                    <a:pt x="7550" y="5407"/>
                  </a:cubicBezTo>
                  <a:cubicBezTo>
                    <a:pt x="7562" y="5349"/>
                    <a:pt x="7572" y="5290"/>
                    <a:pt x="7583" y="5230"/>
                  </a:cubicBezTo>
                  <a:cubicBezTo>
                    <a:pt x="7584" y="5218"/>
                    <a:pt x="7586" y="5206"/>
                    <a:pt x="7588" y="5194"/>
                  </a:cubicBezTo>
                  <a:lnTo>
                    <a:pt x="7588" y="5189"/>
                  </a:lnTo>
                  <a:cubicBezTo>
                    <a:pt x="7615" y="5007"/>
                    <a:pt x="7630" y="4823"/>
                    <a:pt x="7634" y="4639"/>
                  </a:cubicBezTo>
                  <a:cubicBezTo>
                    <a:pt x="7634" y="4634"/>
                    <a:pt x="7634" y="4629"/>
                    <a:pt x="7634" y="4625"/>
                  </a:cubicBezTo>
                  <a:lnTo>
                    <a:pt x="7634" y="4585"/>
                  </a:lnTo>
                  <a:lnTo>
                    <a:pt x="7634" y="4527"/>
                  </a:lnTo>
                  <a:cubicBezTo>
                    <a:pt x="7629" y="2029"/>
                    <a:pt x="5606" y="6"/>
                    <a:pt x="3108"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5" name="Google Shape;1905;p36"/>
            <p:cNvSpPr/>
            <p:nvPr/>
          </p:nvSpPr>
          <p:spPr>
            <a:xfrm>
              <a:off x="3318175" y="2107425"/>
              <a:ext cx="226350" cy="226350"/>
            </a:xfrm>
            <a:custGeom>
              <a:avLst/>
              <a:gdLst/>
              <a:ahLst/>
              <a:cxnLst/>
              <a:rect l="l" t="t" r="r" b="b"/>
              <a:pathLst>
                <a:path w="9054" h="9054" extrusionOk="0">
                  <a:moveTo>
                    <a:pt x="4528" y="9054"/>
                  </a:moveTo>
                  <a:cubicBezTo>
                    <a:pt x="7021" y="9054"/>
                    <a:pt x="9054" y="7019"/>
                    <a:pt x="9054" y="4526"/>
                  </a:cubicBezTo>
                  <a:cubicBezTo>
                    <a:pt x="9054" y="2032"/>
                    <a:pt x="7021" y="1"/>
                    <a:pt x="4528" y="1"/>
                  </a:cubicBezTo>
                  <a:cubicBezTo>
                    <a:pt x="2035" y="1"/>
                    <a:pt x="0" y="2035"/>
                    <a:pt x="0" y="4526"/>
                  </a:cubicBezTo>
                  <a:cubicBezTo>
                    <a:pt x="0" y="7017"/>
                    <a:pt x="2033" y="9054"/>
                    <a:pt x="4528"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6" name="Google Shape;1906;p36"/>
            <p:cNvSpPr/>
            <p:nvPr/>
          </p:nvSpPr>
          <p:spPr>
            <a:xfrm>
              <a:off x="3431350" y="2107425"/>
              <a:ext cx="112750" cy="102950"/>
            </a:xfrm>
            <a:custGeom>
              <a:avLst/>
              <a:gdLst/>
              <a:ahLst/>
              <a:cxnLst/>
              <a:rect l="l" t="t" r="r" b="b"/>
              <a:pathLst>
                <a:path w="4510" h="4118" extrusionOk="0">
                  <a:moveTo>
                    <a:pt x="7" y="1"/>
                  </a:moveTo>
                  <a:cubicBezTo>
                    <a:pt x="5" y="1"/>
                    <a:pt x="3" y="1"/>
                    <a:pt x="1" y="1"/>
                  </a:cubicBezTo>
                  <a:cubicBezTo>
                    <a:pt x="1354" y="1"/>
                    <a:pt x="2637" y="608"/>
                    <a:pt x="3495" y="1654"/>
                  </a:cubicBezTo>
                  <a:lnTo>
                    <a:pt x="3498" y="1654"/>
                  </a:lnTo>
                  <a:cubicBezTo>
                    <a:pt x="2641" y="606"/>
                    <a:pt x="1360" y="1"/>
                    <a:pt x="7" y="1"/>
                  </a:cubicBezTo>
                  <a:close/>
                  <a:moveTo>
                    <a:pt x="4392" y="3426"/>
                  </a:moveTo>
                  <a:cubicBezTo>
                    <a:pt x="4450" y="3653"/>
                    <a:pt x="4489" y="3884"/>
                    <a:pt x="4510" y="4118"/>
                  </a:cubicBezTo>
                  <a:cubicBezTo>
                    <a:pt x="4489" y="3884"/>
                    <a:pt x="4450" y="3653"/>
                    <a:pt x="4394" y="342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7" name="Google Shape;1907;p36"/>
            <p:cNvSpPr/>
            <p:nvPr/>
          </p:nvSpPr>
          <p:spPr>
            <a:xfrm>
              <a:off x="3518700" y="2148750"/>
              <a:ext cx="22475" cy="44350"/>
            </a:xfrm>
            <a:custGeom>
              <a:avLst/>
              <a:gdLst/>
              <a:ahLst/>
              <a:cxnLst/>
              <a:rect l="l" t="t" r="r" b="b"/>
              <a:pathLst>
                <a:path w="899" h="1774" extrusionOk="0">
                  <a:moveTo>
                    <a:pt x="4" y="1"/>
                  </a:moveTo>
                  <a:lnTo>
                    <a:pt x="1" y="3"/>
                  </a:lnTo>
                  <a:cubicBezTo>
                    <a:pt x="428" y="518"/>
                    <a:pt x="735" y="1125"/>
                    <a:pt x="898" y="1773"/>
                  </a:cubicBezTo>
                  <a:cubicBezTo>
                    <a:pt x="735" y="1123"/>
                    <a:pt x="430" y="518"/>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8" name="Google Shape;1908;p36"/>
            <p:cNvSpPr/>
            <p:nvPr/>
          </p:nvSpPr>
          <p:spPr>
            <a:xfrm>
              <a:off x="3368325" y="2108075"/>
              <a:ext cx="176200" cy="116825"/>
            </a:xfrm>
            <a:custGeom>
              <a:avLst/>
              <a:gdLst/>
              <a:ahLst/>
              <a:cxnLst/>
              <a:rect l="l" t="t" r="r" b="b"/>
              <a:pathLst>
                <a:path w="7048" h="4673" extrusionOk="0">
                  <a:moveTo>
                    <a:pt x="2045" y="0"/>
                  </a:moveTo>
                  <a:cubicBezTo>
                    <a:pt x="1315" y="77"/>
                    <a:pt x="613" y="332"/>
                    <a:pt x="2" y="742"/>
                  </a:cubicBezTo>
                  <a:cubicBezTo>
                    <a:pt x="2" y="744"/>
                    <a:pt x="0" y="746"/>
                    <a:pt x="0" y="748"/>
                  </a:cubicBezTo>
                  <a:cubicBezTo>
                    <a:pt x="610" y="334"/>
                    <a:pt x="1313" y="78"/>
                    <a:pt x="2047" y="0"/>
                  </a:cubicBezTo>
                  <a:close/>
                  <a:moveTo>
                    <a:pt x="7048" y="4519"/>
                  </a:moveTo>
                  <a:cubicBezTo>
                    <a:pt x="7048" y="4570"/>
                    <a:pt x="7047" y="4620"/>
                    <a:pt x="7046" y="4672"/>
                  </a:cubicBezTo>
                  <a:cubicBezTo>
                    <a:pt x="7047" y="4622"/>
                    <a:pt x="7048" y="4570"/>
                    <a:pt x="7048" y="451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9" name="Google Shape;1909;p36"/>
            <p:cNvSpPr/>
            <p:nvPr/>
          </p:nvSpPr>
          <p:spPr>
            <a:xfrm>
              <a:off x="3353675" y="2107425"/>
              <a:ext cx="190900" cy="170300"/>
            </a:xfrm>
            <a:custGeom>
              <a:avLst/>
              <a:gdLst/>
              <a:ahLst/>
              <a:cxnLst/>
              <a:rect l="l" t="t" r="r" b="b"/>
              <a:pathLst>
                <a:path w="7636" h="6812" extrusionOk="0">
                  <a:moveTo>
                    <a:pt x="3011" y="1"/>
                  </a:moveTo>
                  <a:cubicBezTo>
                    <a:pt x="2985" y="1"/>
                    <a:pt x="2961" y="1"/>
                    <a:pt x="2936" y="4"/>
                  </a:cubicBezTo>
                  <a:lnTo>
                    <a:pt x="2931" y="4"/>
                  </a:lnTo>
                  <a:lnTo>
                    <a:pt x="2861" y="6"/>
                  </a:lnTo>
                  <a:lnTo>
                    <a:pt x="2832" y="7"/>
                  </a:lnTo>
                  <a:lnTo>
                    <a:pt x="2779" y="11"/>
                  </a:lnTo>
                  <a:lnTo>
                    <a:pt x="2737" y="14"/>
                  </a:lnTo>
                  <a:lnTo>
                    <a:pt x="2694" y="19"/>
                  </a:lnTo>
                  <a:lnTo>
                    <a:pt x="2652" y="23"/>
                  </a:lnTo>
                  <a:lnTo>
                    <a:pt x="2631" y="24"/>
                  </a:lnTo>
                  <a:cubicBezTo>
                    <a:pt x="1897" y="103"/>
                    <a:pt x="1196" y="358"/>
                    <a:pt x="584" y="770"/>
                  </a:cubicBezTo>
                  <a:cubicBezTo>
                    <a:pt x="0" y="1999"/>
                    <a:pt x="43" y="3435"/>
                    <a:pt x="699" y="4627"/>
                  </a:cubicBezTo>
                  <a:lnTo>
                    <a:pt x="792" y="4581"/>
                  </a:lnTo>
                  <a:cubicBezTo>
                    <a:pt x="935" y="4509"/>
                    <a:pt x="1088" y="4474"/>
                    <a:pt x="1240" y="4474"/>
                  </a:cubicBezTo>
                  <a:cubicBezTo>
                    <a:pt x="1529" y="4474"/>
                    <a:pt x="1813" y="4601"/>
                    <a:pt x="2008" y="4838"/>
                  </a:cubicBezTo>
                  <a:cubicBezTo>
                    <a:pt x="2302" y="5197"/>
                    <a:pt x="2308" y="5713"/>
                    <a:pt x="2022" y="6079"/>
                  </a:cubicBezTo>
                  <a:cubicBezTo>
                    <a:pt x="2745" y="6572"/>
                    <a:pt x="3574" y="6812"/>
                    <a:pt x="4396" y="6812"/>
                  </a:cubicBezTo>
                  <a:cubicBezTo>
                    <a:pt x="5563" y="6812"/>
                    <a:pt x="6718" y="6330"/>
                    <a:pt x="7547" y="5405"/>
                  </a:cubicBezTo>
                  <a:cubicBezTo>
                    <a:pt x="7594" y="5172"/>
                    <a:pt x="7622" y="4935"/>
                    <a:pt x="7632" y="4697"/>
                  </a:cubicBezTo>
                  <a:cubicBezTo>
                    <a:pt x="7634" y="4640"/>
                    <a:pt x="7635" y="4582"/>
                    <a:pt x="7635" y="4526"/>
                  </a:cubicBezTo>
                  <a:cubicBezTo>
                    <a:pt x="7635" y="4392"/>
                    <a:pt x="7629" y="4259"/>
                    <a:pt x="7618" y="4128"/>
                  </a:cubicBezTo>
                  <a:lnTo>
                    <a:pt x="7618" y="4121"/>
                  </a:lnTo>
                  <a:lnTo>
                    <a:pt x="7618" y="4118"/>
                  </a:lnTo>
                  <a:cubicBezTo>
                    <a:pt x="7596" y="3884"/>
                    <a:pt x="7557" y="3653"/>
                    <a:pt x="7501" y="3426"/>
                  </a:cubicBezTo>
                  <a:cubicBezTo>
                    <a:pt x="6992" y="1415"/>
                    <a:pt x="5183" y="6"/>
                    <a:pt x="3110"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0" name="Google Shape;1910;p36"/>
            <p:cNvSpPr/>
            <p:nvPr/>
          </p:nvSpPr>
          <p:spPr>
            <a:xfrm>
              <a:off x="3313275" y="2382500"/>
              <a:ext cx="226325" cy="226300"/>
            </a:xfrm>
            <a:custGeom>
              <a:avLst/>
              <a:gdLst/>
              <a:ahLst/>
              <a:cxnLst/>
              <a:rect l="l" t="t" r="r" b="b"/>
              <a:pathLst>
                <a:path w="9053" h="9052" extrusionOk="0">
                  <a:moveTo>
                    <a:pt x="4528" y="9052"/>
                  </a:moveTo>
                  <a:cubicBezTo>
                    <a:pt x="7019" y="9052"/>
                    <a:pt x="9052" y="7019"/>
                    <a:pt x="9052" y="4526"/>
                  </a:cubicBezTo>
                  <a:cubicBezTo>
                    <a:pt x="9052" y="2032"/>
                    <a:pt x="7019" y="0"/>
                    <a:pt x="4528" y="0"/>
                  </a:cubicBezTo>
                  <a:cubicBezTo>
                    <a:pt x="2037" y="0"/>
                    <a:pt x="1" y="2033"/>
                    <a:pt x="1" y="4526"/>
                  </a:cubicBezTo>
                  <a:cubicBezTo>
                    <a:pt x="1" y="7017"/>
                    <a:pt x="2034" y="9052"/>
                    <a:pt x="4528"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1" name="Google Shape;1911;p36"/>
            <p:cNvSpPr/>
            <p:nvPr/>
          </p:nvSpPr>
          <p:spPr>
            <a:xfrm>
              <a:off x="3426475" y="2382500"/>
              <a:ext cx="87450" cy="41350"/>
            </a:xfrm>
            <a:custGeom>
              <a:avLst/>
              <a:gdLst/>
              <a:ahLst/>
              <a:cxnLst/>
              <a:rect l="l" t="t" r="r" b="b"/>
              <a:pathLst>
                <a:path w="3498" h="1654" extrusionOk="0">
                  <a:moveTo>
                    <a:pt x="6" y="0"/>
                  </a:moveTo>
                  <a:cubicBezTo>
                    <a:pt x="4" y="0"/>
                    <a:pt x="2" y="0"/>
                    <a:pt x="0" y="0"/>
                  </a:cubicBezTo>
                  <a:cubicBezTo>
                    <a:pt x="1405" y="0"/>
                    <a:pt x="2661" y="646"/>
                    <a:pt x="3494" y="1654"/>
                  </a:cubicBezTo>
                  <a:lnTo>
                    <a:pt x="3497" y="1652"/>
                  </a:lnTo>
                  <a:cubicBezTo>
                    <a:pt x="2639" y="606"/>
                    <a:pt x="1357" y="0"/>
                    <a:pt x="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2" name="Google Shape;1912;p36"/>
            <p:cNvSpPr/>
            <p:nvPr/>
          </p:nvSpPr>
          <p:spPr>
            <a:xfrm>
              <a:off x="3513775" y="2423825"/>
              <a:ext cx="22450" cy="44375"/>
            </a:xfrm>
            <a:custGeom>
              <a:avLst/>
              <a:gdLst/>
              <a:ahLst/>
              <a:cxnLst/>
              <a:rect l="l" t="t" r="r" b="b"/>
              <a:pathLst>
                <a:path w="898" h="1775" extrusionOk="0">
                  <a:moveTo>
                    <a:pt x="4" y="1"/>
                  </a:moveTo>
                  <a:lnTo>
                    <a:pt x="0" y="2"/>
                  </a:lnTo>
                  <a:cubicBezTo>
                    <a:pt x="428" y="518"/>
                    <a:pt x="734" y="1124"/>
                    <a:pt x="898" y="1775"/>
                  </a:cubicBezTo>
                  <a:cubicBezTo>
                    <a:pt x="736" y="1124"/>
                    <a:pt x="431" y="518"/>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3" name="Google Shape;1913;p36"/>
            <p:cNvSpPr/>
            <p:nvPr/>
          </p:nvSpPr>
          <p:spPr>
            <a:xfrm>
              <a:off x="3363375" y="2382750"/>
              <a:ext cx="176225" cy="134925"/>
            </a:xfrm>
            <a:custGeom>
              <a:avLst/>
              <a:gdLst/>
              <a:ahLst/>
              <a:cxnLst/>
              <a:rect l="l" t="t" r="r" b="b"/>
              <a:pathLst>
                <a:path w="7049" h="5397" extrusionOk="0">
                  <a:moveTo>
                    <a:pt x="2214" y="1"/>
                  </a:moveTo>
                  <a:lnTo>
                    <a:pt x="2214" y="1"/>
                  </a:lnTo>
                  <a:cubicBezTo>
                    <a:pt x="1422" y="53"/>
                    <a:pt x="660" y="314"/>
                    <a:pt x="2" y="757"/>
                  </a:cubicBezTo>
                  <a:cubicBezTo>
                    <a:pt x="2" y="758"/>
                    <a:pt x="1" y="760"/>
                    <a:pt x="1" y="762"/>
                  </a:cubicBezTo>
                  <a:cubicBezTo>
                    <a:pt x="658" y="317"/>
                    <a:pt x="1421" y="55"/>
                    <a:pt x="2214" y="1"/>
                  </a:cubicBezTo>
                  <a:close/>
                  <a:moveTo>
                    <a:pt x="7048" y="4516"/>
                  </a:moveTo>
                  <a:cubicBezTo>
                    <a:pt x="7048" y="4795"/>
                    <a:pt x="7022" y="5072"/>
                    <a:pt x="6973" y="5345"/>
                  </a:cubicBezTo>
                  <a:lnTo>
                    <a:pt x="6973" y="5345"/>
                  </a:lnTo>
                  <a:cubicBezTo>
                    <a:pt x="7024" y="5073"/>
                    <a:pt x="7048" y="4796"/>
                    <a:pt x="7048" y="4518"/>
                  </a:cubicBezTo>
                  <a:lnTo>
                    <a:pt x="7048" y="4516"/>
                  </a:lnTo>
                  <a:close/>
                  <a:moveTo>
                    <a:pt x="6973" y="5345"/>
                  </a:moveTo>
                  <a:lnTo>
                    <a:pt x="6973" y="5345"/>
                  </a:lnTo>
                  <a:cubicBezTo>
                    <a:pt x="6970" y="5362"/>
                    <a:pt x="6966" y="5378"/>
                    <a:pt x="6963" y="5395"/>
                  </a:cubicBezTo>
                  <a:lnTo>
                    <a:pt x="6963" y="5396"/>
                  </a:lnTo>
                  <a:cubicBezTo>
                    <a:pt x="6966" y="5379"/>
                    <a:pt x="6970" y="5362"/>
                    <a:pt x="6973" y="534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4" name="Google Shape;1914;p36"/>
            <p:cNvSpPr/>
            <p:nvPr/>
          </p:nvSpPr>
          <p:spPr>
            <a:xfrm>
              <a:off x="3348775" y="2382400"/>
              <a:ext cx="190850" cy="170400"/>
            </a:xfrm>
            <a:custGeom>
              <a:avLst/>
              <a:gdLst/>
              <a:ahLst/>
              <a:cxnLst/>
              <a:rect l="l" t="t" r="r" b="b"/>
              <a:pathLst>
                <a:path w="7634" h="6816" extrusionOk="0">
                  <a:moveTo>
                    <a:pt x="3108" y="1"/>
                  </a:moveTo>
                  <a:lnTo>
                    <a:pt x="3108" y="4"/>
                  </a:lnTo>
                  <a:lnTo>
                    <a:pt x="3009" y="4"/>
                  </a:lnTo>
                  <a:cubicBezTo>
                    <a:pt x="2989" y="4"/>
                    <a:pt x="2965" y="4"/>
                    <a:pt x="2943" y="6"/>
                  </a:cubicBezTo>
                  <a:lnTo>
                    <a:pt x="2922" y="6"/>
                  </a:lnTo>
                  <a:lnTo>
                    <a:pt x="2865" y="9"/>
                  </a:lnTo>
                  <a:lnTo>
                    <a:pt x="2827" y="11"/>
                  </a:lnTo>
                  <a:lnTo>
                    <a:pt x="2798" y="13"/>
                  </a:lnTo>
                  <a:cubicBezTo>
                    <a:pt x="2006" y="67"/>
                    <a:pt x="1244" y="330"/>
                    <a:pt x="585" y="774"/>
                  </a:cubicBezTo>
                  <a:cubicBezTo>
                    <a:pt x="1" y="2002"/>
                    <a:pt x="43" y="3437"/>
                    <a:pt x="699" y="4631"/>
                  </a:cubicBezTo>
                  <a:lnTo>
                    <a:pt x="988" y="4484"/>
                  </a:lnTo>
                  <a:cubicBezTo>
                    <a:pt x="1130" y="4413"/>
                    <a:pt x="1282" y="4379"/>
                    <a:pt x="1433" y="4379"/>
                  </a:cubicBezTo>
                  <a:cubicBezTo>
                    <a:pt x="1755" y="4379"/>
                    <a:pt x="2070" y="4536"/>
                    <a:pt x="2260" y="4820"/>
                  </a:cubicBezTo>
                  <a:cubicBezTo>
                    <a:pt x="2538" y="5237"/>
                    <a:pt x="2461" y="5795"/>
                    <a:pt x="2083" y="6122"/>
                  </a:cubicBezTo>
                  <a:cubicBezTo>
                    <a:pt x="2793" y="6589"/>
                    <a:pt x="3598" y="6815"/>
                    <a:pt x="4398" y="6815"/>
                  </a:cubicBezTo>
                  <a:cubicBezTo>
                    <a:pt x="5565" y="6815"/>
                    <a:pt x="6720" y="6332"/>
                    <a:pt x="7547" y="5407"/>
                  </a:cubicBezTo>
                  <a:cubicBezTo>
                    <a:pt x="7605" y="5118"/>
                    <a:pt x="7634" y="4823"/>
                    <a:pt x="7634" y="4527"/>
                  </a:cubicBezTo>
                  <a:cubicBezTo>
                    <a:pt x="7634" y="4404"/>
                    <a:pt x="7629" y="4282"/>
                    <a:pt x="7618" y="4162"/>
                  </a:cubicBezTo>
                  <a:cubicBezTo>
                    <a:pt x="7545" y="3241"/>
                    <a:pt x="7189" y="2366"/>
                    <a:pt x="6602" y="1656"/>
                  </a:cubicBezTo>
                  <a:cubicBezTo>
                    <a:pt x="5769" y="646"/>
                    <a:pt x="4511" y="1"/>
                    <a:pt x="3108"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5" name="Google Shape;1915;p36"/>
            <p:cNvSpPr/>
            <p:nvPr/>
          </p:nvSpPr>
          <p:spPr>
            <a:xfrm>
              <a:off x="3182425" y="2720950"/>
              <a:ext cx="226350" cy="226350"/>
            </a:xfrm>
            <a:custGeom>
              <a:avLst/>
              <a:gdLst/>
              <a:ahLst/>
              <a:cxnLst/>
              <a:rect l="l" t="t" r="r" b="b"/>
              <a:pathLst>
                <a:path w="9054" h="9054" extrusionOk="0">
                  <a:moveTo>
                    <a:pt x="4528" y="9054"/>
                  </a:moveTo>
                  <a:cubicBezTo>
                    <a:pt x="7021" y="9054"/>
                    <a:pt x="9054" y="7021"/>
                    <a:pt x="9054" y="4528"/>
                  </a:cubicBezTo>
                  <a:cubicBezTo>
                    <a:pt x="9054" y="2034"/>
                    <a:pt x="7021" y="1"/>
                    <a:pt x="4528" y="1"/>
                  </a:cubicBezTo>
                  <a:cubicBezTo>
                    <a:pt x="2033" y="1"/>
                    <a:pt x="0" y="2034"/>
                    <a:pt x="0" y="4528"/>
                  </a:cubicBezTo>
                  <a:cubicBezTo>
                    <a:pt x="0" y="7021"/>
                    <a:pt x="2033" y="9054"/>
                    <a:pt x="4528" y="9054"/>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6" name="Google Shape;1916;p36"/>
            <p:cNvSpPr/>
            <p:nvPr/>
          </p:nvSpPr>
          <p:spPr>
            <a:xfrm>
              <a:off x="3295600" y="2720950"/>
              <a:ext cx="65550" cy="21025"/>
            </a:xfrm>
            <a:custGeom>
              <a:avLst/>
              <a:gdLst/>
              <a:ahLst/>
              <a:cxnLst/>
              <a:rect l="l" t="t" r="r" b="b"/>
              <a:pathLst>
                <a:path w="2622" h="841" extrusionOk="0">
                  <a:moveTo>
                    <a:pt x="9" y="1"/>
                  </a:moveTo>
                  <a:cubicBezTo>
                    <a:pt x="6" y="1"/>
                    <a:pt x="4" y="1"/>
                    <a:pt x="1" y="1"/>
                  </a:cubicBezTo>
                  <a:cubicBezTo>
                    <a:pt x="4" y="1"/>
                    <a:pt x="6" y="1"/>
                    <a:pt x="9" y="1"/>
                  </a:cubicBezTo>
                  <a:cubicBezTo>
                    <a:pt x="946" y="1"/>
                    <a:pt x="1859" y="295"/>
                    <a:pt x="2621" y="840"/>
                  </a:cubicBezTo>
                  <a:lnTo>
                    <a:pt x="2621" y="837"/>
                  </a:lnTo>
                  <a:cubicBezTo>
                    <a:pt x="1859" y="292"/>
                    <a:pt x="944" y="1"/>
                    <a:pt x="9"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7" name="Google Shape;1917;p36"/>
            <p:cNvSpPr/>
            <p:nvPr/>
          </p:nvSpPr>
          <p:spPr>
            <a:xfrm>
              <a:off x="3361200" y="2741850"/>
              <a:ext cx="47625" cy="92275"/>
            </a:xfrm>
            <a:custGeom>
              <a:avLst/>
              <a:gdLst/>
              <a:ahLst/>
              <a:cxnLst/>
              <a:rect l="l" t="t" r="r" b="b"/>
              <a:pathLst>
                <a:path w="1905" h="3691" extrusionOk="0">
                  <a:moveTo>
                    <a:pt x="1" y="1"/>
                  </a:moveTo>
                  <a:lnTo>
                    <a:pt x="1" y="4"/>
                  </a:lnTo>
                  <a:cubicBezTo>
                    <a:pt x="277" y="202"/>
                    <a:pt x="530" y="430"/>
                    <a:pt x="757" y="683"/>
                  </a:cubicBezTo>
                  <a:lnTo>
                    <a:pt x="760" y="682"/>
                  </a:lnTo>
                  <a:cubicBezTo>
                    <a:pt x="534" y="426"/>
                    <a:pt x="278" y="198"/>
                    <a:pt x="1" y="1"/>
                  </a:cubicBezTo>
                  <a:close/>
                  <a:moveTo>
                    <a:pt x="1724" y="2420"/>
                  </a:moveTo>
                  <a:lnTo>
                    <a:pt x="1722" y="2422"/>
                  </a:lnTo>
                  <a:cubicBezTo>
                    <a:pt x="1843" y="2834"/>
                    <a:pt x="1904" y="3261"/>
                    <a:pt x="1904" y="3690"/>
                  </a:cubicBezTo>
                  <a:cubicBezTo>
                    <a:pt x="1904" y="3261"/>
                    <a:pt x="1845" y="2834"/>
                    <a:pt x="1724" y="242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8" name="Google Shape;1918;p36"/>
            <p:cNvSpPr/>
            <p:nvPr/>
          </p:nvSpPr>
          <p:spPr>
            <a:xfrm>
              <a:off x="3380075" y="2758875"/>
              <a:ext cx="24200" cy="43525"/>
            </a:xfrm>
            <a:custGeom>
              <a:avLst/>
              <a:gdLst/>
              <a:ahLst/>
              <a:cxnLst/>
              <a:rect l="l" t="t" r="r" b="b"/>
              <a:pathLst>
                <a:path w="968" h="1741" extrusionOk="0">
                  <a:moveTo>
                    <a:pt x="3" y="1"/>
                  </a:moveTo>
                  <a:lnTo>
                    <a:pt x="0" y="2"/>
                  </a:lnTo>
                  <a:cubicBezTo>
                    <a:pt x="448" y="503"/>
                    <a:pt x="778" y="1097"/>
                    <a:pt x="967" y="1741"/>
                  </a:cubicBezTo>
                  <a:cubicBezTo>
                    <a:pt x="778" y="1096"/>
                    <a:pt x="450" y="503"/>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9" name="Google Shape;1919;p36"/>
            <p:cNvSpPr/>
            <p:nvPr/>
          </p:nvSpPr>
          <p:spPr>
            <a:xfrm>
              <a:off x="3232600" y="2721850"/>
              <a:ext cx="48650" cy="18375"/>
            </a:xfrm>
            <a:custGeom>
              <a:avLst/>
              <a:gdLst/>
              <a:ahLst/>
              <a:cxnLst/>
              <a:rect l="l" t="t" r="r" b="b"/>
              <a:pathLst>
                <a:path w="1946" h="735" extrusionOk="0">
                  <a:moveTo>
                    <a:pt x="1945" y="0"/>
                  </a:moveTo>
                  <a:lnTo>
                    <a:pt x="1945" y="0"/>
                  </a:lnTo>
                  <a:cubicBezTo>
                    <a:pt x="1249" y="89"/>
                    <a:pt x="583" y="339"/>
                    <a:pt x="1" y="733"/>
                  </a:cubicBezTo>
                  <a:lnTo>
                    <a:pt x="1" y="734"/>
                  </a:lnTo>
                  <a:cubicBezTo>
                    <a:pt x="582" y="341"/>
                    <a:pt x="1249" y="91"/>
                    <a:pt x="1945"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0" name="Google Shape;1920;p36"/>
            <p:cNvSpPr/>
            <p:nvPr/>
          </p:nvSpPr>
          <p:spPr>
            <a:xfrm>
              <a:off x="3406625" y="2851725"/>
              <a:ext cx="800" cy="4450"/>
            </a:xfrm>
            <a:custGeom>
              <a:avLst/>
              <a:gdLst/>
              <a:ahLst/>
              <a:cxnLst/>
              <a:rect l="l" t="t" r="r" b="b"/>
              <a:pathLst>
                <a:path w="32" h="178" extrusionOk="0">
                  <a:moveTo>
                    <a:pt x="31" y="0"/>
                  </a:moveTo>
                  <a:cubicBezTo>
                    <a:pt x="31" y="4"/>
                    <a:pt x="30" y="7"/>
                    <a:pt x="30" y="10"/>
                  </a:cubicBezTo>
                  <a:lnTo>
                    <a:pt x="30" y="10"/>
                  </a:lnTo>
                  <a:cubicBezTo>
                    <a:pt x="30" y="8"/>
                    <a:pt x="31" y="5"/>
                    <a:pt x="31" y="2"/>
                  </a:cubicBezTo>
                  <a:lnTo>
                    <a:pt x="31" y="0"/>
                  </a:lnTo>
                  <a:close/>
                  <a:moveTo>
                    <a:pt x="30" y="10"/>
                  </a:moveTo>
                  <a:cubicBezTo>
                    <a:pt x="22" y="57"/>
                    <a:pt x="13" y="104"/>
                    <a:pt x="5" y="151"/>
                  </a:cubicBezTo>
                  <a:lnTo>
                    <a:pt x="5" y="151"/>
                  </a:lnTo>
                  <a:cubicBezTo>
                    <a:pt x="14" y="104"/>
                    <a:pt x="23" y="57"/>
                    <a:pt x="30" y="10"/>
                  </a:cubicBezTo>
                  <a:close/>
                  <a:moveTo>
                    <a:pt x="5" y="151"/>
                  </a:moveTo>
                  <a:cubicBezTo>
                    <a:pt x="4" y="159"/>
                    <a:pt x="2" y="168"/>
                    <a:pt x="1" y="177"/>
                  </a:cubicBezTo>
                  <a:cubicBezTo>
                    <a:pt x="2" y="168"/>
                    <a:pt x="4" y="160"/>
                    <a:pt x="5" y="15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1" name="Google Shape;1921;p36"/>
            <p:cNvSpPr/>
            <p:nvPr/>
          </p:nvSpPr>
          <p:spPr>
            <a:xfrm>
              <a:off x="3218425" y="2720950"/>
              <a:ext cx="190350" cy="170300"/>
            </a:xfrm>
            <a:custGeom>
              <a:avLst/>
              <a:gdLst/>
              <a:ahLst/>
              <a:cxnLst/>
              <a:rect l="l" t="t" r="r" b="b"/>
              <a:pathLst>
                <a:path w="7614" h="6812" extrusionOk="0">
                  <a:moveTo>
                    <a:pt x="3096" y="1"/>
                  </a:moveTo>
                  <a:cubicBezTo>
                    <a:pt x="3093" y="1"/>
                    <a:pt x="3091" y="1"/>
                    <a:pt x="3088" y="1"/>
                  </a:cubicBezTo>
                  <a:lnTo>
                    <a:pt x="2989" y="1"/>
                  </a:lnTo>
                  <a:lnTo>
                    <a:pt x="2916" y="2"/>
                  </a:lnTo>
                  <a:lnTo>
                    <a:pt x="2911" y="2"/>
                  </a:lnTo>
                  <a:cubicBezTo>
                    <a:pt x="2887" y="2"/>
                    <a:pt x="2863" y="4"/>
                    <a:pt x="2839" y="6"/>
                  </a:cubicBezTo>
                  <a:lnTo>
                    <a:pt x="2812" y="7"/>
                  </a:lnTo>
                  <a:lnTo>
                    <a:pt x="2759" y="11"/>
                  </a:lnTo>
                  <a:lnTo>
                    <a:pt x="2717" y="14"/>
                  </a:lnTo>
                  <a:lnTo>
                    <a:pt x="2674" y="18"/>
                  </a:lnTo>
                  <a:lnTo>
                    <a:pt x="2632" y="21"/>
                  </a:lnTo>
                  <a:lnTo>
                    <a:pt x="2608" y="24"/>
                  </a:lnTo>
                  <a:cubicBezTo>
                    <a:pt x="2577" y="28"/>
                    <a:pt x="2546" y="31"/>
                    <a:pt x="2516" y="35"/>
                  </a:cubicBezTo>
                  <a:lnTo>
                    <a:pt x="2511" y="35"/>
                  </a:lnTo>
                  <a:cubicBezTo>
                    <a:pt x="1813" y="125"/>
                    <a:pt x="1147" y="375"/>
                    <a:pt x="565" y="769"/>
                  </a:cubicBezTo>
                  <a:cubicBezTo>
                    <a:pt x="1" y="1952"/>
                    <a:pt x="18" y="3331"/>
                    <a:pt x="610" y="4501"/>
                  </a:cubicBezTo>
                  <a:cubicBezTo>
                    <a:pt x="680" y="4486"/>
                    <a:pt x="750" y="4477"/>
                    <a:pt x="820" y="4477"/>
                  </a:cubicBezTo>
                  <a:cubicBezTo>
                    <a:pt x="1540" y="4477"/>
                    <a:pt x="2022" y="5219"/>
                    <a:pt x="1729" y="5878"/>
                  </a:cubicBezTo>
                  <a:cubicBezTo>
                    <a:pt x="2508" y="6505"/>
                    <a:pt x="3445" y="6812"/>
                    <a:pt x="4377" y="6812"/>
                  </a:cubicBezTo>
                  <a:cubicBezTo>
                    <a:pt x="5539" y="6812"/>
                    <a:pt x="6694" y="6335"/>
                    <a:pt x="7527" y="5407"/>
                  </a:cubicBezTo>
                  <a:cubicBezTo>
                    <a:pt x="7539" y="5347"/>
                    <a:pt x="7549" y="5289"/>
                    <a:pt x="7559" y="5230"/>
                  </a:cubicBezTo>
                  <a:cubicBezTo>
                    <a:pt x="7561" y="5218"/>
                    <a:pt x="7563" y="5206"/>
                    <a:pt x="7564" y="5192"/>
                  </a:cubicBezTo>
                  <a:lnTo>
                    <a:pt x="7564" y="5187"/>
                  </a:lnTo>
                  <a:cubicBezTo>
                    <a:pt x="7592" y="5005"/>
                    <a:pt x="7607" y="4823"/>
                    <a:pt x="7612" y="4639"/>
                  </a:cubicBezTo>
                  <a:lnTo>
                    <a:pt x="7612" y="4623"/>
                  </a:lnTo>
                  <a:lnTo>
                    <a:pt x="7612" y="4583"/>
                  </a:lnTo>
                  <a:lnTo>
                    <a:pt x="7612" y="4525"/>
                  </a:lnTo>
                  <a:cubicBezTo>
                    <a:pt x="7614" y="3416"/>
                    <a:pt x="7203" y="2344"/>
                    <a:pt x="6464" y="1518"/>
                  </a:cubicBezTo>
                  <a:cubicBezTo>
                    <a:pt x="6238" y="1264"/>
                    <a:pt x="5984" y="1036"/>
                    <a:pt x="5707" y="838"/>
                  </a:cubicBezTo>
                  <a:cubicBezTo>
                    <a:pt x="4944" y="293"/>
                    <a:pt x="4031" y="1"/>
                    <a:pt x="3096"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2" name="Google Shape;1922;p36"/>
            <p:cNvSpPr/>
            <p:nvPr/>
          </p:nvSpPr>
          <p:spPr>
            <a:xfrm>
              <a:off x="3303475" y="2932650"/>
              <a:ext cx="226375" cy="226350"/>
            </a:xfrm>
            <a:custGeom>
              <a:avLst/>
              <a:gdLst/>
              <a:ahLst/>
              <a:cxnLst/>
              <a:rect l="l" t="t" r="r" b="b"/>
              <a:pathLst>
                <a:path w="9055" h="9054" extrusionOk="0">
                  <a:moveTo>
                    <a:pt x="4528" y="9052"/>
                  </a:moveTo>
                  <a:cubicBezTo>
                    <a:pt x="7019" y="9052"/>
                    <a:pt x="9054" y="7019"/>
                    <a:pt x="9054" y="4526"/>
                  </a:cubicBezTo>
                  <a:cubicBezTo>
                    <a:pt x="9054" y="2035"/>
                    <a:pt x="7019" y="0"/>
                    <a:pt x="4528" y="0"/>
                  </a:cubicBezTo>
                  <a:cubicBezTo>
                    <a:pt x="2037" y="0"/>
                    <a:pt x="1" y="2033"/>
                    <a:pt x="1" y="4528"/>
                  </a:cubicBezTo>
                  <a:cubicBezTo>
                    <a:pt x="1" y="7020"/>
                    <a:pt x="2036" y="9053"/>
                    <a:pt x="4528" y="9053"/>
                  </a:cubicBezTo>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3" name="Google Shape;1923;p36"/>
            <p:cNvSpPr/>
            <p:nvPr/>
          </p:nvSpPr>
          <p:spPr>
            <a:xfrm>
              <a:off x="3353550" y="2932775"/>
              <a:ext cx="174900" cy="135075"/>
            </a:xfrm>
            <a:custGeom>
              <a:avLst/>
              <a:gdLst/>
              <a:ahLst/>
              <a:cxnLst/>
              <a:rect l="l" t="t" r="r" b="b"/>
              <a:pathLst>
                <a:path w="6996" h="5403" extrusionOk="0">
                  <a:moveTo>
                    <a:pt x="2289" y="0"/>
                  </a:moveTo>
                  <a:lnTo>
                    <a:pt x="2289" y="0"/>
                  </a:lnTo>
                  <a:cubicBezTo>
                    <a:pt x="1471" y="41"/>
                    <a:pt x="681" y="303"/>
                    <a:pt x="4" y="760"/>
                  </a:cubicBezTo>
                  <a:cubicBezTo>
                    <a:pt x="2" y="761"/>
                    <a:pt x="2" y="765"/>
                    <a:pt x="0" y="766"/>
                  </a:cubicBezTo>
                  <a:cubicBezTo>
                    <a:pt x="680" y="307"/>
                    <a:pt x="1470" y="43"/>
                    <a:pt x="2289" y="0"/>
                  </a:cubicBezTo>
                  <a:close/>
                  <a:moveTo>
                    <a:pt x="2880" y="7"/>
                  </a:moveTo>
                  <a:lnTo>
                    <a:pt x="2880" y="7"/>
                  </a:lnTo>
                  <a:cubicBezTo>
                    <a:pt x="4106" y="104"/>
                    <a:pt x="5240" y="697"/>
                    <a:pt x="6019" y="1648"/>
                  </a:cubicBezTo>
                  <a:lnTo>
                    <a:pt x="6023" y="1647"/>
                  </a:lnTo>
                  <a:cubicBezTo>
                    <a:pt x="5243" y="695"/>
                    <a:pt x="4107" y="102"/>
                    <a:pt x="2880" y="7"/>
                  </a:cubicBezTo>
                  <a:close/>
                  <a:moveTo>
                    <a:pt x="6996" y="5226"/>
                  </a:moveTo>
                  <a:cubicBezTo>
                    <a:pt x="6986" y="5285"/>
                    <a:pt x="6976" y="5344"/>
                    <a:pt x="6964" y="5401"/>
                  </a:cubicBezTo>
                  <a:lnTo>
                    <a:pt x="6964" y="5403"/>
                  </a:lnTo>
                  <a:cubicBezTo>
                    <a:pt x="6976" y="5344"/>
                    <a:pt x="6986" y="5285"/>
                    <a:pt x="6996" y="522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4" name="Google Shape;1924;p36"/>
            <p:cNvSpPr/>
            <p:nvPr/>
          </p:nvSpPr>
          <p:spPr>
            <a:xfrm>
              <a:off x="3504025" y="2973975"/>
              <a:ext cx="22400" cy="44375"/>
            </a:xfrm>
            <a:custGeom>
              <a:avLst/>
              <a:gdLst/>
              <a:ahLst/>
              <a:cxnLst/>
              <a:rect l="l" t="t" r="r" b="b"/>
              <a:pathLst>
                <a:path w="896" h="1775" extrusionOk="0">
                  <a:moveTo>
                    <a:pt x="2" y="0"/>
                  </a:moveTo>
                  <a:cubicBezTo>
                    <a:pt x="2" y="1"/>
                    <a:pt x="2" y="1"/>
                    <a:pt x="3" y="1"/>
                  </a:cubicBezTo>
                  <a:lnTo>
                    <a:pt x="3" y="1"/>
                  </a:lnTo>
                  <a:lnTo>
                    <a:pt x="4" y="0"/>
                  </a:lnTo>
                  <a:close/>
                  <a:moveTo>
                    <a:pt x="3" y="1"/>
                  </a:moveTo>
                  <a:lnTo>
                    <a:pt x="0" y="2"/>
                  </a:lnTo>
                  <a:cubicBezTo>
                    <a:pt x="426" y="518"/>
                    <a:pt x="733" y="1124"/>
                    <a:pt x="896" y="1775"/>
                  </a:cubicBezTo>
                  <a:cubicBezTo>
                    <a:pt x="734" y="1124"/>
                    <a:pt x="428" y="519"/>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5" name="Google Shape;1925;p36"/>
            <p:cNvSpPr/>
            <p:nvPr/>
          </p:nvSpPr>
          <p:spPr>
            <a:xfrm>
              <a:off x="3339025" y="2932600"/>
              <a:ext cx="190825" cy="170375"/>
            </a:xfrm>
            <a:custGeom>
              <a:avLst/>
              <a:gdLst/>
              <a:ahLst/>
              <a:cxnLst/>
              <a:rect l="l" t="t" r="r" b="b"/>
              <a:pathLst>
                <a:path w="7633" h="6815" extrusionOk="0">
                  <a:moveTo>
                    <a:pt x="3108" y="0"/>
                  </a:moveTo>
                  <a:lnTo>
                    <a:pt x="3105" y="2"/>
                  </a:lnTo>
                  <a:lnTo>
                    <a:pt x="3003" y="2"/>
                  </a:lnTo>
                  <a:cubicBezTo>
                    <a:pt x="2986" y="2"/>
                    <a:pt x="2970" y="2"/>
                    <a:pt x="2955" y="4"/>
                  </a:cubicBezTo>
                  <a:cubicBezTo>
                    <a:pt x="2933" y="4"/>
                    <a:pt x="2912" y="6"/>
                    <a:pt x="2890" y="6"/>
                  </a:cubicBezTo>
                  <a:lnTo>
                    <a:pt x="2871" y="7"/>
                  </a:lnTo>
                  <a:cubicBezTo>
                    <a:pt x="2052" y="50"/>
                    <a:pt x="1261" y="314"/>
                    <a:pt x="581" y="773"/>
                  </a:cubicBezTo>
                  <a:cubicBezTo>
                    <a:pt x="1" y="2003"/>
                    <a:pt x="43" y="3435"/>
                    <a:pt x="699" y="4627"/>
                  </a:cubicBezTo>
                  <a:lnTo>
                    <a:pt x="1380" y="4284"/>
                  </a:lnTo>
                  <a:cubicBezTo>
                    <a:pt x="1523" y="4212"/>
                    <a:pt x="1676" y="4178"/>
                    <a:pt x="1826" y="4178"/>
                  </a:cubicBezTo>
                  <a:cubicBezTo>
                    <a:pt x="2189" y="4178"/>
                    <a:pt x="2539" y="4377"/>
                    <a:pt x="2713" y="4724"/>
                  </a:cubicBezTo>
                  <a:cubicBezTo>
                    <a:pt x="2960" y="5214"/>
                    <a:pt x="2762" y="5810"/>
                    <a:pt x="2274" y="6057"/>
                  </a:cubicBezTo>
                  <a:lnTo>
                    <a:pt x="2110" y="6140"/>
                  </a:lnTo>
                  <a:cubicBezTo>
                    <a:pt x="2814" y="6594"/>
                    <a:pt x="3609" y="6815"/>
                    <a:pt x="4398" y="6815"/>
                  </a:cubicBezTo>
                  <a:cubicBezTo>
                    <a:pt x="5565" y="6815"/>
                    <a:pt x="6720" y="6332"/>
                    <a:pt x="7547" y="5408"/>
                  </a:cubicBezTo>
                  <a:cubicBezTo>
                    <a:pt x="7559" y="5347"/>
                    <a:pt x="7569" y="5287"/>
                    <a:pt x="7579" y="5224"/>
                  </a:cubicBezTo>
                  <a:cubicBezTo>
                    <a:pt x="7581" y="5218"/>
                    <a:pt x="7581" y="5209"/>
                    <a:pt x="7583" y="5200"/>
                  </a:cubicBezTo>
                  <a:cubicBezTo>
                    <a:pt x="7585" y="5192"/>
                    <a:pt x="7585" y="5190"/>
                    <a:pt x="7585" y="5185"/>
                  </a:cubicBezTo>
                  <a:cubicBezTo>
                    <a:pt x="7613" y="4986"/>
                    <a:pt x="7630" y="4785"/>
                    <a:pt x="7632" y="4584"/>
                  </a:cubicBezTo>
                  <a:lnTo>
                    <a:pt x="7632" y="4528"/>
                  </a:lnTo>
                  <a:cubicBezTo>
                    <a:pt x="7629" y="2166"/>
                    <a:pt x="5814" y="203"/>
                    <a:pt x="3461" y="14"/>
                  </a:cubicBezTo>
                  <a:lnTo>
                    <a:pt x="3445" y="14"/>
                  </a:lnTo>
                  <a:cubicBezTo>
                    <a:pt x="3335" y="6"/>
                    <a:pt x="3222" y="0"/>
                    <a:pt x="3108"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6" name="Google Shape;1926;p36"/>
            <p:cNvSpPr/>
            <p:nvPr/>
          </p:nvSpPr>
          <p:spPr>
            <a:xfrm>
              <a:off x="3298600" y="3207675"/>
              <a:ext cx="226350" cy="226350"/>
            </a:xfrm>
            <a:custGeom>
              <a:avLst/>
              <a:gdLst/>
              <a:ahLst/>
              <a:cxnLst/>
              <a:rect l="l" t="t" r="r" b="b"/>
              <a:pathLst>
                <a:path w="9054" h="9054" extrusionOk="0">
                  <a:moveTo>
                    <a:pt x="4526" y="9054"/>
                  </a:moveTo>
                  <a:cubicBezTo>
                    <a:pt x="7019" y="9054"/>
                    <a:pt x="9053" y="7019"/>
                    <a:pt x="9053" y="4528"/>
                  </a:cubicBezTo>
                  <a:cubicBezTo>
                    <a:pt x="9053" y="2037"/>
                    <a:pt x="7019" y="0"/>
                    <a:pt x="4526" y="0"/>
                  </a:cubicBezTo>
                  <a:cubicBezTo>
                    <a:pt x="2033" y="0"/>
                    <a:pt x="0" y="2033"/>
                    <a:pt x="0" y="4528"/>
                  </a:cubicBezTo>
                  <a:cubicBezTo>
                    <a:pt x="0" y="7021"/>
                    <a:pt x="2033" y="9054"/>
                    <a:pt x="4526" y="9054"/>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7" name="Google Shape;1927;p36"/>
            <p:cNvSpPr/>
            <p:nvPr/>
          </p:nvSpPr>
          <p:spPr>
            <a:xfrm>
              <a:off x="3411725" y="3207675"/>
              <a:ext cx="87500" cy="41400"/>
            </a:xfrm>
            <a:custGeom>
              <a:avLst/>
              <a:gdLst/>
              <a:ahLst/>
              <a:cxnLst/>
              <a:rect l="l" t="t" r="r" b="b"/>
              <a:pathLst>
                <a:path w="3500" h="1656" extrusionOk="0">
                  <a:moveTo>
                    <a:pt x="7" y="0"/>
                  </a:moveTo>
                  <a:cubicBezTo>
                    <a:pt x="5" y="0"/>
                    <a:pt x="3" y="0"/>
                    <a:pt x="1" y="0"/>
                  </a:cubicBezTo>
                  <a:cubicBezTo>
                    <a:pt x="1356" y="0"/>
                    <a:pt x="2638" y="608"/>
                    <a:pt x="3497" y="1655"/>
                  </a:cubicBezTo>
                  <a:lnTo>
                    <a:pt x="3500" y="1654"/>
                  </a:lnTo>
                  <a:cubicBezTo>
                    <a:pt x="2643" y="608"/>
                    <a:pt x="1360" y="0"/>
                    <a:pt x="7"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8" name="Google Shape;1928;p36"/>
            <p:cNvSpPr/>
            <p:nvPr/>
          </p:nvSpPr>
          <p:spPr>
            <a:xfrm>
              <a:off x="3499125" y="3249000"/>
              <a:ext cx="22425" cy="44375"/>
            </a:xfrm>
            <a:custGeom>
              <a:avLst/>
              <a:gdLst/>
              <a:ahLst/>
              <a:cxnLst/>
              <a:rect l="l" t="t" r="r" b="b"/>
              <a:pathLst>
                <a:path w="897" h="1775" extrusionOk="0">
                  <a:moveTo>
                    <a:pt x="4" y="1"/>
                  </a:moveTo>
                  <a:lnTo>
                    <a:pt x="1" y="2"/>
                  </a:lnTo>
                  <a:cubicBezTo>
                    <a:pt x="426" y="520"/>
                    <a:pt x="733" y="1124"/>
                    <a:pt x="896" y="1775"/>
                  </a:cubicBezTo>
                  <a:cubicBezTo>
                    <a:pt x="733" y="1124"/>
                    <a:pt x="428" y="518"/>
                    <a:pt x="2" y="2"/>
                  </a:cubicBezTo>
                  <a:lnTo>
                    <a:pt x="4" y="1"/>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9" name="Google Shape;1929;p36"/>
            <p:cNvSpPr/>
            <p:nvPr/>
          </p:nvSpPr>
          <p:spPr>
            <a:xfrm>
              <a:off x="3348700" y="3207925"/>
              <a:ext cx="175050" cy="134975"/>
            </a:xfrm>
            <a:custGeom>
              <a:avLst/>
              <a:gdLst/>
              <a:ahLst/>
              <a:cxnLst/>
              <a:rect l="l" t="t" r="r" b="b"/>
              <a:pathLst>
                <a:path w="7002" h="5399" extrusionOk="0">
                  <a:moveTo>
                    <a:pt x="2215" y="1"/>
                  </a:moveTo>
                  <a:cubicBezTo>
                    <a:pt x="1424" y="53"/>
                    <a:pt x="661" y="314"/>
                    <a:pt x="2" y="757"/>
                  </a:cubicBezTo>
                  <a:cubicBezTo>
                    <a:pt x="2" y="758"/>
                    <a:pt x="0" y="760"/>
                    <a:pt x="0" y="763"/>
                  </a:cubicBezTo>
                  <a:cubicBezTo>
                    <a:pt x="657" y="317"/>
                    <a:pt x="1424" y="53"/>
                    <a:pt x="2217" y="1"/>
                  </a:cubicBezTo>
                  <a:close/>
                  <a:moveTo>
                    <a:pt x="7002" y="5175"/>
                  </a:moveTo>
                  <a:cubicBezTo>
                    <a:pt x="7000" y="5180"/>
                    <a:pt x="7000" y="5185"/>
                    <a:pt x="6998" y="5190"/>
                  </a:cubicBezTo>
                  <a:cubicBezTo>
                    <a:pt x="7000" y="5185"/>
                    <a:pt x="7002" y="5180"/>
                    <a:pt x="7002" y="5175"/>
                  </a:cubicBezTo>
                  <a:close/>
                  <a:moveTo>
                    <a:pt x="6995" y="5217"/>
                  </a:moveTo>
                  <a:cubicBezTo>
                    <a:pt x="6985" y="5278"/>
                    <a:pt x="6974" y="5337"/>
                    <a:pt x="6963" y="5398"/>
                  </a:cubicBezTo>
                  <a:cubicBezTo>
                    <a:pt x="6974" y="5339"/>
                    <a:pt x="6985" y="5278"/>
                    <a:pt x="6995" y="5217"/>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0" name="Google Shape;1930;p36"/>
            <p:cNvSpPr/>
            <p:nvPr/>
          </p:nvSpPr>
          <p:spPr>
            <a:xfrm>
              <a:off x="3334050" y="3207625"/>
              <a:ext cx="190900" cy="170350"/>
            </a:xfrm>
            <a:custGeom>
              <a:avLst/>
              <a:gdLst/>
              <a:ahLst/>
              <a:cxnLst/>
              <a:rect l="l" t="t" r="r" b="b"/>
              <a:pathLst>
                <a:path w="7636" h="6814" extrusionOk="0">
                  <a:moveTo>
                    <a:pt x="3108" y="1"/>
                  </a:moveTo>
                  <a:lnTo>
                    <a:pt x="3108" y="2"/>
                  </a:lnTo>
                  <a:lnTo>
                    <a:pt x="3009" y="2"/>
                  </a:lnTo>
                  <a:cubicBezTo>
                    <a:pt x="2989" y="2"/>
                    <a:pt x="2967" y="4"/>
                    <a:pt x="2944" y="4"/>
                  </a:cubicBezTo>
                  <a:lnTo>
                    <a:pt x="2921" y="4"/>
                  </a:lnTo>
                  <a:lnTo>
                    <a:pt x="2866" y="7"/>
                  </a:lnTo>
                  <a:lnTo>
                    <a:pt x="2825" y="9"/>
                  </a:lnTo>
                  <a:lnTo>
                    <a:pt x="2803" y="11"/>
                  </a:lnTo>
                  <a:cubicBezTo>
                    <a:pt x="2010" y="64"/>
                    <a:pt x="1243" y="328"/>
                    <a:pt x="584" y="774"/>
                  </a:cubicBezTo>
                  <a:cubicBezTo>
                    <a:pt x="0" y="2001"/>
                    <a:pt x="43" y="3437"/>
                    <a:pt x="700" y="4629"/>
                  </a:cubicBezTo>
                  <a:lnTo>
                    <a:pt x="1577" y="4186"/>
                  </a:lnTo>
                  <a:cubicBezTo>
                    <a:pt x="1721" y="4114"/>
                    <a:pt x="1873" y="4079"/>
                    <a:pt x="2023" y="4079"/>
                  </a:cubicBezTo>
                  <a:cubicBezTo>
                    <a:pt x="2387" y="4079"/>
                    <a:pt x="2737" y="4280"/>
                    <a:pt x="2912" y="4627"/>
                  </a:cubicBezTo>
                  <a:cubicBezTo>
                    <a:pt x="3159" y="5117"/>
                    <a:pt x="2961" y="5713"/>
                    <a:pt x="2471" y="5960"/>
                  </a:cubicBezTo>
                  <a:lnTo>
                    <a:pt x="2114" y="6141"/>
                  </a:lnTo>
                  <a:cubicBezTo>
                    <a:pt x="2818" y="6594"/>
                    <a:pt x="3612" y="6814"/>
                    <a:pt x="4400" y="6814"/>
                  </a:cubicBezTo>
                  <a:cubicBezTo>
                    <a:pt x="5568" y="6814"/>
                    <a:pt x="6721" y="6331"/>
                    <a:pt x="7549" y="5408"/>
                  </a:cubicBezTo>
                  <a:cubicBezTo>
                    <a:pt x="7562" y="5347"/>
                    <a:pt x="7572" y="5287"/>
                    <a:pt x="7583" y="5226"/>
                  </a:cubicBezTo>
                  <a:cubicBezTo>
                    <a:pt x="7583" y="5218"/>
                    <a:pt x="7584" y="5209"/>
                    <a:pt x="7586" y="5201"/>
                  </a:cubicBezTo>
                  <a:cubicBezTo>
                    <a:pt x="7586" y="5196"/>
                    <a:pt x="7588" y="5190"/>
                    <a:pt x="7588" y="5185"/>
                  </a:cubicBezTo>
                  <a:cubicBezTo>
                    <a:pt x="7617" y="4986"/>
                    <a:pt x="7634" y="4785"/>
                    <a:pt x="7635" y="4584"/>
                  </a:cubicBezTo>
                  <a:lnTo>
                    <a:pt x="7635" y="4528"/>
                  </a:lnTo>
                  <a:cubicBezTo>
                    <a:pt x="7630" y="2029"/>
                    <a:pt x="5607" y="6"/>
                    <a:pt x="3108"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1" name="Google Shape;1931;p36"/>
            <p:cNvSpPr/>
            <p:nvPr/>
          </p:nvSpPr>
          <p:spPr>
            <a:xfrm>
              <a:off x="3293650" y="3482750"/>
              <a:ext cx="226400" cy="226350"/>
            </a:xfrm>
            <a:custGeom>
              <a:avLst/>
              <a:gdLst/>
              <a:ahLst/>
              <a:cxnLst/>
              <a:rect l="l" t="t" r="r" b="b"/>
              <a:pathLst>
                <a:path w="9056" h="9054" extrusionOk="0">
                  <a:moveTo>
                    <a:pt x="4528" y="9053"/>
                  </a:moveTo>
                  <a:cubicBezTo>
                    <a:pt x="7021" y="9053"/>
                    <a:pt x="9056" y="7019"/>
                    <a:pt x="9056" y="4528"/>
                  </a:cubicBezTo>
                  <a:cubicBezTo>
                    <a:pt x="9056" y="2035"/>
                    <a:pt x="7021" y="0"/>
                    <a:pt x="4528" y="0"/>
                  </a:cubicBezTo>
                  <a:cubicBezTo>
                    <a:pt x="2034" y="0"/>
                    <a:pt x="1" y="2033"/>
                    <a:pt x="1" y="4528"/>
                  </a:cubicBezTo>
                  <a:cubicBezTo>
                    <a:pt x="1" y="7020"/>
                    <a:pt x="2037" y="9053"/>
                    <a:pt x="4528" y="9053"/>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2" name="Google Shape;1932;p36"/>
            <p:cNvSpPr/>
            <p:nvPr/>
          </p:nvSpPr>
          <p:spPr>
            <a:xfrm>
              <a:off x="3406850" y="3482750"/>
              <a:ext cx="87450" cy="41400"/>
            </a:xfrm>
            <a:custGeom>
              <a:avLst/>
              <a:gdLst/>
              <a:ahLst/>
              <a:cxnLst/>
              <a:rect l="l" t="t" r="r" b="b"/>
              <a:pathLst>
                <a:path w="3498" h="1656" extrusionOk="0">
                  <a:moveTo>
                    <a:pt x="6" y="0"/>
                  </a:moveTo>
                  <a:cubicBezTo>
                    <a:pt x="4" y="0"/>
                    <a:pt x="2" y="0"/>
                    <a:pt x="0" y="0"/>
                  </a:cubicBezTo>
                  <a:cubicBezTo>
                    <a:pt x="1354" y="0"/>
                    <a:pt x="2636" y="608"/>
                    <a:pt x="3496" y="1655"/>
                  </a:cubicBezTo>
                  <a:lnTo>
                    <a:pt x="3497" y="1653"/>
                  </a:lnTo>
                  <a:cubicBezTo>
                    <a:pt x="2640" y="606"/>
                    <a:pt x="1359" y="0"/>
                    <a:pt x="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3" name="Google Shape;1933;p36"/>
            <p:cNvSpPr/>
            <p:nvPr/>
          </p:nvSpPr>
          <p:spPr>
            <a:xfrm>
              <a:off x="3494225" y="3524075"/>
              <a:ext cx="20000" cy="36025"/>
            </a:xfrm>
            <a:custGeom>
              <a:avLst/>
              <a:gdLst/>
              <a:ahLst/>
              <a:cxnLst/>
              <a:rect l="l" t="t" r="r" b="b"/>
              <a:pathLst>
                <a:path w="800" h="1441" extrusionOk="0">
                  <a:moveTo>
                    <a:pt x="2" y="0"/>
                  </a:moveTo>
                  <a:lnTo>
                    <a:pt x="1" y="2"/>
                  </a:lnTo>
                  <a:cubicBezTo>
                    <a:pt x="351" y="430"/>
                    <a:pt x="622" y="917"/>
                    <a:pt x="799" y="1441"/>
                  </a:cubicBezTo>
                  <a:cubicBezTo>
                    <a:pt x="624" y="917"/>
                    <a:pt x="353" y="428"/>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4" name="Google Shape;1934;p36"/>
            <p:cNvSpPr/>
            <p:nvPr/>
          </p:nvSpPr>
          <p:spPr>
            <a:xfrm>
              <a:off x="3343800" y="3483000"/>
              <a:ext cx="174675" cy="134950"/>
            </a:xfrm>
            <a:custGeom>
              <a:avLst/>
              <a:gdLst/>
              <a:ahLst/>
              <a:cxnLst/>
              <a:rect l="l" t="t" r="r" b="b"/>
              <a:pathLst>
                <a:path w="6987" h="5398" extrusionOk="0">
                  <a:moveTo>
                    <a:pt x="2216" y="0"/>
                  </a:moveTo>
                  <a:cubicBezTo>
                    <a:pt x="1424" y="51"/>
                    <a:pt x="661" y="314"/>
                    <a:pt x="2" y="756"/>
                  </a:cubicBezTo>
                  <a:cubicBezTo>
                    <a:pt x="2" y="758"/>
                    <a:pt x="0" y="760"/>
                    <a:pt x="0" y="761"/>
                  </a:cubicBezTo>
                  <a:cubicBezTo>
                    <a:pt x="659" y="317"/>
                    <a:pt x="1424" y="53"/>
                    <a:pt x="2217" y="0"/>
                  </a:cubicBezTo>
                  <a:close/>
                  <a:moveTo>
                    <a:pt x="6985" y="5267"/>
                  </a:moveTo>
                  <a:cubicBezTo>
                    <a:pt x="6978" y="5311"/>
                    <a:pt x="6971" y="5354"/>
                    <a:pt x="6963" y="5396"/>
                  </a:cubicBezTo>
                  <a:lnTo>
                    <a:pt x="6963" y="5398"/>
                  </a:lnTo>
                  <a:cubicBezTo>
                    <a:pt x="6971" y="5355"/>
                    <a:pt x="6980" y="5311"/>
                    <a:pt x="6987" y="5267"/>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5" name="Google Shape;1935;p36"/>
            <p:cNvSpPr/>
            <p:nvPr/>
          </p:nvSpPr>
          <p:spPr>
            <a:xfrm>
              <a:off x="3329150" y="3482700"/>
              <a:ext cx="190850" cy="170325"/>
            </a:xfrm>
            <a:custGeom>
              <a:avLst/>
              <a:gdLst/>
              <a:ahLst/>
              <a:cxnLst/>
              <a:rect l="l" t="t" r="r" b="b"/>
              <a:pathLst>
                <a:path w="7634" h="6813" extrusionOk="0">
                  <a:moveTo>
                    <a:pt x="3108" y="0"/>
                  </a:moveTo>
                  <a:lnTo>
                    <a:pt x="3108" y="2"/>
                  </a:lnTo>
                  <a:lnTo>
                    <a:pt x="3009" y="2"/>
                  </a:lnTo>
                  <a:lnTo>
                    <a:pt x="2945" y="4"/>
                  </a:lnTo>
                  <a:lnTo>
                    <a:pt x="2919" y="4"/>
                  </a:lnTo>
                  <a:cubicBezTo>
                    <a:pt x="2902" y="4"/>
                    <a:pt x="2883" y="6"/>
                    <a:pt x="2866" y="7"/>
                  </a:cubicBezTo>
                  <a:lnTo>
                    <a:pt x="2825" y="9"/>
                  </a:lnTo>
                  <a:lnTo>
                    <a:pt x="2802" y="11"/>
                  </a:lnTo>
                  <a:cubicBezTo>
                    <a:pt x="2010" y="63"/>
                    <a:pt x="1244" y="327"/>
                    <a:pt x="585" y="772"/>
                  </a:cubicBezTo>
                  <a:cubicBezTo>
                    <a:pt x="1" y="2001"/>
                    <a:pt x="43" y="3437"/>
                    <a:pt x="700" y="4628"/>
                  </a:cubicBezTo>
                  <a:lnTo>
                    <a:pt x="1773" y="4087"/>
                  </a:lnTo>
                  <a:cubicBezTo>
                    <a:pt x="1917" y="4015"/>
                    <a:pt x="2069" y="3981"/>
                    <a:pt x="2219" y="3981"/>
                  </a:cubicBezTo>
                  <a:cubicBezTo>
                    <a:pt x="2583" y="3981"/>
                    <a:pt x="2933" y="4181"/>
                    <a:pt x="3108" y="4528"/>
                  </a:cubicBezTo>
                  <a:cubicBezTo>
                    <a:pt x="3355" y="5018"/>
                    <a:pt x="3157" y="5614"/>
                    <a:pt x="2667" y="5861"/>
                  </a:cubicBezTo>
                  <a:lnTo>
                    <a:pt x="2114" y="6140"/>
                  </a:lnTo>
                  <a:cubicBezTo>
                    <a:pt x="2818" y="6593"/>
                    <a:pt x="3612" y="6812"/>
                    <a:pt x="4400" y="6812"/>
                  </a:cubicBezTo>
                  <a:cubicBezTo>
                    <a:pt x="5568" y="6812"/>
                    <a:pt x="6722" y="6330"/>
                    <a:pt x="7550" y="5408"/>
                  </a:cubicBezTo>
                  <a:cubicBezTo>
                    <a:pt x="7559" y="5366"/>
                    <a:pt x="7566" y="5321"/>
                    <a:pt x="7573" y="5279"/>
                  </a:cubicBezTo>
                  <a:cubicBezTo>
                    <a:pt x="7613" y="5030"/>
                    <a:pt x="7634" y="4780"/>
                    <a:pt x="7634" y="4528"/>
                  </a:cubicBezTo>
                  <a:cubicBezTo>
                    <a:pt x="7632" y="2030"/>
                    <a:pt x="5608" y="4"/>
                    <a:pt x="3108"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6" name="Google Shape;1936;p36"/>
            <p:cNvSpPr/>
            <p:nvPr/>
          </p:nvSpPr>
          <p:spPr>
            <a:xfrm>
              <a:off x="3288750" y="3757825"/>
              <a:ext cx="226400" cy="226300"/>
            </a:xfrm>
            <a:custGeom>
              <a:avLst/>
              <a:gdLst/>
              <a:ahLst/>
              <a:cxnLst/>
              <a:rect l="l" t="t" r="r" b="b"/>
              <a:pathLst>
                <a:path w="9056" h="9052" extrusionOk="0">
                  <a:moveTo>
                    <a:pt x="4528" y="9052"/>
                  </a:moveTo>
                  <a:cubicBezTo>
                    <a:pt x="7021" y="9052"/>
                    <a:pt x="9056" y="7019"/>
                    <a:pt x="9056" y="4524"/>
                  </a:cubicBezTo>
                  <a:cubicBezTo>
                    <a:pt x="9056" y="2031"/>
                    <a:pt x="7021" y="0"/>
                    <a:pt x="4528" y="0"/>
                  </a:cubicBezTo>
                  <a:cubicBezTo>
                    <a:pt x="2034" y="0"/>
                    <a:pt x="1" y="2033"/>
                    <a:pt x="1" y="4524"/>
                  </a:cubicBezTo>
                  <a:cubicBezTo>
                    <a:pt x="1" y="7017"/>
                    <a:pt x="2034" y="9052"/>
                    <a:pt x="4528"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7" name="Google Shape;1937;p36"/>
            <p:cNvSpPr/>
            <p:nvPr/>
          </p:nvSpPr>
          <p:spPr>
            <a:xfrm>
              <a:off x="3401950" y="3757825"/>
              <a:ext cx="87450" cy="41400"/>
            </a:xfrm>
            <a:custGeom>
              <a:avLst/>
              <a:gdLst/>
              <a:ahLst/>
              <a:cxnLst/>
              <a:rect l="l" t="t" r="r" b="b"/>
              <a:pathLst>
                <a:path w="3498" h="1656" extrusionOk="0">
                  <a:moveTo>
                    <a:pt x="6" y="0"/>
                  </a:moveTo>
                  <a:cubicBezTo>
                    <a:pt x="4" y="0"/>
                    <a:pt x="2" y="0"/>
                    <a:pt x="0" y="0"/>
                  </a:cubicBezTo>
                  <a:cubicBezTo>
                    <a:pt x="1354" y="0"/>
                    <a:pt x="2636" y="608"/>
                    <a:pt x="3496" y="1655"/>
                  </a:cubicBezTo>
                  <a:lnTo>
                    <a:pt x="3498" y="1653"/>
                  </a:lnTo>
                  <a:cubicBezTo>
                    <a:pt x="2641" y="606"/>
                    <a:pt x="1359" y="0"/>
                    <a:pt x="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8" name="Google Shape;1938;p36"/>
            <p:cNvSpPr/>
            <p:nvPr/>
          </p:nvSpPr>
          <p:spPr>
            <a:xfrm>
              <a:off x="3489325" y="3799150"/>
              <a:ext cx="19275" cy="33900"/>
            </a:xfrm>
            <a:custGeom>
              <a:avLst/>
              <a:gdLst/>
              <a:ahLst/>
              <a:cxnLst/>
              <a:rect l="l" t="t" r="r" b="b"/>
              <a:pathLst>
                <a:path w="771" h="1356" extrusionOk="0">
                  <a:moveTo>
                    <a:pt x="3" y="0"/>
                  </a:moveTo>
                  <a:lnTo>
                    <a:pt x="1" y="2"/>
                  </a:lnTo>
                  <a:cubicBezTo>
                    <a:pt x="333" y="404"/>
                    <a:pt x="593" y="864"/>
                    <a:pt x="771" y="1356"/>
                  </a:cubicBezTo>
                  <a:cubicBezTo>
                    <a:pt x="595" y="862"/>
                    <a:pt x="335" y="404"/>
                    <a:pt x="3"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9" name="Google Shape;1939;p36"/>
            <p:cNvSpPr/>
            <p:nvPr/>
          </p:nvSpPr>
          <p:spPr>
            <a:xfrm>
              <a:off x="3338900" y="3758400"/>
              <a:ext cx="51200" cy="18675"/>
            </a:xfrm>
            <a:custGeom>
              <a:avLst/>
              <a:gdLst/>
              <a:ahLst/>
              <a:cxnLst/>
              <a:rect l="l" t="t" r="r" b="b"/>
              <a:pathLst>
                <a:path w="2048" h="747" extrusionOk="0">
                  <a:moveTo>
                    <a:pt x="2046" y="1"/>
                  </a:moveTo>
                  <a:cubicBezTo>
                    <a:pt x="1315" y="77"/>
                    <a:pt x="614" y="333"/>
                    <a:pt x="2" y="742"/>
                  </a:cubicBezTo>
                  <a:cubicBezTo>
                    <a:pt x="2" y="743"/>
                    <a:pt x="1" y="745"/>
                    <a:pt x="1" y="747"/>
                  </a:cubicBezTo>
                  <a:cubicBezTo>
                    <a:pt x="610" y="335"/>
                    <a:pt x="1313" y="79"/>
                    <a:pt x="2047"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0" name="Google Shape;1940;p36"/>
            <p:cNvSpPr/>
            <p:nvPr/>
          </p:nvSpPr>
          <p:spPr>
            <a:xfrm>
              <a:off x="3324250" y="3757775"/>
              <a:ext cx="190875" cy="170325"/>
            </a:xfrm>
            <a:custGeom>
              <a:avLst/>
              <a:gdLst/>
              <a:ahLst/>
              <a:cxnLst/>
              <a:rect l="l" t="t" r="r" b="b"/>
              <a:pathLst>
                <a:path w="7635" h="6813" extrusionOk="0">
                  <a:moveTo>
                    <a:pt x="3108" y="0"/>
                  </a:moveTo>
                  <a:lnTo>
                    <a:pt x="3108" y="2"/>
                  </a:lnTo>
                  <a:lnTo>
                    <a:pt x="3011" y="2"/>
                  </a:lnTo>
                  <a:lnTo>
                    <a:pt x="2936" y="4"/>
                  </a:lnTo>
                  <a:lnTo>
                    <a:pt x="2931" y="4"/>
                  </a:lnTo>
                  <a:cubicBezTo>
                    <a:pt x="2909" y="4"/>
                    <a:pt x="2885" y="5"/>
                    <a:pt x="2861" y="7"/>
                  </a:cubicBezTo>
                  <a:lnTo>
                    <a:pt x="2832" y="9"/>
                  </a:lnTo>
                  <a:lnTo>
                    <a:pt x="2781" y="12"/>
                  </a:lnTo>
                  <a:lnTo>
                    <a:pt x="2739" y="16"/>
                  </a:lnTo>
                  <a:lnTo>
                    <a:pt x="2696" y="19"/>
                  </a:lnTo>
                  <a:lnTo>
                    <a:pt x="2654" y="22"/>
                  </a:lnTo>
                  <a:lnTo>
                    <a:pt x="2632" y="24"/>
                  </a:lnTo>
                  <a:cubicBezTo>
                    <a:pt x="1899" y="102"/>
                    <a:pt x="1196" y="358"/>
                    <a:pt x="585" y="772"/>
                  </a:cubicBezTo>
                  <a:cubicBezTo>
                    <a:pt x="1" y="2001"/>
                    <a:pt x="43" y="3436"/>
                    <a:pt x="701" y="4628"/>
                  </a:cubicBezTo>
                  <a:lnTo>
                    <a:pt x="1969" y="3990"/>
                  </a:lnTo>
                  <a:cubicBezTo>
                    <a:pt x="2113" y="3918"/>
                    <a:pt x="2265" y="3883"/>
                    <a:pt x="2416" y="3883"/>
                  </a:cubicBezTo>
                  <a:cubicBezTo>
                    <a:pt x="2779" y="3883"/>
                    <a:pt x="3129" y="4083"/>
                    <a:pt x="3302" y="4429"/>
                  </a:cubicBezTo>
                  <a:cubicBezTo>
                    <a:pt x="3549" y="4919"/>
                    <a:pt x="3353" y="5517"/>
                    <a:pt x="2863" y="5764"/>
                  </a:cubicBezTo>
                  <a:lnTo>
                    <a:pt x="2114" y="6140"/>
                  </a:lnTo>
                  <a:cubicBezTo>
                    <a:pt x="2818" y="6593"/>
                    <a:pt x="3611" y="6813"/>
                    <a:pt x="4399" y="6813"/>
                  </a:cubicBezTo>
                  <a:cubicBezTo>
                    <a:pt x="5567" y="6813"/>
                    <a:pt x="6721" y="6330"/>
                    <a:pt x="7549" y="5406"/>
                  </a:cubicBezTo>
                  <a:cubicBezTo>
                    <a:pt x="7605" y="5117"/>
                    <a:pt x="7634" y="4821"/>
                    <a:pt x="7634" y="4526"/>
                  </a:cubicBezTo>
                  <a:cubicBezTo>
                    <a:pt x="7631" y="2028"/>
                    <a:pt x="5606" y="4"/>
                    <a:pt x="3108"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1" name="Google Shape;1941;p36"/>
            <p:cNvSpPr/>
            <p:nvPr/>
          </p:nvSpPr>
          <p:spPr>
            <a:xfrm>
              <a:off x="3495325" y="3926375"/>
              <a:ext cx="226375" cy="226325"/>
            </a:xfrm>
            <a:custGeom>
              <a:avLst/>
              <a:gdLst/>
              <a:ahLst/>
              <a:cxnLst/>
              <a:rect l="l" t="t" r="r" b="b"/>
              <a:pathLst>
                <a:path w="9055" h="9053" extrusionOk="0">
                  <a:moveTo>
                    <a:pt x="4527" y="9052"/>
                  </a:moveTo>
                  <a:cubicBezTo>
                    <a:pt x="7021" y="9052"/>
                    <a:pt x="9054" y="7019"/>
                    <a:pt x="9054" y="4527"/>
                  </a:cubicBezTo>
                  <a:cubicBezTo>
                    <a:pt x="9054" y="2032"/>
                    <a:pt x="7021" y="1"/>
                    <a:pt x="4527" y="1"/>
                  </a:cubicBezTo>
                  <a:cubicBezTo>
                    <a:pt x="2034" y="1"/>
                    <a:pt x="1" y="2032"/>
                    <a:pt x="1" y="4527"/>
                  </a:cubicBezTo>
                  <a:cubicBezTo>
                    <a:pt x="1" y="7021"/>
                    <a:pt x="2032" y="9052"/>
                    <a:pt x="4527" y="9052"/>
                  </a:cubicBezTo>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2" name="Google Shape;1942;p36"/>
            <p:cNvSpPr/>
            <p:nvPr/>
          </p:nvSpPr>
          <p:spPr>
            <a:xfrm>
              <a:off x="3608475" y="3926375"/>
              <a:ext cx="64900" cy="20500"/>
            </a:xfrm>
            <a:custGeom>
              <a:avLst/>
              <a:gdLst/>
              <a:ahLst/>
              <a:cxnLst/>
              <a:rect l="l" t="t" r="r" b="b"/>
              <a:pathLst>
                <a:path w="2596" h="820" extrusionOk="0">
                  <a:moveTo>
                    <a:pt x="9" y="1"/>
                  </a:moveTo>
                  <a:cubicBezTo>
                    <a:pt x="6" y="1"/>
                    <a:pt x="4" y="1"/>
                    <a:pt x="1" y="1"/>
                  </a:cubicBezTo>
                  <a:lnTo>
                    <a:pt x="1" y="1"/>
                  </a:lnTo>
                  <a:cubicBezTo>
                    <a:pt x="4" y="1"/>
                    <a:pt x="6" y="1"/>
                    <a:pt x="9" y="1"/>
                  </a:cubicBezTo>
                  <a:cubicBezTo>
                    <a:pt x="934" y="1"/>
                    <a:pt x="1839" y="287"/>
                    <a:pt x="2596" y="820"/>
                  </a:cubicBezTo>
                  <a:lnTo>
                    <a:pt x="2596" y="816"/>
                  </a:lnTo>
                  <a:cubicBezTo>
                    <a:pt x="1837" y="285"/>
                    <a:pt x="934" y="1"/>
                    <a:pt x="9"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3" name="Google Shape;1943;p36"/>
            <p:cNvSpPr/>
            <p:nvPr/>
          </p:nvSpPr>
          <p:spPr>
            <a:xfrm>
              <a:off x="3673350" y="3946775"/>
              <a:ext cx="22625" cy="20975"/>
            </a:xfrm>
            <a:custGeom>
              <a:avLst/>
              <a:gdLst/>
              <a:ahLst/>
              <a:cxnLst/>
              <a:rect l="l" t="t" r="r" b="b"/>
              <a:pathLst>
                <a:path w="905" h="839" extrusionOk="0">
                  <a:moveTo>
                    <a:pt x="1" y="0"/>
                  </a:moveTo>
                  <a:lnTo>
                    <a:pt x="1" y="4"/>
                  </a:lnTo>
                  <a:cubicBezTo>
                    <a:pt x="338" y="240"/>
                    <a:pt x="641" y="521"/>
                    <a:pt x="901" y="838"/>
                  </a:cubicBezTo>
                  <a:lnTo>
                    <a:pt x="905" y="836"/>
                  </a:lnTo>
                  <a:cubicBezTo>
                    <a:pt x="643" y="518"/>
                    <a:pt x="338" y="237"/>
                    <a:pt x="1"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4" name="Google Shape;1944;p36"/>
            <p:cNvSpPr/>
            <p:nvPr/>
          </p:nvSpPr>
          <p:spPr>
            <a:xfrm>
              <a:off x="3695875" y="3967725"/>
              <a:ext cx="22450" cy="44400"/>
            </a:xfrm>
            <a:custGeom>
              <a:avLst/>
              <a:gdLst/>
              <a:ahLst/>
              <a:cxnLst/>
              <a:rect l="l" t="t" r="r" b="b"/>
              <a:pathLst>
                <a:path w="898" h="1776" extrusionOk="0">
                  <a:moveTo>
                    <a:pt x="4" y="0"/>
                  </a:moveTo>
                  <a:lnTo>
                    <a:pt x="0" y="2"/>
                  </a:lnTo>
                  <a:cubicBezTo>
                    <a:pt x="428" y="519"/>
                    <a:pt x="734" y="1124"/>
                    <a:pt x="898" y="1776"/>
                  </a:cubicBezTo>
                  <a:cubicBezTo>
                    <a:pt x="736"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5" name="Google Shape;1945;p36"/>
            <p:cNvSpPr/>
            <p:nvPr/>
          </p:nvSpPr>
          <p:spPr>
            <a:xfrm>
              <a:off x="3545450" y="3927500"/>
              <a:ext cx="47225" cy="18200"/>
            </a:xfrm>
            <a:custGeom>
              <a:avLst/>
              <a:gdLst/>
              <a:ahLst/>
              <a:cxnLst/>
              <a:rect l="l" t="t" r="r" b="b"/>
              <a:pathLst>
                <a:path w="1889" h="728" extrusionOk="0">
                  <a:moveTo>
                    <a:pt x="1888" y="0"/>
                  </a:moveTo>
                  <a:cubicBezTo>
                    <a:pt x="1830" y="8"/>
                    <a:pt x="1771" y="18"/>
                    <a:pt x="1713" y="28"/>
                  </a:cubicBezTo>
                  <a:lnTo>
                    <a:pt x="1713" y="28"/>
                  </a:lnTo>
                  <a:cubicBezTo>
                    <a:pt x="1771" y="18"/>
                    <a:pt x="1830" y="8"/>
                    <a:pt x="1888" y="0"/>
                  </a:cubicBezTo>
                  <a:close/>
                  <a:moveTo>
                    <a:pt x="1713" y="28"/>
                  </a:moveTo>
                  <a:cubicBezTo>
                    <a:pt x="1101" y="139"/>
                    <a:pt x="518" y="374"/>
                    <a:pt x="2" y="722"/>
                  </a:cubicBezTo>
                  <a:cubicBezTo>
                    <a:pt x="2" y="724"/>
                    <a:pt x="0" y="725"/>
                    <a:pt x="0" y="727"/>
                  </a:cubicBezTo>
                  <a:cubicBezTo>
                    <a:pt x="516" y="377"/>
                    <a:pt x="1100" y="139"/>
                    <a:pt x="1713" y="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6" name="Google Shape;1946;p36"/>
            <p:cNvSpPr/>
            <p:nvPr/>
          </p:nvSpPr>
          <p:spPr>
            <a:xfrm>
              <a:off x="3721625" y="4039525"/>
              <a:ext cx="75" cy="2450"/>
            </a:xfrm>
            <a:custGeom>
              <a:avLst/>
              <a:gdLst/>
              <a:ahLst/>
              <a:cxnLst/>
              <a:rect l="l" t="t" r="r" b="b"/>
              <a:pathLst>
                <a:path w="3" h="98" extrusionOk="0">
                  <a:moveTo>
                    <a:pt x="1" y="98"/>
                  </a:moveTo>
                  <a:lnTo>
                    <a:pt x="1" y="98"/>
                  </a:lnTo>
                  <a:close/>
                  <a:moveTo>
                    <a:pt x="2" y="1"/>
                  </a:moveTo>
                  <a:lnTo>
                    <a:pt x="2" y="1"/>
                  </a:ln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7" name="Google Shape;1947;p36"/>
            <p:cNvSpPr/>
            <p:nvPr/>
          </p:nvSpPr>
          <p:spPr>
            <a:xfrm>
              <a:off x="3530800" y="3926350"/>
              <a:ext cx="190900" cy="170300"/>
            </a:xfrm>
            <a:custGeom>
              <a:avLst/>
              <a:gdLst/>
              <a:ahLst/>
              <a:cxnLst/>
              <a:rect l="l" t="t" r="r" b="b"/>
              <a:pathLst>
                <a:path w="7636" h="6812" extrusionOk="0">
                  <a:moveTo>
                    <a:pt x="3108" y="0"/>
                  </a:moveTo>
                  <a:lnTo>
                    <a:pt x="3108" y="2"/>
                  </a:lnTo>
                  <a:lnTo>
                    <a:pt x="3011" y="2"/>
                  </a:lnTo>
                  <a:cubicBezTo>
                    <a:pt x="2985" y="2"/>
                    <a:pt x="2961" y="2"/>
                    <a:pt x="2938" y="3"/>
                  </a:cubicBezTo>
                  <a:lnTo>
                    <a:pt x="2932" y="3"/>
                  </a:lnTo>
                  <a:lnTo>
                    <a:pt x="2861" y="7"/>
                  </a:lnTo>
                  <a:lnTo>
                    <a:pt x="2834" y="9"/>
                  </a:lnTo>
                  <a:lnTo>
                    <a:pt x="2777" y="12"/>
                  </a:lnTo>
                  <a:lnTo>
                    <a:pt x="2743" y="15"/>
                  </a:lnTo>
                  <a:lnTo>
                    <a:pt x="2694" y="19"/>
                  </a:lnTo>
                  <a:lnTo>
                    <a:pt x="2655" y="22"/>
                  </a:lnTo>
                  <a:lnTo>
                    <a:pt x="2626" y="26"/>
                  </a:lnTo>
                  <a:cubicBezTo>
                    <a:pt x="2599" y="29"/>
                    <a:pt x="2570" y="32"/>
                    <a:pt x="2542" y="36"/>
                  </a:cubicBezTo>
                  <a:lnTo>
                    <a:pt x="2531" y="37"/>
                  </a:lnTo>
                  <a:lnTo>
                    <a:pt x="2478" y="44"/>
                  </a:lnTo>
                  <a:lnTo>
                    <a:pt x="2474" y="44"/>
                  </a:lnTo>
                  <a:cubicBezTo>
                    <a:pt x="1797" y="140"/>
                    <a:pt x="1151" y="388"/>
                    <a:pt x="586" y="771"/>
                  </a:cubicBezTo>
                  <a:cubicBezTo>
                    <a:pt x="0" y="1999"/>
                    <a:pt x="43" y="3434"/>
                    <a:pt x="700" y="4626"/>
                  </a:cubicBezTo>
                  <a:lnTo>
                    <a:pt x="2164" y="3889"/>
                  </a:lnTo>
                  <a:cubicBezTo>
                    <a:pt x="2305" y="3821"/>
                    <a:pt x="2453" y="3788"/>
                    <a:pt x="2599" y="3788"/>
                  </a:cubicBezTo>
                  <a:cubicBezTo>
                    <a:pt x="2963" y="3788"/>
                    <a:pt x="3313" y="3989"/>
                    <a:pt x="3487" y="4335"/>
                  </a:cubicBezTo>
                  <a:cubicBezTo>
                    <a:pt x="3731" y="4820"/>
                    <a:pt x="3542" y="5411"/>
                    <a:pt x="3060" y="5663"/>
                  </a:cubicBezTo>
                  <a:lnTo>
                    <a:pt x="2113" y="6140"/>
                  </a:lnTo>
                  <a:cubicBezTo>
                    <a:pt x="2817" y="6592"/>
                    <a:pt x="3610" y="6811"/>
                    <a:pt x="4397" y="6811"/>
                  </a:cubicBezTo>
                  <a:cubicBezTo>
                    <a:pt x="5565" y="6811"/>
                    <a:pt x="6720" y="6328"/>
                    <a:pt x="7547" y="5404"/>
                  </a:cubicBezTo>
                  <a:cubicBezTo>
                    <a:pt x="7598" y="5152"/>
                    <a:pt x="7627" y="4895"/>
                    <a:pt x="7632" y="4638"/>
                  </a:cubicBezTo>
                  <a:lnTo>
                    <a:pt x="7632" y="4625"/>
                  </a:lnTo>
                  <a:cubicBezTo>
                    <a:pt x="7632" y="4611"/>
                    <a:pt x="7632" y="4597"/>
                    <a:pt x="7634" y="4584"/>
                  </a:cubicBezTo>
                  <a:lnTo>
                    <a:pt x="7634" y="4526"/>
                  </a:lnTo>
                  <a:cubicBezTo>
                    <a:pt x="7635" y="3477"/>
                    <a:pt x="7271" y="2462"/>
                    <a:pt x="6603" y="1655"/>
                  </a:cubicBezTo>
                  <a:cubicBezTo>
                    <a:pt x="6341" y="1337"/>
                    <a:pt x="6038" y="1056"/>
                    <a:pt x="5701" y="821"/>
                  </a:cubicBezTo>
                  <a:cubicBezTo>
                    <a:pt x="4942" y="286"/>
                    <a:pt x="4036" y="0"/>
                    <a:pt x="3108"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8" name="Google Shape;1948;p36"/>
            <p:cNvSpPr/>
            <p:nvPr/>
          </p:nvSpPr>
          <p:spPr>
            <a:xfrm>
              <a:off x="3389600" y="4021100"/>
              <a:ext cx="234525" cy="139300"/>
            </a:xfrm>
            <a:custGeom>
              <a:avLst/>
              <a:gdLst/>
              <a:ahLst/>
              <a:cxnLst/>
              <a:rect l="l" t="t" r="r" b="b"/>
              <a:pathLst>
                <a:path w="9381" h="5572" extrusionOk="0">
                  <a:moveTo>
                    <a:pt x="8249" y="0"/>
                  </a:moveTo>
                  <a:cubicBezTo>
                    <a:pt x="8103" y="0"/>
                    <a:pt x="7954" y="32"/>
                    <a:pt x="7814" y="101"/>
                  </a:cubicBezTo>
                  <a:lnTo>
                    <a:pt x="665" y="3700"/>
                  </a:lnTo>
                  <a:cubicBezTo>
                    <a:pt x="188" y="3952"/>
                    <a:pt x="0" y="4541"/>
                    <a:pt x="244" y="5025"/>
                  </a:cubicBezTo>
                  <a:cubicBezTo>
                    <a:pt x="417" y="5371"/>
                    <a:pt x="768" y="5572"/>
                    <a:pt x="1132" y="5572"/>
                  </a:cubicBezTo>
                  <a:cubicBezTo>
                    <a:pt x="1275" y="5572"/>
                    <a:pt x="1421" y="5540"/>
                    <a:pt x="1558" y="5474"/>
                  </a:cubicBezTo>
                  <a:lnTo>
                    <a:pt x="1562" y="5474"/>
                  </a:lnTo>
                  <a:lnTo>
                    <a:pt x="8710" y="1875"/>
                  </a:lnTo>
                  <a:cubicBezTo>
                    <a:pt x="9190" y="1623"/>
                    <a:pt x="9381" y="1032"/>
                    <a:pt x="9135" y="547"/>
                  </a:cubicBezTo>
                  <a:cubicBezTo>
                    <a:pt x="8962" y="201"/>
                    <a:pt x="8612" y="0"/>
                    <a:pt x="8249"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9" name="Google Shape;1949;p36"/>
            <p:cNvSpPr/>
            <p:nvPr/>
          </p:nvSpPr>
          <p:spPr>
            <a:xfrm>
              <a:off x="3177650" y="3854850"/>
              <a:ext cx="235350" cy="139675"/>
            </a:xfrm>
            <a:custGeom>
              <a:avLst/>
              <a:gdLst/>
              <a:ahLst/>
              <a:cxnLst/>
              <a:rect l="l" t="t" r="r" b="b"/>
              <a:pathLst>
                <a:path w="9414" h="5587" extrusionOk="0">
                  <a:moveTo>
                    <a:pt x="8278" y="0"/>
                  </a:moveTo>
                  <a:cubicBezTo>
                    <a:pt x="8128" y="0"/>
                    <a:pt x="7976" y="35"/>
                    <a:pt x="7833" y="107"/>
                  </a:cubicBezTo>
                  <a:lnTo>
                    <a:pt x="687" y="3708"/>
                  </a:lnTo>
                  <a:cubicBezTo>
                    <a:pt x="197" y="3953"/>
                    <a:pt x="1" y="4551"/>
                    <a:pt x="248" y="5041"/>
                  </a:cubicBezTo>
                  <a:cubicBezTo>
                    <a:pt x="422" y="5387"/>
                    <a:pt x="772" y="5587"/>
                    <a:pt x="1135" y="5587"/>
                  </a:cubicBezTo>
                  <a:cubicBezTo>
                    <a:pt x="1285" y="5587"/>
                    <a:pt x="1437" y="5553"/>
                    <a:pt x="1581" y="5480"/>
                  </a:cubicBezTo>
                  <a:lnTo>
                    <a:pt x="8727" y="1881"/>
                  </a:lnTo>
                  <a:cubicBezTo>
                    <a:pt x="9216" y="1634"/>
                    <a:pt x="9413" y="1036"/>
                    <a:pt x="9166" y="548"/>
                  </a:cubicBezTo>
                  <a:cubicBezTo>
                    <a:pt x="8992" y="201"/>
                    <a:pt x="8641" y="0"/>
                    <a:pt x="8278"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0" name="Google Shape;1950;p36"/>
            <p:cNvSpPr/>
            <p:nvPr/>
          </p:nvSpPr>
          <p:spPr>
            <a:xfrm>
              <a:off x="3177650" y="3582225"/>
              <a:ext cx="235350" cy="139700"/>
            </a:xfrm>
            <a:custGeom>
              <a:avLst/>
              <a:gdLst/>
              <a:ahLst/>
              <a:cxnLst/>
              <a:rect l="l" t="t" r="r" b="b"/>
              <a:pathLst>
                <a:path w="9414" h="5588" extrusionOk="0">
                  <a:moveTo>
                    <a:pt x="8281" y="1"/>
                  </a:moveTo>
                  <a:cubicBezTo>
                    <a:pt x="8130" y="1"/>
                    <a:pt x="7977" y="35"/>
                    <a:pt x="7833" y="108"/>
                  </a:cubicBezTo>
                  <a:lnTo>
                    <a:pt x="687" y="3709"/>
                  </a:lnTo>
                  <a:cubicBezTo>
                    <a:pt x="198" y="3954"/>
                    <a:pt x="1" y="4552"/>
                    <a:pt x="248" y="5042"/>
                  </a:cubicBezTo>
                  <a:cubicBezTo>
                    <a:pt x="422" y="5388"/>
                    <a:pt x="773" y="5588"/>
                    <a:pt x="1136" y="5588"/>
                  </a:cubicBezTo>
                  <a:cubicBezTo>
                    <a:pt x="1286" y="5588"/>
                    <a:pt x="1438" y="5554"/>
                    <a:pt x="1581" y="5481"/>
                  </a:cubicBezTo>
                  <a:lnTo>
                    <a:pt x="8727" y="1882"/>
                  </a:lnTo>
                  <a:cubicBezTo>
                    <a:pt x="9217" y="1635"/>
                    <a:pt x="9413" y="1037"/>
                    <a:pt x="9166" y="547"/>
                  </a:cubicBezTo>
                  <a:cubicBezTo>
                    <a:pt x="8993" y="200"/>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1" name="Google Shape;1951;p36"/>
            <p:cNvSpPr/>
            <p:nvPr/>
          </p:nvSpPr>
          <p:spPr>
            <a:xfrm>
              <a:off x="3177625" y="3309650"/>
              <a:ext cx="235375" cy="139725"/>
            </a:xfrm>
            <a:custGeom>
              <a:avLst/>
              <a:gdLst/>
              <a:ahLst/>
              <a:cxnLst/>
              <a:rect l="l" t="t" r="r" b="b"/>
              <a:pathLst>
                <a:path w="9415" h="5589" extrusionOk="0">
                  <a:moveTo>
                    <a:pt x="8280" y="0"/>
                  </a:moveTo>
                  <a:cubicBezTo>
                    <a:pt x="8130" y="0"/>
                    <a:pt x="7978" y="34"/>
                    <a:pt x="7834" y="107"/>
                  </a:cubicBezTo>
                  <a:lnTo>
                    <a:pt x="688" y="3706"/>
                  </a:lnTo>
                  <a:cubicBezTo>
                    <a:pt x="198" y="3953"/>
                    <a:pt x="0" y="4551"/>
                    <a:pt x="247" y="5041"/>
                  </a:cubicBezTo>
                  <a:cubicBezTo>
                    <a:pt x="422" y="5388"/>
                    <a:pt x="772" y="5588"/>
                    <a:pt x="1136" y="5588"/>
                  </a:cubicBezTo>
                  <a:cubicBezTo>
                    <a:pt x="1286" y="5588"/>
                    <a:pt x="1438" y="5554"/>
                    <a:pt x="1582" y="5482"/>
                  </a:cubicBezTo>
                  <a:lnTo>
                    <a:pt x="8728" y="1882"/>
                  </a:lnTo>
                  <a:cubicBezTo>
                    <a:pt x="9218" y="1636"/>
                    <a:pt x="9414" y="1038"/>
                    <a:pt x="9167" y="548"/>
                  </a:cubicBezTo>
                  <a:cubicBezTo>
                    <a:pt x="8994" y="201"/>
                    <a:pt x="8644"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2" name="Google Shape;1952;p36"/>
            <p:cNvSpPr/>
            <p:nvPr/>
          </p:nvSpPr>
          <p:spPr>
            <a:xfrm>
              <a:off x="3177650" y="3037050"/>
              <a:ext cx="235350" cy="139675"/>
            </a:xfrm>
            <a:custGeom>
              <a:avLst/>
              <a:gdLst/>
              <a:ahLst/>
              <a:cxnLst/>
              <a:rect l="l" t="t" r="r" b="b"/>
              <a:pathLst>
                <a:path w="9414" h="5587" extrusionOk="0">
                  <a:moveTo>
                    <a:pt x="8278" y="0"/>
                  </a:moveTo>
                  <a:cubicBezTo>
                    <a:pt x="8128" y="0"/>
                    <a:pt x="7976" y="34"/>
                    <a:pt x="7833" y="106"/>
                  </a:cubicBezTo>
                  <a:lnTo>
                    <a:pt x="687" y="3706"/>
                  </a:lnTo>
                  <a:cubicBezTo>
                    <a:pt x="197" y="3953"/>
                    <a:pt x="1" y="4550"/>
                    <a:pt x="248" y="5041"/>
                  </a:cubicBezTo>
                  <a:cubicBezTo>
                    <a:pt x="422" y="5387"/>
                    <a:pt x="772" y="5587"/>
                    <a:pt x="1135" y="5587"/>
                  </a:cubicBezTo>
                  <a:cubicBezTo>
                    <a:pt x="1285" y="5587"/>
                    <a:pt x="1437" y="5552"/>
                    <a:pt x="1581" y="5480"/>
                  </a:cubicBezTo>
                  <a:lnTo>
                    <a:pt x="8727" y="1881"/>
                  </a:lnTo>
                  <a:cubicBezTo>
                    <a:pt x="9216" y="1634"/>
                    <a:pt x="9413" y="1036"/>
                    <a:pt x="9166" y="547"/>
                  </a:cubicBezTo>
                  <a:cubicBezTo>
                    <a:pt x="8992" y="200"/>
                    <a:pt x="8641" y="0"/>
                    <a:pt x="8278"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3" name="Google Shape;1953;p36"/>
            <p:cNvSpPr/>
            <p:nvPr/>
          </p:nvSpPr>
          <p:spPr>
            <a:xfrm>
              <a:off x="3031950" y="2832925"/>
              <a:ext cx="235425" cy="139725"/>
            </a:xfrm>
            <a:custGeom>
              <a:avLst/>
              <a:gdLst/>
              <a:ahLst/>
              <a:cxnLst/>
              <a:rect l="l" t="t" r="r" b="b"/>
              <a:pathLst>
                <a:path w="9417" h="5589" extrusionOk="0">
                  <a:moveTo>
                    <a:pt x="8282" y="0"/>
                  </a:moveTo>
                  <a:cubicBezTo>
                    <a:pt x="8131" y="0"/>
                    <a:pt x="7978" y="35"/>
                    <a:pt x="7835" y="107"/>
                  </a:cubicBezTo>
                  <a:lnTo>
                    <a:pt x="688" y="3706"/>
                  </a:lnTo>
                  <a:cubicBezTo>
                    <a:pt x="198" y="3953"/>
                    <a:pt x="0" y="4551"/>
                    <a:pt x="247" y="5041"/>
                  </a:cubicBezTo>
                  <a:cubicBezTo>
                    <a:pt x="422" y="5388"/>
                    <a:pt x="772" y="5589"/>
                    <a:pt x="1136" y="5589"/>
                  </a:cubicBezTo>
                  <a:cubicBezTo>
                    <a:pt x="1286" y="5589"/>
                    <a:pt x="1439" y="5555"/>
                    <a:pt x="1582" y="5482"/>
                  </a:cubicBezTo>
                  <a:lnTo>
                    <a:pt x="8730" y="1883"/>
                  </a:lnTo>
                  <a:cubicBezTo>
                    <a:pt x="9221" y="1634"/>
                    <a:pt x="9416" y="1037"/>
                    <a:pt x="9169" y="546"/>
                  </a:cubicBezTo>
                  <a:cubicBezTo>
                    <a:pt x="8995" y="200"/>
                    <a:pt x="8645" y="0"/>
                    <a:pt x="8282"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4" name="Google Shape;1954;p36"/>
            <p:cNvSpPr/>
            <p:nvPr/>
          </p:nvSpPr>
          <p:spPr>
            <a:xfrm>
              <a:off x="3177650" y="2491900"/>
              <a:ext cx="235350" cy="139675"/>
            </a:xfrm>
            <a:custGeom>
              <a:avLst/>
              <a:gdLst/>
              <a:ahLst/>
              <a:cxnLst/>
              <a:rect l="l" t="t" r="r" b="b"/>
              <a:pathLst>
                <a:path w="9414" h="5587" extrusionOk="0">
                  <a:moveTo>
                    <a:pt x="8280" y="1"/>
                  </a:moveTo>
                  <a:cubicBezTo>
                    <a:pt x="8129" y="1"/>
                    <a:pt x="7976" y="35"/>
                    <a:pt x="7833" y="108"/>
                  </a:cubicBezTo>
                  <a:lnTo>
                    <a:pt x="687" y="3707"/>
                  </a:lnTo>
                  <a:cubicBezTo>
                    <a:pt x="197" y="3954"/>
                    <a:pt x="1" y="4550"/>
                    <a:pt x="248" y="5040"/>
                  </a:cubicBezTo>
                  <a:cubicBezTo>
                    <a:pt x="422" y="5386"/>
                    <a:pt x="772" y="5586"/>
                    <a:pt x="1135" y="5586"/>
                  </a:cubicBezTo>
                  <a:cubicBezTo>
                    <a:pt x="1285" y="5586"/>
                    <a:pt x="1437" y="5552"/>
                    <a:pt x="1581" y="5480"/>
                  </a:cubicBezTo>
                  <a:lnTo>
                    <a:pt x="8727" y="1880"/>
                  </a:lnTo>
                  <a:cubicBezTo>
                    <a:pt x="9216" y="1633"/>
                    <a:pt x="9413" y="1036"/>
                    <a:pt x="9166" y="547"/>
                  </a:cubicBezTo>
                  <a:cubicBezTo>
                    <a:pt x="8992" y="200"/>
                    <a:pt x="8642" y="1"/>
                    <a:pt x="8280"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5" name="Google Shape;1955;p36"/>
            <p:cNvSpPr/>
            <p:nvPr/>
          </p:nvSpPr>
          <p:spPr>
            <a:xfrm>
              <a:off x="3177625" y="2219275"/>
              <a:ext cx="235375" cy="139650"/>
            </a:xfrm>
            <a:custGeom>
              <a:avLst/>
              <a:gdLst/>
              <a:ahLst/>
              <a:cxnLst/>
              <a:rect l="l" t="t" r="r" b="b"/>
              <a:pathLst>
                <a:path w="9415" h="5586" extrusionOk="0">
                  <a:moveTo>
                    <a:pt x="8279" y="0"/>
                  </a:moveTo>
                  <a:cubicBezTo>
                    <a:pt x="8129" y="0"/>
                    <a:pt x="7977" y="35"/>
                    <a:pt x="7834" y="107"/>
                  </a:cubicBezTo>
                  <a:lnTo>
                    <a:pt x="688" y="3705"/>
                  </a:lnTo>
                  <a:cubicBezTo>
                    <a:pt x="198" y="3951"/>
                    <a:pt x="0" y="4549"/>
                    <a:pt x="247" y="5038"/>
                  </a:cubicBezTo>
                  <a:cubicBezTo>
                    <a:pt x="422" y="5385"/>
                    <a:pt x="772" y="5585"/>
                    <a:pt x="1136" y="5585"/>
                  </a:cubicBezTo>
                  <a:cubicBezTo>
                    <a:pt x="1286" y="5585"/>
                    <a:pt x="1438" y="5551"/>
                    <a:pt x="1582" y="5479"/>
                  </a:cubicBezTo>
                  <a:lnTo>
                    <a:pt x="1582" y="5481"/>
                  </a:lnTo>
                  <a:lnTo>
                    <a:pt x="8728" y="1881"/>
                  </a:lnTo>
                  <a:cubicBezTo>
                    <a:pt x="9217" y="1634"/>
                    <a:pt x="9414" y="1036"/>
                    <a:pt x="9167" y="548"/>
                  </a:cubicBezTo>
                  <a:cubicBezTo>
                    <a:pt x="8993" y="201"/>
                    <a:pt x="8642" y="0"/>
                    <a:pt x="8279"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6" name="Google Shape;1956;p36"/>
            <p:cNvSpPr/>
            <p:nvPr/>
          </p:nvSpPr>
          <p:spPr>
            <a:xfrm>
              <a:off x="3177650" y="1946700"/>
              <a:ext cx="235350" cy="139650"/>
            </a:xfrm>
            <a:custGeom>
              <a:avLst/>
              <a:gdLst/>
              <a:ahLst/>
              <a:cxnLst/>
              <a:rect l="l" t="t" r="r" b="b"/>
              <a:pathLst>
                <a:path w="9414" h="5586" extrusionOk="0">
                  <a:moveTo>
                    <a:pt x="8280" y="1"/>
                  </a:moveTo>
                  <a:cubicBezTo>
                    <a:pt x="8129" y="1"/>
                    <a:pt x="7976" y="35"/>
                    <a:pt x="7833" y="107"/>
                  </a:cubicBezTo>
                  <a:lnTo>
                    <a:pt x="687" y="3707"/>
                  </a:lnTo>
                  <a:cubicBezTo>
                    <a:pt x="197" y="3954"/>
                    <a:pt x="1" y="4550"/>
                    <a:pt x="248" y="5040"/>
                  </a:cubicBezTo>
                  <a:cubicBezTo>
                    <a:pt x="422" y="5386"/>
                    <a:pt x="772" y="5586"/>
                    <a:pt x="1135" y="5586"/>
                  </a:cubicBezTo>
                  <a:cubicBezTo>
                    <a:pt x="1285" y="5586"/>
                    <a:pt x="1437" y="5552"/>
                    <a:pt x="1581" y="5479"/>
                  </a:cubicBezTo>
                  <a:lnTo>
                    <a:pt x="8727" y="1880"/>
                  </a:lnTo>
                  <a:cubicBezTo>
                    <a:pt x="9216" y="1633"/>
                    <a:pt x="9413" y="1035"/>
                    <a:pt x="9166" y="547"/>
                  </a:cubicBezTo>
                  <a:cubicBezTo>
                    <a:pt x="8992" y="200"/>
                    <a:pt x="8642" y="1"/>
                    <a:pt x="8280"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7" name="Google Shape;1957;p36"/>
            <p:cNvSpPr/>
            <p:nvPr/>
          </p:nvSpPr>
          <p:spPr>
            <a:xfrm>
              <a:off x="3081800" y="1722325"/>
              <a:ext cx="235375" cy="139675"/>
            </a:xfrm>
            <a:custGeom>
              <a:avLst/>
              <a:gdLst/>
              <a:ahLst/>
              <a:cxnLst/>
              <a:rect l="l" t="t" r="r" b="b"/>
              <a:pathLst>
                <a:path w="9415" h="5587" extrusionOk="0">
                  <a:moveTo>
                    <a:pt x="8280" y="1"/>
                  </a:moveTo>
                  <a:cubicBezTo>
                    <a:pt x="8130" y="1"/>
                    <a:pt x="7976" y="35"/>
                    <a:pt x="7833" y="107"/>
                  </a:cubicBezTo>
                  <a:lnTo>
                    <a:pt x="688" y="3707"/>
                  </a:lnTo>
                  <a:cubicBezTo>
                    <a:pt x="198" y="3954"/>
                    <a:pt x="0" y="4551"/>
                    <a:pt x="247" y="5040"/>
                  </a:cubicBezTo>
                  <a:cubicBezTo>
                    <a:pt x="422" y="5387"/>
                    <a:pt x="771" y="5586"/>
                    <a:pt x="1135" y="5586"/>
                  </a:cubicBezTo>
                  <a:cubicBezTo>
                    <a:pt x="1285" y="5586"/>
                    <a:pt x="1438" y="5552"/>
                    <a:pt x="1582" y="5479"/>
                  </a:cubicBezTo>
                  <a:lnTo>
                    <a:pt x="1580" y="5479"/>
                  </a:lnTo>
                  <a:lnTo>
                    <a:pt x="8727" y="1880"/>
                  </a:lnTo>
                  <a:cubicBezTo>
                    <a:pt x="9217" y="1633"/>
                    <a:pt x="9414" y="1037"/>
                    <a:pt x="9168" y="547"/>
                  </a:cubicBezTo>
                  <a:cubicBezTo>
                    <a:pt x="8993" y="200"/>
                    <a:pt x="8643" y="1"/>
                    <a:pt x="8280"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8" name="Google Shape;1958;p36"/>
            <p:cNvSpPr/>
            <p:nvPr/>
          </p:nvSpPr>
          <p:spPr>
            <a:xfrm>
              <a:off x="3036875" y="1703875"/>
              <a:ext cx="226375" cy="226375"/>
            </a:xfrm>
            <a:custGeom>
              <a:avLst/>
              <a:gdLst/>
              <a:ahLst/>
              <a:cxnLst/>
              <a:rect l="l" t="t" r="r" b="b"/>
              <a:pathLst>
                <a:path w="9055" h="9055" extrusionOk="0">
                  <a:moveTo>
                    <a:pt x="4528" y="9054"/>
                  </a:moveTo>
                  <a:cubicBezTo>
                    <a:pt x="7019" y="9054"/>
                    <a:pt x="9054" y="7019"/>
                    <a:pt x="9054" y="4527"/>
                  </a:cubicBezTo>
                  <a:cubicBezTo>
                    <a:pt x="9054" y="2034"/>
                    <a:pt x="7019" y="1"/>
                    <a:pt x="4528" y="1"/>
                  </a:cubicBezTo>
                  <a:cubicBezTo>
                    <a:pt x="2037" y="1"/>
                    <a:pt x="1" y="2036"/>
                    <a:pt x="1" y="4527"/>
                  </a:cubicBezTo>
                  <a:cubicBezTo>
                    <a:pt x="1" y="7018"/>
                    <a:pt x="2034" y="9054"/>
                    <a:pt x="4528" y="9054"/>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9" name="Google Shape;1959;p36"/>
            <p:cNvSpPr/>
            <p:nvPr/>
          </p:nvSpPr>
          <p:spPr>
            <a:xfrm>
              <a:off x="3150075" y="1703875"/>
              <a:ext cx="84525" cy="38125"/>
            </a:xfrm>
            <a:custGeom>
              <a:avLst/>
              <a:gdLst/>
              <a:ahLst/>
              <a:cxnLst/>
              <a:rect l="l" t="t" r="r" b="b"/>
              <a:pathLst>
                <a:path w="3381" h="1525" extrusionOk="0">
                  <a:moveTo>
                    <a:pt x="6" y="1"/>
                  </a:moveTo>
                  <a:cubicBezTo>
                    <a:pt x="4" y="1"/>
                    <a:pt x="2" y="1"/>
                    <a:pt x="0" y="1"/>
                  </a:cubicBezTo>
                  <a:cubicBezTo>
                    <a:pt x="1293" y="3"/>
                    <a:pt x="2524" y="556"/>
                    <a:pt x="3380" y="1525"/>
                  </a:cubicBezTo>
                  <a:cubicBezTo>
                    <a:pt x="3380" y="1521"/>
                    <a:pt x="3380" y="1520"/>
                    <a:pt x="3379" y="1516"/>
                  </a:cubicBezTo>
                  <a:cubicBezTo>
                    <a:pt x="2523" y="552"/>
                    <a:pt x="1295" y="1"/>
                    <a:pt x="6"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0" name="Google Shape;1960;p36"/>
            <p:cNvSpPr/>
            <p:nvPr/>
          </p:nvSpPr>
          <p:spPr>
            <a:xfrm>
              <a:off x="3234575" y="1741825"/>
              <a:ext cx="2950" cy="3500"/>
            </a:xfrm>
            <a:custGeom>
              <a:avLst/>
              <a:gdLst/>
              <a:ahLst/>
              <a:cxnLst/>
              <a:rect l="l" t="t" r="r" b="b"/>
              <a:pathLst>
                <a:path w="118" h="140" extrusionOk="0">
                  <a:moveTo>
                    <a:pt x="0" y="0"/>
                  </a:moveTo>
                  <a:cubicBezTo>
                    <a:pt x="0" y="2"/>
                    <a:pt x="0" y="5"/>
                    <a:pt x="0" y="7"/>
                  </a:cubicBezTo>
                  <a:cubicBezTo>
                    <a:pt x="39" y="49"/>
                    <a:pt x="77" y="95"/>
                    <a:pt x="114" y="140"/>
                  </a:cubicBezTo>
                  <a:lnTo>
                    <a:pt x="118" y="138"/>
                  </a:lnTo>
                  <a:cubicBezTo>
                    <a:pt x="79" y="90"/>
                    <a:pt x="39" y="44"/>
                    <a:pt x="0"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1" name="Google Shape;1961;p36"/>
            <p:cNvSpPr/>
            <p:nvPr/>
          </p:nvSpPr>
          <p:spPr>
            <a:xfrm>
              <a:off x="3087025" y="1704150"/>
              <a:ext cx="175825" cy="103800"/>
            </a:xfrm>
            <a:custGeom>
              <a:avLst/>
              <a:gdLst/>
              <a:ahLst/>
              <a:cxnLst/>
              <a:rect l="l" t="t" r="r" b="b"/>
              <a:pathLst>
                <a:path w="7033" h="4152" extrusionOk="0">
                  <a:moveTo>
                    <a:pt x="2214" y="0"/>
                  </a:moveTo>
                  <a:cubicBezTo>
                    <a:pt x="2068" y="10"/>
                    <a:pt x="1922" y="27"/>
                    <a:pt x="1778" y="52"/>
                  </a:cubicBezTo>
                  <a:lnTo>
                    <a:pt x="1778" y="52"/>
                  </a:lnTo>
                  <a:cubicBezTo>
                    <a:pt x="1922" y="28"/>
                    <a:pt x="2067" y="11"/>
                    <a:pt x="2214" y="2"/>
                  </a:cubicBezTo>
                  <a:lnTo>
                    <a:pt x="2214" y="0"/>
                  </a:lnTo>
                  <a:close/>
                  <a:moveTo>
                    <a:pt x="1778" y="52"/>
                  </a:moveTo>
                  <a:cubicBezTo>
                    <a:pt x="1143" y="156"/>
                    <a:pt x="538" y="395"/>
                    <a:pt x="2" y="756"/>
                  </a:cubicBezTo>
                  <a:cubicBezTo>
                    <a:pt x="2" y="758"/>
                    <a:pt x="1" y="760"/>
                    <a:pt x="1" y="761"/>
                  </a:cubicBezTo>
                  <a:cubicBezTo>
                    <a:pt x="536" y="399"/>
                    <a:pt x="1143" y="158"/>
                    <a:pt x="1778" y="52"/>
                  </a:cubicBezTo>
                  <a:close/>
                  <a:moveTo>
                    <a:pt x="6951" y="3588"/>
                  </a:moveTo>
                  <a:cubicBezTo>
                    <a:pt x="6975" y="3702"/>
                    <a:pt x="6995" y="3817"/>
                    <a:pt x="7010" y="3934"/>
                  </a:cubicBezTo>
                  <a:lnTo>
                    <a:pt x="7010" y="3934"/>
                  </a:lnTo>
                  <a:cubicBezTo>
                    <a:pt x="6995" y="3818"/>
                    <a:pt x="6976" y="3702"/>
                    <a:pt x="6953" y="3588"/>
                  </a:cubicBezTo>
                  <a:close/>
                  <a:moveTo>
                    <a:pt x="7010" y="3934"/>
                  </a:moveTo>
                  <a:cubicBezTo>
                    <a:pt x="7019" y="4006"/>
                    <a:pt x="7027" y="4079"/>
                    <a:pt x="7033" y="4151"/>
                  </a:cubicBezTo>
                  <a:cubicBezTo>
                    <a:pt x="7027" y="4078"/>
                    <a:pt x="7019" y="4006"/>
                    <a:pt x="7010" y="3934"/>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2" name="Google Shape;1962;p36"/>
            <p:cNvSpPr/>
            <p:nvPr/>
          </p:nvSpPr>
          <p:spPr>
            <a:xfrm>
              <a:off x="3259800" y="1789525"/>
              <a:ext cx="1025" cy="4275"/>
            </a:xfrm>
            <a:custGeom>
              <a:avLst/>
              <a:gdLst/>
              <a:ahLst/>
              <a:cxnLst/>
              <a:rect l="l" t="t" r="r" b="b"/>
              <a:pathLst>
                <a:path w="41" h="171" extrusionOk="0">
                  <a:moveTo>
                    <a:pt x="1" y="1"/>
                  </a:moveTo>
                  <a:cubicBezTo>
                    <a:pt x="15" y="59"/>
                    <a:pt x="28" y="115"/>
                    <a:pt x="40" y="171"/>
                  </a:cubicBezTo>
                  <a:cubicBezTo>
                    <a:pt x="28" y="115"/>
                    <a:pt x="15" y="57"/>
                    <a:pt x="1"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3" name="Google Shape;1963;p36"/>
            <p:cNvSpPr/>
            <p:nvPr/>
          </p:nvSpPr>
          <p:spPr>
            <a:xfrm>
              <a:off x="3261050" y="1817075"/>
              <a:ext cx="2150" cy="21975"/>
            </a:xfrm>
            <a:custGeom>
              <a:avLst/>
              <a:gdLst/>
              <a:ahLst/>
              <a:cxnLst/>
              <a:rect l="l" t="t" r="r" b="b"/>
              <a:pathLst>
                <a:path w="86" h="879" extrusionOk="0">
                  <a:moveTo>
                    <a:pt x="85" y="0"/>
                  </a:moveTo>
                  <a:cubicBezTo>
                    <a:pt x="85" y="1"/>
                    <a:pt x="85" y="2"/>
                    <a:pt x="85" y="2"/>
                  </a:cubicBezTo>
                  <a:lnTo>
                    <a:pt x="85" y="2"/>
                  </a:lnTo>
                  <a:lnTo>
                    <a:pt x="85" y="0"/>
                  </a:lnTo>
                  <a:close/>
                  <a:moveTo>
                    <a:pt x="85" y="2"/>
                  </a:moveTo>
                  <a:lnTo>
                    <a:pt x="85" y="2"/>
                  </a:lnTo>
                  <a:cubicBezTo>
                    <a:pt x="85" y="40"/>
                    <a:pt x="84" y="79"/>
                    <a:pt x="84" y="116"/>
                  </a:cubicBezTo>
                  <a:cubicBezTo>
                    <a:pt x="85" y="78"/>
                    <a:pt x="85" y="41"/>
                    <a:pt x="85" y="2"/>
                  </a:cubicBezTo>
                  <a:close/>
                  <a:moveTo>
                    <a:pt x="84" y="118"/>
                  </a:moveTo>
                  <a:lnTo>
                    <a:pt x="84" y="118"/>
                  </a:lnTo>
                  <a:cubicBezTo>
                    <a:pt x="84" y="137"/>
                    <a:pt x="82" y="154"/>
                    <a:pt x="82" y="172"/>
                  </a:cubicBezTo>
                  <a:cubicBezTo>
                    <a:pt x="84" y="154"/>
                    <a:pt x="84" y="137"/>
                    <a:pt x="84" y="118"/>
                  </a:cubicBezTo>
                  <a:close/>
                  <a:moveTo>
                    <a:pt x="31" y="702"/>
                  </a:moveTo>
                  <a:cubicBezTo>
                    <a:pt x="31" y="705"/>
                    <a:pt x="30" y="708"/>
                    <a:pt x="30" y="712"/>
                  </a:cubicBezTo>
                  <a:lnTo>
                    <a:pt x="30" y="712"/>
                  </a:lnTo>
                  <a:cubicBezTo>
                    <a:pt x="30" y="709"/>
                    <a:pt x="31" y="706"/>
                    <a:pt x="31" y="704"/>
                  </a:cubicBezTo>
                  <a:lnTo>
                    <a:pt x="31" y="702"/>
                  </a:lnTo>
                  <a:close/>
                  <a:moveTo>
                    <a:pt x="30" y="712"/>
                  </a:moveTo>
                  <a:lnTo>
                    <a:pt x="30" y="712"/>
                  </a:lnTo>
                  <a:cubicBezTo>
                    <a:pt x="20" y="767"/>
                    <a:pt x="12" y="824"/>
                    <a:pt x="0" y="879"/>
                  </a:cubicBezTo>
                  <a:cubicBezTo>
                    <a:pt x="12" y="824"/>
                    <a:pt x="21" y="768"/>
                    <a:pt x="30" y="712"/>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4" name="Google Shape;1964;p36"/>
            <p:cNvSpPr/>
            <p:nvPr/>
          </p:nvSpPr>
          <p:spPr>
            <a:xfrm>
              <a:off x="3237425" y="1745225"/>
              <a:ext cx="22400" cy="44375"/>
            </a:xfrm>
            <a:custGeom>
              <a:avLst/>
              <a:gdLst/>
              <a:ahLst/>
              <a:cxnLst/>
              <a:rect l="l" t="t" r="r" b="b"/>
              <a:pathLst>
                <a:path w="896" h="1775" extrusionOk="0">
                  <a:moveTo>
                    <a:pt x="2" y="0"/>
                  </a:moveTo>
                  <a:cubicBezTo>
                    <a:pt x="2" y="0"/>
                    <a:pt x="2" y="1"/>
                    <a:pt x="3" y="1"/>
                  </a:cubicBezTo>
                  <a:lnTo>
                    <a:pt x="3" y="1"/>
                  </a:lnTo>
                  <a:lnTo>
                    <a:pt x="4" y="0"/>
                  </a:lnTo>
                  <a:close/>
                  <a:moveTo>
                    <a:pt x="3" y="1"/>
                  </a:moveTo>
                  <a:lnTo>
                    <a:pt x="0" y="2"/>
                  </a:lnTo>
                  <a:cubicBezTo>
                    <a:pt x="426" y="520"/>
                    <a:pt x="732" y="1124"/>
                    <a:pt x="896" y="1774"/>
                  </a:cubicBezTo>
                  <a:cubicBezTo>
                    <a:pt x="734" y="1124"/>
                    <a:pt x="428" y="518"/>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5" name="Google Shape;1965;p36"/>
            <p:cNvSpPr/>
            <p:nvPr/>
          </p:nvSpPr>
          <p:spPr>
            <a:xfrm>
              <a:off x="3072175" y="1703875"/>
              <a:ext cx="191025" cy="170350"/>
            </a:xfrm>
            <a:custGeom>
              <a:avLst/>
              <a:gdLst/>
              <a:ahLst/>
              <a:cxnLst/>
              <a:rect l="l" t="t" r="r" b="b"/>
              <a:pathLst>
                <a:path w="7641" h="6814" extrusionOk="0">
                  <a:moveTo>
                    <a:pt x="3018" y="1"/>
                  </a:moveTo>
                  <a:lnTo>
                    <a:pt x="2951" y="3"/>
                  </a:lnTo>
                  <a:lnTo>
                    <a:pt x="2929" y="3"/>
                  </a:lnTo>
                  <a:lnTo>
                    <a:pt x="2873" y="6"/>
                  </a:lnTo>
                  <a:lnTo>
                    <a:pt x="2834" y="8"/>
                  </a:lnTo>
                  <a:lnTo>
                    <a:pt x="2807" y="9"/>
                  </a:lnTo>
                  <a:cubicBezTo>
                    <a:pt x="2015" y="64"/>
                    <a:pt x="1250" y="328"/>
                    <a:pt x="595" y="774"/>
                  </a:cubicBezTo>
                  <a:cubicBezTo>
                    <a:pt x="0" y="2020"/>
                    <a:pt x="53" y="3478"/>
                    <a:pt x="736" y="4678"/>
                  </a:cubicBezTo>
                  <a:cubicBezTo>
                    <a:pt x="775" y="4674"/>
                    <a:pt x="815" y="4671"/>
                    <a:pt x="854" y="4671"/>
                  </a:cubicBezTo>
                  <a:cubicBezTo>
                    <a:pt x="1226" y="4671"/>
                    <a:pt x="1573" y="4881"/>
                    <a:pt x="1742" y="5220"/>
                  </a:cubicBezTo>
                  <a:cubicBezTo>
                    <a:pt x="1853" y="5438"/>
                    <a:pt x="1879" y="5688"/>
                    <a:pt x="1814" y="5923"/>
                  </a:cubicBezTo>
                  <a:cubicBezTo>
                    <a:pt x="2583" y="6521"/>
                    <a:pt x="3497" y="6814"/>
                    <a:pt x="4406" y="6814"/>
                  </a:cubicBezTo>
                  <a:cubicBezTo>
                    <a:pt x="5569" y="6814"/>
                    <a:pt x="6724" y="6336"/>
                    <a:pt x="7555" y="5409"/>
                  </a:cubicBezTo>
                  <a:cubicBezTo>
                    <a:pt x="7567" y="5349"/>
                    <a:pt x="7577" y="5291"/>
                    <a:pt x="7586" y="5232"/>
                  </a:cubicBezTo>
                  <a:cubicBezTo>
                    <a:pt x="7589" y="5220"/>
                    <a:pt x="7589" y="5208"/>
                    <a:pt x="7593" y="5196"/>
                  </a:cubicBezTo>
                  <a:cubicBezTo>
                    <a:pt x="7593" y="5192"/>
                    <a:pt x="7593" y="5191"/>
                    <a:pt x="7593" y="5189"/>
                  </a:cubicBezTo>
                  <a:cubicBezTo>
                    <a:pt x="7613" y="5046"/>
                    <a:pt x="7627" y="4901"/>
                    <a:pt x="7635" y="4753"/>
                  </a:cubicBezTo>
                  <a:lnTo>
                    <a:pt x="7635" y="4741"/>
                  </a:lnTo>
                  <a:cubicBezTo>
                    <a:pt x="7635" y="4728"/>
                    <a:pt x="7635" y="4714"/>
                    <a:pt x="7637" y="4699"/>
                  </a:cubicBezTo>
                  <a:cubicBezTo>
                    <a:pt x="7637" y="4682"/>
                    <a:pt x="7637" y="4663"/>
                    <a:pt x="7639" y="4644"/>
                  </a:cubicBezTo>
                  <a:lnTo>
                    <a:pt x="7639" y="4642"/>
                  </a:lnTo>
                  <a:cubicBezTo>
                    <a:pt x="7639" y="4605"/>
                    <a:pt x="7640" y="4566"/>
                    <a:pt x="7640" y="4527"/>
                  </a:cubicBezTo>
                  <a:cubicBezTo>
                    <a:pt x="7640" y="4404"/>
                    <a:pt x="7635" y="4281"/>
                    <a:pt x="7625" y="4162"/>
                  </a:cubicBezTo>
                  <a:cubicBezTo>
                    <a:pt x="7610" y="3972"/>
                    <a:pt x="7583" y="3784"/>
                    <a:pt x="7543" y="3599"/>
                  </a:cubicBezTo>
                  <a:cubicBezTo>
                    <a:pt x="7531" y="3541"/>
                    <a:pt x="7518" y="3485"/>
                    <a:pt x="7504" y="3428"/>
                  </a:cubicBezTo>
                  <a:cubicBezTo>
                    <a:pt x="7341" y="2778"/>
                    <a:pt x="7034" y="2174"/>
                    <a:pt x="6609" y="1656"/>
                  </a:cubicBezTo>
                  <a:cubicBezTo>
                    <a:pt x="6571" y="1612"/>
                    <a:pt x="6534" y="1567"/>
                    <a:pt x="6495" y="1525"/>
                  </a:cubicBezTo>
                  <a:cubicBezTo>
                    <a:pt x="5638" y="556"/>
                    <a:pt x="4407" y="3"/>
                    <a:pt x="3115"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6" name="Google Shape;1966;p36"/>
            <p:cNvSpPr/>
            <p:nvPr/>
          </p:nvSpPr>
          <p:spPr>
            <a:xfrm>
              <a:off x="3113600" y="1937875"/>
              <a:ext cx="226350" cy="226350"/>
            </a:xfrm>
            <a:custGeom>
              <a:avLst/>
              <a:gdLst/>
              <a:ahLst/>
              <a:cxnLst/>
              <a:rect l="l" t="t" r="r" b="b"/>
              <a:pathLst>
                <a:path w="9054" h="9054" extrusionOk="0">
                  <a:moveTo>
                    <a:pt x="4526" y="9054"/>
                  </a:moveTo>
                  <a:cubicBezTo>
                    <a:pt x="7020" y="9054"/>
                    <a:pt x="9053" y="7021"/>
                    <a:pt x="9053" y="4526"/>
                  </a:cubicBezTo>
                  <a:cubicBezTo>
                    <a:pt x="9053" y="2034"/>
                    <a:pt x="7020" y="1"/>
                    <a:pt x="4526" y="1"/>
                  </a:cubicBezTo>
                  <a:cubicBezTo>
                    <a:pt x="2033" y="1"/>
                    <a:pt x="0" y="2034"/>
                    <a:pt x="0" y="4526"/>
                  </a:cubicBezTo>
                  <a:cubicBezTo>
                    <a:pt x="0" y="7021"/>
                    <a:pt x="2033" y="9054"/>
                    <a:pt x="4526" y="9054"/>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7" name="Google Shape;1967;p36"/>
            <p:cNvSpPr/>
            <p:nvPr/>
          </p:nvSpPr>
          <p:spPr>
            <a:xfrm>
              <a:off x="3163650" y="1937875"/>
              <a:ext cx="150550" cy="41400"/>
            </a:xfrm>
            <a:custGeom>
              <a:avLst/>
              <a:gdLst/>
              <a:ahLst/>
              <a:cxnLst/>
              <a:rect l="l" t="t" r="r" b="b"/>
              <a:pathLst>
                <a:path w="6022" h="1656" extrusionOk="0">
                  <a:moveTo>
                    <a:pt x="2524" y="1"/>
                  </a:moveTo>
                  <a:lnTo>
                    <a:pt x="2524" y="2"/>
                  </a:lnTo>
                  <a:cubicBezTo>
                    <a:pt x="2526" y="2"/>
                    <a:pt x="2528" y="2"/>
                    <a:pt x="2530" y="2"/>
                  </a:cubicBezTo>
                  <a:cubicBezTo>
                    <a:pt x="2977" y="2"/>
                    <a:pt x="3417" y="69"/>
                    <a:pt x="3836" y="195"/>
                  </a:cubicBezTo>
                  <a:lnTo>
                    <a:pt x="3836" y="195"/>
                  </a:lnTo>
                  <a:cubicBezTo>
                    <a:pt x="3415" y="68"/>
                    <a:pt x="2974" y="1"/>
                    <a:pt x="2524" y="1"/>
                  </a:cubicBezTo>
                  <a:close/>
                  <a:moveTo>
                    <a:pt x="2049" y="25"/>
                  </a:moveTo>
                  <a:cubicBezTo>
                    <a:pt x="1316" y="101"/>
                    <a:pt x="613" y="357"/>
                    <a:pt x="2" y="767"/>
                  </a:cubicBezTo>
                  <a:cubicBezTo>
                    <a:pt x="2" y="769"/>
                    <a:pt x="1" y="770"/>
                    <a:pt x="1" y="772"/>
                  </a:cubicBezTo>
                  <a:cubicBezTo>
                    <a:pt x="611" y="358"/>
                    <a:pt x="1316" y="101"/>
                    <a:pt x="2049" y="25"/>
                  </a:cubicBezTo>
                  <a:close/>
                  <a:moveTo>
                    <a:pt x="3836" y="195"/>
                  </a:moveTo>
                  <a:cubicBezTo>
                    <a:pt x="4683" y="452"/>
                    <a:pt x="5446" y="956"/>
                    <a:pt x="6020" y="1656"/>
                  </a:cubicBezTo>
                  <a:lnTo>
                    <a:pt x="6021" y="1656"/>
                  </a:lnTo>
                  <a:cubicBezTo>
                    <a:pt x="5448" y="955"/>
                    <a:pt x="4684" y="451"/>
                    <a:pt x="3836" y="19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8" name="Google Shape;1968;p36"/>
            <p:cNvSpPr/>
            <p:nvPr/>
          </p:nvSpPr>
          <p:spPr>
            <a:xfrm>
              <a:off x="3314125" y="1979175"/>
              <a:ext cx="17950" cy="30400"/>
            </a:xfrm>
            <a:custGeom>
              <a:avLst/>
              <a:gdLst/>
              <a:ahLst/>
              <a:cxnLst/>
              <a:rect l="l" t="t" r="r" b="b"/>
              <a:pathLst>
                <a:path w="718" h="1216" extrusionOk="0">
                  <a:moveTo>
                    <a:pt x="2" y="0"/>
                  </a:moveTo>
                  <a:lnTo>
                    <a:pt x="2" y="2"/>
                  </a:lnTo>
                  <a:lnTo>
                    <a:pt x="1" y="2"/>
                  </a:lnTo>
                  <a:cubicBezTo>
                    <a:pt x="302" y="366"/>
                    <a:pt x="544" y="777"/>
                    <a:pt x="717" y="1216"/>
                  </a:cubicBezTo>
                  <a:cubicBezTo>
                    <a:pt x="544" y="775"/>
                    <a:pt x="304" y="365"/>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9" name="Google Shape;1969;p36"/>
            <p:cNvSpPr/>
            <p:nvPr/>
          </p:nvSpPr>
          <p:spPr>
            <a:xfrm>
              <a:off x="3149050" y="1937825"/>
              <a:ext cx="190850" cy="170375"/>
            </a:xfrm>
            <a:custGeom>
              <a:avLst/>
              <a:gdLst/>
              <a:ahLst/>
              <a:cxnLst/>
              <a:rect l="l" t="t" r="r" b="b"/>
              <a:pathLst>
                <a:path w="7634" h="6815" extrusionOk="0">
                  <a:moveTo>
                    <a:pt x="3108" y="1"/>
                  </a:moveTo>
                  <a:lnTo>
                    <a:pt x="3108" y="3"/>
                  </a:lnTo>
                  <a:lnTo>
                    <a:pt x="3011" y="3"/>
                  </a:lnTo>
                  <a:cubicBezTo>
                    <a:pt x="2987" y="3"/>
                    <a:pt x="2962" y="3"/>
                    <a:pt x="2938" y="4"/>
                  </a:cubicBezTo>
                  <a:lnTo>
                    <a:pt x="2933" y="4"/>
                  </a:lnTo>
                  <a:cubicBezTo>
                    <a:pt x="2909" y="4"/>
                    <a:pt x="2885" y="6"/>
                    <a:pt x="2861" y="8"/>
                  </a:cubicBezTo>
                  <a:lnTo>
                    <a:pt x="2832" y="9"/>
                  </a:lnTo>
                  <a:lnTo>
                    <a:pt x="2783" y="13"/>
                  </a:lnTo>
                  <a:lnTo>
                    <a:pt x="2735" y="16"/>
                  </a:lnTo>
                  <a:lnTo>
                    <a:pt x="2698" y="20"/>
                  </a:lnTo>
                  <a:lnTo>
                    <a:pt x="2652" y="23"/>
                  </a:lnTo>
                  <a:lnTo>
                    <a:pt x="2635" y="25"/>
                  </a:lnTo>
                  <a:cubicBezTo>
                    <a:pt x="1901" y="103"/>
                    <a:pt x="1196" y="359"/>
                    <a:pt x="585" y="772"/>
                  </a:cubicBezTo>
                  <a:cubicBezTo>
                    <a:pt x="1" y="2003"/>
                    <a:pt x="45" y="3440"/>
                    <a:pt x="704" y="4634"/>
                  </a:cubicBezTo>
                  <a:cubicBezTo>
                    <a:pt x="815" y="4594"/>
                    <a:pt x="930" y="4574"/>
                    <a:pt x="1043" y="4574"/>
                  </a:cubicBezTo>
                  <a:cubicBezTo>
                    <a:pt x="1322" y="4574"/>
                    <a:pt x="1594" y="4692"/>
                    <a:pt x="1787" y="4908"/>
                  </a:cubicBezTo>
                  <a:cubicBezTo>
                    <a:pt x="2056" y="5213"/>
                    <a:pt x="2114" y="5652"/>
                    <a:pt x="1930" y="6015"/>
                  </a:cubicBezTo>
                  <a:cubicBezTo>
                    <a:pt x="2674" y="6552"/>
                    <a:pt x="3539" y="6814"/>
                    <a:pt x="4399" y="6814"/>
                  </a:cubicBezTo>
                  <a:cubicBezTo>
                    <a:pt x="5564" y="6814"/>
                    <a:pt x="6719" y="6334"/>
                    <a:pt x="7549" y="5407"/>
                  </a:cubicBezTo>
                  <a:cubicBezTo>
                    <a:pt x="7606" y="5118"/>
                    <a:pt x="7634" y="4823"/>
                    <a:pt x="7634" y="4527"/>
                  </a:cubicBezTo>
                  <a:cubicBezTo>
                    <a:pt x="7632" y="2029"/>
                    <a:pt x="5608" y="4"/>
                    <a:pt x="3108"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0" name="Google Shape;1970;p36"/>
            <p:cNvSpPr/>
            <p:nvPr/>
          </p:nvSpPr>
          <p:spPr>
            <a:xfrm>
              <a:off x="3108700" y="2212900"/>
              <a:ext cx="226300" cy="226400"/>
            </a:xfrm>
            <a:custGeom>
              <a:avLst/>
              <a:gdLst/>
              <a:ahLst/>
              <a:cxnLst/>
              <a:rect l="l" t="t" r="r" b="b"/>
              <a:pathLst>
                <a:path w="9052" h="9056" extrusionOk="0">
                  <a:moveTo>
                    <a:pt x="4526" y="9056"/>
                  </a:moveTo>
                  <a:cubicBezTo>
                    <a:pt x="7021" y="9056"/>
                    <a:pt x="9052" y="7023"/>
                    <a:pt x="9052" y="4528"/>
                  </a:cubicBezTo>
                  <a:cubicBezTo>
                    <a:pt x="9052" y="2036"/>
                    <a:pt x="7021" y="1"/>
                    <a:pt x="4526" y="1"/>
                  </a:cubicBezTo>
                  <a:cubicBezTo>
                    <a:pt x="2033" y="1"/>
                    <a:pt x="0" y="2036"/>
                    <a:pt x="0" y="4528"/>
                  </a:cubicBezTo>
                  <a:cubicBezTo>
                    <a:pt x="0" y="7023"/>
                    <a:pt x="2033" y="9056"/>
                    <a:pt x="4526" y="9056"/>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1" name="Google Shape;1971;p36"/>
            <p:cNvSpPr/>
            <p:nvPr/>
          </p:nvSpPr>
          <p:spPr>
            <a:xfrm>
              <a:off x="3221850" y="2212900"/>
              <a:ext cx="113200" cy="113225"/>
            </a:xfrm>
            <a:custGeom>
              <a:avLst/>
              <a:gdLst/>
              <a:ahLst/>
              <a:cxnLst/>
              <a:rect l="l" t="t" r="r" b="b"/>
              <a:pathLst>
                <a:path w="4528" h="4529" extrusionOk="0">
                  <a:moveTo>
                    <a:pt x="0" y="1"/>
                  </a:moveTo>
                  <a:cubicBezTo>
                    <a:pt x="1356" y="1"/>
                    <a:pt x="2638" y="609"/>
                    <a:pt x="3496" y="1658"/>
                  </a:cubicBezTo>
                  <a:lnTo>
                    <a:pt x="3499" y="1656"/>
                  </a:lnTo>
                  <a:cubicBezTo>
                    <a:pt x="2639" y="607"/>
                    <a:pt x="1356" y="1"/>
                    <a:pt x="0" y="1"/>
                  </a:cubicBezTo>
                  <a:close/>
                  <a:moveTo>
                    <a:pt x="4392" y="3430"/>
                  </a:moveTo>
                  <a:cubicBezTo>
                    <a:pt x="4482" y="3789"/>
                    <a:pt x="4526" y="4158"/>
                    <a:pt x="4528" y="4528"/>
                  </a:cubicBezTo>
                  <a:cubicBezTo>
                    <a:pt x="4528" y="4158"/>
                    <a:pt x="4482" y="3789"/>
                    <a:pt x="4392" y="343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2" name="Google Shape;1972;p36"/>
            <p:cNvSpPr/>
            <p:nvPr/>
          </p:nvSpPr>
          <p:spPr>
            <a:xfrm>
              <a:off x="3309200" y="2254250"/>
              <a:ext cx="22450" cy="44375"/>
            </a:xfrm>
            <a:custGeom>
              <a:avLst/>
              <a:gdLst/>
              <a:ahLst/>
              <a:cxnLst/>
              <a:rect l="l" t="t" r="r" b="b"/>
              <a:pathLst>
                <a:path w="898" h="1775" extrusionOk="0">
                  <a:moveTo>
                    <a:pt x="5" y="0"/>
                  </a:moveTo>
                  <a:lnTo>
                    <a:pt x="0" y="2"/>
                  </a:lnTo>
                  <a:cubicBezTo>
                    <a:pt x="427" y="519"/>
                    <a:pt x="734" y="1126"/>
                    <a:pt x="897" y="1774"/>
                  </a:cubicBezTo>
                  <a:cubicBezTo>
                    <a:pt x="734" y="1124"/>
                    <a:pt x="429" y="519"/>
                    <a:pt x="3" y="2"/>
                  </a:cubicBezTo>
                  <a:lnTo>
                    <a:pt x="5" y="0"/>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3" name="Google Shape;1973;p36"/>
            <p:cNvSpPr/>
            <p:nvPr/>
          </p:nvSpPr>
          <p:spPr>
            <a:xfrm>
              <a:off x="3158750" y="2213375"/>
              <a:ext cx="174850" cy="131100"/>
            </a:xfrm>
            <a:custGeom>
              <a:avLst/>
              <a:gdLst/>
              <a:ahLst/>
              <a:cxnLst/>
              <a:rect l="l" t="t" r="r" b="b"/>
              <a:pathLst>
                <a:path w="6994" h="5244" extrusionOk="0">
                  <a:moveTo>
                    <a:pt x="2117" y="1"/>
                  </a:moveTo>
                  <a:lnTo>
                    <a:pt x="2117" y="1"/>
                  </a:lnTo>
                  <a:cubicBezTo>
                    <a:pt x="2073" y="5"/>
                    <a:pt x="2028" y="9"/>
                    <a:pt x="1984" y="15"/>
                  </a:cubicBezTo>
                  <a:lnTo>
                    <a:pt x="1984" y="15"/>
                  </a:lnTo>
                  <a:cubicBezTo>
                    <a:pt x="2028" y="9"/>
                    <a:pt x="2073" y="5"/>
                    <a:pt x="2117" y="1"/>
                  </a:cubicBezTo>
                  <a:close/>
                  <a:moveTo>
                    <a:pt x="1984" y="15"/>
                  </a:moveTo>
                  <a:lnTo>
                    <a:pt x="1984" y="15"/>
                  </a:lnTo>
                  <a:cubicBezTo>
                    <a:pt x="1276" y="100"/>
                    <a:pt x="595" y="351"/>
                    <a:pt x="2" y="751"/>
                  </a:cubicBezTo>
                  <a:cubicBezTo>
                    <a:pt x="1" y="751"/>
                    <a:pt x="1" y="753"/>
                    <a:pt x="1" y="755"/>
                  </a:cubicBezTo>
                  <a:cubicBezTo>
                    <a:pt x="594" y="354"/>
                    <a:pt x="1274" y="100"/>
                    <a:pt x="1984" y="15"/>
                  </a:cubicBezTo>
                  <a:close/>
                  <a:moveTo>
                    <a:pt x="6994" y="5221"/>
                  </a:moveTo>
                  <a:cubicBezTo>
                    <a:pt x="6993" y="5224"/>
                    <a:pt x="6992" y="5228"/>
                    <a:pt x="6992" y="5232"/>
                  </a:cubicBezTo>
                  <a:cubicBezTo>
                    <a:pt x="6993" y="5228"/>
                    <a:pt x="6994" y="5224"/>
                    <a:pt x="6994" y="5221"/>
                  </a:cubicBezTo>
                  <a:close/>
                  <a:moveTo>
                    <a:pt x="6992" y="5232"/>
                  </a:moveTo>
                  <a:cubicBezTo>
                    <a:pt x="6991" y="5236"/>
                    <a:pt x="6990" y="5240"/>
                    <a:pt x="6990" y="5243"/>
                  </a:cubicBezTo>
                  <a:cubicBezTo>
                    <a:pt x="6991" y="5240"/>
                    <a:pt x="6992" y="5236"/>
                    <a:pt x="6992" y="5232"/>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4" name="Google Shape;1974;p36"/>
            <p:cNvSpPr/>
            <p:nvPr/>
          </p:nvSpPr>
          <p:spPr>
            <a:xfrm>
              <a:off x="3144125" y="2212900"/>
              <a:ext cx="190875" cy="170350"/>
            </a:xfrm>
            <a:custGeom>
              <a:avLst/>
              <a:gdLst/>
              <a:ahLst/>
              <a:cxnLst/>
              <a:rect l="l" t="t" r="r" b="b"/>
              <a:pathLst>
                <a:path w="7635" h="6814" extrusionOk="0">
                  <a:moveTo>
                    <a:pt x="3012" y="1"/>
                  </a:moveTo>
                  <a:cubicBezTo>
                    <a:pt x="2988" y="1"/>
                    <a:pt x="2964" y="3"/>
                    <a:pt x="2942" y="3"/>
                  </a:cubicBezTo>
                  <a:lnTo>
                    <a:pt x="2927" y="3"/>
                  </a:lnTo>
                  <a:cubicBezTo>
                    <a:pt x="2907" y="3"/>
                    <a:pt x="2886" y="4"/>
                    <a:pt x="2864" y="6"/>
                  </a:cubicBezTo>
                  <a:lnTo>
                    <a:pt x="2830" y="8"/>
                  </a:lnTo>
                  <a:lnTo>
                    <a:pt x="2792" y="11"/>
                  </a:lnTo>
                  <a:lnTo>
                    <a:pt x="2716" y="16"/>
                  </a:lnTo>
                  <a:lnTo>
                    <a:pt x="2702" y="18"/>
                  </a:lnTo>
                  <a:cubicBezTo>
                    <a:pt x="1945" y="86"/>
                    <a:pt x="1216" y="345"/>
                    <a:pt x="586" y="772"/>
                  </a:cubicBezTo>
                  <a:cubicBezTo>
                    <a:pt x="0" y="2000"/>
                    <a:pt x="43" y="3435"/>
                    <a:pt x="700" y="4627"/>
                  </a:cubicBezTo>
                  <a:lnTo>
                    <a:pt x="793" y="4579"/>
                  </a:lnTo>
                  <a:cubicBezTo>
                    <a:pt x="936" y="4508"/>
                    <a:pt x="1088" y="4473"/>
                    <a:pt x="1239" y="4473"/>
                  </a:cubicBezTo>
                  <a:cubicBezTo>
                    <a:pt x="1530" y="4473"/>
                    <a:pt x="1814" y="4601"/>
                    <a:pt x="2009" y="4838"/>
                  </a:cubicBezTo>
                  <a:cubicBezTo>
                    <a:pt x="2304" y="5197"/>
                    <a:pt x="2309" y="5713"/>
                    <a:pt x="2023" y="6079"/>
                  </a:cubicBezTo>
                  <a:cubicBezTo>
                    <a:pt x="2748" y="6573"/>
                    <a:pt x="3577" y="6813"/>
                    <a:pt x="4401" y="6813"/>
                  </a:cubicBezTo>
                  <a:cubicBezTo>
                    <a:pt x="5567" y="6813"/>
                    <a:pt x="6721" y="6332"/>
                    <a:pt x="7550" y="5409"/>
                  </a:cubicBezTo>
                  <a:cubicBezTo>
                    <a:pt x="7558" y="5366"/>
                    <a:pt x="7565" y="5322"/>
                    <a:pt x="7574" y="5277"/>
                  </a:cubicBezTo>
                  <a:cubicBezTo>
                    <a:pt x="7574" y="5272"/>
                    <a:pt x="7575" y="5267"/>
                    <a:pt x="7575" y="5262"/>
                  </a:cubicBezTo>
                  <a:cubicBezTo>
                    <a:pt x="7575" y="5254"/>
                    <a:pt x="7577" y="5247"/>
                    <a:pt x="7579" y="5238"/>
                  </a:cubicBezTo>
                  <a:cubicBezTo>
                    <a:pt x="7613" y="5022"/>
                    <a:pt x="7632" y="4804"/>
                    <a:pt x="7635" y="4586"/>
                  </a:cubicBezTo>
                  <a:lnTo>
                    <a:pt x="7635" y="4528"/>
                  </a:lnTo>
                  <a:cubicBezTo>
                    <a:pt x="7630" y="2030"/>
                    <a:pt x="5607" y="6"/>
                    <a:pt x="3109"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5" name="Google Shape;1975;p36"/>
            <p:cNvSpPr/>
            <p:nvPr/>
          </p:nvSpPr>
          <p:spPr>
            <a:xfrm>
              <a:off x="3103725" y="2487975"/>
              <a:ext cx="226400" cy="226400"/>
            </a:xfrm>
            <a:custGeom>
              <a:avLst/>
              <a:gdLst/>
              <a:ahLst/>
              <a:cxnLst/>
              <a:rect l="l" t="t" r="r" b="b"/>
              <a:pathLst>
                <a:path w="9056" h="9056" extrusionOk="0">
                  <a:moveTo>
                    <a:pt x="4528" y="9056"/>
                  </a:moveTo>
                  <a:cubicBezTo>
                    <a:pt x="7022" y="9056"/>
                    <a:pt x="9055" y="7021"/>
                    <a:pt x="9055" y="4528"/>
                  </a:cubicBezTo>
                  <a:cubicBezTo>
                    <a:pt x="9055" y="2034"/>
                    <a:pt x="7022" y="1"/>
                    <a:pt x="4528" y="1"/>
                  </a:cubicBezTo>
                  <a:cubicBezTo>
                    <a:pt x="2035" y="1"/>
                    <a:pt x="0" y="2034"/>
                    <a:pt x="0" y="4528"/>
                  </a:cubicBezTo>
                  <a:cubicBezTo>
                    <a:pt x="0" y="7021"/>
                    <a:pt x="2037" y="9056"/>
                    <a:pt x="4528" y="9056"/>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6" name="Google Shape;1976;p36"/>
            <p:cNvSpPr/>
            <p:nvPr/>
          </p:nvSpPr>
          <p:spPr>
            <a:xfrm>
              <a:off x="3216900" y="2487975"/>
              <a:ext cx="87500" cy="41450"/>
            </a:xfrm>
            <a:custGeom>
              <a:avLst/>
              <a:gdLst/>
              <a:ahLst/>
              <a:cxnLst/>
              <a:rect l="l" t="t" r="r" b="b"/>
              <a:pathLst>
                <a:path w="3500" h="1658" extrusionOk="0">
                  <a:moveTo>
                    <a:pt x="6" y="1"/>
                  </a:moveTo>
                  <a:cubicBezTo>
                    <a:pt x="4" y="1"/>
                    <a:pt x="3" y="1"/>
                    <a:pt x="1" y="1"/>
                  </a:cubicBezTo>
                  <a:cubicBezTo>
                    <a:pt x="1356" y="1"/>
                    <a:pt x="2638" y="609"/>
                    <a:pt x="3496" y="1657"/>
                  </a:cubicBezTo>
                  <a:lnTo>
                    <a:pt x="3500" y="1656"/>
                  </a:lnTo>
                  <a:cubicBezTo>
                    <a:pt x="2643" y="608"/>
                    <a:pt x="1360" y="1"/>
                    <a:pt x="6"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7" name="Google Shape;1977;p36"/>
            <p:cNvSpPr/>
            <p:nvPr/>
          </p:nvSpPr>
          <p:spPr>
            <a:xfrm>
              <a:off x="3304300" y="2529325"/>
              <a:ext cx="22450" cy="44375"/>
            </a:xfrm>
            <a:custGeom>
              <a:avLst/>
              <a:gdLst/>
              <a:ahLst/>
              <a:cxnLst/>
              <a:rect l="l" t="t" r="r" b="b"/>
              <a:pathLst>
                <a:path w="898" h="1775" extrusionOk="0">
                  <a:moveTo>
                    <a:pt x="4" y="0"/>
                  </a:moveTo>
                  <a:lnTo>
                    <a:pt x="0" y="2"/>
                  </a:lnTo>
                  <a:cubicBezTo>
                    <a:pt x="428" y="519"/>
                    <a:pt x="732" y="1124"/>
                    <a:pt x="898" y="1774"/>
                  </a:cubicBezTo>
                  <a:cubicBezTo>
                    <a:pt x="736" y="1124"/>
                    <a:pt x="431"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8" name="Google Shape;1978;p36"/>
            <p:cNvSpPr/>
            <p:nvPr/>
          </p:nvSpPr>
          <p:spPr>
            <a:xfrm>
              <a:off x="3153850" y="2488575"/>
              <a:ext cx="176275" cy="134625"/>
            </a:xfrm>
            <a:custGeom>
              <a:avLst/>
              <a:gdLst/>
              <a:ahLst/>
              <a:cxnLst/>
              <a:rect l="l" t="t" r="r" b="b"/>
              <a:pathLst>
                <a:path w="7051" h="5385" extrusionOk="0">
                  <a:moveTo>
                    <a:pt x="2054" y="1"/>
                  </a:moveTo>
                  <a:lnTo>
                    <a:pt x="2054" y="1"/>
                  </a:lnTo>
                  <a:cubicBezTo>
                    <a:pt x="1319" y="75"/>
                    <a:pt x="616" y="331"/>
                    <a:pt x="3" y="745"/>
                  </a:cubicBezTo>
                  <a:cubicBezTo>
                    <a:pt x="3" y="745"/>
                    <a:pt x="1" y="746"/>
                    <a:pt x="1" y="748"/>
                  </a:cubicBezTo>
                  <a:cubicBezTo>
                    <a:pt x="614" y="334"/>
                    <a:pt x="1319" y="77"/>
                    <a:pt x="2054" y="1"/>
                  </a:cubicBezTo>
                  <a:close/>
                  <a:moveTo>
                    <a:pt x="7050" y="4506"/>
                  </a:moveTo>
                  <a:cubicBezTo>
                    <a:pt x="7050" y="4800"/>
                    <a:pt x="7021" y="5094"/>
                    <a:pt x="6963" y="5384"/>
                  </a:cubicBezTo>
                  <a:lnTo>
                    <a:pt x="6965" y="5383"/>
                  </a:lnTo>
                  <a:cubicBezTo>
                    <a:pt x="7023" y="5094"/>
                    <a:pt x="7050" y="4800"/>
                    <a:pt x="7050" y="450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9" name="Google Shape;1979;p36"/>
            <p:cNvSpPr/>
            <p:nvPr/>
          </p:nvSpPr>
          <p:spPr>
            <a:xfrm>
              <a:off x="3139225" y="2487975"/>
              <a:ext cx="190900" cy="170375"/>
            </a:xfrm>
            <a:custGeom>
              <a:avLst/>
              <a:gdLst/>
              <a:ahLst/>
              <a:cxnLst/>
              <a:rect l="l" t="t" r="r" b="b"/>
              <a:pathLst>
                <a:path w="7636" h="6815" extrusionOk="0">
                  <a:moveTo>
                    <a:pt x="3009" y="1"/>
                  </a:moveTo>
                  <a:cubicBezTo>
                    <a:pt x="2985" y="1"/>
                    <a:pt x="2961" y="2"/>
                    <a:pt x="2937" y="2"/>
                  </a:cubicBezTo>
                  <a:lnTo>
                    <a:pt x="2929" y="2"/>
                  </a:lnTo>
                  <a:lnTo>
                    <a:pt x="2861" y="6"/>
                  </a:lnTo>
                  <a:lnTo>
                    <a:pt x="2830" y="7"/>
                  </a:lnTo>
                  <a:lnTo>
                    <a:pt x="2784" y="11"/>
                  </a:lnTo>
                  <a:lnTo>
                    <a:pt x="2728" y="14"/>
                  </a:lnTo>
                  <a:lnTo>
                    <a:pt x="2697" y="18"/>
                  </a:lnTo>
                  <a:lnTo>
                    <a:pt x="2650" y="23"/>
                  </a:lnTo>
                  <a:lnTo>
                    <a:pt x="2638" y="23"/>
                  </a:lnTo>
                  <a:cubicBezTo>
                    <a:pt x="1904" y="99"/>
                    <a:pt x="1197" y="357"/>
                    <a:pt x="586" y="770"/>
                  </a:cubicBezTo>
                  <a:cubicBezTo>
                    <a:pt x="0" y="1998"/>
                    <a:pt x="43" y="3433"/>
                    <a:pt x="698" y="4627"/>
                  </a:cubicBezTo>
                  <a:lnTo>
                    <a:pt x="988" y="4480"/>
                  </a:lnTo>
                  <a:cubicBezTo>
                    <a:pt x="1132" y="4406"/>
                    <a:pt x="1287" y="4370"/>
                    <a:pt x="1441" y="4370"/>
                  </a:cubicBezTo>
                  <a:cubicBezTo>
                    <a:pt x="1764" y="4370"/>
                    <a:pt x="2079" y="4529"/>
                    <a:pt x="2268" y="4814"/>
                  </a:cubicBezTo>
                  <a:cubicBezTo>
                    <a:pt x="2549" y="5233"/>
                    <a:pt x="2469" y="5797"/>
                    <a:pt x="2084" y="6124"/>
                  </a:cubicBezTo>
                  <a:cubicBezTo>
                    <a:pt x="2794" y="6589"/>
                    <a:pt x="3599" y="6815"/>
                    <a:pt x="4398" y="6815"/>
                  </a:cubicBezTo>
                  <a:cubicBezTo>
                    <a:pt x="5566" y="6815"/>
                    <a:pt x="6720" y="6332"/>
                    <a:pt x="7548" y="5408"/>
                  </a:cubicBezTo>
                  <a:cubicBezTo>
                    <a:pt x="7606" y="5119"/>
                    <a:pt x="7635" y="4824"/>
                    <a:pt x="7635" y="4528"/>
                  </a:cubicBezTo>
                  <a:cubicBezTo>
                    <a:pt x="7630" y="2030"/>
                    <a:pt x="5605" y="6"/>
                    <a:pt x="3108"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0" name="Google Shape;1980;p36"/>
            <p:cNvSpPr/>
            <p:nvPr/>
          </p:nvSpPr>
          <p:spPr>
            <a:xfrm>
              <a:off x="3011175" y="2807225"/>
              <a:ext cx="226350" cy="226325"/>
            </a:xfrm>
            <a:custGeom>
              <a:avLst/>
              <a:gdLst/>
              <a:ahLst/>
              <a:cxnLst/>
              <a:rect l="l" t="t" r="r" b="b"/>
              <a:pathLst>
                <a:path w="9054" h="9053" extrusionOk="0">
                  <a:moveTo>
                    <a:pt x="4526" y="9053"/>
                  </a:moveTo>
                  <a:cubicBezTo>
                    <a:pt x="7019" y="9053"/>
                    <a:pt x="9054" y="7020"/>
                    <a:pt x="9054" y="4525"/>
                  </a:cubicBezTo>
                  <a:cubicBezTo>
                    <a:pt x="9054" y="2032"/>
                    <a:pt x="7019" y="1"/>
                    <a:pt x="4526" y="1"/>
                  </a:cubicBezTo>
                  <a:cubicBezTo>
                    <a:pt x="2032" y="1"/>
                    <a:pt x="0" y="2034"/>
                    <a:pt x="0" y="4525"/>
                  </a:cubicBezTo>
                  <a:cubicBezTo>
                    <a:pt x="0" y="7018"/>
                    <a:pt x="2034" y="9053"/>
                    <a:pt x="4526" y="9053"/>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1" name="Google Shape;1981;p36"/>
            <p:cNvSpPr/>
            <p:nvPr/>
          </p:nvSpPr>
          <p:spPr>
            <a:xfrm>
              <a:off x="3124325" y="2807225"/>
              <a:ext cx="58600" cy="16425"/>
            </a:xfrm>
            <a:custGeom>
              <a:avLst/>
              <a:gdLst/>
              <a:ahLst/>
              <a:cxnLst/>
              <a:rect l="l" t="t" r="r" b="b"/>
              <a:pathLst>
                <a:path w="2344" h="657" extrusionOk="0">
                  <a:moveTo>
                    <a:pt x="10" y="1"/>
                  </a:moveTo>
                  <a:cubicBezTo>
                    <a:pt x="6" y="1"/>
                    <a:pt x="3" y="1"/>
                    <a:pt x="0" y="1"/>
                  </a:cubicBezTo>
                  <a:lnTo>
                    <a:pt x="0" y="1"/>
                  </a:lnTo>
                  <a:cubicBezTo>
                    <a:pt x="3" y="1"/>
                    <a:pt x="6" y="1"/>
                    <a:pt x="9" y="1"/>
                  </a:cubicBezTo>
                  <a:cubicBezTo>
                    <a:pt x="832" y="1"/>
                    <a:pt x="1641" y="229"/>
                    <a:pt x="2343" y="657"/>
                  </a:cubicBezTo>
                  <a:lnTo>
                    <a:pt x="2343" y="653"/>
                  </a:lnTo>
                  <a:cubicBezTo>
                    <a:pt x="1639" y="227"/>
                    <a:pt x="832" y="1"/>
                    <a:pt x="10"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2" name="Google Shape;1982;p36"/>
            <p:cNvSpPr/>
            <p:nvPr/>
          </p:nvSpPr>
          <p:spPr>
            <a:xfrm>
              <a:off x="3182925" y="2823575"/>
              <a:ext cx="54600" cy="96800"/>
            </a:xfrm>
            <a:custGeom>
              <a:avLst/>
              <a:gdLst/>
              <a:ahLst/>
              <a:cxnLst/>
              <a:rect l="l" t="t" r="r" b="b"/>
              <a:pathLst>
                <a:path w="2184" h="3872" extrusionOk="0">
                  <a:moveTo>
                    <a:pt x="1" y="1"/>
                  </a:moveTo>
                  <a:lnTo>
                    <a:pt x="1" y="4"/>
                  </a:lnTo>
                  <a:cubicBezTo>
                    <a:pt x="386" y="237"/>
                    <a:pt x="735" y="529"/>
                    <a:pt x="1034" y="866"/>
                  </a:cubicBezTo>
                  <a:lnTo>
                    <a:pt x="1038" y="864"/>
                  </a:lnTo>
                  <a:cubicBezTo>
                    <a:pt x="736" y="525"/>
                    <a:pt x="387" y="234"/>
                    <a:pt x="1" y="1"/>
                  </a:cubicBezTo>
                  <a:close/>
                  <a:moveTo>
                    <a:pt x="2003" y="2603"/>
                  </a:moveTo>
                  <a:lnTo>
                    <a:pt x="2003" y="2603"/>
                  </a:lnTo>
                  <a:cubicBezTo>
                    <a:pt x="2122" y="3015"/>
                    <a:pt x="2184" y="3442"/>
                    <a:pt x="2184" y="3871"/>
                  </a:cubicBezTo>
                  <a:cubicBezTo>
                    <a:pt x="2184" y="3442"/>
                    <a:pt x="2124" y="3015"/>
                    <a:pt x="2003" y="2603"/>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3" name="Google Shape;1983;p36"/>
            <p:cNvSpPr/>
            <p:nvPr/>
          </p:nvSpPr>
          <p:spPr>
            <a:xfrm>
              <a:off x="3208775" y="2845125"/>
              <a:ext cx="24200" cy="43525"/>
            </a:xfrm>
            <a:custGeom>
              <a:avLst/>
              <a:gdLst/>
              <a:ahLst/>
              <a:cxnLst/>
              <a:rect l="l" t="t" r="r" b="b"/>
              <a:pathLst>
                <a:path w="968" h="1741" extrusionOk="0">
                  <a:moveTo>
                    <a:pt x="4" y="0"/>
                  </a:moveTo>
                  <a:lnTo>
                    <a:pt x="0" y="2"/>
                  </a:lnTo>
                  <a:cubicBezTo>
                    <a:pt x="447" y="503"/>
                    <a:pt x="779" y="1097"/>
                    <a:pt x="968" y="1741"/>
                  </a:cubicBezTo>
                  <a:cubicBezTo>
                    <a:pt x="779" y="1097"/>
                    <a:pt x="450" y="503"/>
                    <a:pt x="2" y="2"/>
                  </a:cubicBezTo>
                  <a:lnTo>
                    <a:pt x="4" y="0"/>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4" name="Google Shape;1984;p36"/>
            <p:cNvSpPr/>
            <p:nvPr/>
          </p:nvSpPr>
          <p:spPr>
            <a:xfrm>
              <a:off x="3061225" y="2807825"/>
              <a:ext cx="51450" cy="18725"/>
            </a:xfrm>
            <a:custGeom>
              <a:avLst/>
              <a:gdLst/>
              <a:ahLst/>
              <a:cxnLst/>
              <a:rect l="l" t="t" r="r" b="b"/>
              <a:pathLst>
                <a:path w="2058" h="749" extrusionOk="0">
                  <a:moveTo>
                    <a:pt x="2058" y="1"/>
                  </a:moveTo>
                  <a:cubicBezTo>
                    <a:pt x="1322" y="76"/>
                    <a:pt x="617" y="331"/>
                    <a:pt x="4" y="743"/>
                  </a:cubicBezTo>
                  <a:cubicBezTo>
                    <a:pt x="4" y="745"/>
                    <a:pt x="1" y="747"/>
                    <a:pt x="1" y="748"/>
                  </a:cubicBezTo>
                  <a:cubicBezTo>
                    <a:pt x="614" y="335"/>
                    <a:pt x="1320" y="77"/>
                    <a:pt x="2058"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5" name="Google Shape;1985;p36"/>
            <p:cNvSpPr/>
            <p:nvPr/>
          </p:nvSpPr>
          <p:spPr>
            <a:xfrm>
              <a:off x="3237475" y="2920350"/>
              <a:ext cx="25" cy="2875"/>
            </a:xfrm>
            <a:custGeom>
              <a:avLst/>
              <a:gdLst/>
              <a:ahLst/>
              <a:cxnLst/>
              <a:rect l="l" t="t" r="r" b="b"/>
              <a:pathLst>
                <a:path w="1" h="115" extrusionOk="0">
                  <a:moveTo>
                    <a:pt x="0" y="99"/>
                  </a:moveTo>
                  <a:cubicBezTo>
                    <a:pt x="0" y="104"/>
                    <a:pt x="0" y="109"/>
                    <a:pt x="0" y="114"/>
                  </a:cubicBezTo>
                  <a:cubicBezTo>
                    <a:pt x="0" y="109"/>
                    <a:pt x="0" y="104"/>
                    <a:pt x="0" y="99"/>
                  </a:cubicBezTo>
                  <a:close/>
                  <a:moveTo>
                    <a:pt x="0" y="0"/>
                  </a:moveTo>
                  <a:lnTo>
                    <a:pt x="0" y="58"/>
                  </a:lnTo>
                  <a:lnTo>
                    <a:pt x="0" y="0"/>
                  </a:ln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6" name="Google Shape;1986;p36"/>
            <p:cNvSpPr/>
            <p:nvPr/>
          </p:nvSpPr>
          <p:spPr>
            <a:xfrm>
              <a:off x="3047325" y="2807225"/>
              <a:ext cx="190125" cy="170250"/>
            </a:xfrm>
            <a:custGeom>
              <a:avLst/>
              <a:gdLst/>
              <a:ahLst/>
              <a:cxnLst/>
              <a:rect l="l" t="t" r="r" b="b"/>
              <a:pathLst>
                <a:path w="7605" h="6810" extrusionOk="0">
                  <a:moveTo>
                    <a:pt x="2982" y="1"/>
                  </a:moveTo>
                  <a:lnTo>
                    <a:pt x="2908" y="3"/>
                  </a:lnTo>
                  <a:lnTo>
                    <a:pt x="2900" y="3"/>
                  </a:lnTo>
                  <a:lnTo>
                    <a:pt x="2833" y="6"/>
                  </a:lnTo>
                  <a:lnTo>
                    <a:pt x="2803" y="8"/>
                  </a:lnTo>
                  <a:lnTo>
                    <a:pt x="2755" y="11"/>
                  </a:lnTo>
                  <a:lnTo>
                    <a:pt x="2699" y="15"/>
                  </a:lnTo>
                  <a:lnTo>
                    <a:pt x="2668" y="18"/>
                  </a:lnTo>
                  <a:lnTo>
                    <a:pt x="2619" y="23"/>
                  </a:lnTo>
                  <a:lnTo>
                    <a:pt x="2612" y="23"/>
                  </a:lnTo>
                  <a:cubicBezTo>
                    <a:pt x="1876" y="98"/>
                    <a:pt x="1170" y="355"/>
                    <a:pt x="555" y="771"/>
                  </a:cubicBezTo>
                  <a:cubicBezTo>
                    <a:pt x="0" y="1945"/>
                    <a:pt x="14" y="3308"/>
                    <a:pt x="591" y="4471"/>
                  </a:cubicBezTo>
                  <a:cubicBezTo>
                    <a:pt x="729" y="4404"/>
                    <a:pt x="876" y="4372"/>
                    <a:pt x="1022" y="4372"/>
                  </a:cubicBezTo>
                  <a:cubicBezTo>
                    <a:pt x="1311" y="4372"/>
                    <a:pt x="1593" y="4498"/>
                    <a:pt x="1788" y="4731"/>
                  </a:cubicBezTo>
                  <a:cubicBezTo>
                    <a:pt x="2079" y="5082"/>
                    <a:pt x="2094" y="5588"/>
                    <a:pt x="1824" y="5955"/>
                  </a:cubicBezTo>
                  <a:cubicBezTo>
                    <a:pt x="2583" y="6529"/>
                    <a:pt x="3479" y="6810"/>
                    <a:pt x="4369" y="6810"/>
                  </a:cubicBezTo>
                  <a:cubicBezTo>
                    <a:pt x="5533" y="6810"/>
                    <a:pt x="6689" y="6331"/>
                    <a:pt x="7519" y="5404"/>
                  </a:cubicBezTo>
                  <a:cubicBezTo>
                    <a:pt x="7569" y="5152"/>
                    <a:pt x="7598" y="4895"/>
                    <a:pt x="7604" y="4637"/>
                  </a:cubicBezTo>
                  <a:cubicBezTo>
                    <a:pt x="7604" y="4632"/>
                    <a:pt x="7604" y="4627"/>
                    <a:pt x="7604" y="4622"/>
                  </a:cubicBezTo>
                  <a:lnTo>
                    <a:pt x="7604" y="4581"/>
                  </a:lnTo>
                  <a:lnTo>
                    <a:pt x="7604" y="4525"/>
                  </a:lnTo>
                  <a:cubicBezTo>
                    <a:pt x="7598" y="2027"/>
                    <a:pt x="5576" y="6"/>
                    <a:pt x="3080"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7" name="Google Shape;1987;p36"/>
            <p:cNvSpPr/>
            <p:nvPr/>
          </p:nvSpPr>
          <p:spPr>
            <a:xfrm>
              <a:off x="3093925" y="3038075"/>
              <a:ext cx="226400" cy="226400"/>
            </a:xfrm>
            <a:custGeom>
              <a:avLst/>
              <a:gdLst/>
              <a:ahLst/>
              <a:cxnLst/>
              <a:rect l="l" t="t" r="r" b="b"/>
              <a:pathLst>
                <a:path w="9056" h="9056" extrusionOk="0">
                  <a:moveTo>
                    <a:pt x="4528" y="9056"/>
                  </a:moveTo>
                  <a:cubicBezTo>
                    <a:pt x="7022" y="9056"/>
                    <a:pt x="9055" y="7021"/>
                    <a:pt x="9055" y="4528"/>
                  </a:cubicBezTo>
                  <a:cubicBezTo>
                    <a:pt x="9055" y="2037"/>
                    <a:pt x="7022" y="1"/>
                    <a:pt x="4528" y="1"/>
                  </a:cubicBezTo>
                  <a:cubicBezTo>
                    <a:pt x="2035" y="1"/>
                    <a:pt x="1" y="2035"/>
                    <a:pt x="1" y="4528"/>
                  </a:cubicBezTo>
                  <a:cubicBezTo>
                    <a:pt x="1" y="7023"/>
                    <a:pt x="2035" y="9056"/>
                    <a:pt x="4528" y="9056"/>
                  </a:cubicBezTo>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8" name="Google Shape;1988;p36"/>
            <p:cNvSpPr/>
            <p:nvPr/>
          </p:nvSpPr>
          <p:spPr>
            <a:xfrm>
              <a:off x="3144075" y="3043475"/>
              <a:ext cx="150550" cy="36050"/>
            </a:xfrm>
            <a:custGeom>
              <a:avLst/>
              <a:gdLst/>
              <a:ahLst/>
              <a:cxnLst/>
              <a:rect l="l" t="t" r="r" b="b"/>
              <a:pathLst>
                <a:path w="6022" h="1442" extrusionOk="0">
                  <a:moveTo>
                    <a:pt x="4075" y="61"/>
                  </a:moveTo>
                  <a:cubicBezTo>
                    <a:pt x="4138" y="84"/>
                    <a:pt x="4200" y="108"/>
                    <a:pt x="4262" y="133"/>
                  </a:cubicBezTo>
                  <a:lnTo>
                    <a:pt x="4262" y="133"/>
                  </a:lnTo>
                  <a:cubicBezTo>
                    <a:pt x="4201" y="108"/>
                    <a:pt x="4139" y="84"/>
                    <a:pt x="4077" y="61"/>
                  </a:cubicBezTo>
                  <a:close/>
                  <a:moveTo>
                    <a:pt x="1145" y="1"/>
                  </a:moveTo>
                  <a:lnTo>
                    <a:pt x="1145" y="1"/>
                  </a:lnTo>
                  <a:cubicBezTo>
                    <a:pt x="739" y="129"/>
                    <a:pt x="356" y="314"/>
                    <a:pt x="2" y="551"/>
                  </a:cubicBezTo>
                  <a:cubicBezTo>
                    <a:pt x="2" y="553"/>
                    <a:pt x="0" y="554"/>
                    <a:pt x="0" y="556"/>
                  </a:cubicBezTo>
                  <a:cubicBezTo>
                    <a:pt x="353" y="318"/>
                    <a:pt x="739" y="130"/>
                    <a:pt x="1145" y="1"/>
                  </a:cubicBezTo>
                  <a:close/>
                  <a:moveTo>
                    <a:pt x="4262" y="133"/>
                  </a:moveTo>
                  <a:lnTo>
                    <a:pt x="4262" y="133"/>
                  </a:lnTo>
                  <a:cubicBezTo>
                    <a:pt x="4944" y="419"/>
                    <a:pt x="5547" y="868"/>
                    <a:pt x="6019" y="1441"/>
                  </a:cubicBezTo>
                  <a:lnTo>
                    <a:pt x="6021" y="1440"/>
                  </a:lnTo>
                  <a:cubicBezTo>
                    <a:pt x="5549" y="867"/>
                    <a:pt x="4946" y="418"/>
                    <a:pt x="4262" y="133"/>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9" name="Google Shape;1989;p36"/>
            <p:cNvSpPr/>
            <p:nvPr/>
          </p:nvSpPr>
          <p:spPr>
            <a:xfrm>
              <a:off x="3294500" y="3079450"/>
              <a:ext cx="22450" cy="44350"/>
            </a:xfrm>
            <a:custGeom>
              <a:avLst/>
              <a:gdLst/>
              <a:ahLst/>
              <a:cxnLst/>
              <a:rect l="l" t="t" r="r" b="b"/>
              <a:pathLst>
                <a:path w="898" h="1774" extrusionOk="0">
                  <a:moveTo>
                    <a:pt x="4" y="1"/>
                  </a:moveTo>
                  <a:lnTo>
                    <a:pt x="1" y="2"/>
                  </a:lnTo>
                  <a:cubicBezTo>
                    <a:pt x="428" y="518"/>
                    <a:pt x="733" y="1125"/>
                    <a:pt x="898" y="1773"/>
                  </a:cubicBezTo>
                  <a:cubicBezTo>
                    <a:pt x="735" y="1123"/>
                    <a:pt x="430" y="518"/>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0" name="Google Shape;1990;p36"/>
            <p:cNvSpPr/>
            <p:nvPr/>
          </p:nvSpPr>
          <p:spPr>
            <a:xfrm>
              <a:off x="3318175" y="3167750"/>
              <a:ext cx="950" cy="5600"/>
            </a:xfrm>
            <a:custGeom>
              <a:avLst/>
              <a:gdLst/>
              <a:ahLst/>
              <a:cxnLst/>
              <a:rect l="l" t="t" r="r" b="b"/>
              <a:pathLst>
                <a:path w="38" h="224" extrusionOk="0">
                  <a:moveTo>
                    <a:pt x="38" y="0"/>
                  </a:moveTo>
                  <a:cubicBezTo>
                    <a:pt x="36" y="4"/>
                    <a:pt x="34" y="9"/>
                    <a:pt x="34" y="14"/>
                  </a:cubicBezTo>
                  <a:cubicBezTo>
                    <a:pt x="36" y="9"/>
                    <a:pt x="38" y="4"/>
                    <a:pt x="38" y="0"/>
                  </a:cubicBezTo>
                  <a:close/>
                  <a:moveTo>
                    <a:pt x="31" y="39"/>
                  </a:moveTo>
                  <a:cubicBezTo>
                    <a:pt x="21" y="101"/>
                    <a:pt x="11" y="162"/>
                    <a:pt x="0" y="222"/>
                  </a:cubicBezTo>
                  <a:lnTo>
                    <a:pt x="0" y="223"/>
                  </a:lnTo>
                  <a:cubicBezTo>
                    <a:pt x="11" y="162"/>
                    <a:pt x="22" y="101"/>
                    <a:pt x="33" y="41"/>
                  </a:cubicBezTo>
                  <a:lnTo>
                    <a:pt x="31" y="39"/>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1" name="Google Shape;1991;p36"/>
            <p:cNvSpPr/>
            <p:nvPr/>
          </p:nvSpPr>
          <p:spPr>
            <a:xfrm>
              <a:off x="3129475" y="3038175"/>
              <a:ext cx="190850" cy="170275"/>
            </a:xfrm>
            <a:custGeom>
              <a:avLst/>
              <a:gdLst/>
              <a:ahLst/>
              <a:cxnLst/>
              <a:rect l="l" t="t" r="r" b="b"/>
              <a:pathLst>
                <a:path w="7634" h="6811" extrusionOk="0">
                  <a:moveTo>
                    <a:pt x="3089" y="0"/>
                  </a:moveTo>
                  <a:cubicBezTo>
                    <a:pt x="2644" y="0"/>
                    <a:pt x="2200" y="68"/>
                    <a:pt x="1773" y="198"/>
                  </a:cubicBezTo>
                  <a:lnTo>
                    <a:pt x="1764" y="201"/>
                  </a:lnTo>
                  <a:lnTo>
                    <a:pt x="1729" y="213"/>
                  </a:lnTo>
                  <a:cubicBezTo>
                    <a:pt x="1323" y="342"/>
                    <a:pt x="937" y="530"/>
                    <a:pt x="584" y="768"/>
                  </a:cubicBezTo>
                  <a:cubicBezTo>
                    <a:pt x="0" y="1997"/>
                    <a:pt x="43" y="3433"/>
                    <a:pt x="698" y="4625"/>
                  </a:cubicBezTo>
                  <a:lnTo>
                    <a:pt x="1379" y="4281"/>
                  </a:lnTo>
                  <a:cubicBezTo>
                    <a:pt x="1522" y="4209"/>
                    <a:pt x="1675" y="4174"/>
                    <a:pt x="1825" y="4174"/>
                  </a:cubicBezTo>
                  <a:cubicBezTo>
                    <a:pt x="2188" y="4174"/>
                    <a:pt x="2538" y="4375"/>
                    <a:pt x="2714" y="4722"/>
                  </a:cubicBezTo>
                  <a:cubicBezTo>
                    <a:pt x="2961" y="5212"/>
                    <a:pt x="2764" y="5810"/>
                    <a:pt x="2273" y="6057"/>
                  </a:cubicBezTo>
                  <a:lnTo>
                    <a:pt x="2110" y="6138"/>
                  </a:lnTo>
                  <a:cubicBezTo>
                    <a:pt x="2814" y="6591"/>
                    <a:pt x="3608" y="6811"/>
                    <a:pt x="4396" y="6811"/>
                  </a:cubicBezTo>
                  <a:cubicBezTo>
                    <a:pt x="5564" y="6811"/>
                    <a:pt x="6719" y="6328"/>
                    <a:pt x="7547" y="5406"/>
                  </a:cubicBezTo>
                  <a:cubicBezTo>
                    <a:pt x="7559" y="5345"/>
                    <a:pt x="7570" y="5284"/>
                    <a:pt x="7579" y="5224"/>
                  </a:cubicBezTo>
                  <a:cubicBezTo>
                    <a:pt x="7581" y="5214"/>
                    <a:pt x="7582" y="5205"/>
                    <a:pt x="7584" y="5197"/>
                  </a:cubicBezTo>
                  <a:cubicBezTo>
                    <a:pt x="7584" y="5192"/>
                    <a:pt x="7586" y="5187"/>
                    <a:pt x="7586" y="5183"/>
                  </a:cubicBezTo>
                  <a:cubicBezTo>
                    <a:pt x="7615" y="4984"/>
                    <a:pt x="7630" y="4783"/>
                    <a:pt x="7633" y="4582"/>
                  </a:cubicBezTo>
                  <a:lnTo>
                    <a:pt x="7633" y="4524"/>
                  </a:lnTo>
                  <a:cubicBezTo>
                    <a:pt x="7633" y="3477"/>
                    <a:pt x="7269" y="2462"/>
                    <a:pt x="6603" y="1653"/>
                  </a:cubicBezTo>
                  <a:cubicBezTo>
                    <a:pt x="5748" y="608"/>
                    <a:pt x="4469" y="0"/>
                    <a:pt x="3119" y="0"/>
                  </a:cubicBezTo>
                  <a:cubicBezTo>
                    <a:pt x="3115" y="0"/>
                    <a:pt x="3111" y="0"/>
                    <a:pt x="3108" y="0"/>
                  </a:cubicBezTo>
                  <a:lnTo>
                    <a:pt x="3106" y="0"/>
                  </a:lnTo>
                  <a:cubicBezTo>
                    <a:pt x="3101" y="0"/>
                    <a:pt x="3095" y="0"/>
                    <a:pt x="3089"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2" name="Google Shape;1992;p36"/>
            <p:cNvSpPr/>
            <p:nvPr/>
          </p:nvSpPr>
          <p:spPr>
            <a:xfrm>
              <a:off x="3089075" y="3313150"/>
              <a:ext cx="226350" cy="226350"/>
            </a:xfrm>
            <a:custGeom>
              <a:avLst/>
              <a:gdLst/>
              <a:ahLst/>
              <a:cxnLst/>
              <a:rect l="l" t="t" r="r" b="b"/>
              <a:pathLst>
                <a:path w="9054" h="9054" extrusionOk="0">
                  <a:moveTo>
                    <a:pt x="4528" y="9054"/>
                  </a:moveTo>
                  <a:cubicBezTo>
                    <a:pt x="7021" y="9054"/>
                    <a:pt x="9054" y="7021"/>
                    <a:pt x="9054" y="4528"/>
                  </a:cubicBezTo>
                  <a:cubicBezTo>
                    <a:pt x="9054" y="2035"/>
                    <a:pt x="7021" y="1"/>
                    <a:pt x="4528" y="1"/>
                  </a:cubicBezTo>
                  <a:cubicBezTo>
                    <a:pt x="2033" y="1"/>
                    <a:pt x="0" y="2034"/>
                    <a:pt x="0" y="4528"/>
                  </a:cubicBezTo>
                  <a:cubicBezTo>
                    <a:pt x="0" y="7021"/>
                    <a:pt x="2033" y="9054"/>
                    <a:pt x="4528" y="9054"/>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3" name="Google Shape;1993;p36"/>
            <p:cNvSpPr/>
            <p:nvPr/>
          </p:nvSpPr>
          <p:spPr>
            <a:xfrm>
              <a:off x="3202250" y="3313150"/>
              <a:ext cx="113225" cy="113225"/>
            </a:xfrm>
            <a:custGeom>
              <a:avLst/>
              <a:gdLst/>
              <a:ahLst/>
              <a:cxnLst/>
              <a:rect l="l" t="t" r="r" b="b"/>
              <a:pathLst>
                <a:path w="4529" h="4529" extrusionOk="0">
                  <a:moveTo>
                    <a:pt x="7" y="1"/>
                  </a:moveTo>
                  <a:cubicBezTo>
                    <a:pt x="5" y="1"/>
                    <a:pt x="3" y="1"/>
                    <a:pt x="1" y="1"/>
                  </a:cubicBezTo>
                  <a:cubicBezTo>
                    <a:pt x="1355" y="1"/>
                    <a:pt x="2637" y="608"/>
                    <a:pt x="3495" y="1656"/>
                  </a:cubicBezTo>
                  <a:lnTo>
                    <a:pt x="3498" y="1654"/>
                  </a:lnTo>
                  <a:cubicBezTo>
                    <a:pt x="2641" y="608"/>
                    <a:pt x="1360" y="1"/>
                    <a:pt x="7" y="1"/>
                  </a:cubicBezTo>
                  <a:close/>
                  <a:moveTo>
                    <a:pt x="4392" y="3428"/>
                  </a:moveTo>
                  <a:lnTo>
                    <a:pt x="4392" y="3430"/>
                  </a:lnTo>
                  <a:cubicBezTo>
                    <a:pt x="4482" y="3789"/>
                    <a:pt x="4527" y="4157"/>
                    <a:pt x="4527" y="4528"/>
                  </a:cubicBezTo>
                  <a:cubicBezTo>
                    <a:pt x="4528" y="4157"/>
                    <a:pt x="4482" y="3787"/>
                    <a:pt x="4392"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4" name="Google Shape;1994;p36"/>
            <p:cNvSpPr/>
            <p:nvPr/>
          </p:nvSpPr>
          <p:spPr>
            <a:xfrm>
              <a:off x="3289600" y="3354525"/>
              <a:ext cx="22475" cy="44375"/>
            </a:xfrm>
            <a:custGeom>
              <a:avLst/>
              <a:gdLst/>
              <a:ahLst/>
              <a:cxnLst/>
              <a:rect l="l" t="t" r="r" b="b"/>
              <a:pathLst>
                <a:path w="899" h="1775" extrusionOk="0">
                  <a:moveTo>
                    <a:pt x="1" y="1"/>
                  </a:moveTo>
                  <a:cubicBezTo>
                    <a:pt x="428" y="518"/>
                    <a:pt x="735" y="1124"/>
                    <a:pt x="898" y="1775"/>
                  </a:cubicBezTo>
                  <a:cubicBezTo>
                    <a:pt x="736" y="1124"/>
                    <a:pt x="430" y="518"/>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5" name="Google Shape;1995;p36"/>
            <p:cNvSpPr/>
            <p:nvPr/>
          </p:nvSpPr>
          <p:spPr>
            <a:xfrm>
              <a:off x="3139175" y="3313800"/>
              <a:ext cx="51175" cy="18650"/>
            </a:xfrm>
            <a:custGeom>
              <a:avLst/>
              <a:gdLst/>
              <a:ahLst/>
              <a:cxnLst/>
              <a:rect l="l" t="t" r="r" b="b"/>
              <a:pathLst>
                <a:path w="2047" h="746" extrusionOk="0">
                  <a:moveTo>
                    <a:pt x="2046" y="0"/>
                  </a:moveTo>
                  <a:lnTo>
                    <a:pt x="2046" y="0"/>
                  </a:lnTo>
                  <a:cubicBezTo>
                    <a:pt x="1314" y="77"/>
                    <a:pt x="613" y="331"/>
                    <a:pt x="4" y="741"/>
                  </a:cubicBezTo>
                  <a:cubicBezTo>
                    <a:pt x="2" y="743"/>
                    <a:pt x="2" y="744"/>
                    <a:pt x="1" y="746"/>
                  </a:cubicBezTo>
                  <a:cubicBezTo>
                    <a:pt x="612" y="334"/>
                    <a:pt x="1314" y="77"/>
                    <a:pt x="204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6" name="Google Shape;1996;p36"/>
            <p:cNvSpPr/>
            <p:nvPr/>
          </p:nvSpPr>
          <p:spPr>
            <a:xfrm>
              <a:off x="3124525" y="3313100"/>
              <a:ext cx="190900" cy="170375"/>
            </a:xfrm>
            <a:custGeom>
              <a:avLst/>
              <a:gdLst/>
              <a:ahLst/>
              <a:cxnLst/>
              <a:rect l="l" t="t" r="r" b="b"/>
              <a:pathLst>
                <a:path w="7636" h="6815" extrusionOk="0">
                  <a:moveTo>
                    <a:pt x="3108" y="1"/>
                  </a:moveTo>
                  <a:lnTo>
                    <a:pt x="3110" y="3"/>
                  </a:lnTo>
                  <a:lnTo>
                    <a:pt x="3011" y="3"/>
                  </a:lnTo>
                  <a:cubicBezTo>
                    <a:pt x="2987" y="3"/>
                    <a:pt x="2962" y="3"/>
                    <a:pt x="2938" y="4"/>
                  </a:cubicBezTo>
                  <a:lnTo>
                    <a:pt x="2933" y="4"/>
                  </a:lnTo>
                  <a:lnTo>
                    <a:pt x="2861" y="8"/>
                  </a:lnTo>
                  <a:lnTo>
                    <a:pt x="2834" y="9"/>
                  </a:lnTo>
                  <a:lnTo>
                    <a:pt x="2781" y="13"/>
                  </a:lnTo>
                  <a:lnTo>
                    <a:pt x="2739" y="16"/>
                  </a:lnTo>
                  <a:lnTo>
                    <a:pt x="2696" y="20"/>
                  </a:lnTo>
                  <a:lnTo>
                    <a:pt x="2654" y="25"/>
                  </a:lnTo>
                  <a:lnTo>
                    <a:pt x="2633" y="26"/>
                  </a:lnTo>
                  <a:cubicBezTo>
                    <a:pt x="1899" y="103"/>
                    <a:pt x="1196" y="360"/>
                    <a:pt x="587" y="772"/>
                  </a:cubicBezTo>
                  <a:cubicBezTo>
                    <a:pt x="1" y="2002"/>
                    <a:pt x="43" y="3437"/>
                    <a:pt x="701" y="4631"/>
                  </a:cubicBezTo>
                  <a:lnTo>
                    <a:pt x="1577" y="4188"/>
                  </a:lnTo>
                  <a:cubicBezTo>
                    <a:pt x="1720" y="4116"/>
                    <a:pt x="1873" y="4081"/>
                    <a:pt x="2023" y="4081"/>
                  </a:cubicBezTo>
                  <a:cubicBezTo>
                    <a:pt x="2386" y="4081"/>
                    <a:pt x="2736" y="4281"/>
                    <a:pt x="2911" y="4627"/>
                  </a:cubicBezTo>
                  <a:cubicBezTo>
                    <a:pt x="3158" y="5118"/>
                    <a:pt x="2962" y="5715"/>
                    <a:pt x="2471" y="5962"/>
                  </a:cubicBezTo>
                  <a:lnTo>
                    <a:pt x="2112" y="6143"/>
                  </a:lnTo>
                  <a:cubicBezTo>
                    <a:pt x="2816" y="6595"/>
                    <a:pt x="3610" y="6815"/>
                    <a:pt x="4398" y="6815"/>
                  </a:cubicBezTo>
                  <a:cubicBezTo>
                    <a:pt x="5566" y="6815"/>
                    <a:pt x="6721" y="6332"/>
                    <a:pt x="7549" y="5409"/>
                  </a:cubicBezTo>
                  <a:cubicBezTo>
                    <a:pt x="7603" y="5138"/>
                    <a:pt x="7632" y="4862"/>
                    <a:pt x="7636" y="4586"/>
                  </a:cubicBezTo>
                  <a:lnTo>
                    <a:pt x="7636" y="4528"/>
                  </a:lnTo>
                  <a:cubicBezTo>
                    <a:pt x="7631" y="2031"/>
                    <a:pt x="5608" y="6"/>
                    <a:pt x="3108"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7" name="Google Shape;1997;p36"/>
            <p:cNvSpPr/>
            <p:nvPr/>
          </p:nvSpPr>
          <p:spPr>
            <a:xfrm>
              <a:off x="3084175" y="3588225"/>
              <a:ext cx="226325" cy="226350"/>
            </a:xfrm>
            <a:custGeom>
              <a:avLst/>
              <a:gdLst/>
              <a:ahLst/>
              <a:cxnLst/>
              <a:rect l="l" t="t" r="r" b="b"/>
              <a:pathLst>
                <a:path w="9053" h="9054" extrusionOk="0">
                  <a:moveTo>
                    <a:pt x="4525" y="9054"/>
                  </a:moveTo>
                  <a:cubicBezTo>
                    <a:pt x="7019" y="9054"/>
                    <a:pt x="9052" y="7021"/>
                    <a:pt x="9052" y="4528"/>
                  </a:cubicBezTo>
                  <a:cubicBezTo>
                    <a:pt x="9052" y="2033"/>
                    <a:pt x="7019" y="0"/>
                    <a:pt x="4525" y="0"/>
                  </a:cubicBezTo>
                  <a:cubicBezTo>
                    <a:pt x="2032" y="0"/>
                    <a:pt x="1" y="2033"/>
                    <a:pt x="1" y="4528"/>
                  </a:cubicBezTo>
                  <a:cubicBezTo>
                    <a:pt x="1" y="7021"/>
                    <a:pt x="2034" y="9054"/>
                    <a:pt x="4525"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8" name="Google Shape;1998;p36"/>
            <p:cNvSpPr/>
            <p:nvPr/>
          </p:nvSpPr>
          <p:spPr>
            <a:xfrm>
              <a:off x="3197325" y="3588225"/>
              <a:ext cx="113200" cy="113200"/>
            </a:xfrm>
            <a:custGeom>
              <a:avLst/>
              <a:gdLst/>
              <a:ahLst/>
              <a:cxnLst/>
              <a:rect l="l" t="t" r="r" b="b"/>
              <a:pathLst>
                <a:path w="4528" h="4528" extrusionOk="0">
                  <a:moveTo>
                    <a:pt x="6" y="0"/>
                  </a:moveTo>
                  <a:cubicBezTo>
                    <a:pt x="4" y="0"/>
                    <a:pt x="2" y="0"/>
                    <a:pt x="0" y="0"/>
                  </a:cubicBezTo>
                  <a:cubicBezTo>
                    <a:pt x="1356" y="0"/>
                    <a:pt x="2638" y="608"/>
                    <a:pt x="3498" y="1657"/>
                  </a:cubicBezTo>
                  <a:lnTo>
                    <a:pt x="3499" y="1655"/>
                  </a:lnTo>
                  <a:cubicBezTo>
                    <a:pt x="2642" y="608"/>
                    <a:pt x="1359" y="0"/>
                    <a:pt x="6" y="0"/>
                  </a:cubicBezTo>
                  <a:close/>
                  <a:moveTo>
                    <a:pt x="4392" y="3430"/>
                  </a:moveTo>
                  <a:cubicBezTo>
                    <a:pt x="4482" y="3789"/>
                    <a:pt x="4528" y="4157"/>
                    <a:pt x="4528" y="4528"/>
                  </a:cubicBezTo>
                  <a:cubicBezTo>
                    <a:pt x="4528" y="4157"/>
                    <a:pt x="4482" y="3789"/>
                    <a:pt x="4393" y="343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9" name="Google Shape;1999;p36"/>
            <p:cNvSpPr/>
            <p:nvPr/>
          </p:nvSpPr>
          <p:spPr>
            <a:xfrm>
              <a:off x="3284725" y="3629600"/>
              <a:ext cx="22400" cy="44375"/>
            </a:xfrm>
            <a:custGeom>
              <a:avLst/>
              <a:gdLst/>
              <a:ahLst/>
              <a:cxnLst/>
              <a:rect l="l" t="t" r="r" b="b"/>
              <a:pathLst>
                <a:path w="896" h="1775" extrusionOk="0">
                  <a:moveTo>
                    <a:pt x="2" y="0"/>
                  </a:moveTo>
                  <a:cubicBezTo>
                    <a:pt x="2" y="1"/>
                    <a:pt x="2" y="1"/>
                    <a:pt x="2" y="1"/>
                  </a:cubicBezTo>
                  <a:lnTo>
                    <a:pt x="2" y="1"/>
                  </a:lnTo>
                  <a:lnTo>
                    <a:pt x="3" y="0"/>
                  </a:lnTo>
                  <a:close/>
                  <a:moveTo>
                    <a:pt x="2" y="1"/>
                  </a:moveTo>
                  <a:lnTo>
                    <a:pt x="0" y="2"/>
                  </a:lnTo>
                  <a:cubicBezTo>
                    <a:pt x="426" y="518"/>
                    <a:pt x="732" y="1124"/>
                    <a:pt x="896" y="1775"/>
                  </a:cubicBezTo>
                  <a:cubicBezTo>
                    <a:pt x="732" y="1125"/>
                    <a:pt x="428" y="519"/>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0" name="Google Shape;2000;p36"/>
            <p:cNvSpPr/>
            <p:nvPr/>
          </p:nvSpPr>
          <p:spPr>
            <a:xfrm>
              <a:off x="3134275" y="3589325"/>
              <a:ext cx="176250" cy="134125"/>
            </a:xfrm>
            <a:custGeom>
              <a:avLst/>
              <a:gdLst/>
              <a:ahLst/>
              <a:cxnLst/>
              <a:rect l="l" t="t" r="r" b="b"/>
              <a:pathLst>
                <a:path w="7050" h="5365" extrusionOk="0">
                  <a:moveTo>
                    <a:pt x="1886" y="1"/>
                  </a:moveTo>
                  <a:lnTo>
                    <a:pt x="1886" y="1"/>
                  </a:lnTo>
                  <a:cubicBezTo>
                    <a:pt x="1746" y="20"/>
                    <a:pt x="1607" y="47"/>
                    <a:pt x="1471" y="79"/>
                  </a:cubicBezTo>
                  <a:lnTo>
                    <a:pt x="1471" y="79"/>
                  </a:lnTo>
                  <a:cubicBezTo>
                    <a:pt x="1607" y="47"/>
                    <a:pt x="1746" y="20"/>
                    <a:pt x="1886" y="1"/>
                  </a:cubicBezTo>
                  <a:close/>
                  <a:moveTo>
                    <a:pt x="1471" y="79"/>
                  </a:moveTo>
                  <a:lnTo>
                    <a:pt x="1471" y="79"/>
                  </a:lnTo>
                  <a:cubicBezTo>
                    <a:pt x="948" y="204"/>
                    <a:pt x="451" y="422"/>
                    <a:pt x="2" y="723"/>
                  </a:cubicBezTo>
                  <a:cubicBezTo>
                    <a:pt x="2" y="724"/>
                    <a:pt x="1" y="726"/>
                    <a:pt x="1" y="726"/>
                  </a:cubicBezTo>
                  <a:cubicBezTo>
                    <a:pt x="449" y="424"/>
                    <a:pt x="947" y="205"/>
                    <a:pt x="1471" y="79"/>
                  </a:cubicBezTo>
                  <a:close/>
                  <a:moveTo>
                    <a:pt x="7048" y="4484"/>
                  </a:moveTo>
                  <a:cubicBezTo>
                    <a:pt x="7050" y="4779"/>
                    <a:pt x="7021" y="5073"/>
                    <a:pt x="6963" y="5363"/>
                  </a:cubicBezTo>
                  <a:lnTo>
                    <a:pt x="6963" y="5364"/>
                  </a:lnTo>
                  <a:cubicBezTo>
                    <a:pt x="7021" y="5075"/>
                    <a:pt x="7050" y="4779"/>
                    <a:pt x="7050" y="4484"/>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1" name="Google Shape;2001;p36"/>
            <p:cNvSpPr/>
            <p:nvPr/>
          </p:nvSpPr>
          <p:spPr>
            <a:xfrm>
              <a:off x="3119675" y="3588175"/>
              <a:ext cx="190825" cy="170375"/>
            </a:xfrm>
            <a:custGeom>
              <a:avLst/>
              <a:gdLst/>
              <a:ahLst/>
              <a:cxnLst/>
              <a:rect l="l" t="t" r="r" b="b"/>
              <a:pathLst>
                <a:path w="7633" h="6815" extrusionOk="0">
                  <a:moveTo>
                    <a:pt x="3105" y="1"/>
                  </a:moveTo>
                  <a:lnTo>
                    <a:pt x="3105" y="2"/>
                  </a:lnTo>
                  <a:lnTo>
                    <a:pt x="3008" y="2"/>
                  </a:lnTo>
                  <a:cubicBezTo>
                    <a:pt x="2984" y="2"/>
                    <a:pt x="2958" y="4"/>
                    <a:pt x="2933" y="4"/>
                  </a:cubicBezTo>
                  <a:lnTo>
                    <a:pt x="2931" y="4"/>
                  </a:lnTo>
                  <a:cubicBezTo>
                    <a:pt x="2907" y="4"/>
                    <a:pt x="2882" y="6"/>
                    <a:pt x="2858" y="8"/>
                  </a:cubicBezTo>
                  <a:lnTo>
                    <a:pt x="2832" y="9"/>
                  </a:lnTo>
                  <a:lnTo>
                    <a:pt x="2773" y="13"/>
                  </a:lnTo>
                  <a:lnTo>
                    <a:pt x="2745" y="16"/>
                  </a:lnTo>
                  <a:lnTo>
                    <a:pt x="2689" y="19"/>
                  </a:lnTo>
                  <a:lnTo>
                    <a:pt x="2653" y="23"/>
                  </a:lnTo>
                  <a:lnTo>
                    <a:pt x="2619" y="26"/>
                  </a:lnTo>
                  <a:cubicBezTo>
                    <a:pt x="2596" y="30"/>
                    <a:pt x="2570" y="33"/>
                    <a:pt x="2545" y="37"/>
                  </a:cubicBezTo>
                  <a:lnTo>
                    <a:pt x="2527" y="38"/>
                  </a:lnTo>
                  <a:lnTo>
                    <a:pt x="2476" y="45"/>
                  </a:lnTo>
                  <a:lnTo>
                    <a:pt x="2470" y="45"/>
                  </a:lnTo>
                  <a:cubicBezTo>
                    <a:pt x="1794" y="140"/>
                    <a:pt x="1150" y="389"/>
                    <a:pt x="585" y="770"/>
                  </a:cubicBezTo>
                  <a:cubicBezTo>
                    <a:pt x="1" y="2000"/>
                    <a:pt x="43" y="3435"/>
                    <a:pt x="699" y="4629"/>
                  </a:cubicBezTo>
                  <a:lnTo>
                    <a:pt x="1771" y="4089"/>
                  </a:lnTo>
                  <a:cubicBezTo>
                    <a:pt x="1915" y="4016"/>
                    <a:pt x="2068" y="3981"/>
                    <a:pt x="2219" y="3981"/>
                  </a:cubicBezTo>
                  <a:cubicBezTo>
                    <a:pt x="2582" y="3981"/>
                    <a:pt x="2932" y="4182"/>
                    <a:pt x="3106" y="4528"/>
                  </a:cubicBezTo>
                  <a:cubicBezTo>
                    <a:pt x="3353" y="5019"/>
                    <a:pt x="3156" y="5616"/>
                    <a:pt x="2665" y="5863"/>
                  </a:cubicBezTo>
                  <a:lnTo>
                    <a:pt x="2112" y="6142"/>
                  </a:lnTo>
                  <a:cubicBezTo>
                    <a:pt x="2816" y="6594"/>
                    <a:pt x="3610" y="6814"/>
                    <a:pt x="4398" y="6814"/>
                  </a:cubicBezTo>
                  <a:cubicBezTo>
                    <a:pt x="5565" y="6814"/>
                    <a:pt x="6719" y="6332"/>
                    <a:pt x="7545" y="5409"/>
                  </a:cubicBezTo>
                  <a:cubicBezTo>
                    <a:pt x="7603" y="5117"/>
                    <a:pt x="7632" y="4823"/>
                    <a:pt x="7632" y="4527"/>
                  </a:cubicBezTo>
                  <a:cubicBezTo>
                    <a:pt x="7629" y="2029"/>
                    <a:pt x="5604" y="4"/>
                    <a:pt x="3105"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2" name="Google Shape;2002;p36"/>
            <p:cNvSpPr/>
            <p:nvPr/>
          </p:nvSpPr>
          <p:spPr>
            <a:xfrm>
              <a:off x="3079275" y="3863300"/>
              <a:ext cx="226325" cy="226350"/>
            </a:xfrm>
            <a:custGeom>
              <a:avLst/>
              <a:gdLst/>
              <a:ahLst/>
              <a:cxnLst/>
              <a:rect l="l" t="t" r="r" b="b"/>
              <a:pathLst>
                <a:path w="9053" h="9054" extrusionOk="0">
                  <a:moveTo>
                    <a:pt x="4525" y="9054"/>
                  </a:moveTo>
                  <a:cubicBezTo>
                    <a:pt x="7019" y="9054"/>
                    <a:pt x="9052" y="7021"/>
                    <a:pt x="9052" y="4526"/>
                  </a:cubicBezTo>
                  <a:cubicBezTo>
                    <a:pt x="9052" y="2033"/>
                    <a:pt x="7019" y="0"/>
                    <a:pt x="4525" y="0"/>
                  </a:cubicBezTo>
                  <a:cubicBezTo>
                    <a:pt x="2032" y="0"/>
                    <a:pt x="1" y="2033"/>
                    <a:pt x="1" y="4526"/>
                  </a:cubicBezTo>
                  <a:cubicBezTo>
                    <a:pt x="1" y="7021"/>
                    <a:pt x="2034" y="9054"/>
                    <a:pt x="4525"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3" name="Google Shape;2003;p36"/>
            <p:cNvSpPr/>
            <p:nvPr/>
          </p:nvSpPr>
          <p:spPr>
            <a:xfrm>
              <a:off x="3192375" y="3863300"/>
              <a:ext cx="113275" cy="113175"/>
            </a:xfrm>
            <a:custGeom>
              <a:avLst/>
              <a:gdLst/>
              <a:ahLst/>
              <a:cxnLst/>
              <a:rect l="l" t="t" r="r" b="b"/>
              <a:pathLst>
                <a:path w="4531" h="4527" extrusionOk="0">
                  <a:moveTo>
                    <a:pt x="7" y="0"/>
                  </a:moveTo>
                  <a:cubicBezTo>
                    <a:pt x="5" y="0"/>
                    <a:pt x="3" y="0"/>
                    <a:pt x="1" y="0"/>
                  </a:cubicBezTo>
                  <a:cubicBezTo>
                    <a:pt x="1356" y="0"/>
                    <a:pt x="2640" y="608"/>
                    <a:pt x="3498" y="1657"/>
                  </a:cubicBezTo>
                  <a:lnTo>
                    <a:pt x="3502" y="1655"/>
                  </a:lnTo>
                  <a:cubicBezTo>
                    <a:pt x="2643" y="608"/>
                    <a:pt x="1362" y="0"/>
                    <a:pt x="7" y="0"/>
                  </a:cubicBezTo>
                  <a:close/>
                  <a:moveTo>
                    <a:pt x="4394" y="3428"/>
                  </a:moveTo>
                  <a:cubicBezTo>
                    <a:pt x="4484" y="3787"/>
                    <a:pt x="4530" y="4157"/>
                    <a:pt x="4530" y="4526"/>
                  </a:cubicBezTo>
                  <a:cubicBezTo>
                    <a:pt x="4530" y="4157"/>
                    <a:pt x="4484" y="3787"/>
                    <a:pt x="4396"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4" name="Google Shape;2004;p36"/>
            <p:cNvSpPr/>
            <p:nvPr/>
          </p:nvSpPr>
          <p:spPr>
            <a:xfrm>
              <a:off x="3279825" y="3904675"/>
              <a:ext cx="22400" cy="44375"/>
            </a:xfrm>
            <a:custGeom>
              <a:avLst/>
              <a:gdLst/>
              <a:ahLst/>
              <a:cxnLst/>
              <a:rect l="l" t="t" r="r" b="b"/>
              <a:pathLst>
                <a:path w="896" h="1775" extrusionOk="0">
                  <a:moveTo>
                    <a:pt x="2" y="0"/>
                  </a:moveTo>
                  <a:cubicBezTo>
                    <a:pt x="2" y="1"/>
                    <a:pt x="2" y="1"/>
                    <a:pt x="2" y="1"/>
                  </a:cubicBezTo>
                  <a:lnTo>
                    <a:pt x="2" y="1"/>
                  </a:lnTo>
                  <a:lnTo>
                    <a:pt x="4" y="0"/>
                  </a:lnTo>
                  <a:close/>
                  <a:moveTo>
                    <a:pt x="2" y="1"/>
                  </a:moveTo>
                  <a:lnTo>
                    <a:pt x="0" y="2"/>
                  </a:lnTo>
                  <a:cubicBezTo>
                    <a:pt x="426" y="518"/>
                    <a:pt x="732" y="1124"/>
                    <a:pt x="896" y="1775"/>
                  </a:cubicBezTo>
                  <a:cubicBezTo>
                    <a:pt x="732" y="1124"/>
                    <a:pt x="428" y="518"/>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5" name="Google Shape;2005;p36"/>
            <p:cNvSpPr/>
            <p:nvPr/>
          </p:nvSpPr>
          <p:spPr>
            <a:xfrm>
              <a:off x="3129350" y="3863775"/>
              <a:ext cx="174925" cy="134700"/>
            </a:xfrm>
            <a:custGeom>
              <a:avLst/>
              <a:gdLst/>
              <a:ahLst/>
              <a:cxnLst/>
              <a:rect l="l" t="t" r="r" b="b"/>
              <a:pathLst>
                <a:path w="6997" h="5388" extrusionOk="0">
                  <a:moveTo>
                    <a:pt x="2106" y="0"/>
                  </a:moveTo>
                  <a:cubicBezTo>
                    <a:pt x="2093" y="0"/>
                    <a:pt x="2083" y="2"/>
                    <a:pt x="2072" y="3"/>
                  </a:cubicBezTo>
                  <a:cubicBezTo>
                    <a:pt x="2083" y="2"/>
                    <a:pt x="2095" y="0"/>
                    <a:pt x="2106" y="0"/>
                  </a:cubicBezTo>
                  <a:close/>
                  <a:moveTo>
                    <a:pt x="1778" y="43"/>
                  </a:moveTo>
                  <a:cubicBezTo>
                    <a:pt x="1713" y="53"/>
                    <a:pt x="1648" y="66"/>
                    <a:pt x="1583" y="79"/>
                  </a:cubicBezTo>
                  <a:lnTo>
                    <a:pt x="1583" y="79"/>
                  </a:lnTo>
                  <a:cubicBezTo>
                    <a:pt x="1648" y="66"/>
                    <a:pt x="1713" y="53"/>
                    <a:pt x="1778" y="43"/>
                  </a:cubicBezTo>
                  <a:close/>
                  <a:moveTo>
                    <a:pt x="1583" y="79"/>
                  </a:moveTo>
                  <a:lnTo>
                    <a:pt x="1583" y="79"/>
                  </a:lnTo>
                  <a:cubicBezTo>
                    <a:pt x="1019" y="199"/>
                    <a:pt x="482" y="425"/>
                    <a:pt x="2" y="749"/>
                  </a:cubicBezTo>
                  <a:cubicBezTo>
                    <a:pt x="2" y="749"/>
                    <a:pt x="0" y="751"/>
                    <a:pt x="0" y="753"/>
                  </a:cubicBezTo>
                  <a:cubicBezTo>
                    <a:pt x="480" y="429"/>
                    <a:pt x="1018" y="199"/>
                    <a:pt x="1583" y="79"/>
                  </a:cubicBezTo>
                  <a:close/>
                  <a:moveTo>
                    <a:pt x="6997" y="5195"/>
                  </a:moveTo>
                  <a:cubicBezTo>
                    <a:pt x="6996" y="5198"/>
                    <a:pt x="6996" y="5202"/>
                    <a:pt x="6995" y="5205"/>
                  </a:cubicBezTo>
                  <a:lnTo>
                    <a:pt x="6995" y="5205"/>
                  </a:lnTo>
                  <a:cubicBezTo>
                    <a:pt x="6996" y="5202"/>
                    <a:pt x="6996" y="5199"/>
                    <a:pt x="6997" y="5197"/>
                  </a:cubicBezTo>
                  <a:lnTo>
                    <a:pt x="6997" y="5195"/>
                  </a:lnTo>
                  <a:close/>
                  <a:moveTo>
                    <a:pt x="6995" y="5205"/>
                  </a:moveTo>
                  <a:lnTo>
                    <a:pt x="6995" y="5205"/>
                  </a:lnTo>
                  <a:cubicBezTo>
                    <a:pt x="6985" y="5265"/>
                    <a:pt x="6976" y="5327"/>
                    <a:pt x="6963" y="5387"/>
                  </a:cubicBezTo>
                  <a:cubicBezTo>
                    <a:pt x="6975" y="5328"/>
                    <a:pt x="6987" y="5266"/>
                    <a:pt x="6995" y="520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6" name="Google Shape;2006;p36"/>
            <p:cNvSpPr/>
            <p:nvPr/>
          </p:nvSpPr>
          <p:spPr>
            <a:xfrm>
              <a:off x="3114775" y="3863300"/>
              <a:ext cx="190775" cy="170300"/>
            </a:xfrm>
            <a:custGeom>
              <a:avLst/>
              <a:gdLst/>
              <a:ahLst/>
              <a:cxnLst/>
              <a:rect l="l" t="t" r="r" b="b"/>
              <a:pathLst>
                <a:path w="7631" h="6812" extrusionOk="0">
                  <a:moveTo>
                    <a:pt x="3010" y="0"/>
                  </a:moveTo>
                  <a:lnTo>
                    <a:pt x="2933" y="2"/>
                  </a:lnTo>
                  <a:lnTo>
                    <a:pt x="2931" y="2"/>
                  </a:lnTo>
                  <a:cubicBezTo>
                    <a:pt x="2906" y="2"/>
                    <a:pt x="2882" y="4"/>
                    <a:pt x="2858" y="5"/>
                  </a:cubicBezTo>
                  <a:lnTo>
                    <a:pt x="2832" y="7"/>
                  </a:lnTo>
                  <a:cubicBezTo>
                    <a:pt x="2812" y="7"/>
                    <a:pt x="2792" y="9"/>
                    <a:pt x="2771" y="11"/>
                  </a:cubicBezTo>
                  <a:lnTo>
                    <a:pt x="2747" y="12"/>
                  </a:lnTo>
                  <a:lnTo>
                    <a:pt x="2689" y="17"/>
                  </a:lnTo>
                  <a:cubicBezTo>
                    <a:pt x="2678" y="17"/>
                    <a:pt x="2667" y="19"/>
                    <a:pt x="2655" y="21"/>
                  </a:cubicBezTo>
                  <a:cubicBezTo>
                    <a:pt x="2645" y="22"/>
                    <a:pt x="2628" y="22"/>
                    <a:pt x="2613" y="24"/>
                  </a:cubicBezTo>
                  <a:cubicBezTo>
                    <a:pt x="2596" y="28"/>
                    <a:pt x="2579" y="29"/>
                    <a:pt x="2562" y="31"/>
                  </a:cubicBezTo>
                  <a:lnTo>
                    <a:pt x="2523" y="36"/>
                  </a:lnTo>
                  <a:lnTo>
                    <a:pt x="2483" y="41"/>
                  </a:lnTo>
                  <a:lnTo>
                    <a:pt x="2456" y="45"/>
                  </a:lnTo>
                  <a:cubicBezTo>
                    <a:pt x="2426" y="50"/>
                    <a:pt x="2397" y="53"/>
                    <a:pt x="2366" y="58"/>
                  </a:cubicBezTo>
                  <a:lnTo>
                    <a:pt x="2361" y="58"/>
                  </a:lnTo>
                  <a:cubicBezTo>
                    <a:pt x="1724" y="165"/>
                    <a:pt x="1118" y="407"/>
                    <a:pt x="583" y="770"/>
                  </a:cubicBezTo>
                  <a:cubicBezTo>
                    <a:pt x="1" y="1999"/>
                    <a:pt x="43" y="3433"/>
                    <a:pt x="699" y="4625"/>
                  </a:cubicBezTo>
                  <a:lnTo>
                    <a:pt x="1967" y="3986"/>
                  </a:lnTo>
                  <a:cubicBezTo>
                    <a:pt x="2110" y="3914"/>
                    <a:pt x="2263" y="3880"/>
                    <a:pt x="2413" y="3880"/>
                  </a:cubicBezTo>
                  <a:cubicBezTo>
                    <a:pt x="2776" y="3880"/>
                    <a:pt x="3126" y="4080"/>
                    <a:pt x="3301" y="4426"/>
                  </a:cubicBezTo>
                  <a:cubicBezTo>
                    <a:pt x="3548" y="4916"/>
                    <a:pt x="3352" y="5514"/>
                    <a:pt x="2861" y="5761"/>
                  </a:cubicBezTo>
                  <a:lnTo>
                    <a:pt x="2111" y="6139"/>
                  </a:lnTo>
                  <a:cubicBezTo>
                    <a:pt x="2815" y="6592"/>
                    <a:pt x="3609" y="6812"/>
                    <a:pt x="4398" y="6812"/>
                  </a:cubicBezTo>
                  <a:cubicBezTo>
                    <a:pt x="5565" y="6812"/>
                    <a:pt x="6719" y="6329"/>
                    <a:pt x="7546" y="5406"/>
                  </a:cubicBezTo>
                  <a:cubicBezTo>
                    <a:pt x="7559" y="5342"/>
                    <a:pt x="7569" y="5279"/>
                    <a:pt x="7580" y="5214"/>
                  </a:cubicBezTo>
                  <a:cubicBezTo>
                    <a:pt x="7583" y="5199"/>
                    <a:pt x="7585" y="5183"/>
                    <a:pt x="7586" y="5170"/>
                  </a:cubicBezTo>
                  <a:lnTo>
                    <a:pt x="7590" y="5148"/>
                  </a:lnTo>
                  <a:lnTo>
                    <a:pt x="7593" y="5127"/>
                  </a:lnTo>
                  <a:cubicBezTo>
                    <a:pt x="7595" y="5112"/>
                    <a:pt x="7597" y="5098"/>
                    <a:pt x="7598" y="5085"/>
                  </a:cubicBezTo>
                  <a:lnTo>
                    <a:pt x="7598" y="5081"/>
                  </a:lnTo>
                  <a:cubicBezTo>
                    <a:pt x="7615" y="4936"/>
                    <a:pt x="7627" y="4788"/>
                    <a:pt x="7631" y="4640"/>
                  </a:cubicBezTo>
                  <a:lnTo>
                    <a:pt x="7631" y="4621"/>
                  </a:lnTo>
                  <a:lnTo>
                    <a:pt x="7631" y="4584"/>
                  </a:lnTo>
                  <a:lnTo>
                    <a:pt x="7631" y="4526"/>
                  </a:lnTo>
                  <a:cubicBezTo>
                    <a:pt x="7626" y="2028"/>
                    <a:pt x="5603" y="5"/>
                    <a:pt x="3105"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7" name="Google Shape;2007;p36"/>
            <p:cNvSpPr/>
            <p:nvPr/>
          </p:nvSpPr>
          <p:spPr>
            <a:xfrm>
              <a:off x="3324050" y="4012625"/>
              <a:ext cx="226400" cy="226350"/>
            </a:xfrm>
            <a:custGeom>
              <a:avLst/>
              <a:gdLst/>
              <a:ahLst/>
              <a:cxnLst/>
              <a:rect l="l" t="t" r="r" b="b"/>
              <a:pathLst>
                <a:path w="9056" h="9054" extrusionOk="0">
                  <a:moveTo>
                    <a:pt x="4530" y="9054"/>
                  </a:moveTo>
                  <a:cubicBezTo>
                    <a:pt x="7022" y="9054"/>
                    <a:pt x="9055" y="7019"/>
                    <a:pt x="9055" y="4526"/>
                  </a:cubicBezTo>
                  <a:cubicBezTo>
                    <a:pt x="9055" y="2032"/>
                    <a:pt x="7022" y="0"/>
                    <a:pt x="4530" y="0"/>
                  </a:cubicBezTo>
                  <a:cubicBezTo>
                    <a:pt x="2038" y="0"/>
                    <a:pt x="0" y="2032"/>
                    <a:pt x="0" y="4526"/>
                  </a:cubicBezTo>
                  <a:cubicBezTo>
                    <a:pt x="0" y="7019"/>
                    <a:pt x="2037" y="9054"/>
                    <a:pt x="4530" y="9054"/>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8" name="Google Shape;2008;p36"/>
            <p:cNvSpPr/>
            <p:nvPr/>
          </p:nvSpPr>
          <p:spPr>
            <a:xfrm>
              <a:off x="3374200" y="4012625"/>
              <a:ext cx="121625" cy="19300"/>
            </a:xfrm>
            <a:custGeom>
              <a:avLst/>
              <a:gdLst/>
              <a:ahLst/>
              <a:cxnLst/>
              <a:rect l="l" t="t" r="r" b="b"/>
              <a:pathLst>
                <a:path w="4865" h="772" extrusionOk="0">
                  <a:moveTo>
                    <a:pt x="2531" y="0"/>
                  </a:moveTo>
                  <a:cubicBezTo>
                    <a:pt x="2528" y="0"/>
                    <a:pt x="2525" y="0"/>
                    <a:pt x="2522" y="0"/>
                  </a:cubicBezTo>
                  <a:lnTo>
                    <a:pt x="2524" y="0"/>
                  </a:lnTo>
                  <a:cubicBezTo>
                    <a:pt x="3349" y="0"/>
                    <a:pt x="4160" y="227"/>
                    <a:pt x="4865" y="656"/>
                  </a:cubicBezTo>
                  <a:cubicBezTo>
                    <a:pt x="4865" y="656"/>
                    <a:pt x="4865" y="654"/>
                    <a:pt x="4865" y="653"/>
                  </a:cubicBezTo>
                  <a:cubicBezTo>
                    <a:pt x="4161" y="227"/>
                    <a:pt x="3354" y="0"/>
                    <a:pt x="2531" y="0"/>
                  </a:cubicBezTo>
                  <a:close/>
                  <a:moveTo>
                    <a:pt x="2220" y="11"/>
                  </a:moveTo>
                  <a:lnTo>
                    <a:pt x="2220" y="11"/>
                  </a:lnTo>
                  <a:cubicBezTo>
                    <a:pt x="1427" y="62"/>
                    <a:pt x="662" y="322"/>
                    <a:pt x="2" y="767"/>
                  </a:cubicBezTo>
                  <a:cubicBezTo>
                    <a:pt x="0" y="768"/>
                    <a:pt x="0" y="770"/>
                    <a:pt x="0" y="772"/>
                  </a:cubicBezTo>
                  <a:cubicBezTo>
                    <a:pt x="659" y="326"/>
                    <a:pt x="1427" y="63"/>
                    <a:pt x="2220" y="1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9" name="Google Shape;2009;p36"/>
            <p:cNvSpPr/>
            <p:nvPr/>
          </p:nvSpPr>
          <p:spPr>
            <a:xfrm>
              <a:off x="3548250" y="4144400"/>
              <a:ext cx="650" cy="3400"/>
            </a:xfrm>
            <a:custGeom>
              <a:avLst/>
              <a:gdLst/>
              <a:ahLst/>
              <a:cxnLst/>
              <a:rect l="l" t="t" r="r" b="b"/>
              <a:pathLst>
                <a:path w="26" h="136" extrusionOk="0">
                  <a:moveTo>
                    <a:pt x="24" y="1"/>
                  </a:moveTo>
                  <a:cubicBezTo>
                    <a:pt x="17" y="45"/>
                    <a:pt x="9" y="91"/>
                    <a:pt x="0" y="136"/>
                  </a:cubicBezTo>
                  <a:cubicBezTo>
                    <a:pt x="9" y="91"/>
                    <a:pt x="17" y="45"/>
                    <a:pt x="26" y="1"/>
                  </a:cubicBezTo>
                  <a:close/>
                </a:path>
              </a:pathLst>
            </a:custGeom>
            <a:solidFill>
              <a:srgbClr val="136C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0" name="Google Shape;2010;p36"/>
            <p:cNvSpPr/>
            <p:nvPr/>
          </p:nvSpPr>
          <p:spPr>
            <a:xfrm>
              <a:off x="3495850" y="4028875"/>
              <a:ext cx="54600" cy="96875"/>
            </a:xfrm>
            <a:custGeom>
              <a:avLst/>
              <a:gdLst/>
              <a:ahLst/>
              <a:cxnLst/>
              <a:rect l="l" t="t" r="r" b="b"/>
              <a:pathLst>
                <a:path w="2184" h="3875" extrusionOk="0">
                  <a:moveTo>
                    <a:pt x="0" y="1"/>
                  </a:moveTo>
                  <a:lnTo>
                    <a:pt x="0" y="3"/>
                  </a:lnTo>
                  <a:cubicBezTo>
                    <a:pt x="0" y="3"/>
                    <a:pt x="0" y="4"/>
                    <a:pt x="0" y="6"/>
                  </a:cubicBezTo>
                  <a:cubicBezTo>
                    <a:pt x="438" y="272"/>
                    <a:pt x="826" y="609"/>
                    <a:pt x="1151" y="1004"/>
                  </a:cubicBezTo>
                  <a:lnTo>
                    <a:pt x="1155" y="1002"/>
                  </a:lnTo>
                  <a:cubicBezTo>
                    <a:pt x="830" y="605"/>
                    <a:pt x="440" y="266"/>
                    <a:pt x="0" y="1"/>
                  </a:cubicBezTo>
                  <a:close/>
                  <a:moveTo>
                    <a:pt x="2049" y="2776"/>
                  </a:moveTo>
                  <a:lnTo>
                    <a:pt x="2049" y="2778"/>
                  </a:lnTo>
                  <a:cubicBezTo>
                    <a:pt x="2137" y="3136"/>
                    <a:pt x="2183" y="3505"/>
                    <a:pt x="2183" y="3875"/>
                  </a:cubicBezTo>
                  <a:cubicBezTo>
                    <a:pt x="2183" y="3505"/>
                    <a:pt x="2139" y="3136"/>
                    <a:pt x="2049" y="2776"/>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1" name="Google Shape;2011;p36"/>
            <p:cNvSpPr/>
            <p:nvPr/>
          </p:nvSpPr>
          <p:spPr>
            <a:xfrm>
              <a:off x="3524625" y="4053925"/>
              <a:ext cx="22450" cy="44400"/>
            </a:xfrm>
            <a:custGeom>
              <a:avLst/>
              <a:gdLst/>
              <a:ahLst/>
              <a:cxnLst/>
              <a:rect l="l" t="t" r="r" b="b"/>
              <a:pathLst>
                <a:path w="898" h="1776" extrusionOk="0">
                  <a:moveTo>
                    <a:pt x="4" y="0"/>
                  </a:moveTo>
                  <a:lnTo>
                    <a:pt x="0" y="2"/>
                  </a:lnTo>
                  <a:cubicBezTo>
                    <a:pt x="428" y="519"/>
                    <a:pt x="734" y="1126"/>
                    <a:pt x="898" y="1776"/>
                  </a:cubicBezTo>
                  <a:cubicBezTo>
                    <a:pt x="736" y="1126"/>
                    <a:pt x="431"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2" name="Google Shape;2012;p36"/>
            <p:cNvSpPr/>
            <p:nvPr/>
          </p:nvSpPr>
          <p:spPr>
            <a:xfrm>
              <a:off x="3359600" y="4012575"/>
              <a:ext cx="190875" cy="170325"/>
            </a:xfrm>
            <a:custGeom>
              <a:avLst/>
              <a:gdLst/>
              <a:ahLst/>
              <a:cxnLst/>
              <a:rect l="l" t="t" r="r" b="b"/>
              <a:pathLst>
                <a:path w="7635" h="6813" extrusionOk="0">
                  <a:moveTo>
                    <a:pt x="3111" y="1"/>
                  </a:moveTo>
                  <a:lnTo>
                    <a:pt x="3108" y="2"/>
                  </a:lnTo>
                  <a:lnTo>
                    <a:pt x="3010" y="2"/>
                  </a:lnTo>
                  <a:lnTo>
                    <a:pt x="2946" y="4"/>
                  </a:lnTo>
                  <a:lnTo>
                    <a:pt x="2917" y="6"/>
                  </a:lnTo>
                  <a:lnTo>
                    <a:pt x="2867" y="8"/>
                  </a:lnTo>
                  <a:lnTo>
                    <a:pt x="2825" y="9"/>
                  </a:lnTo>
                  <a:lnTo>
                    <a:pt x="2806" y="11"/>
                  </a:lnTo>
                  <a:cubicBezTo>
                    <a:pt x="2011" y="64"/>
                    <a:pt x="1245" y="326"/>
                    <a:pt x="584" y="772"/>
                  </a:cubicBezTo>
                  <a:cubicBezTo>
                    <a:pt x="0" y="2001"/>
                    <a:pt x="43" y="3437"/>
                    <a:pt x="700" y="4629"/>
                  </a:cubicBezTo>
                  <a:lnTo>
                    <a:pt x="2166" y="3890"/>
                  </a:lnTo>
                  <a:cubicBezTo>
                    <a:pt x="2309" y="3818"/>
                    <a:pt x="2462" y="3783"/>
                    <a:pt x="2612" y="3783"/>
                  </a:cubicBezTo>
                  <a:cubicBezTo>
                    <a:pt x="2976" y="3783"/>
                    <a:pt x="3326" y="3984"/>
                    <a:pt x="3501" y="4331"/>
                  </a:cubicBezTo>
                  <a:cubicBezTo>
                    <a:pt x="3748" y="4821"/>
                    <a:pt x="3550" y="5417"/>
                    <a:pt x="3060" y="5664"/>
                  </a:cubicBezTo>
                  <a:lnTo>
                    <a:pt x="2115" y="6141"/>
                  </a:lnTo>
                  <a:cubicBezTo>
                    <a:pt x="2818" y="6593"/>
                    <a:pt x="3612" y="6812"/>
                    <a:pt x="4400" y="6812"/>
                  </a:cubicBezTo>
                  <a:cubicBezTo>
                    <a:pt x="5567" y="6812"/>
                    <a:pt x="6722" y="6330"/>
                    <a:pt x="7548" y="5407"/>
                  </a:cubicBezTo>
                  <a:cubicBezTo>
                    <a:pt x="7558" y="5363"/>
                    <a:pt x="7567" y="5317"/>
                    <a:pt x="7574" y="5272"/>
                  </a:cubicBezTo>
                  <a:cubicBezTo>
                    <a:pt x="7574" y="5271"/>
                    <a:pt x="7574" y="5267"/>
                    <a:pt x="7575" y="5265"/>
                  </a:cubicBezTo>
                  <a:cubicBezTo>
                    <a:pt x="7577" y="5255"/>
                    <a:pt x="7579" y="5243"/>
                    <a:pt x="7581" y="5235"/>
                  </a:cubicBezTo>
                  <a:cubicBezTo>
                    <a:pt x="7615" y="5019"/>
                    <a:pt x="7632" y="4801"/>
                    <a:pt x="7635" y="4583"/>
                  </a:cubicBezTo>
                  <a:lnTo>
                    <a:pt x="7635" y="4527"/>
                  </a:lnTo>
                  <a:cubicBezTo>
                    <a:pt x="7635" y="3478"/>
                    <a:pt x="7271" y="2463"/>
                    <a:pt x="6603" y="1654"/>
                  </a:cubicBezTo>
                  <a:cubicBezTo>
                    <a:pt x="6278" y="1259"/>
                    <a:pt x="5888" y="922"/>
                    <a:pt x="5452" y="656"/>
                  </a:cubicBezTo>
                  <a:cubicBezTo>
                    <a:pt x="4746" y="227"/>
                    <a:pt x="3937" y="1"/>
                    <a:pt x="3111"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3" name="Google Shape;2013;p36"/>
            <p:cNvSpPr/>
            <p:nvPr/>
          </p:nvSpPr>
          <p:spPr>
            <a:xfrm>
              <a:off x="3051650" y="4107175"/>
              <a:ext cx="401625" cy="223400"/>
            </a:xfrm>
            <a:custGeom>
              <a:avLst/>
              <a:gdLst/>
              <a:ahLst/>
              <a:cxnLst/>
              <a:rect l="l" t="t" r="r" b="b"/>
              <a:pathLst>
                <a:path w="16065" h="8936" extrusionOk="0">
                  <a:moveTo>
                    <a:pt x="14930" y="1"/>
                  </a:moveTo>
                  <a:cubicBezTo>
                    <a:pt x="14780" y="1"/>
                    <a:pt x="14627" y="35"/>
                    <a:pt x="14484" y="107"/>
                  </a:cubicBezTo>
                  <a:lnTo>
                    <a:pt x="687" y="7054"/>
                  </a:lnTo>
                  <a:cubicBezTo>
                    <a:pt x="197" y="7301"/>
                    <a:pt x="1" y="7899"/>
                    <a:pt x="248" y="8389"/>
                  </a:cubicBezTo>
                  <a:cubicBezTo>
                    <a:pt x="422" y="8735"/>
                    <a:pt x="772" y="8935"/>
                    <a:pt x="1135" y="8935"/>
                  </a:cubicBezTo>
                  <a:cubicBezTo>
                    <a:pt x="1285" y="8935"/>
                    <a:pt x="1437" y="8901"/>
                    <a:pt x="1581" y="8829"/>
                  </a:cubicBezTo>
                  <a:lnTo>
                    <a:pt x="15378" y="1882"/>
                  </a:lnTo>
                  <a:cubicBezTo>
                    <a:pt x="15867" y="1635"/>
                    <a:pt x="16064" y="1037"/>
                    <a:pt x="15817" y="547"/>
                  </a:cubicBezTo>
                  <a:cubicBezTo>
                    <a:pt x="15643" y="200"/>
                    <a:pt x="15293" y="1"/>
                    <a:pt x="14930"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4" name="Google Shape;2014;p36"/>
            <p:cNvSpPr/>
            <p:nvPr/>
          </p:nvSpPr>
          <p:spPr>
            <a:xfrm>
              <a:off x="2968100" y="3960375"/>
              <a:ext cx="235375" cy="139700"/>
            </a:xfrm>
            <a:custGeom>
              <a:avLst/>
              <a:gdLst/>
              <a:ahLst/>
              <a:cxnLst/>
              <a:rect l="l" t="t" r="r" b="b"/>
              <a:pathLst>
                <a:path w="9415" h="5588" extrusionOk="0">
                  <a:moveTo>
                    <a:pt x="8281" y="0"/>
                  </a:moveTo>
                  <a:cubicBezTo>
                    <a:pt x="8130" y="0"/>
                    <a:pt x="7978" y="34"/>
                    <a:pt x="7834" y="107"/>
                  </a:cubicBezTo>
                  <a:lnTo>
                    <a:pt x="688" y="3706"/>
                  </a:lnTo>
                  <a:cubicBezTo>
                    <a:pt x="198" y="3953"/>
                    <a:pt x="0" y="4551"/>
                    <a:pt x="247" y="5041"/>
                  </a:cubicBezTo>
                  <a:cubicBezTo>
                    <a:pt x="422" y="5388"/>
                    <a:pt x="771" y="5587"/>
                    <a:pt x="1135" y="5587"/>
                  </a:cubicBezTo>
                  <a:cubicBezTo>
                    <a:pt x="1285" y="5587"/>
                    <a:pt x="1438" y="5553"/>
                    <a:pt x="1582" y="5480"/>
                  </a:cubicBezTo>
                  <a:lnTo>
                    <a:pt x="1582" y="5480"/>
                  </a:lnTo>
                  <a:lnTo>
                    <a:pt x="1580" y="5482"/>
                  </a:lnTo>
                  <a:lnTo>
                    <a:pt x="1580" y="5482"/>
                  </a:lnTo>
                  <a:lnTo>
                    <a:pt x="8728" y="1879"/>
                  </a:lnTo>
                  <a:cubicBezTo>
                    <a:pt x="9219" y="1632"/>
                    <a:pt x="9415" y="1035"/>
                    <a:pt x="9168" y="546"/>
                  </a:cubicBezTo>
                  <a:cubicBezTo>
                    <a:pt x="8993" y="199"/>
                    <a:pt x="8643" y="0"/>
                    <a:pt x="8281"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5" name="Google Shape;2015;p36"/>
            <p:cNvSpPr/>
            <p:nvPr/>
          </p:nvSpPr>
          <p:spPr>
            <a:xfrm>
              <a:off x="2968150" y="3687775"/>
              <a:ext cx="235375" cy="139675"/>
            </a:xfrm>
            <a:custGeom>
              <a:avLst/>
              <a:gdLst/>
              <a:ahLst/>
              <a:cxnLst/>
              <a:rect l="l" t="t" r="r" b="b"/>
              <a:pathLst>
                <a:path w="9415" h="5587" extrusionOk="0">
                  <a:moveTo>
                    <a:pt x="8279" y="0"/>
                  </a:moveTo>
                  <a:cubicBezTo>
                    <a:pt x="8128" y="0"/>
                    <a:pt x="7976" y="34"/>
                    <a:pt x="7832" y="107"/>
                  </a:cubicBezTo>
                  <a:lnTo>
                    <a:pt x="686" y="3706"/>
                  </a:lnTo>
                  <a:cubicBezTo>
                    <a:pt x="196" y="3953"/>
                    <a:pt x="0" y="4551"/>
                    <a:pt x="247" y="5041"/>
                  </a:cubicBezTo>
                  <a:cubicBezTo>
                    <a:pt x="422" y="5387"/>
                    <a:pt x="771" y="5587"/>
                    <a:pt x="1134" y="5587"/>
                  </a:cubicBezTo>
                  <a:cubicBezTo>
                    <a:pt x="1284" y="5587"/>
                    <a:pt x="1437" y="5553"/>
                    <a:pt x="1580" y="5480"/>
                  </a:cubicBezTo>
                  <a:lnTo>
                    <a:pt x="1578" y="5479"/>
                  </a:lnTo>
                  <a:lnTo>
                    <a:pt x="8726" y="1883"/>
                  </a:lnTo>
                  <a:cubicBezTo>
                    <a:pt x="9217" y="1636"/>
                    <a:pt x="9414" y="1038"/>
                    <a:pt x="9167" y="548"/>
                  </a:cubicBezTo>
                  <a:cubicBezTo>
                    <a:pt x="8993" y="201"/>
                    <a:pt x="8642" y="0"/>
                    <a:pt x="8279"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6" name="Google Shape;2016;p36"/>
            <p:cNvSpPr/>
            <p:nvPr/>
          </p:nvSpPr>
          <p:spPr>
            <a:xfrm>
              <a:off x="2968150" y="3415150"/>
              <a:ext cx="235325" cy="139700"/>
            </a:xfrm>
            <a:custGeom>
              <a:avLst/>
              <a:gdLst/>
              <a:ahLst/>
              <a:cxnLst/>
              <a:rect l="l" t="t" r="r" b="b"/>
              <a:pathLst>
                <a:path w="9413" h="5588" extrusionOk="0">
                  <a:moveTo>
                    <a:pt x="8279" y="1"/>
                  </a:moveTo>
                  <a:cubicBezTo>
                    <a:pt x="8128" y="1"/>
                    <a:pt x="7976" y="35"/>
                    <a:pt x="7832" y="108"/>
                  </a:cubicBezTo>
                  <a:lnTo>
                    <a:pt x="686" y="3709"/>
                  </a:lnTo>
                  <a:cubicBezTo>
                    <a:pt x="196" y="3954"/>
                    <a:pt x="0" y="4552"/>
                    <a:pt x="247" y="5042"/>
                  </a:cubicBezTo>
                  <a:cubicBezTo>
                    <a:pt x="422" y="5388"/>
                    <a:pt x="771" y="5588"/>
                    <a:pt x="1134" y="5588"/>
                  </a:cubicBezTo>
                  <a:cubicBezTo>
                    <a:pt x="1284" y="5588"/>
                    <a:pt x="1437" y="5553"/>
                    <a:pt x="1580" y="5481"/>
                  </a:cubicBezTo>
                  <a:lnTo>
                    <a:pt x="1578" y="5481"/>
                  </a:lnTo>
                  <a:lnTo>
                    <a:pt x="8726" y="1882"/>
                  </a:lnTo>
                  <a:cubicBezTo>
                    <a:pt x="9217" y="1633"/>
                    <a:pt x="9413" y="1037"/>
                    <a:pt x="9166" y="547"/>
                  </a:cubicBezTo>
                  <a:cubicBezTo>
                    <a:pt x="8991" y="200"/>
                    <a:pt x="8641" y="1"/>
                    <a:pt x="827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7" name="Google Shape;2017;p36"/>
            <p:cNvSpPr/>
            <p:nvPr/>
          </p:nvSpPr>
          <p:spPr>
            <a:xfrm>
              <a:off x="2968150" y="3142525"/>
              <a:ext cx="235375" cy="139725"/>
            </a:xfrm>
            <a:custGeom>
              <a:avLst/>
              <a:gdLst/>
              <a:ahLst/>
              <a:cxnLst/>
              <a:rect l="l" t="t" r="r" b="b"/>
              <a:pathLst>
                <a:path w="9415" h="5589" extrusionOk="0">
                  <a:moveTo>
                    <a:pt x="8279" y="0"/>
                  </a:moveTo>
                  <a:cubicBezTo>
                    <a:pt x="8128" y="0"/>
                    <a:pt x="7976" y="35"/>
                    <a:pt x="7832" y="107"/>
                  </a:cubicBezTo>
                  <a:lnTo>
                    <a:pt x="686" y="3710"/>
                  </a:lnTo>
                  <a:cubicBezTo>
                    <a:pt x="196" y="3957"/>
                    <a:pt x="0" y="4552"/>
                    <a:pt x="247" y="5043"/>
                  </a:cubicBezTo>
                  <a:cubicBezTo>
                    <a:pt x="422" y="5389"/>
                    <a:pt x="771" y="5589"/>
                    <a:pt x="1134" y="5589"/>
                  </a:cubicBezTo>
                  <a:cubicBezTo>
                    <a:pt x="1284" y="5589"/>
                    <a:pt x="1437" y="5554"/>
                    <a:pt x="1580" y="5482"/>
                  </a:cubicBezTo>
                  <a:lnTo>
                    <a:pt x="1578" y="5482"/>
                  </a:lnTo>
                  <a:lnTo>
                    <a:pt x="8726" y="1883"/>
                  </a:lnTo>
                  <a:cubicBezTo>
                    <a:pt x="9217" y="1636"/>
                    <a:pt x="9414" y="1038"/>
                    <a:pt x="9167" y="548"/>
                  </a:cubicBezTo>
                  <a:cubicBezTo>
                    <a:pt x="8993" y="201"/>
                    <a:pt x="8642" y="0"/>
                    <a:pt x="8279"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8" name="Google Shape;2018;p36"/>
            <p:cNvSpPr/>
            <p:nvPr/>
          </p:nvSpPr>
          <p:spPr>
            <a:xfrm>
              <a:off x="2865900" y="2916575"/>
              <a:ext cx="235425" cy="139675"/>
            </a:xfrm>
            <a:custGeom>
              <a:avLst/>
              <a:gdLst/>
              <a:ahLst/>
              <a:cxnLst/>
              <a:rect l="l" t="t" r="r" b="b"/>
              <a:pathLst>
                <a:path w="9417" h="5587" extrusionOk="0">
                  <a:moveTo>
                    <a:pt x="8282" y="0"/>
                  </a:moveTo>
                  <a:cubicBezTo>
                    <a:pt x="8131" y="0"/>
                    <a:pt x="7978" y="34"/>
                    <a:pt x="7834" y="107"/>
                  </a:cubicBezTo>
                  <a:lnTo>
                    <a:pt x="688" y="3706"/>
                  </a:lnTo>
                  <a:cubicBezTo>
                    <a:pt x="198" y="3953"/>
                    <a:pt x="0" y="4551"/>
                    <a:pt x="247" y="5040"/>
                  </a:cubicBezTo>
                  <a:cubicBezTo>
                    <a:pt x="422" y="5387"/>
                    <a:pt x="772" y="5587"/>
                    <a:pt x="1136" y="5587"/>
                  </a:cubicBezTo>
                  <a:cubicBezTo>
                    <a:pt x="1286" y="5587"/>
                    <a:pt x="1439" y="5553"/>
                    <a:pt x="1582" y="5481"/>
                  </a:cubicBezTo>
                  <a:lnTo>
                    <a:pt x="1580" y="5481"/>
                  </a:lnTo>
                  <a:lnTo>
                    <a:pt x="8728" y="1881"/>
                  </a:lnTo>
                  <a:cubicBezTo>
                    <a:pt x="9219" y="1634"/>
                    <a:pt x="9416" y="1036"/>
                    <a:pt x="9169" y="546"/>
                  </a:cubicBezTo>
                  <a:cubicBezTo>
                    <a:pt x="8995" y="199"/>
                    <a:pt x="8645" y="0"/>
                    <a:pt x="8282"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9" name="Google Shape;2019;p36"/>
            <p:cNvSpPr/>
            <p:nvPr/>
          </p:nvSpPr>
          <p:spPr>
            <a:xfrm>
              <a:off x="2968100" y="2597500"/>
              <a:ext cx="235025" cy="139550"/>
            </a:xfrm>
            <a:custGeom>
              <a:avLst/>
              <a:gdLst/>
              <a:ahLst/>
              <a:cxnLst/>
              <a:rect l="l" t="t" r="r" b="b"/>
              <a:pathLst>
                <a:path w="9401" h="5582" extrusionOk="0">
                  <a:moveTo>
                    <a:pt x="8269" y="1"/>
                  </a:moveTo>
                  <a:cubicBezTo>
                    <a:pt x="8123" y="1"/>
                    <a:pt x="7975" y="33"/>
                    <a:pt x="7834" y="101"/>
                  </a:cubicBezTo>
                  <a:lnTo>
                    <a:pt x="688" y="3701"/>
                  </a:lnTo>
                  <a:cubicBezTo>
                    <a:pt x="198" y="3948"/>
                    <a:pt x="0" y="4545"/>
                    <a:pt x="247" y="5036"/>
                  </a:cubicBezTo>
                  <a:cubicBezTo>
                    <a:pt x="422" y="5382"/>
                    <a:pt x="771" y="5582"/>
                    <a:pt x="1135" y="5582"/>
                  </a:cubicBezTo>
                  <a:cubicBezTo>
                    <a:pt x="1285" y="5582"/>
                    <a:pt x="1438" y="5547"/>
                    <a:pt x="1582" y="5475"/>
                  </a:cubicBezTo>
                  <a:lnTo>
                    <a:pt x="1580" y="5475"/>
                  </a:lnTo>
                  <a:lnTo>
                    <a:pt x="8728" y="1877"/>
                  </a:lnTo>
                  <a:cubicBezTo>
                    <a:pt x="9210" y="1625"/>
                    <a:pt x="9401" y="1033"/>
                    <a:pt x="9156" y="547"/>
                  </a:cubicBezTo>
                  <a:cubicBezTo>
                    <a:pt x="8982" y="201"/>
                    <a:pt x="8632" y="1"/>
                    <a:pt x="826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0" name="Google Shape;2020;p36"/>
            <p:cNvSpPr/>
            <p:nvPr/>
          </p:nvSpPr>
          <p:spPr>
            <a:xfrm>
              <a:off x="2968100" y="2324775"/>
              <a:ext cx="235425" cy="139700"/>
            </a:xfrm>
            <a:custGeom>
              <a:avLst/>
              <a:gdLst/>
              <a:ahLst/>
              <a:cxnLst/>
              <a:rect l="l" t="t" r="r" b="b"/>
              <a:pathLst>
                <a:path w="9417" h="5588" extrusionOk="0">
                  <a:moveTo>
                    <a:pt x="8282" y="0"/>
                  </a:moveTo>
                  <a:cubicBezTo>
                    <a:pt x="8131" y="0"/>
                    <a:pt x="7978" y="35"/>
                    <a:pt x="7834" y="108"/>
                  </a:cubicBezTo>
                  <a:lnTo>
                    <a:pt x="688" y="3707"/>
                  </a:lnTo>
                  <a:cubicBezTo>
                    <a:pt x="198" y="3954"/>
                    <a:pt x="0" y="4550"/>
                    <a:pt x="247" y="5041"/>
                  </a:cubicBezTo>
                  <a:cubicBezTo>
                    <a:pt x="422" y="5388"/>
                    <a:pt x="772" y="5588"/>
                    <a:pt x="1136" y="5588"/>
                  </a:cubicBezTo>
                  <a:cubicBezTo>
                    <a:pt x="1286" y="5588"/>
                    <a:pt x="1439" y="5554"/>
                    <a:pt x="1582" y="5482"/>
                  </a:cubicBezTo>
                  <a:lnTo>
                    <a:pt x="1580" y="5482"/>
                  </a:lnTo>
                  <a:lnTo>
                    <a:pt x="8728" y="1882"/>
                  </a:lnTo>
                  <a:cubicBezTo>
                    <a:pt x="9219" y="1635"/>
                    <a:pt x="9416" y="1037"/>
                    <a:pt x="9169" y="547"/>
                  </a:cubicBezTo>
                  <a:cubicBezTo>
                    <a:pt x="8995" y="201"/>
                    <a:pt x="8645" y="0"/>
                    <a:pt x="8282"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1" name="Google Shape;2021;p36"/>
            <p:cNvSpPr/>
            <p:nvPr/>
          </p:nvSpPr>
          <p:spPr>
            <a:xfrm>
              <a:off x="2968150" y="2052175"/>
              <a:ext cx="235325" cy="139675"/>
            </a:xfrm>
            <a:custGeom>
              <a:avLst/>
              <a:gdLst/>
              <a:ahLst/>
              <a:cxnLst/>
              <a:rect l="l" t="t" r="r" b="b"/>
              <a:pathLst>
                <a:path w="9413" h="5587" extrusionOk="0">
                  <a:moveTo>
                    <a:pt x="8279" y="0"/>
                  </a:moveTo>
                  <a:cubicBezTo>
                    <a:pt x="8129" y="0"/>
                    <a:pt x="7976" y="35"/>
                    <a:pt x="7832" y="108"/>
                  </a:cubicBezTo>
                  <a:lnTo>
                    <a:pt x="686" y="3707"/>
                  </a:lnTo>
                  <a:cubicBezTo>
                    <a:pt x="196" y="3954"/>
                    <a:pt x="0" y="4550"/>
                    <a:pt x="247" y="5040"/>
                  </a:cubicBezTo>
                  <a:cubicBezTo>
                    <a:pt x="422" y="5386"/>
                    <a:pt x="771" y="5586"/>
                    <a:pt x="1134" y="5586"/>
                  </a:cubicBezTo>
                  <a:cubicBezTo>
                    <a:pt x="1284" y="5586"/>
                    <a:pt x="1437" y="5552"/>
                    <a:pt x="1580" y="5480"/>
                  </a:cubicBezTo>
                  <a:lnTo>
                    <a:pt x="1578" y="5480"/>
                  </a:lnTo>
                  <a:lnTo>
                    <a:pt x="8726" y="1880"/>
                  </a:lnTo>
                  <a:cubicBezTo>
                    <a:pt x="9217" y="1633"/>
                    <a:pt x="9413" y="1036"/>
                    <a:pt x="9166" y="545"/>
                  </a:cubicBezTo>
                  <a:cubicBezTo>
                    <a:pt x="8991" y="200"/>
                    <a:pt x="8642" y="0"/>
                    <a:pt x="8279"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2" name="Google Shape;2022;p36"/>
            <p:cNvSpPr/>
            <p:nvPr/>
          </p:nvSpPr>
          <p:spPr>
            <a:xfrm>
              <a:off x="2886525" y="1820750"/>
              <a:ext cx="235100" cy="139600"/>
            </a:xfrm>
            <a:custGeom>
              <a:avLst/>
              <a:gdLst/>
              <a:ahLst/>
              <a:cxnLst/>
              <a:rect l="l" t="t" r="r" b="b"/>
              <a:pathLst>
                <a:path w="9404" h="5584" extrusionOk="0">
                  <a:moveTo>
                    <a:pt x="8270" y="0"/>
                  </a:moveTo>
                  <a:cubicBezTo>
                    <a:pt x="8123" y="0"/>
                    <a:pt x="7974" y="33"/>
                    <a:pt x="7833" y="102"/>
                  </a:cubicBezTo>
                  <a:lnTo>
                    <a:pt x="687" y="3701"/>
                  </a:lnTo>
                  <a:cubicBezTo>
                    <a:pt x="197" y="3948"/>
                    <a:pt x="1" y="4546"/>
                    <a:pt x="248" y="5036"/>
                  </a:cubicBezTo>
                  <a:cubicBezTo>
                    <a:pt x="423" y="5383"/>
                    <a:pt x="772" y="5584"/>
                    <a:pt x="1135" y="5584"/>
                  </a:cubicBezTo>
                  <a:cubicBezTo>
                    <a:pt x="1285" y="5584"/>
                    <a:pt x="1438" y="5550"/>
                    <a:pt x="1581" y="5477"/>
                  </a:cubicBezTo>
                  <a:lnTo>
                    <a:pt x="8729" y="1876"/>
                  </a:lnTo>
                  <a:cubicBezTo>
                    <a:pt x="9213" y="1626"/>
                    <a:pt x="9403" y="1032"/>
                    <a:pt x="9158" y="546"/>
                  </a:cubicBezTo>
                  <a:cubicBezTo>
                    <a:pt x="8983" y="201"/>
                    <a:pt x="8633" y="0"/>
                    <a:pt x="827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3" name="Google Shape;2023;p36"/>
            <p:cNvSpPr/>
            <p:nvPr/>
          </p:nvSpPr>
          <p:spPr>
            <a:xfrm>
              <a:off x="2847375" y="1799325"/>
              <a:ext cx="226325" cy="226350"/>
            </a:xfrm>
            <a:custGeom>
              <a:avLst/>
              <a:gdLst/>
              <a:ahLst/>
              <a:cxnLst/>
              <a:rect l="l" t="t" r="r" b="b"/>
              <a:pathLst>
                <a:path w="9053" h="9054" extrusionOk="0">
                  <a:moveTo>
                    <a:pt x="4525" y="9054"/>
                  </a:moveTo>
                  <a:cubicBezTo>
                    <a:pt x="7019" y="9054"/>
                    <a:pt x="9052" y="7021"/>
                    <a:pt x="9052" y="4526"/>
                  </a:cubicBezTo>
                  <a:cubicBezTo>
                    <a:pt x="9052" y="2033"/>
                    <a:pt x="7019" y="0"/>
                    <a:pt x="4525" y="0"/>
                  </a:cubicBezTo>
                  <a:cubicBezTo>
                    <a:pt x="2032" y="0"/>
                    <a:pt x="0" y="2033"/>
                    <a:pt x="0" y="4526"/>
                  </a:cubicBezTo>
                  <a:cubicBezTo>
                    <a:pt x="0" y="7021"/>
                    <a:pt x="2032" y="9054"/>
                    <a:pt x="4525" y="9054"/>
                  </a:cubicBezTo>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4" name="Google Shape;2024;p36"/>
            <p:cNvSpPr/>
            <p:nvPr/>
          </p:nvSpPr>
          <p:spPr>
            <a:xfrm>
              <a:off x="2897425" y="1805400"/>
              <a:ext cx="140175" cy="24375"/>
            </a:xfrm>
            <a:custGeom>
              <a:avLst/>
              <a:gdLst/>
              <a:ahLst/>
              <a:cxnLst/>
              <a:rect l="l" t="t" r="r" b="b"/>
              <a:pathLst>
                <a:path w="5607" h="975" extrusionOk="0">
                  <a:moveTo>
                    <a:pt x="1055" y="1"/>
                  </a:moveTo>
                  <a:cubicBezTo>
                    <a:pt x="684" y="129"/>
                    <a:pt x="329" y="306"/>
                    <a:pt x="3" y="525"/>
                  </a:cubicBezTo>
                  <a:cubicBezTo>
                    <a:pt x="3" y="525"/>
                    <a:pt x="3" y="526"/>
                    <a:pt x="2" y="526"/>
                  </a:cubicBezTo>
                  <a:lnTo>
                    <a:pt x="2" y="526"/>
                  </a:lnTo>
                  <a:cubicBezTo>
                    <a:pt x="329" y="307"/>
                    <a:pt x="683" y="130"/>
                    <a:pt x="1055" y="1"/>
                  </a:cubicBezTo>
                  <a:close/>
                  <a:moveTo>
                    <a:pt x="2" y="526"/>
                  </a:moveTo>
                  <a:cubicBezTo>
                    <a:pt x="2" y="526"/>
                    <a:pt x="1" y="527"/>
                    <a:pt x="1" y="527"/>
                  </a:cubicBezTo>
                  <a:cubicBezTo>
                    <a:pt x="2" y="527"/>
                    <a:pt x="2" y="526"/>
                    <a:pt x="2" y="526"/>
                  </a:cubicBezTo>
                  <a:close/>
                  <a:moveTo>
                    <a:pt x="4181" y="72"/>
                  </a:moveTo>
                  <a:cubicBezTo>
                    <a:pt x="4709" y="282"/>
                    <a:pt x="5192" y="588"/>
                    <a:pt x="5606" y="975"/>
                  </a:cubicBezTo>
                  <a:lnTo>
                    <a:pt x="5606" y="971"/>
                  </a:lnTo>
                  <a:cubicBezTo>
                    <a:pt x="5192" y="585"/>
                    <a:pt x="4709" y="280"/>
                    <a:pt x="4181" y="72"/>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5" name="Google Shape;2025;p36"/>
            <p:cNvSpPr/>
            <p:nvPr/>
          </p:nvSpPr>
          <p:spPr>
            <a:xfrm>
              <a:off x="3037600" y="1829675"/>
              <a:ext cx="10325" cy="11050"/>
            </a:xfrm>
            <a:custGeom>
              <a:avLst/>
              <a:gdLst/>
              <a:ahLst/>
              <a:cxnLst/>
              <a:rect l="l" t="t" r="r" b="b"/>
              <a:pathLst>
                <a:path w="413" h="442" extrusionOk="0">
                  <a:moveTo>
                    <a:pt x="1" y="0"/>
                  </a:moveTo>
                  <a:lnTo>
                    <a:pt x="1" y="4"/>
                  </a:lnTo>
                  <a:cubicBezTo>
                    <a:pt x="147" y="140"/>
                    <a:pt x="284" y="286"/>
                    <a:pt x="411" y="441"/>
                  </a:cubicBezTo>
                  <a:lnTo>
                    <a:pt x="413" y="440"/>
                  </a:lnTo>
                  <a:cubicBezTo>
                    <a:pt x="285" y="285"/>
                    <a:pt x="147" y="138"/>
                    <a:pt x="1"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6" name="Google Shape;2026;p36"/>
            <p:cNvSpPr/>
            <p:nvPr/>
          </p:nvSpPr>
          <p:spPr>
            <a:xfrm>
              <a:off x="3072950" y="1899750"/>
              <a:ext cx="750" cy="12750"/>
            </a:xfrm>
            <a:custGeom>
              <a:avLst/>
              <a:gdLst/>
              <a:ahLst/>
              <a:cxnLst/>
              <a:rect l="l" t="t" r="r" b="b"/>
              <a:pathLst>
                <a:path w="30" h="510" extrusionOk="0">
                  <a:moveTo>
                    <a:pt x="0" y="0"/>
                  </a:moveTo>
                  <a:cubicBezTo>
                    <a:pt x="19" y="170"/>
                    <a:pt x="29" y="339"/>
                    <a:pt x="29" y="509"/>
                  </a:cubicBezTo>
                  <a:cubicBezTo>
                    <a:pt x="29" y="339"/>
                    <a:pt x="19" y="169"/>
                    <a:pt x="0"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7" name="Google Shape;2027;p36"/>
            <p:cNvSpPr/>
            <p:nvPr/>
          </p:nvSpPr>
          <p:spPr>
            <a:xfrm>
              <a:off x="3070300" y="1884975"/>
              <a:ext cx="2625" cy="14450"/>
            </a:xfrm>
            <a:custGeom>
              <a:avLst/>
              <a:gdLst/>
              <a:ahLst/>
              <a:cxnLst/>
              <a:rect l="l" t="t" r="r" b="b"/>
              <a:pathLst>
                <a:path w="105" h="578" extrusionOk="0">
                  <a:moveTo>
                    <a:pt x="1" y="0"/>
                  </a:moveTo>
                  <a:lnTo>
                    <a:pt x="1" y="2"/>
                  </a:lnTo>
                  <a:cubicBezTo>
                    <a:pt x="47" y="190"/>
                    <a:pt x="82" y="383"/>
                    <a:pt x="105" y="577"/>
                  </a:cubicBezTo>
                  <a:lnTo>
                    <a:pt x="105" y="577"/>
                  </a:lnTo>
                  <a:cubicBezTo>
                    <a:pt x="82" y="383"/>
                    <a:pt x="47" y="190"/>
                    <a:pt x="1"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8" name="Google Shape;2028;p36"/>
            <p:cNvSpPr/>
            <p:nvPr/>
          </p:nvSpPr>
          <p:spPr>
            <a:xfrm>
              <a:off x="3071500" y="1912500"/>
              <a:ext cx="2150" cy="22000"/>
            </a:xfrm>
            <a:custGeom>
              <a:avLst/>
              <a:gdLst/>
              <a:ahLst/>
              <a:cxnLst/>
              <a:rect l="l" t="t" r="r" b="b"/>
              <a:pathLst>
                <a:path w="86" h="880" extrusionOk="0">
                  <a:moveTo>
                    <a:pt x="34" y="689"/>
                  </a:moveTo>
                  <a:cubicBezTo>
                    <a:pt x="24" y="752"/>
                    <a:pt x="14" y="816"/>
                    <a:pt x="0" y="879"/>
                  </a:cubicBezTo>
                  <a:lnTo>
                    <a:pt x="0" y="879"/>
                  </a:lnTo>
                  <a:cubicBezTo>
                    <a:pt x="14" y="816"/>
                    <a:pt x="24" y="752"/>
                    <a:pt x="34" y="689"/>
                  </a:cubicBezTo>
                  <a:moveTo>
                    <a:pt x="41" y="643"/>
                  </a:moveTo>
                  <a:cubicBezTo>
                    <a:pt x="39" y="658"/>
                    <a:pt x="36" y="673"/>
                    <a:pt x="34" y="687"/>
                  </a:cubicBezTo>
                  <a:cubicBezTo>
                    <a:pt x="36" y="673"/>
                    <a:pt x="39" y="658"/>
                    <a:pt x="41" y="643"/>
                  </a:cubicBezTo>
                  <a:close/>
                  <a:moveTo>
                    <a:pt x="46" y="600"/>
                  </a:moveTo>
                  <a:cubicBezTo>
                    <a:pt x="46" y="607"/>
                    <a:pt x="44" y="616"/>
                    <a:pt x="44" y="622"/>
                  </a:cubicBezTo>
                  <a:cubicBezTo>
                    <a:pt x="44" y="616"/>
                    <a:pt x="46" y="607"/>
                    <a:pt x="46" y="600"/>
                  </a:cubicBezTo>
                  <a:close/>
                  <a:moveTo>
                    <a:pt x="53" y="556"/>
                  </a:moveTo>
                  <a:lnTo>
                    <a:pt x="53" y="556"/>
                  </a:lnTo>
                  <a:close/>
                  <a:moveTo>
                    <a:pt x="85" y="96"/>
                  </a:moveTo>
                  <a:cubicBezTo>
                    <a:pt x="85" y="101"/>
                    <a:pt x="85" y="108"/>
                    <a:pt x="85" y="115"/>
                  </a:cubicBezTo>
                  <a:cubicBezTo>
                    <a:pt x="85" y="108"/>
                    <a:pt x="85" y="101"/>
                    <a:pt x="85" y="96"/>
                  </a:cubicBezTo>
                  <a:close/>
                  <a:moveTo>
                    <a:pt x="85" y="1"/>
                  </a:moveTo>
                  <a:lnTo>
                    <a:pt x="85" y="59"/>
                  </a:lnTo>
                  <a:lnTo>
                    <a:pt x="85" y="1"/>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9" name="Google Shape;2029;p36"/>
            <p:cNvSpPr/>
            <p:nvPr/>
          </p:nvSpPr>
          <p:spPr>
            <a:xfrm>
              <a:off x="3047875" y="1840650"/>
              <a:ext cx="22400" cy="44375"/>
            </a:xfrm>
            <a:custGeom>
              <a:avLst/>
              <a:gdLst/>
              <a:ahLst/>
              <a:cxnLst/>
              <a:rect l="l" t="t" r="r" b="b"/>
              <a:pathLst>
                <a:path w="896" h="1775" extrusionOk="0">
                  <a:moveTo>
                    <a:pt x="2" y="1"/>
                  </a:moveTo>
                  <a:lnTo>
                    <a:pt x="0" y="2"/>
                  </a:lnTo>
                  <a:cubicBezTo>
                    <a:pt x="426" y="518"/>
                    <a:pt x="732" y="1124"/>
                    <a:pt x="896" y="1775"/>
                  </a:cubicBezTo>
                  <a:cubicBezTo>
                    <a:pt x="734" y="1124"/>
                    <a:pt x="428" y="518"/>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0" name="Google Shape;2030;p36"/>
            <p:cNvSpPr/>
            <p:nvPr/>
          </p:nvSpPr>
          <p:spPr>
            <a:xfrm>
              <a:off x="2882625" y="1799375"/>
              <a:ext cx="191025" cy="170300"/>
            </a:xfrm>
            <a:custGeom>
              <a:avLst/>
              <a:gdLst/>
              <a:ahLst/>
              <a:cxnLst/>
              <a:rect l="l" t="t" r="r" b="b"/>
              <a:pathLst>
                <a:path w="7641" h="6812" extrusionOk="0">
                  <a:moveTo>
                    <a:pt x="3099" y="0"/>
                  </a:moveTo>
                  <a:cubicBezTo>
                    <a:pt x="2626" y="0"/>
                    <a:pt x="2154" y="77"/>
                    <a:pt x="1703" y="223"/>
                  </a:cubicBezTo>
                  <a:lnTo>
                    <a:pt x="1683" y="230"/>
                  </a:lnTo>
                  <a:lnTo>
                    <a:pt x="1647" y="242"/>
                  </a:lnTo>
                  <a:cubicBezTo>
                    <a:pt x="1274" y="371"/>
                    <a:pt x="920" y="548"/>
                    <a:pt x="593" y="768"/>
                  </a:cubicBezTo>
                  <a:cubicBezTo>
                    <a:pt x="0" y="2016"/>
                    <a:pt x="53" y="3475"/>
                    <a:pt x="736" y="4677"/>
                  </a:cubicBezTo>
                  <a:cubicBezTo>
                    <a:pt x="775" y="4672"/>
                    <a:pt x="814" y="4669"/>
                    <a:pt x="853" y="4669"/>
                  </a:cubicBezTo>
                  <a:cubicBezTo>
                    <a:pt x="1507" y="4669"/>
                    <a:pt x="1984" y="5290"/>
                    <a:pt x="1814" y="5922"/>
                  </a:cubicBezTo>
                  <a:cubicBezTo>
                    <a:pt x="2582" y="6520"/>
                    <a:pt x="3496" y="6811"/>
                    <a:pt x="4405" y="6811"/>
                  </a:cubicBezTo>
                  <a:cubicBezTo>
                    <a:pt x="5568" y="6811"/>
                    <a:pt x="6724" y="6333"/>
                    <a:pt x="7555" y="5406"/>
                  </a:cubicBezTo>
                  <a:cubicBezTo>
                    <a:pt x="7567" y="5341"/>
                    <a:pt x="7579" y="5278"/>
                    <a:pt x="7589" y="5214"/>
                  </a:cubicBezTo>
                  <a:cubicBezTo>
                    <a:pt x="7591" y="5200"/>
                    <a:pt x="7594" y="5185"/>
                    <a:pt x="7596" y="5169"/>
                  </a:cubicBezTo>
                  <a:lnTo>
                    <a:pt x="7599" y="5149"/>
                  </a:lnTo>
                  <a:cubicBezTo>
                    <a:pt x="7599" y="5142"/>
                    <a:pt x="7601" y="5134"/>
                    <a:pt x="7601" y="5127"/>
                  </a:cubicBezTo>
                  <a:cubicBezTo>
                    <a:pt x="7603" y="5113"/>
                    <a:pt x="7605" y="5100"/>
                    <a:pt x="7608" y="5084"/>
                  </a:cubicBezTo>
                  <a:lnTo>
                    <a:pt x="7608" y="5083"/>
                  </a:lnTo>
                  <a:cubicBezTo>
                    <a:pt x="7625" y="4938"/>
                    <a:pt x="7635" y="4790"/>
                    <a:pt x="7640" y="4640"/>
                  </a:cubicBezTo>
                  <a:cubicBezTo>
                    <a:pt x="7640" y="4635"/>
                    <a:pt x="7640" y="4628"/>
                    <a:pt x="7640" y="4621"/>
                  </a:cubicBezTo>
                  <a:lnTo>
                    <a:pt x="7640" y="4584"/>
                  </a:lnTo>
                  <a:lnTo>
                    <a:pt x="7640" y="4528"/>
                  </a:lnTo>
                  <a:cubicBezTo>
                    <a:pt x="7640" y="4357"/>
                    <a:pt x="7630" y="4187"/>
                    <a:pt x="7611" y="4017"/>
                  </a:cubicBezTo>
                  <a:cubicBezTo>
                    <a:pt x="7589" y="3819"/>
                    <a:pt x="7554" y="3622"/>
                    <a:pt x="7504" y="3428"/>
                  </a:cubicBezTo>
                  <a:cubicBezTo>
                    <a:pt x="7002" y="1413"/>
                    <a:pt x="5192" y="0"/>
                    <a:pt x="3117" y="0"/>
                  </a:cubicBezTo>
                  <a:cubicBezTo>
                    <a:pt x="3116" y="0"/>
                    <a:pt x="3115" y="0"/>
                    <a:pt x="3114" y="0"/>
                  </a:cubicBezTo>
                  <a:lnTo>
                    <a:pt x="3114" y="0"/>
                  </a:lnTo>
                  <a:cubicBezTo>
                    <a:pt x="3109" y="0"/>
                    <a:pt x="3104" y="0"/>
                    <a:pt x="3099"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1" name="Google Shape;2031;p36"/>
            <p:cNvSpPr/>
            <p:nvPr/>
          </p:nvSpPr>
          <p:spPr>
            <a:xfrm>
              <a:off x="2904075" y="2043400"/>
              <a:ext cx="226350" cy="226325"/>
            </a:xfrm>
            <a:custGeom>
              <a:avLst/>
              <a:gdLst/>
              <a:ahLst/>
              <a:cxnLst/>
              <a:rect l="l" t="t" r="r" b="b"/>
              <a:pathLst>
                <a:path w="9054" h="9053" extrusionOk="0">
                  <a:moveTo>
                    <a:pt x="4526" y="9052"/>
                  </a:moveTo>
                  <a:cubicBezTo>
                    <a:pt x="7019" y="9052"/>
                    <a:pt x="9054" y="7019"/>
                    <a:pt x="9054" y="4525"/>
                  </a:cubicBezTo>
                  <a:cubicBezTo>
                    <a:pt x="9054" y="2032"/>
                    <a:pt x="7019" y="1"/>
                    <a:pt x="4526" y="1"/>
                  </a:cubicBezTo>
                  <a:cubicBezTo>
                    <a:pt x="2032" y="1"/>
                    <a:pt x="0" y="2034"/>
                    <a:pt x="0" y="4525"/>
                  </a:cubicBezTo>
                  <a:cubicBezTo>
                    <a:pt x="0" y="7017"/>
                    <a:pt x="2032" y="9052"/>
                    <a:pt x="4526" y="9052"/>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2" name="Google Shape;2032;p36"/>
            <p:cNvSpPr/>
            <p:nvPr/>
          </p:nvSpPr>
          <p:spPr>
            <a:xfrm>
              <a:off x="2954175" y="2043450"/>
              <a:ext cx="176250" cy="135125"/>
            </a:xfrm>
            <a:custGeom>
              <a:avLst/>
              <a:gdLst/>
              <a:ahLst/>
              <a:cxnLst/>
              <a:rect l="l" t="t" r="r" b="b"/>
              <a:pathLst>
                <a:path w="7050" h="5405" extrusionOk="0">
                  <a:moveTo>
                    <a:pt x="2214" y="9"/>
                  </a:moveTo>
                  <a:lnTo>
                    <a:pt x="2214" y="9"/>
                  </a:lnTo>
                  <a:cubicBezTo>
                    <a:pt x="1422" y="62"/>
                    <a:pt x="660" y="322"/>
                    <a:pt x="2" y="765"/>
                  </a:cubicBezTo>
                  <a:cubicBezTo>
                    <a:pt x="1" y="767"/>
                    <a:pt x="1" y="768"/>
                    <a:pt x="1" y="770"/>
                  </a:cubicBezTo>
                  <a:cubicBezTo>
                    <a:pt x="658" y="326"/>
                    <a:pt x="1421" y="63"/>
                    <a:pt x="2214" y="9"/>
                  </a:cubicBezTo>
                  <a:close/>
                  <a:moveTo>
                    <a:pt x="2528" y="0"/>
                  </a:moveTo>
                  <a:cubicBezTo>
                    <a:pt x="2526" y="0"/>
                    <a:pt x="2524" y="0"/>
                    <a:pt x="2522" y="0"/>
                  </a:cubicBezTo>
                  <a:cubicBezTo>
                    <a:pt x="3876" y="0"/>
                    <a:pt x="5158" y="607"/>
                    <a:pt x="6018" y="1654"/>
                  </a:cubicBezTo>
                  <a:lnTo>
                    <a:pt x="6021" y="1652"/>
                  </a:lnTo>
                  <a:cubicBezTo>
                    <a:pt x="5163" y="606"/>
                    <a:pt x="3881" y="0"/>
                    <a:pt x="2528" y="0"/>
                  </a:cubicBezTo>
                  <a:close/>
                  <a:moveTo>
                    <a:pt x="6914" y="3424"/>
                  </a:moveTo>
                  <a:cubicBezTo>
                    <a:pt x="6975" y="3666"/>
                    <a:pt x="7016" y="3911"/>
                    <a:pt x="7034" y="4160"/>
                  </a:cubicBezTo>
                  <a:cubicBezTo>
                    <a:pt x="7016" y="3911"/>
                    <a:pt x="6975" y="3666"/>
                    <a:pt x="6915" y="3424"/>
                  </a:cubicBezTo>
                  <a:close/>
                  <a:moveTo>
                    <a:pt x="7050" y="4524"/>
                  </a:moveTo>
                  <a:cubicBezTo>
                    <a:pt x="7050" y="4582"/>
                    <a:pt x="7048" y="4638"/>
                    <a:pt x="7046" y="4696"/>
                  </a:cubicBezTo>
                  <a:lnTo>
                    <a:pt x="7046" y="4696"/>
                  </a:lnTo>
                  <a:cubicBezTo>
                    <a:pt x="7048" y="4638"/>
                    <a:pt x="7050" y="4582"/>
                    <a:pt x="7050" y="4526"/>
                  </a:cubicBezTo>
                  <a:lnTo>
                    <a:pt x="7050" y="4524"/>
                  </a:lnTo>
                  <a:close/>
                  <a:moveTo>
                    <a:pt x="7003" y="5170"/>
                  </a:moveTo>
                  <a:cubicBezTo>
                    <a:pt x="6991" y="5248"/>
                    <a:pt x="6978" y="5326"/>
                    <a:pt x="6963" y="5405"/>
                  </a:cubicBezTo>
                  <a:lnTo>
                    <a:pt x="6965" y="5403"/>
                  </a:lnTo>
                  <a:cubicBezTo>
                    <a:pt x="6978" y="5326"/>
                    <a:pt x="6991" y="5248"/>
                    <a:pt x="7003" y="517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3" name="Google Shape;2033;p36"/>
            <p:cNvSpPr/>
            <p:nvPr/>
          </p:nvSpPr>
          <p:spPr>
            <a:xfrm>
              <a:off x="3104575" y="2084700"/>
              <a:ext cx="22450" cy="44375"/>
            </a:xfrm>
            <a:custGeom>
              <a:avLst/>
              <a:gdLst/>
              <a:ahLst/>
              <a:cxnLst/>
              <a:rect l="l" t="t" r="r" b="b"/>
              <a:pathLst>
                <a:path w="898" h="1775" extrusionOk="0">
                  <a:moveTo>
                    <a:pt x="4" y="0"/>
                  </a:moveTo>
                  <a:lnTo>
                    <a:pt x="0" y="2"/>
                  </a:lnTo>
                  <a:cubicBezTo>
                    <a:pt x="428" y="520"/>
                    <a:pt x="734" y="1124"/>
                    <a:pt x="898" y="1774"/>
                  </a:cubicBezTo>
                  <a:cubicBezTo>
                    <a:pt x="736" y="1124"/>
                    <a:pt x="429"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4" name="Google Shape;2034;p36"/>
            <p:cNvSpPr/>
            <p:nvPr/>
          </p:nvSpPr>
          <p:spPr>
            <a:xfrm>
              <a:off x="2939575" y="2043350"/>
              <a:ext cx="190825" cy="170375"/>
            </a:xfrm>
            <a:custGeom>
              <a:avLst/>
              <a:gdLst/>
              <a:ahLst/>
              <a:cxnLst/>
              <a:rect l="l" t="t" r="r" b="b"/>
              <a:pathLst>
                <a:path w="7633" h="6815" extrusionOk="0">
                  <a:moveTo>
                    <a:pt x="3105" y="1"/>
                  </a:moveTo>
                  <a:lnTo>
                    <a:pt x="3106" y="3"/>
                  </a:lnTo>
                  <a:lnTo>
                    <a:pt x="3008" y="3"/>
                  </a:lnTo>
                  <a:cubicBezTo>
                    <a:pt x="2987" y="3"/>
                    <a:pt x="2965" y="3"/>
                    <a:pt x="2941" y="4"/>
                  </a:cubicBezTo>
                  <a:lnTo>
                    <a:pt x="2921" y="4"/>
                  </a:lnTo>
                  <a:lnTo>
                    <a:pt x="2863" y="6"/>
                  </a:lnTo>
                  <a:lnTo>
                    <a:pt x="2825" y="9"/>
                  </a:lnTo>
                  <a:lnTo>
                    <a:pt x="2798" y="11"/>
                  </a:lnTo>
                  <a:cubicBezTo>
                    <a:pt x="2005" y="64"/>
                    <a:pt x="1242" y="328"/>
                    <a:pt x="585" y="772"/>
                  </a:cubicBezTo>
                  <a:cubicBezTo>
                    <a:pt x="1" y="2003"/>
                    <a:pt x="45" y="3439"/>
                    <a:pt x="702" y="4632"/>
                  </a:cubicBezTo>
                  <a:cubicBezTo>
                    <a:pt x="813" y="4592"/>
                    <a:pt x="928" y="4572"/>
                    <a:pt x="1042" y="4572"/>
                  </a:cubicBezTo>
                  <a:cubicBezTo>
                    <a:pt x="1321" y="4572"/>
                    <a:pt x="1594" y="4690"/>
                    <a:pt x="1787" y="4906"/>
                  </a:cubicBezTo>
                  <a:cubicBezTo>
                    <a:pt x="2057" y="5211"/>
                    <a:pt x="2114" y="5652"/>
                    <a:pt x="1930" y="6015"/>
                  </a:cubicBezTo>
                  <a:cubicBezTo>
                    <a:pt x="2674" y="6552"/>
                    <a:pt x="3540" y="6814"/>
                    <a:pt x="4400" y="6814"/>
                  </a:cubicBezTo>
                  <a:cubicBezTo>
                    <a:pt x="5565" y="6814"/>
                    <a:pt x="6720" y="6334"/>
                    <a:pt x="7549" y="5407"/>
                  </a:cubicBezTo>
                  <a:cubicBezTo>
                    <a:pt x="7564" y="5327"/>
                    <a:pt x="7578" y="5247"/>
                    <a:pt x="7589" y="5167"/>
                  </a:cubicBezTo>
                  <a:cubicBezTo>
                    <a:pt x="7589" y="5162"/>
                    <a:pt x="7591" y="5155"/>
                    <a:pt x="7591" y="5148"/>
                  </a:cubicBezTo>
                  <a:cubicBezTo>
                    <a:pt x="7593" y="5141"/>
                    <a:pt x="7595" y="5131"/>
                    <a:pt x="7596" y="5124"/>
                  </a:cubicBezTo>
                  <a:lnTo>
                    <a:pt x="7600" y="5085"/>
                  </a:lnTo>
                  <a:cubicBezTo>
                    <a:pt x="7600" y="5082"/>
                    <a:pt x="7600" y="5080"/>
                    <a:pt x="7600" y="5078"/>
                  </a:cubicBezTo>
                  <a:cubicBezTo>
                    <a:pt x="7613" y="4971"/>
                    <a:pt x="7624" y="4862"/>
                    <a:pt x="7629" y="4753"/>
                  </a:cubicBezTo>
                  <a:lnTo>
                    <a:pt x="7629" y="4726"/>
                  </a:lnTo>
                  <a:lnTo>
                    <a:pt x="7629" y="4699"/>
                  </a:lnTo>
                  <a:cubicBezTo>
                    <a:pt x="7630" y="4641"/>
                    <a:pt x="7632" y="4585"/>
                    <a:pt x="7632" y="4527"/>
                  </a:cubicBezTo>
                  <a:cubicBezTo>
                    <a:pt x="7632" y="4404"/>
                    <a:pt x="7627" y="4282"/>
                    <a:pt x="7617" y="4161"/>
                  </a:cubicBezTo>
                  <a:cubicBezTo>
                    <a:pt x="7423" y="1813"/>
                    <a:pt x="5461" y="4"/>
                    <a:pt x="3105"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5" name="Google Shape;2035;p36"/>
            <p:cNvSpPr/>
            <p:nvPr/>
          </p:nvSpPr>
          <p:spPr>
            <a:xfrm>
              <a:off x="2899175" y="2318425"/>
              <a:ext cx="226350" cy="226375"/>
            </a:xfrm>
            <a:custGeom>
              <a:avLst/>
              <a:gdLst/>
              <a:ahLst/>
              <a:cxnLst/>
              <a:rect l="l" t="t" r="r" b="b"/>
              <a:pathLst>
                <a:path w="9054" h="9055" extrusionOk="0">
                  <a:moveTo>
                    <a:pt x="4526" y="9054"/>
                  </a:moveTo>
                  <a:cubicBezTo>
                    <a:pt x="7021" y="9054"/>
                    <a:pt x="9054" y="7019"/>
                    <a:pt x="9054" y="4527"/>
                  </a:cubicBezTo>
                  <a:cubicBezTo>
                    <a:pt x="9054" y="2032"/>
                    <a:pt x="7021" y="1"/>
                    <a:pt x="4526" y="1"/>
                  </a:cubicBezTo>
                  <a:cubicBezTo>
                    <a:pt x="2034" y="1"/>
                    <a:pt x="1" y="2036"/>
                    <a:pt x="1" y="4527"/>
                  </a:cubicBezTo>
                  <a:cubicBezTo>
                    <a:pt x="1" y="7018"/>
                    <a:pt x="2032" y="9054"/>
                    <a:pt x="4526" y="9054"/>
                  </a:cubicBezTo>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6" name="Google Shape;2036;p36"/>
            <p:cNvSpPr/>
            <p:nvPr/>
          </p:nvSpPr>
          <p:spPr>
            <a:xfrm>
              <a:off x="3012325" y="2318425"/>
              <a:ext cx="112825" cy="104025"/>
            </a:xfrm>
            <a:custGeom>
              <a:avLst/>
              <a:gdLst/>
              <a:ahLst/>
              <a:cxnLst/>
              <a:rect l="l" t="t" r="r" b="b"/>
              <a:pathLst>
                <a:path w="4513" h="4161" extrusionOk="0">
                  <a:moveTo>
                    <a:pt x="6" y="1"/>
                  </a:moveTo>
                  <a:cubicBezTo>
                    <a:pt x="4" y="1"/>
                    <a:pt x="2" y="1"/>
                    <a:pt x="0" y="1"/>
                  </a:cubicBezTo>
                  <a:cubicBezTo>
                    <a:pt x="1354" y="3"/>
                    <a:pt x="2636" y="609"/>
                    <a:pt x="3494" y="1656"/>
                  </a:cubicBezTo>
                  <a:lnTo>
                    <a:pt x="3498" y="1654"/>
                  </a:lnTo>
                  <a:cubicBezTo>
                    <a:pt x="2641" y="608"/>
                    <a:pt x="1359" y="1"/>
                    <a:pt x="6" y="1"/>
                  </a:cubicBezTo>
                  <a:close/>
                  <a:moveTo>
                    <a:pt x="4394" y="3429"/>
                  </a:moveTo>
                  <a:lnTo>
                    <a:pt x="4394" y="3429"/>
                  </a:lnTo>
                  <a:cubicBezTo>
                    <a:pt x="4453" y="3669"/>
                    <a:pt x="4492" y="3914"/>
                    <a:pt x="4513" y="4161"/>
                  </a:cubicBezTo>
                  <a:cubicBezTo>
                    <a:pt x="4494" y="3914"/>
                    <a:pt x="4453" y="3669"/>
                    <a:pt x="4394" y="342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7" name="Google Shape;2037;p36"/>
            <p:cNvSpPr/>
            <p:nvPr/>
          </p:nvSpPr>
          <p:spPr>
            <a:xfrm>
              <a:off x="3099725" y="2359775"/>
              <a:ext cx="22450" cy="44375"/>
            </a:xfrm>
            <a:custGeom>
              <a:avLst/>
              <a:gdLst/>
              <a:ahLst/>
              <a:cxnLst/>
              <a:rect l="l" t="t" r="r" b="b"/>
              <a:pathLst>
                <a:path w="898" h="1775" extrusionOk="0">
                  <a:moveTo>
                    <a:pt x="4" y="0"/>
                  </a:moveTo>
                  <a:lnTo>
                    <a:pt x="0" y="2"/>
                  </a:lnTo>
                  <a:cubicBezTo>
                    <a:pt x="426" y="518"/>
                    <a:pt x="732" y="1124"/>
                    <a:pt x="897" y="1774"/>
                  </a:cubicBezTo>
                  <a:cubicBezTo>
                    <a:pt x="734" y="1124"/>
                    <a:pt x="429"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8" name="Google Shape;2038;p36"/>
            <p:cNvSpPr/>
            <p:nvPr/>
          </p:nvSpPr>
          <p:spPr>
            <a:xfrm>
              <a:off x="2949250" y="2318700"/>
              <a:ext cx="176275" cy="117150"/>
            </a:xfrm>
            <a:custGeom>
              <a:avLst/>
              <a:gdLst/>
              <a:ahLst/>
              <a:cxnLst/>
              <a:rect l="l" t="t" r="r" b="b"/>
              <a:pathLst>
                <a:path w="7051" h="4686" extrusionOk="0">
                  <a:moveTo>
                    <a:pt x="2214" y="0"/>
                  </a:moveTo>
                  <a:cubicBezTo>
                    <a:pt x="2052" y="11"/>
                    <a:pt x="1893" y="31"/>
                    <a:pt x="1734" y="59"/>
                  </a:cubicBezTo>
                  <a:lnTo>
                    <a:pt x="1734" y="59"/>
                  </a:lnTo>
                  <a:cubicBezTo>
                    <a:pt x="1893" y="31"/>
                    <a:pt x="2052" y="12"/>
                    <a:pt x="2214" y="2"/>
                  </a:cubicBezTo>
                  <a:lnTo>
                    <a:pt x="2214" y="0"/>
                  </a:lnTo>
                  <a:close/>
                  <a:moveTo>
                    <a:pt x="1734" y="59"/>
                  </a:moveTo>
                  <a:lnTo>
                    <a:pt x="1734" y="59"/>
                  </a:lnTo>
                  <a:cubicBezTo>
                    <a:pt x="1117" y="167"/>
                    <a:pt x="527" y="404"/>
                    <a:pt x="3" y="756"/>
                  </a:cubicBezTo>
                  <a:lnTo>
                    <a:pt x="0" y="761"/>
                  </a:lnTo>
                  <a:cubicBezTo>
                    <a:pt x="524" y="407"/>
                    <a:pt x="1115" y="169"/>
                    <a:pt x="1734" y="59"/>
                  </a:cubicBezTo>
                  <a:close/>
                  <a:moveTo>
                    <a:pt x="7051" y="4516"/>
                  </a:moveTo>
                  <a:cubicBezTo>
                    <a:pt x="7051" y="4574"/>
                    <a:pt x="7049" y="4630"/>
                    <a:pt x="7048" y="4686"/>
                  </a:cubicBezTo>
                  <a:cubicBezTo>
                    <a:pt x="7051" y="4631"/>
                    <a:pt x="7051" y="4574"/>
                    <a:pt x="7051" y="451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9" name="Google Shape;2039;p36"/>
            <p:cNvSpPr/>
            <p:nvPr/>
          </p:nvSpPr>
          <p:spPr>
            <a:xfrm>
              <a:off x="2934650" y="2318425"/>
              <a:ext cx="190875" cy="170350"/>
            </a:xfrm>
            <a:custGeom>
              <a:avLst/>
              <a:gdLst/>
              <a:ahLst/>
              <a:cxnLst/>
              <a:rect l="l" t="t" r="r" b="b"/>
              <a:pathLst>
                <a:path w="7635" h="6814" extrusionOk="0">
                  <a:moveTo>
                    <a:pt x="3009" y="1"/>
                  </a:moveTo>
                  <a:lnTo>
                    <a:pt x="2942" y="3"/>
                  </a:lnTo>
                  <a:lnTo>
                    <a:pt x="2920" y="3"/>
                  </a:lnTo>
                  <a:lnTo>
                    <a:pt x="2864" y="6"/>
                  </a:lnTo>
                  <a:lnTo>
                    <a:pt x="2825" y="8"/>
                  </a:lnTo>
                  <a:lnTo>
                    <a:pt x="2798" y="9"/>
                  </a:lnTo>
                  <a:cubicBezTo>
                    <a:pt x="2006" y="64"/>
                    <a:pt x="1241" y="326"/>
                    <a:pt x="584" y="770"/>
                  </a:cubicBezTo>
                  <a:cubicBezTo>
                    <a:pt x="0" y="2000"/>
                    <a:pt x="43" y="3435"/>
                    <a:pt x="698" y="4627"/>
                  </a:cubicBezTo>
                  <a:lnTo>
                    <a:pt x="793" y="4579"/>
                  </a:lnTo>
                  <a:cubicBezTo>
                    <a:pt x="937" y="4507"/>
                    <a:pt x="1089" y="4473"/>
                    <a:pt x="1240" y="4473"/>
                  </a:cubicBezTo>
                  <a:cubicBezTo>
                    <a:pt x="1603" y="4473"/>
                    <a:pt x="1952" y="4672"/>
                    <a:pt x="2127" y="5019"/>
                  </a:cubicBezTo>
                  <a:cubicBezTo>
                    <a:pt x="2300" y="5363"/>
                    <a:pt x="2260" y="5776"/>
                    <a:pt x="2021" y="6079"/>
                  </a:cubicBezTo>
                  <a:cubicBezTo>
                    <a:pt x="2745" y="6573"/>
                    <a:pt x="3574" y="6813"/>
                    <a:pt x="4397" y="6813"/>
                  </a:cubicBezTo>
                  <a:cubicBezTo>
                    <a:pt x="5564" y="6813"/>
                    <a:pt x="6719" y="6331"/>
                    <a:pt x="7546" y="5405"/>
                  </a:cubicBezTo>
                  <a:cubicBezTo>
                    <a:pt x="7594" y="5172"/>
                    <a:pt x="7623" y="4934"/>
                    <a:pt x="7632" y="4697"/>
                  </a:cubicBezTo>
                  <a:cubicBezTo>
                    <a:pt x="7633" y="4639"/>
                    <a:pt x="7635" y="4583"/>
                    <a:pt x="7635" y="4527"/>
                  </a:cubicBezTo>
                  <a:cubicBezTo>
                    <a:pt x="7635" y="4402"/>
                    <a:pt x="7630" y="4281"/>
                    <a:pt x="7620" y="4161"/>
                  </a:cubicBezTo>
                  <a:cubicBezTo>
                    <a:pt x="7424" y="1812"/>
                    <a:pt x="5464" y="4"/>
                    <a:pt x="3107"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0" name="Google Shape;2040;p36"/>
            <p:cNvSpPr/>
            <p:nvPr/>
          </p:nvSpPr>
          <p:spPr>
            <a:xfrm>
              <a:off x="2894250" y="2593450"/>
              <a:ext cx="226400" cy="226400"/>
            </a:xfrm>
            <a:custGeom>
              <a:avLst/>
              <a:gdLst/>
              <a:ahLst/>
              <a:cxnLst/>
              <a:rect l="l" t="t" r="r" b="b"/>
              <a:pathLst>
                <a:path w="9056" h="9056" extrusionOk="0">
                  <a:moveTo>
                    <a:pt x="4528" y="9056"/>
                  </a:moveTo>
                  <a:cubicBezTo>
                    <a:pt x="7020" y="9056"/>
                    <a:pt x="9055" y="7023"/>
                    <a:pt x="9055" y="4530"/>
                  </a:cubicBezTo>
                  <a:cubicBezTo>
                    <a:pt x="9055" y="2039"/>
                    <a:pt x="7020" y="1"/>
                    <a:pt x="4528" y="1"/>
                  </a:cubicBezTo>
                  <a:cubicBezTo>
                    <a:pt x="2035" y="1"/>
                    <a:pt x="0" y="2037"/>
                    <a:pt x="0" y="4530"/>
                  </a:cubicBezTo>
                  <a:cubicBezTo>
                    <a:pt x="0" y="7025"/>
                    <a:pt x="2035" y="9056"/>
                    <a:pt x="4528" y="9056"/>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1" name="Google Shape;2041;p36"/>
            <p:cNvSpPr/>
            <p:nvPr/>
          </p:nvSpPr>
          <p:spPr>
            <a:xfrm>
              <a:off x="2944375" y="2599050"/>
              <a:ext cx="150500" cy="35825"/>
            </a:xfrm>
            <a:custGeom>
              <a:avLst/>
              <a:gdLst/>
              <a:ahLst/>
              <a:cxnLst/>
              <a:rect l="l" t="t" r="r" b="b"/>
              <a:pathLst>
                <a:path w="6020" h="1433" extrusionOk="0">
                  <a:moveTo>
                    <a:pt x="1120" y="0"/>
                  </a:moveTo>
                  <a:cubicBezTo>
                    <a:pt x="725" y="129"/>
                    <a:pt x="348" y="313"/>
                    <a:pt x="3" y="545"/>
                  </a:cubicBezTo>
                  <a:lnTo>
                    <a:pt x="1" y="548"/>
                  </a:lnTo>
                  <a:cubicBezTo>
                    <a:pt x="347" y="315"/>
                    <a:pt x="723" y="131"/>
                    <a:pt x="1120" y="0"/>
                  </a:cubicBezTo>
                  <a:close/>
                  <a:moveTo>
                    <a:pt x="4113" y="66"/>
                  </a:moveTo>
                  <a:cubicBezTo>
                    <a:pt x="4855" y="347"/>
                    <a:pt x="5513" y="819"/>
                    <a:pt x="6017" y="1432"/>
                  </a:cubicBezTo>
                  <a:lnTo>
                    <a:pt x="6020" y="1432"/>
                  </a:lnTo>
                  <a:cubicBezTo>
                    <a:pt x="5514" y="817"/>
                    <a:pt x="4857" y="347"/>
                    <a:pt x="4113" y="6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2" name="Google Shape;2042;p36"/>
            <p:cNvSpPr/>
            <p:nvPr/>
          </p:nvSpPr>
          <p:spPr>
            <a:xfrm>
              <a:off x="3094775" y="2634800"/>
              <a:ext cx="18975" cy="33000"/>
            </a:xfrm>
            <a:custGeom>
              <a:avLst/>
              <a:gdLst/>
              <a:ahLst/>
              <a:cxnLst/>
              <a:rect l="l" t="t" r="r" b="b"/>
              <a:pathLst>
                <a:path w="759" h="1320" extrusionOk="0">
                  <a:moveTo>
                    <a:pt x="4" y="0"/>
                  </a:moveTo>
                  <a:lnTo>
                    <a:pt x="4" y="2"/>
                  </a:lnTo>
                  <a:lnTo>
                    <a:pt x="1" y="2"/>
                  </a:lnTo>
                  <a:cubicBezTo>
                    <a:pt x="326" y="395"/>
                    <a:pt x="581" y="841"/>
                    <a:pt x="758" y="1320"/>
                  </a:cubicBezTo>
                  <a:cubicBezTo>
                    <a:pt x="583" y="840"/>
                    <a:pt x="328" y="394"/>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3" name="Google Shape;2043;p36"/>
            <p:cNvSpPr/>
            <p:nvPr/>
          </p:nvSpPr>
          <p:spPr>
            <a:xfrm>
              <a:off x="2929775" y="2593500"/>
              <a:ext cx="192650" cy="170375"/>
            </a:xfrm>
            <a:custGeom>
              <a:avLst/>
              <a:gdLst/>
              <a:ahLst/>
              <a:cxnLst/>
              <a:rect l="l" t="t" r="r" b="b"/>
              <a:pathLst>
                <a:path w="7706" h="6815" extrusionOk="0">
                  <a:moveTo>
                    <a:pt x="3090" y="1"/>
                  </a:moveTo>
                  <a:cubicBezTo>
                    <a:pt x="2197" y="1"/>
                    <a:pt x="1324" y="269"/>
                    <a:pt x="587" y="770"/>
                  </a:cubicBezTo>
                  <a:cubicBezTo>
                    <a:pt x="1" y="2000"/>
                    <a:pt x="43" y="3435"/>
                    <a:pt x="699" y="4629"/>
                  </a:cubicBezTo>
                  <a:lnTo>
                    <a:pt x="990" y="4482"/>
                  </a:lnTo>
                  <a:cubicBezTo>
                    <a:pt x="1133" y="4410"/>
                    <a:pt x="1286" y="4375"/>
                    <a:pt x="1437" y="4375"/>
                  </a:cubicBezTo>
                  <a:cubicBezTo>
                    <a:pt x="1799" y="4375"/>
                    <a:pt x="2148" y="4575"/>
                    <a:pt x="2322" y="4922"/>
                  </a:cubicBezTo>
                  <a:cubicBezTo>
                    <a:pt x="2528" y="5328"/>
                    <a:pt x="2429" y="5826"/>
                    <a:pt x="2083" y="6124"/>
                  </a:cubicBezTo>
                  <a:cubicBezTo>
                    <a:pt x="2793" y="6588"/>
                    <a:pt x="3597" y="6814"/>
                    <a:pt x="4396" y="6814"/>
                  </a:cubicBezTo>
                  <a:cubicBezTo>
                    <a:pt x="5563" y="6814"/>
                    <a:pt x="6717" y="6332"/>
                    <a:pt x="7546" y="5408"/>
                  </a:cubicBezTo>
                  <a:cubicBezTo>
                    <a:pt x="7706" y="4595"/>
                    <a:pt x="7641" y="3752"/>
                    <a:pt x="7357" y="2972"/>
                  </a:cubicBezTo>
                  <a:cubicBezTo>
                    <a:pt x="6707" y="1189"/>
                    <a:pt x="5009" y="1"/>
                    <a:pt x="3111" y="1"/>
                  </a:cubicBezTo>
                  <a:cubicBezTo>
                    <a:pt x="3109" y="1"/>
                    <a:pt x="3108" y="1"/>
                    <a:pt x="3107" y="1"/>
                  </a:cubicBezTo>
                  <a:cubicBezTo>
                    <a:pt x="3101" y="1"/>
                    <a:pt x="3095" y="1"/>
                    <a:pt x="3090"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4" name="Google Shape;2044;p36"/>
            <p:cNvSpPr/>
            <p:nvPr/>
          </p:nvSpPr>
          <p:spPr>
            <a:xfrm>
              <a:off x="2831325" y="2897725"/>
              <a:ext cx="226400" cy="226400"/>
            </a:xfrm>
            <a:custGeom>
              <a:avLst/>
              <a:gdLst/>
              <a:ahLst/>
              <a:cxnLst/>
              <a:rect l="l" t="t" r="r" b="b"/>
              <a:pathLst>
                <a:path w="9056" h="9056" extrusionOk="0">
                  <a:moveTo>
                    <a:pt x="4528" y="9056"/>
                  </a:moveTo>
                  <a:cubicBezTo>
                    <a:pt x="7023" y="9056"/>
                    <a:pt x="9056" y="7021"/>
                    <a:pt x="9056" y="4528"/>
                  </a:cubicBezTo>
                  <a:cubicBezTo>
                    <a:pt x="9056" y="2034"/>
                    <a:pt x="7023" y="1"/>
                    <a:pt x="4528" y="1"/>
                  </a:cubicBezTo>
                  <a:cubicBezTo>
                    <a:pt x="2035" y="1"/>
                    <a:pt x="1" y="2034"/>
                    <a:pt x="1" y="4528"/>
                  </a:cubicBezTo>
                  <a:cubicBezTo>
                    <a:pt x="1" y="7021"/>
                    <a:pt x="2035" y="9056"/>
                    <a:pt x="4528" y="9056"/>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5" name="Google Shape;2045;p36"/>
            <p:cNvSpPr/>
            <p:nvPr/>
          </p:nvSpPr>
          <p:spPr>
            <a:xfrm>
              <a:off x="2944525" y="2897725"/>
              <a:ext cx="66675" cy="21825"/>
            </a:xfrm>
            <a:custGeom>
              <a:avLst/>
              <a:gdLst/>
              <a:ahLst/>
              <a:cxnLst/>
              <a:rect l="l" t="t" r="r" b="b"/>
              <a:pathLst>
                <a:path w="2667" h="873" extrusionOk="0">
                  <a:moveTo>
                    <a:pt x="8" y="1"/>
                  </a:moveTo>
                  <a:cubicBezTo>
                    <a:pt x="5" y="1"/>
                    <a:pt x="3" y="1"/>
                    <a:pt x="0" y="1"/>
                  </a:cubicBezTo>
                  <a:cubicBezTo>
                    <a:pt x="960" y="1"/>
                    <a:pt x="1893" y="306"/>
                    <a:pt x="2666" y="873"/>
                  </a:cubicBezTo>
                  <a:lnTo>
                    <a:pt x="2666" y="869"/>
                  </a:lnTo>
                  <a:cubicBezTo>
                    <a:pt x="1896" y="306"/>
                    <a:pt x="964" y="1"/>
                    <a:pt x="8"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6" name="Google Shape;2046;p36"/>
            <p:cNvSpPr/>
            <p:nvPr/>
          </p:nvSpPr>
          <p:spPr>
            <a:xfrm>
              <a:off x="3011225" y="2919450"/>
              <a:ext cx="46550" cy="91500"/>
            </a:xfrm>
            <a:custGeom>
              <a:avLst/>
              <a:gdLst/>
              <a:ahLst/>
              <a:cxnLst/>
              <a:rect l="l" t="t" r="r" b="b"/>
              <a:pathLst>
                <a:path w="1862" h="3660" extrusionOk="0">
                  <a:moveTo>
                    <a:pt x="0" y="0"/>
                  </a:moveTo>
                  <a:lnTo>
                    <a:pt x="0" y="4"/>
                  </a:lnTo>
                  <a:cubicBezTo>
                    <a:pt x="259" y="194"/>
                    <a:pt x="499" y="411"/>
                    <a:pt x="712" y="651"/>
                  </a:cubicBezTo>
                  <a:lnTo>
                    <a:pt x="715" y="649"/>
                  </a:lnTo>
                  <a:cubicBezTo>
                    <a:pt x="501" y="409"/>
                    <a:pt x="261" y="191"/>
                    <a:pt x="0" y="0"/>
                  </a:cubicBezTo>
                  <a:close/>
                  <a:moveTo>
                    <a:pt x="1679" y="2389"/>
                  </a:moveTo>
                  <a:cubicBezTo>
                    <a:pt x="1800" y="2801"/>
                    <a:pt x="1861" y="3229"/>
                    <a:pt x="1861" y="3659"/>
                  </a:cubicBezTo>
                  <a:cubicBezTo>
                    <a:pt x="1861" y="3229"/>
                    <a:pt x="1800" y="2801"/>
                    <a:pt x="1681" y="2389"/>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7" name="Google Shape;2047;p36"/>
            <p:cNvSpPr/>
            <p:nvPr/>
          </p:nvSpPr>
          <p:spPr>
            <a:xfrm>
              <a:off x="3029000" y="2935700"/>
              <a:ext cx="24175" cy="43500"/>
            </a:xfrm>
            <a:custGeom>
              <a:avLst/>
              <a:gdLst/>
              <a:ahLst/>
              <a:cxnLst/>
              <a:rect l="l" t="t" r="r" b="b"/>
              <a:pathLst>
                <a:path w="967" h="1740" extrusionOk="0">
                  <a:moveTo>
                    <a:pt x="3" y="1"/>
                  </a:moveTo>
                  <a:cubicBezTo>
                    <a:pt x="3" y="1"/>
                    <a:pt x="3" y="1"/>
                    <a:pt x="3" y="1"/>
                  </a:cubicBezTo>
                  <a:lnTo>
                    <a:pt x="3" y="1"/>
                  </a:lnTo>
                  <a:lnTo>
                    <a:pt x="4" y="1"/>
                  </a:lnTo>
                  <a:close/>
                  <a:moveTo>
                    <a:pt x="3" y="1"/>
                  </a:moveTo>
                  <a:lnTo>
                    <a:pt x="1" y="2"/>
                  </a:lnTo>
                  <a:cubicBezTo>
                    <a:pt x="447" y="503"/>
                    <a:pt x="777" y="1096"/>
                    <a:pt x="966" y="1739"/>
                  </a:cubicBezTo>
                  <a:cubicBezTo>
                    <a:pt x="779" y="1096"/>
                    <a:pt x="449" y="502"/>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8" name="Google Shape;2048;p36"/>
            <p:cNvSpPr/>
            <p:nvPr/>
          </p:nvSpPr>
          <p:spPr>
            <a:xfrm>
              <a:off x="2881475" y="2898375"/>
              <a:ext cx="51175" cy="18675"/>
            </a:xfrm>
            <a:custGeom>
              <a:avLst/>
              <a:gdLst/>
              <a:ahLst/>
              <a:cxnLst/>
              <a:rect l="l" t="t" r="r" b="b"/>
              <a:pathLst>
                <a:path w="2047" h="747" extrusionOk="0">
                  <a:moveTo>
                    <a:pt x="2047" y="0"/>
                  </a:moveTo>
                  <a:cubicBezTo>
                    <a:pt x="1998" y="6"/>
                    <a:pt x="1949" y="11"/>
                    <a:pt x="1901" y="18"/>
                  </a:cubicBezTo>
                  <a:lnTo>
                    <a:pt x="1901" y="18"/>
                  </a:lnTo>
                  <a:cubicBezTo>
                    <a:pt x="1949" y="11"/>
                    <a:pt x="1998" y="6"/>
                    <a:pt x="2047" y="0"/>
                  </a:cubicBezTo>
                  <a:close/>
                  <a:moveTo>
                    <a:pt x="1901" y="18"/>
                  </a:moveTo>
                  <a:cubicBezTo>
                    <a:pt x="1222" y="112"/>
                    <a:pt x="573" y="358"/>
                    <a:pt x="4" y="741"/>
                  </a:cubicBezTo>
                  <a:cubicBezTo>
                    <a:pt x="4" y="743"/>
                    <a:pt x="2" y="745"/>
                    <a:pt x="0" y="746"/>
                  </a:cubicBezTo>
                  <a:cubicBezTo>
                    <a:pt x="571" y="362"/>
                    <a:pt x="1220" y="112"/>
                    <a:pt x="1901" y="1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49" name="Google Shape;2049;p36"/>
            <p:cNvSpPr/>
            <p:nvPr/>
          </p:nvSpPr>
          <p:spPr>
            <a:xfrm>
              <a:off x="3057700" y="3010925"/>
              <a:ext cx="25" cy="825"/>
            </a:xfrm>
            <a:custGeom>
              <a:avLst/>
              <a:gdLst/>
              <a:ahLst/>
              <a:cxnLst/>
              <a:rect l="l" t="t" r="r" b="b"/>
              <a:pathLst>
                <a:path w="1" h="33" extrusionOk="0">
                  <a:moveTo>
                    <a:pt x="1" y="0"/>
                  </a:moveTo>
                  <a:lnTo>
                    <a:pt x="1" y="33"/>
                  </a:lnTo>
                  <a:lnTo>
                    <a:pt x="1" y="33"/>
                  </a:lnTo>
                  <a:lnTo>
                    <a:pt x="1" y="0"/>
                  </a:ln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0" name="Google Shape;2050;p36"/>
            <p:cNvSpPr/>
            <p:nvPr/>
          </p:nvSpPr>
          <p:spPr>
            <a:xfrm>
              <a:off x="3055525" y="3029575"/>
              <a:ext cx="675" cy="3375"/>
            </a:xfrm>
            <a:custGeom>
              <a:avLst/>
              <a:gdLst/>
              <a:ahLst/>
              <a:cxnLst/>
              <a:rect l="l" t="t" r="r" b="b"/>
              <a:pathLst>
                <a:path w="27" h="135" extrusionOk="0">
                  <a:moveTo>
                    <a:pt x="25" y="0"/>
                  </a:moveTo>
                  <a:cubicBezTo>
                    <a:pt x="18" y="44"/>
                    <a:pt x="9" y="89"/>
                    <a:pt x="1" y="135"/>
                  </a:cubicBezTo>
                  <a:cubicBezTo>
                    <a:pt x="9" y="90"/>
                    <a:pt x="18" y="46"/>
                    <a:pt x="2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1" name="Google Shape;2051;p36"/>
            <p:cNvSpPr/>
            <p:nvPr/>
          </p:nvSpPr>
          <p:spPr>
            <a:xfrm>
              <a:off x="2866825" y="2897725"/>
              <a:ext cx="190900" cy="170350"/>
            </a:xfrm>
            <a:custGeom>
              <a:avLst/>
              <a:gdLst/>
              <a:ahLst/>
              <a:cxnLst/>
              <a:rect l="l" t="t" r="r" b="b"/>
              <a:pathLst>
                <a:path w="7636" h="6814" extrusionOk="0">
                  <a:moveTo>
                    <a:pt x="3011" y="1"/>
                  </a:moveTo>
                  <a:cubicBezTo>
                    <a:pt x="2985" y="1"/>
                    <a:pt x="2962" y="3"/>
                    <a:pt x="2938" y="3"/>
                  </a:cubicBezTo>
                  <a:lnTo>
                    <a:pt x="2933" y="3"/>
                  </a:lnTo>
                  <a:cubicBezTo>
                    <a:pt x="2909" y="3"/>
                    <a:pt x="2885" y="4"/>
                    <a:pt x="2861" y="6"/>
                  </a:cubicBezTo>
                  <a:lnTo>
                    <a:pt x="2834" y="8"/>
                  </a:lnTo>
                  <a:lnTo>
                    <a:pt x="2781" y="11"/>
                  </a:lnTo>
                  <a:lnTo>
                    <a:pt x="2739" y="15"/>
                  </a:lnTo>
                  <a:lnTo>
                    <a:pt x="2696" y="18"/>
                  </a:lnTo>
                  <a:lnTo>
                    <a:pt x="2653" y="23"/>
                  </a:lnTo>
                  <a:lnTo>
                    <a:pt x="2633" y="25"/>
                  </a:lnTo>
                  <a:cubicBezTo>
                    <a:pt x="1899" y="101"/>
                    <a:pt x="1196" y="358"/>
                    <a:pt x="586" y="771"/>
                  </a:cubicBezTo>
                  <a:cubicBezTo>
                    <a:pt x="1" y="2000"/>
                    <a:pt x="43" y="3437"/>
                    <a:pt x="700" y="4629"/>
                  </a:cubicBezTo>
                  <a:lnTo>
                    <a:pt x="1187" y="4384"/>
                  </a:lnTo>
                  <a:cubicBezTo>
                    <a:pt x="1330" y="4312"/>
                    <a:pt x="1482" y="4277"/>
                    <a:pt x="1632" y="4277"/>
                  </a:cubicBezTo>
                  <a:cubicBezTo>
                    <a:pt x="1989" y="4277"/>
                    <a:pt x="2335" y="4471"/>
                    <a:pt x="2512" y="4808"/>
                  </a:cubicBezTo>
                  <a:cubicBezTo>
                    <a:pt x="2764" y="5286"/>
                    <a:pt x="2587" y="5879"/>
                    <a:pt x="2112" y="6141"/>
                  </a:cubicBezTo>
                  <a:cubicBezTo>
                    <a:pt x="2816" y="6594"/>
                    <a:pt x="3610" y="6813"/>
                    <a:pt x="4398" y="6813"/>
                  </a:cubicBezTo>
                  <a:cubicBezTo>
                    <a:pt x="5566" y="6813"/>
                    <a:pt x="6721" y="6330"/>
                    <a:pt x="7549" y="5407"/>
                  </a:cubicBezTo>
                  <a:cubicBezTo>
                    <a:pt x="7557" y="5363"/>
                    <a:pt x="7566" y="5318"/>
                    <a:pt x="7574" y="5272"/>
                  </a:cubicBezTo>
                  <a:cubicBezTo>
                    <a:pt x="7574" y="5271"/>
                    <a:pt x="7574" y="5267"/>
                    <a:pt x="7574" y="5266"/>
                  </a:cubicBezTo>
                  <a:cubicBezTo>
                    <a:pt x="7576" y="5255"/>
                    <a:pt x="7578" y="5245"/>
                    <a:pt x="7579" y="5235"/>
                  </a:cubicBezTo>
                  <a:cubicBezTo>
                    <a:pt x="7612" y="5019"/>
                    <a:pt x="7630" y="4801"/>
                    <a:pt x="7634" y="4583"/>
                  </a:cubicBezTo>
                  <a:lnTo>
                    <a:pt x="7634" y="4559"/>
                  </a:lnTo>
                  <a:lnTo>
                    <a:pt x="7634" y="4527"/>
                  </a:lnTo>
                  <a:cubicBezTo>
                    <a:pt x="7636" y="3418"/>
                    <a:pt x="7227" y="2347"/>
                    <a:pt x="6488" y="1521"/>
                  </a:cubicBezTo>
                  <a:cubicBezTo>
                    <a:pt x="6273" y="1281"/>
                    <a:pt x="6035" y="1063"/>
                    <a:pt x="5776" y="874"/>
                  </a:cubicBezTo>
                  <a:cubicBezTo>
                    <a:pt x="5003" y="306"/>
                    <a:pt x="4068" y="1"/>
                    <a:pt x="3110"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2" name="Google Shape;2052;p36"/>
            <p:cNvSpPr/>
            <p:nvPr/>
          </p:nvSpPr>
          <p:spPr>
            <a:xfrm>
              <a:off x="2884450" y="3143650"/>
              <a:ext cx="226325" cy="226300"/>
            </a:xfrm>
            <a:custGeom>
              <a:avLst/>
              <a:gdLst/>
              <a:ahLst/>
              <a:cxnLst/>
              <a:rect l="l" t="t" r="r" b="b"/>
              <a:pathLst>
                <a:path w="9053" h="9052" extrusionOk="0">
                  <a:moveTo>
                    <a:pt x="4528" y="9052"/>
                  </a:moveTo>
                  <a:cubicBezTo>
                    <a:pt x="7019" y="9052"/>
                    <a:pt x="9052" y="7019"/>
                    <a:pt x="9052" y="4525"/>
                  </a:cubicBezTo>
                  <a:cubicBezTo>
                    <a:pt x="9052" y="2032"/>
                    <a:pt x="7019" y="0"/>
                    <a:pt x="4528" y="0"/>
                  </a:cubicBezTo>
                  <a:cubicBezTo>
                    <a:pt x="2035" y="0"/>
                    <a:pt x="1" y="2032"/>
                    <a:pt x="1" y="4525"/>
                  </a:cubicBezTo>
                  <a:cubicBezTo>
                    <a:pt x="1" y="7019"/>
                    <a:pt x="2034" y="9052"/>
                    <a:pt x="4528" y="9052"/>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3" name="Google Shape;2053;p36"/>
            <p:cNvSpPr/>
            <p:nvPr/>
          </p:nvSpPr>
          <p:spPr>
            <a:xfrm>
              <a:off x="2934500" y="3143650"/>
              <a:ext cx="176300" cy="135175"/>
            </a:xfrm>
            <a:custGeom>
              <a:avLst/>
              <a:gdLst/>
              <a:ahLst/>
              <a:cxnLst/>
              <a:rect l="l" t="t" r="r" b="b"/>
              <a:pathLst>
                <a:path w="7052" h="5407" extrusionOk="0">
                  <a:moveTo>
                    <a:pt x="2214" y="11"/>
                  </a:moveTo>
                  <a:cubicBezTo>
                    <a:pt x="2194" y="12"/>
                    <a:pt x="2174" y="13"/>
                    <a:pt x="2154" y="15"/>
                  </a:cubicBezTo>
                  <a:lnTo>
                    <a:pt x="2154" y="15"/>
                  </a:lnTo>
                  <a:cubicBezTo>
                    <a:pt x="2175" y="13"/>
                    <a:pt x="2195" y="12"/>
                    <a:pt x="2216" y="11"/>
                  </a:cubicBezTo>
                  <a:close/>
                  <a:moveTo>
                    <a:pt x="2154" y="15"/>
                  </a:moveTo>
                  <a:cubicBezTo>
                    <a:pt x="1385" y="75"/>
                    <a:pt x="644" y="334"/>
                    <a:pt x="4" y="765"/>
                  </a:cubicBezTo>
                  <a:cubicBezTo>
                    <a:pt x="4" y="767"/>
                    <a:pt x="3" y="770"/>
                    <a:pt x="1" y="772"/>
                  </a:cubicBezTo>
                  <a:cubicBezTo>
                    <a:pt x="643" y="339"/>
                    <a:pt x="1384" y="77"/>
                    <a:pt x="2154" y="15"/>
                  </a:cubicBezTo>
                  <a:close/>
                  <a:moveTo>
                    <a:pt x="2532" y="0"/>
                  </a:moveTo>
                  <a:cubicBezTo>
                    <a:pt x="2530" y="0"/>
                    <a:pt x="2528" y="0"/>
                    <a:pt x="2526" y="0"/>
                  </a:cubicBezTo>
                  <a:cubicBezTo>
                    <a:pt x="3880" y="0"/>
                    <a:pt x="5162" y="608"/>
                    <a:pt x="6020" y="1654"/>
                  </a:cubicBezTo>
                  <a:lnTo>
                    <a:pt x="6022" y="1652"/>
                  </a:lnTo>
                  <a:cubicBezTo>
                    <a:pt x="5165" y="606"/>
                    <a:pt x="3883" y="0"/>
                    <a:pt x="2532" y="0"/>
                  </a:cubicBezTo>
                  <a:close/>
                  <a:moveTo>
                    <a:pt x="6916" y="3430"/>
                  </a:moveTo>
                  <a:lnTo>
                    <a:pt x="6916" y="3430"/>
                  </a:lnTo>
                  <a:cubicBezTo>
                    <a:pt x="7006" y="3788"/>
                    <a:pt x="7050" y="4156"/>
                    <a:pt x="7050" y="4525"/>
                  </a:cubicBezTo>
                  <a:cubicBezTo>
                    <a:pt x="7050" y="4154"/>
                    <a:pt x="7006" y="3788"/>
                    <a:pt x="6916" y="3430"/>
                  </a:cubicBezTo>
                  <a:close/>
                  <a:moveTo>
                    <a:pt x="7050" y="4525"/>
                  </a:moveTo>
                  <a:cubicBezTo>
                    <a:pt x="7052" y="4821"/>
                    <a:pt x="7023" y="5115"/>
                    <a:pt x="6965" y="5405"/>
                  </a:cubicBezTo>
                  <a:lnTo>
                    <a:pt x="6965" y="5407"/>
                  </a:lnTo>
                  <a:cubicBezTo>
                    <a:pt x="7023" y="5115"/>
                    <a:pt x="7052" y="4821"/>
                    <a:pt x="7052" y="452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4" name="Google Shape;2054;p36"/>
            <p:cNvSpPr/>
            <p:nvPr/>
          </p:nvSpPr>
          <p:spPr>
            <a:xfrm>
              <a:off x="3084975" y="3184950"/>
              <a:ext cx="22475" cy="44400"/>
            </a:xfrm>
            <a:custGeom>
              <a:avLst/>
              <a:gdLst/>
              <a:ahLst/>
              <a:cxnLst/>
              <a:rect l="l" t="t" r="r" b="b"/>
              <a:pathLst>
                <a:path w="899" h="1776" extrusionOk="0">
                  <a:moveTo>
                    <a:pt x="4" y="0"/>
                  </a:moveTo>
                  <a:lnTo>
                    <a:pt x="1" y="2"/>
                  </a:lnTo>
                  <a:cubicBezTo>
                    <a:pt x="428" y="519"/>
                    <a:pt x="733" y="1126"/>
                    <a:pt x="898" y="1776"/>
                  </a:cubicBezTo>
                  <a:cubicBezTo>
                    <a:pt x="735"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5" name="Google Shape;2055;p36"/>
            <p:cNvSpPr/>
            <p:nvPr/>
          </p:nvSpPr>
          <p:spPr>
            <a:xfrm>
              <a:off x="2920000" y="3143650"/>
              <a:ext cx="190850" cy="170275"/>
            </a:xfrm>
            <a:custGeom>
              <a:avLst/>
              <a:gdLst/>
              <a:ahLst/>
              <a:cxnLst/>
              <a:rect l="l" t="t" r="r" b="b"/>
              <a:pathLst>
                <a:path w="7634" h="6811" extrusionOk="0">
                  <a:moveTo>
                    <a:pt x="3007" y="0"/>
                  </a:moveTo>
                  <a:lnTo>
                    <a:pt x="2941" y="2"/>
                  </a:lnTo>
                  <a:lnTo>
                    <a:pt x="2920" y="2"/>
                  </a:lnTo>
                  <a:cubicBezTo>
                    <a:pt x="2902" y="2"/>
                    <a:pt x="2883" y="4"/>
                    <a:pt x="2864" y="6"/>
                  </a:cubicBezTo>
                  <a:lnTo>
                    <a:pt x="2825" y="7"/>
                  </a:lnTo>
                  <a:lnTo>
                    <a:pt x="2796" y="9"/>
                  </a:lnTo>
                  <a:cubicBezTo>
                    <a:pt x="2004" y="63"/>
                    <a:pt x="1240" y="326"/>
                    <a:pt x="583" y="770"/>
                  </a:cubicBezTo>
                  <a:cubicBezTo>
                    <a:pt x="0" y="1999"/>
                    <a:pt x="43" y="3433"/>
                    <a:pt x="698" y="4627"/>
                  </a:cubicBezTo>
                  <a:lnTo>
                    <a:pt x="1381" y="4283"/>
                  </a:lnTo>
                  <a:cubicBezTo>
                    <a:pt x="1525" y="4210"/>
                    <a:pt x="1678" y="4176"/>
                    <a:pt x="1828" y="4176"/>
                  </a:cubicBezTo>
                  <a:cubicBezTo>
                    <a:pt x="2191" y="4176"/>
                    <a:pt x="2540" y="4375"/>
                    <a:pt x="2714" y="4722"/>
                  </a:cubicBezTo>
                  <a:cubicBezTo>
                    <a:pt x="2961" y="5212"/>
                    <a:pt x="2765" y="5808"/>
                    <a:pt x="2275" y="6055"/>
                  </a:cubicBezTo>
                  <a:lnTo>
                    <a:pt x="2112" y="6137"/>
                  </a:lnTo>
                  <a:cubicBezTo>
                    <a:pt x="2816" y="6590"/>
                    <a:pt x="3610" y="6810"/>
                    <a:pt x="4399" y="6810"/>
                  </a:cubicBezTo>
                  <a:cubicBezTo>
                    <a:pt x="5566" y="6810"/>
                    <a:pt x="6719" y="6328"/>
                    <a:pt x="7547" y="5405"/>
                  </a:cubicBezTo>
                  <a:cubicBezTo>
                    <a:pt x="7605" y="5114"/>
                    <a:pt x="7634" y="4819"/>
                    <a:pt x="7634" y="4525"/>
                  </a:cubicBezTo>
                  <a:cubicBezTo>
                    <a:pt x="7628" y="2025"/>
                    <a:pt x="5604" y="2"/>
                    <a:pt x="3106"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6" name="Google Shape;2056;p36"/>
            <p:cNvSpPr/>
            <p:nvPr/>
          </p:nvSpPr>
          <p:spPr>
            <a:xfrm>
              <a:off x="2879550" y="3418675"/>
              <a:ext cx="226350" cy="226350"/>
            </a:xfrm>
            <a:custGeom>
              <a:avLst/>
              <a:gdLst/>
              <a:ahLst/>
              <a:cxnLst/>
              <a:rect l="l" t="t" r="r" b="b"/>
              <a:pathLst>
                <a:path w="9054" h="9054" extrusionOk="0">
                  <a:moveTo>
                    <a:pt x="4528" y="9054"/>
                  </a:moveTo>
                  <a:cubicBezTo>
                    <a:pt x="7019" y="9054"/>
                    <a:pt x="9054" y="7019"/>
                    <a:pt x="9054" y="4526"/>
                  </a:cubicBezTo>
                  <a:cubicBezTo>
                    <a:pt x="9054" y="2034"/>
                    <a:pt x="7019" y="1"/>
                    <a:pt x="4528" y="1"/>
                  </a:cubicBezTo>
                  <a:cubicBezTo>
                    <a:pt x="2035" y="1"/>
                    <a:pt x="1" y="2032"/>
                    <a:pt x="1" y="4526"/>
                  </a:cubicBezTo>
                  <a:cubicBezTo>
                    <a:pt x="1" y="7019"/>
                    <a:pt x="2034" y="9054"/>
                    <a:pt x="4528" y="9054"/>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7" name="Google Shape;2057;p36"/>
            <p:cNvSpPr/>
            <p:nvPr/>
          </p:nvSpPr>
          <p:spPr>
            <a:xfrm>
              <a:off x="2992750" y="3418675"/>
              <a:ext cx="113150" cy="113175"/>
            </a:xfrm>
            <a:custGeom>
              <a:avLst/>
              <a:gdLst/>
              <a:ahLst/>
              <a:cxnLst/>
              <a:rect l="l" t="t" r="r" b="b"/>
              <a:pathLst>
                <a:path w="4526" h="4527" extrusionOk="0">
                  <a:moveTo>
                    <a:pt x="6" y="1"/>
                  </a:moveTo>
                  <a:cubicBezTo>
                    <a:pt x="4" y="1"/>
                    <a:pt x="2" y="1"/>
                    <a:pt x="0" y="1"/>
                  </a:cubicBezTo>
                  <a:cubicBezTo>
                    <a:pt x="1354" y="1"/>
                    <a:pt x="2636" y="608"/>
                    <a:pt x="3494" y="1656"/>
                  </a:cubicBezTo>
                  <a:lnTo>
                    <a:pt x="3498" y="1654"/>
                  </a:lnTo>
                  <a:cubicBezTo>
                    <a:pt x="2641" y="608"/>
                    <a:pt x="1359" y="1"/>
                    <a:pt x="6" y="1"/>
                  </a:cubicBezTo>
                  <a:close/>
                  <a:moveTo>
                    <a:pt x="4390" y="3428"/>
                  </a:moveTo>
                  <a:cubicBezTo>
                    <a:pt x="4480" y="3787"/>
                    <a:pt x="4526" y="4155"/>
                    <a:pt x="4526" y="4526"/>
                  </a:cubicBezTo>
                  <a:cubicBezTo>
                    <a:pt x="4526" y="4155"/>
                    <a:pt x="4480" y="3787"/>
                    <a:pt x="4391"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8" name="Google Shape;2058;p36"/>
            <p:cNvSpPr/>
            <p:nvPr/>
          </p:nvSpPr>
          <p:spPr>
            <a:xfrm>
              <a:off x="3080100" y="3460000"/>
              <a:ext cx="22450" cy="44400"/>
            </a:xfrm>
            <a:custGeom>
              <a:avLst/>
              <a:gdLst/>
              <a:ahLst/>
              <a:cxnLst/>
              <a:rect l="l" t="t" r="r" b="b"/>
              <a:pathLst>
                <a:path w="898" h="1776" extrusionOk="0">
                  <a:moveTo>
                    <a:pt x="4" y="1"/>
                  </a:moveTo>
                  <a:lnTo>
                    <a:pt x="0" y="3"/>
                  </a:lnTo>
                  <a:cubicBezTo>
                    <a:pt x="428" y="520"/>
                    <a:pt x="732" y="1125"/>
                    <a:pt x="896" y="1775"/>
                  </a:cubicBezTo>
                  <a:lnTo>
                    <a:pt x="897" y="1775"/>
                  </a:lnTo>
                  <a:cubicBezTo>
                    <a:pt x="736" y="1125"/>
                    <a:pt x="429" y="519"/>
                    <a:pt x="4" y="3"/>
                  </a:cubicBezTo>
                  <a:lnTo>
                    <a:pt x="4" y="1"/>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9" name="Google Shape;2059;p36"/>
            <p:cNvSpPr/>
            <p:nvPr/>
          </p:nvSpPr>
          <p:spPr>
            <a:xfrm>
              <a:off x="2929625" y="3419200"/>
              <a:ext cx="174975" cy="134650"/>
            </a:xfrm>
            <a:custGeom>
              <a:avLst/>
              <a:gdLst/>
              <a:ahLst/>
              <a:cxnLst/>
              <a:rect l="l" t="t" r="r" b="b"/>
              <a:pathLst>
                <a:path w="6999" h="5386" extrusionOk="0">
                  <a:moveTo>
                    <a:pt x="2117" y="0"/>
                  </a:moveTo>
                  <a:cubicBezTo>
                    <a:pt x="1361" y="66"/>
                    <a:pt x="634" y="324"/>
                    <a:pt x="4" y="748"/>
                  </a:cubicBezTo>
                  <a:lnTo>
                    <a:pt x="0" y="753"/>
                  </a:lnTo>
                  <a:cubicBezTo>
                    <a:pt x="630" y="327"/>
                    <a:pt x="1359" y="68"/>
                    <a:pt x="2117" y="0"/>
                  </a:cubicBezTo>
                  <a:close/>
                  <a:moveTo>
                    <a:pt x="6998" y="5194"/>
                  </a:moveTo>
                  <a:lnTo>
                    <a:pt x="6998" y="5194"/>
                  </a:lnTo>
                  <a:cubicBezTo>
                    <a:pt x="6988" y="5258"/>
                    <a:pt x="6978" y="5321"/>
                    <a:pt x="6964" y="5386"/>
                  </a:cubicBezTo>
                  <a:cubicBezTo>
                    <a:pt x="6978" y="5323"/>
                    <a:pt x="6988" y="5258"/>
                    <a:pt x="6998" y="5194"/>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0" name="Google Shape;2060;p36"/>
            <p:cNvSpPr/>
            <p:nvPr/>
          </p:nvSpPr>
          <p:spPr>
            <a:xfrm>
              <a:off x="2914925" y="3418675"/>
              <a:ext cx="190900" cy="170275"/>
            </a:xfrm>
            <a:custGeom>
              <a:avLst/>
              <a:gdLst/>
              <a:ahLst/>
              <a:cxnLst/>
              <a:rect l="l" t="t" r="r" b="b"/>
              <a:pathLst>
                <a:path w="7636" h="6811" extrusionOk="0">
                  <a:moveTo>
                    <a:pt x="3014" y="1"/>
                  </a:moveTo>
                  <a:cubicBezTo>
                    <a:pt x="2991" y="1"/>
                    <a:pt x="2967" y="2"/>
                    <a:pt x="2945" y="2"/>
                  </a:cubicBezTo>
                  <a:lnTo>
                    <a:pt x="2929" y="2"/>
                  </a:lnTo>
                  <a:lnTo>
                    <a:pt x="2866" y="6"/>
                  </a:lnTo>
                  <a:lnTo>
                    <a:pt x="2832" y="7"/>
                  </a:lnTo>
                  <a:lnTo>
                    <a:pt x="2790" y="11"/>
                  </a:lnTo>
                  <a:lnTo>
                    <a:pt x="2722" y="16"/>
                  </a:lnTo>
                  <a:lnTo>
                    <a:pt x="2701" y="18"/>
                  </a:lnTo>
                  <a:cubicBezTo>
                    <a:pt x="1943" y="86"/>
                    <a:pt x="1216" y="345"/>
                    <a:pt x="585" y="772"/>
                  </a:cubicBezTo>
                  <a:cubicBezTo>
                    <a:pt x="1" y="2000"/>
                    <a:pt x="43" y="3435"/>
                    <a:pt x="700" y="4627"/>
                  </a:cubicBezTo>
                  <a:lnTo>
                    <a:pt x="1581" y="4184"/>
                  </a:lnTo>
                  <a:cubicBezTo>
                    <a:pt x="1724" y="4112"/>
                    <a:pt x="1877" y="4078"/>
                    <a:pt x="2027" y="4078"/>
                  </a:cubicBezTo>
                  <a:cubicBezTo>
                    <a:pt x="2390" y="4078"/>
                    <a:pt x="2740" y="4278"/>
                    <a:pt x="2914" y="4625"/>
                  </a:cubicBezTo>
                  <a:cubicBezTo>
                    <a:pt x="3161" y="5116"/>
                    <a:pt x="2965" y="5713"/>
                    <a:pt x="2475" y="5960"/>
                  </a:cubicBezTo>
                  <a:lnTo>
                    <a:pt x="2117" y="6139"/>
                  </a:lnTo>
                  <a:cubicBezTo>
                    <a:pt x="2820" y="6591"/>
                    <a:pt x="3614" y="6811"/>
                    <a:pt x="4401" y="6811"/>
                  </a:cubicBezTo>
                  <a:cubicBezTo>
                    <a:pt x="5569" y="6811"/>
                    <a:pt x="6723" y="6328"/>
                    <a:pt x="7550" y="5405"/>
                  </a:cubicBezTo>
                  <a:cubicBezTo>
                    <a:pt x="7562" y="5342"/>
                    <a:pt x="7574" y="5277"/>
                    <a:pt x="7585" y="5213"/>
                  </a:cubicBezTo>
                  <a:cubicBezTo>
                    <a:pt x="7586" y="5197"/>
                    <a:pt x="7588" y="5184"/>
                    <a:pt x="7590" y="5168"/>
                  </a:cubicBezTo>
                  <a:cubicBezTo>
                    <a:pt x="7590" y="5161"/>
                    <a:pt x="7593" y="5153"/>
                    <a:pt x="7593" y="5148"/>
                  </a:cubicBezTo>
                  <a:lnTo>
                    <a:pt x="7596" y="5126"/>
                  </a:lnTo>
                  <a:cubicBezTo>
                    <a:pt x="7598" y="5112"/>
                    <a:pt x="7600" y="5098"/>
                    <a:pt x="7602" y="5083"/>
                  </a:cubicBezTo>
                  <a:lnTo>
                    <a:pt x="7602" y="5081"/>
                  </a:lnTo>
                  <a:cubicBezTo>
                    <a:pt x="7620" y="4935"/>
                    <a:pt x="7630" y="4789"/>
                    <a:pt x="7636" y="4639"/>
                  </a:cubicBezTo>
                  <a:lnTo>
                    <a:pt x="7636" y="4620"/>
                  </a:lnTo>
                  <a:lnTo>
                    <a:pt x="7636" y="4583"/>
                  </a:lnTo>
                  <a:lnTo>
                    <a:pt x="7636" y="4526"/>
                  </a:lnTo>
                  <a:cubicBezTo>
                    <a:pt x="7630" y="2029"/>
                    <a:pt x="5606" y="4"/>
                    <a:pt x="3110"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1" name="Google Shape;2061;p36"/>
            <p:cNvSpPr/>
            <p:nvPr/>
          </p:nvSpPr>
          <p:spPr>
            <a:xfrm>
              <a:off x="2874625" y="3693750"/>
              <a:ext cx="226400" cy="226325"/>
            </a:xfrm>
            <a:custGeom>
              <a:avLst/>
              <a:gdLst/>
              <a:ahLst/>
              <a:cxnLst/>
              <a:rect l="l" t="t" r="r" b="b"/>
              <a:pathLst>
                <a:path w="9056" h="9053" extrusionOk="0">
                  <a:moveTo>
                    <a:pt x="4528" y="9052"/>
                  </a:moveTo>
                  <a:cubicBezTo>
                    <a:pt x="7020" y="9052"/>
                    <a:pt x="9055" y="7019"/>
                    <a:pt x="9055" y="4526"/>
                  </a:cubicBezTo>
                  <a:cubicBezTo>
                    <a:pt x="9055" y="2032"/>
                    <a:pt x="7020" y="0"/>
                    <a:pt x="4528" y="0"/>
                  </a:cubicBezTo>
                  <a:cubicBezTo>
                    <a:pt x="2033" y="0"/>
                    <a:pt x="0" y="2033"/>
                    <a:pt x="0" y="4526"/>
                  </a:cubicBezTo>
                  <a:cubicBezTo>
                    <a:pt x="0" y="7017"/>
                    <a:pt x="2037" y="9052"/>
                    <a:pt x="4528"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2" name="Google Shape;2062;p36"/>
            <p:cNvSpPr/>
            <p:nvPr/>
          </p:nvSpPr>
          <p:spPr>
            <a:xfrm>
              <a:off x="2987850" y="3693750"/>
              <a:ext cx="113200" cy="113125"/>
            </a:xfrm>
            <a:custGeom>
              <a:avLst/>
              <a:gdLst/>
              <a:ahLst/>
              <a:cxnLst/>
              <a:rect l="l" t="t" r="r" b="b"/>
              <a:pathLst>
                <a:path w="4528" h="4525" extrusionOk="0">
                  <a:moveTo>
                    <a:pt x="6" y="0"/>
                  </a:moveTo>
                  <a:cubicBezTo>
                    <a:pt x="4" y="0"/>
                    <a:pt x="2" y="0"/>
                    <a:pt x="0" y="0"/>
                  </a:cubicBezTo>
                  <a:cubicBezTo>
                    <a:pt x="1354" y="0"/>
                    <a:pt x="2638" y="608"/>
                    <a:pt x="3496" y="1655"/>
                  </a:cubicBezTo>
                  <a:lnTo>
                    <a:pt x="3499" y="1654"/>
                  </a:lnTo>
                  <a:cubicBezTo>
                    <a:pt x="2641" y="608"/>
                    <a:pt x="1359" y="0"/>
                    <a:pt x="6" y="0"/>
                  </a:cubicBezTo>
                  <a:close/>
                  <a:moveTo>
                    <a:pt x="4393" y="3428"/>
                  </a:moveTo>
                  <a:cubicBezTo>
                    <a:pt x="4482" y="3787"/>
                    <a:pt x="4528" y="4155"/>
                    <a:pt x="4528" y="4525"/>
                  </a:cubicBezTo>
                  <a:cubicBezTo>
                    <a:pt x="4528" y="4155"/>
                    <a:pt x="4484" y="3786"/>
                    <a:pt x="4393" y="342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3" name="Google Shape;2063;p36"/>
            <p:cNvSpPr/>
            <p:nvPr/>
          </p:nvSpPr>
          <p:spPr>
            <a:xfrm>
              <a:off x="3075250" y="3735075"/>
              <a:ext cx="22400" cy="44375"/>
            </a:xfrm>
            <a:custGeom>
              <a:avLst/>
              <a:gdLst/>
              <a:ahLst/>
              <a:cxnLst/>
              <a:rect l="l" t="t" r="r" b="b"/>
              <a:pathLst>
                <a:path w="896" h="1775" extrusionOk="0">
                  <a:moveTo>
                    <a:pt x="2" y="1"/>
                  </a:moveTo>
                  <a:cubicBezTo>
                    <a:pt x="2" y="1"/>
                    <a:pt x="2" y="1"/>
                    <a:pt x="2" y="1"/>
                  </a:cubicBezTo>
                  <a:lnTo>
                    <a:pt x="2" y="1"/>
                  </a:lnTo>
                  <a:lnTo>
                    <a:pt x="3" y="1"/>
                  </a:lnTo>
                  <a:close/>
                  <a:moveTo>
                    <a:pt x="2" y="1"/>
                  </a:moveTo>
                  <a:lnTo>
                    <a:pt x="0" y="2"/>
                  </a:lnTo>
                  <a:cubicBezTo>
                    <a:pt x="426" y="520"/>
                    <a:pt x="732" y="1125"/>
                    <a:pt x="896" y="1775"/>
                  </a:cubicBezTo>
                  <a:cubicBezTo>
                    <a:pt x="734" y="1125"/>
                    <a:pt x="428" y="519"/>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4" name="Google Shape;2064;p36"/>
            <p:cNvSpPr/>
            <p:nvPr/>
          </p:nvSpPr>
          <p:spPr>
            <a:xfrm>
              <a:off x="2924725" y="3694350"/>
              <a:ext cx="175275" cy="134575"/>
            </a:xfrm>
            <a:custGeom>
              <a:avLst/>
              <a:gdLst/>
              <a:ahLst/>
              <a:cxnLst/>
              <a:rect l="l" t="t" r="r" b="b"/>
              <a:pathLst>
                <a:path w="7011" h="5383" extrusionOk="0">
                  <a:moveTo>
                    <a:pt x="2057" y="0"/>
                  </a:moveTo>
                  <a:lnTo>
                    <a:pt x="2057" y="0"/>
                  </a:lnTo>
                  <a:cubicBezTo>
                    <a:pt x="1322" y="75"/>
                    <a:pt x="617" y="331"/>
                    <a:pt x="4" y="743"/>
                  </a:cubicBezTo>
                  <a:cubicBezTo>
                    <a:pt x="4" y="744"/>
                    <a:pt x="2" y="746"/>
                    <a:pt x="0" y="748"/>
                  </a:cubicBezTo>
                  <a:cubicBezTo>
                    <a:pt x="613" y="334"/>
                    <a:pt x="1320" y="77"/>
                    <a:pt x="2057" y="0"/>
                  </a:cubicBezTo>
                  <a:close/>
                  <a:moveTo>
                    <a:pt x="7010" y="5102"/>
                  </a:moveTo>
                  <a:lnTo>
                    <a:pt x="7010" y="5102"/>
                  </a:lnTo>
                  <a:cubicBezTo>
                    <a:pt x="7009" y="5108"/>
                    <a:pt x="7007" y="5117"/>
                    <a:pt x="7007" y="5124"/>
                  </a:cubicBezTo>
                  <a:cubicBezTo>
                    <a:pt x="7009" y="5117"/>
                    <a:pt x="7009" y="5110"/>
                    <a:pt x="7010" y="5102"/>
                  </a:cubicBezTo>
                  <a:close/>
                  <a:moveTo>
                    <a:pt x="6997" y="5190"/>
                  </a:moveTo>
                  <a:cubicBezTo>
                    <a:pt x="6988" y="5255"/>
                    <a:pt x="6976" y="5318"/>
                    <a:pt x="6964" y="5383"/>
                  </a:cubicBezTo>
                  <a:cubicBezTo>
                    <a:pt x="6976" y="5320"/>
                    <a:pt x="6988" y="5253"/>
                    <a:pt x="6998" y="519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5" name="Google Shape;2065;p36"/>
            <p:cNvSpPr/>
            <p:nvPr/>
          </p:nvSpPr>
          <p:spPr>
            <a:xfrm>
              <a:off x="2910075" y="3693700"/>
              <a:ext cx="190850" cy="170300"/>
            </a:xfrm>
            <a:custGeom>
              <a:avLst/>
              <a:gdLst/>
              <a:ahLst/>
              <a:cxnLst/>
              <a:rect l="l" t="t" r="r" b="b"/>
              <a:pathLst>
                <a:path w="7634" h="6812" extrusionOk="0">
                  <a:moveTo>
                    <a:pt x="3106" y="1"/>
                  </a:moveTo>
                  <a:lnTo>
                    <a:pt x="3110" y="2"/>
                  </a:lnTo>
                  <a:lnTo>
                    <a:pt x="3011" y="2"/>
                  </a:lnTo>
                  <a:lnTo>
                    <a:pt x="2939" y="4"/>
                  </a:lnTo>
                  <a:lnTo>
                    <a:pt x="2931" y="4"/>
                  </a:lnTo>
                  <a:cubicBezTo>
                    <a:pt x="2907" y="4"/>
                    <a:pt x="2885" y="6"/>
                    <a:pt x="2863" y="8"/>
                  </a:cubicBezTo>
                  <a:lnTo>
                    <a:pt x="2832" y="9"/>
                  </a:lnTo>
                  <a:lnTo>
                    <a:pt x="2786" y="13"/>
                  </a:lnTo>
                  <a:cubicBezTo>
                    <a:pt x="2766" y="14"/>
                    <a:pt x="2749" y="16"/>
                    <a:pt x="2728" y="18"/>
                  </a:cubicBezTo>
                  <a:lnTo>
                    <a:pt x="2698" y="19"/>
                  </a:lnTo>
                  <a:lnTo>
                    <a:pt x="2650" y="25"/>
                  </a:lnTo>
                  <a:lnTo>
                    <a:pt x="2641" y="25"/>
                  </a:lnTo>
                  <a:cubicBezTo>
                    <a:pt x="1904" y="101"/>
                    <a:pt x="1199" y="357"/>
                    <a:pt x="586" y="772"/>
                  </a:cubicBezTo>
                  <a:cubicBezTo>
                    <a:pt x="1" y="2001"/>
                    <a:pt x="45" y="3437"/>
                    <a:pt x="702" y="4630"/>
                  </a:cubicBezTo>
                  <a:lnTo>
                    <a:pt x="1776" y="4089"/>
                  </a:lnTo>
                  <a:cubicBezTo>
                    <a:pt x="1920" y="4017"/>
                    <a:pt x="2073" y="3982"/>
                    <a:pt x="2224" y="3982"/>
                  </a:cubicBezTo>
                  <a:cubicBezTo>
                    <a:pt x="2586" y="3982"/>
                    <a:pt x="2935" y="4182"/>
                    <a:pt x="3110" y="4528"/>
                  </a:cubicBezTo>
                  <a:cubicBezTo>
                    <a:pt x="3357" y="5017"/>
                    <a:pt x="3161" y="5615"/>
                    <a:pt x="2670" y="5861"/>
                  </a:cubicBezTo>
                  <a:lnTo>
                    <a:pt x="2115" y="6141"/>
                  </a:lnTo>
                  <a:cubicBezTo>
                    <a:pt x="2819" y="6593"/>
                    <a:pt x="3612" y="6812"/>
                    <a:pt x="4400" y="6812"/>
                  </a:cubicBezTo>
                  <a:cubicBezTo>
                    <a:pt x="5568" y="6812"/>
                    <a:pt x="6722" y="6329"/>
                    <a:pt x="7550" y="5407"/>
                  </a:cubicBezTo>
                  <a:cubicBezTo>
                    <a:pt x="7562" y="5342"/>
                    <a:pt x="7574" y="5279"/>
                    <a:pt x="7584" y="5214"/>
                  </a:cubicBezTo>
                  <a:cubicBezTo>
                    <a:pt x="7586" y="5199"/>
                    <a:pt x="7588" y="5184"/>
                    <a:pt x="7590" y="5170"/>
                  </a:cubicBezTo>
                  <a:cubicBezTo>
                    <a:pt x="7591" y="5162"/>
                    <a:pt x="7593" y="5155"/>
                    <a:pt x="7593" y="5148"/>
                  </a:cubicBezTo>
                  <a:cubicBezTo>
                    <a:pt x="7595" y="5141"/>
                    <a:pt x="7595" y="5134"/>
                    <a:pt x="7596" y="5128"/>
                  </a:cubicBezTo>
                  <a:cubicBezTo>
                    <a:pt x="7598" y="5112"/>
                    <a:pt x="7600" y="5099"/>
                    <a:pt x="7601" y="5085"/>
                  </a:cubicBezTo>
                  <a:cubicBezTo>
                    <a:pt x="7601" y="5083"/>
                    <a:pt x="7601" y="5082"/>
                    <a:pt x="7601" y="5082"/>
                  </a:cubicBezTo>
                  <a:cubicBezTo>
                    <a:pt x="7618" y="4937"/>
                    <a:pt x="7630" y="4789"/>
                    <a:pt x="7634" y="4641"/>
                  </a:cubicBezTo>
                  <a:lnTo>
                    <a:pt x="7634" y="4622"/>
                  </a:lnTo>
                  <a:lnTo>
                    <a:pt x="7634" y="4584"/>
                  </a:lnTo>
                  <a:lnTo>
                    <a:pt x="7634" y="4527"/>
                  </a:lnTo>
                  <a:cubicBezTo>
                    <a:pt x="7629" y="2029"/>
                    <a:pt x="5604" y="4"/>
                    <a:pt x="3106"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6" name="Google Shape;2066;p36"/>
            <p:cNvSpPr/>
            <p:nvPr/>
          </p:nvSpPr>
          <p:spPr>
            <a:xfrm>
              <a:off x="2869725" y="3968825"/>
              <a:ext cx="226400" cy="226300"/>
            </a:xfrm>
            <a:custGeom>
              <a:avLst/>
              <a:gdLst/>
              <a:ahLst/>
              <a:cxnLst/>
              <a:rect l="l" t="t" r="r" b="b"/>
              <a:pathLst>
                <a:path w="9056" h="9052" extrusionOk="0">
                  <a:moveTo>
                    <a:pt x="4528" y="9052"/>
                  </a:moveTo>
                  <a:cubicBezTo>
                    <a:pt x="7022" y="9052"/>
                    <a:pt x="9055" y="7019"/>
                    <a:pt x="9055" y="4524"/>
                  </a:cubicBezTo>
                  <a:cubicBezTo>
                    <a:pt x="9055" y="2032"/>
                    <a:pt x="7022" y="0"/>
                    <a:pt x="4528" y="0"/>
                  </a:cubicBezTo>
                  <a:cubicBezTo>
                    <a:pt x="2035" y="0"/>
                    <a:pt x="0" y="2033"/>
                    <a:pt x="0" y="4524"/>
                  </a:cubicBezTo>
                  <a:cubicBezTo>
                    <a:pt x="0" y="7017"/>
                    <a:pt x="2033" y="9052"/>
                    <a:pt x="4528"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7" name="Google Shape;2067;p36"/>
            <p:cNvSpPr/>
            <p:nvPr/>
          </p:nvSpPr>
          <p:spPr>
            <a:xfrm>
              <a:off x="2982900" y="3968825"/>
              <a:ext cx="112800" cy="103425"/>
            </a:xfrm>
            <a:custGeom>
              <a:avLst/>
              <a:gdLst/>
              <a:ahLst/>
              <a:cxnLst/>
              <a:rect l="l" t="t" r="r" b="b"/>
              <a:pathLst>
                <a:path w="4512" h="4137" extrusionOk="0">
                  <a:moveTo>
                    <a:pt x="7" y="0"/>
                  </a:moveTo>
                  <a:cubicBezTo>
                    <a:pt x="5" y="0"/>
                    <a:pt x="3" y="0"/>
                    <a:pt x="1" y="0"/>
                  </a:cubicBezTo>
                  <a:cubicBezTo>
                    <a:pt x="1356" y="0"/>
                    <a:pt x="2638" y="608"/>
                    <a:pt x="3497" y="1655"/>
                  </a:cubicBezTo>
                  <a:lnTo>
                    <a:pt x="3500" y="1654"/>
                  </a:lnTo>
                  <a:cubicBezTo>
                    <a:pt x="2641" y="606"/>
                    <a:pt x="1360" y="0"/>
                    <a:pt x="7" y="0"/>
                  </a:cubicBezTo>
                  <a:close/>
                  <a:moveTo>
                    <a:pt x="4394" y="3426"/>
                  </a:moveTo>
                  <a:lnTo>
                    <a:pt x="4394" y="3428"/>
                  </a:lnTo>
                  <a:cubicBezTo>
                    <a:pt x="4452" y="3660"/>
                    <a:pt x="4492" y="3898"/>
                    <a:pt x="4511" y="4137"/>
                  </a:cubicBezTo>
                  <a:lnTo>
                    <a:pt x="4511" y="4137"/>
                  </a:lnTo>
                  <a:cubicBezTo>
                    <a:pt x="4492" y="3898"/>
                    <a:pt x="4452" y="3660"/>
                    <a:pt x="4394" y="342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8" name="Google Shape;2068;p36"/>
            <p:cNvSpPr/>
            <p:nvPr/>
          </p:nvSpPr>
          <p:spPr>
            <a:xfrm>
              <a:off x="3070300" y="4010150"/>
              <a:ext cx="22450" cy="44375"/>
            </a:xfrm>
            <a:custGeom>
              <a:avLst/>
              <a:gdLst/>
              <a:ahLst/>
              <a:cxnLst/>
              <a:rect l="l" t="t" r="r" b="b"/>
              <a:pathLst>
                <a:path w="898" h="1775" extrusionOk="0">
                  <a:moveTo>
                    <a:pt x="4" y="1"/>
                  </a:moveTo>
                  <a:lnTo>
                    <a:pt x="1" y="2"/>
                  </a:lnTo>
                  <a:cubicBezTo>
                    <a:pt x="426" y="518"/>
                    <a:pt x="733" y="1124"/>
                    <a:pt x="898" y="1775"/>
                  </a:cubicBezTo>
                  <a:cubicBezTo>
                    <a:pt x="734" y="1124"/>
                    <a:pt x="430" y="518"/>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9" name="Google Shape;2069;p36"/>
            <p:cNvSpPr/>
            <p:nvPr/>
          </p:nvSpPr>
          <p:spPr>
            <a:xfrm>
              <a:off x="2919875" y="3969425"/>
              <a:ext cx="176250" cy="134575"/>
            </a:xfrm>
            <a:custGeom>
              <a:avLst/>
              <a:gdLst/>
              <a:ahLst/>
              <a:cxnLst/>
              <a:rect l="l" t="t" r="r" b="b"/>
              <a:pathLst>
                <a:path w="7050" h="5383" extrusionOk="0">
                  <a:moveTo>
                    <a:pt x="2047" y="0"/>
                  </a:moveTo>
                  <a:cubicBezTo>
                    <a:pt x="1315" y="77"/>
                    <a:pt x="613" y="332"/>
                    <a:pt x="4" y="741"/>
                  </a:cubicBezTo>
                  <a:cubicBezTo>
                    <a:pt x="4" y="743"/>
                    <a:pt x="2" y="744"/>
                    <a:pt x="0" y="748"/>
                  </a:cubicBezTo>
                  <a:cubicBezTo>
                    <a:pt x="611" y="334"/>
                    <a:pt x="1313" y="78"/>
                    <a:pt x="2047" y="0"/>
                  </a:cubicBezTo>
                  <a:close/>
                  <a:moveTo>
                    <a:pt x="7049" y="4502"/>
                  </a:moveTo>
                  <a:cubicBezTo>
                    <a:pt x="7049" y="4560"/>
                    <a:pt x="7048" y="4617"/>
                    <a:pt x="7046" y="4673"/>
                  </a:cubicBezTo>
                  <a:lnTo>
                    <a:pt x="7046" y="4673"/>
                  </a:lnTo>
                  <a:cubicBezTo>
                    <a:pt x="7048" y="4617"/>
                    <a:pt x="7049" y="4560"/>
                    <a:pt x="7049" y="4504"/>
                  </a:cubicBezTo>
                  <a:lnTo>
                    <a:pt x="7049" y="4502"/>
                  </a:lnTo>
                  <a:close/>
                  <a:moveTo>
                    <a:pt x="7044" y="4701"/>
                  </a:moveTo>
                  <a:cubicBezTo>
                    <a:pt x="7043" y="4712"/>
                    <a:pt x="7043" y="4720"/>
                    <a:pt x="7043" y="4729"/>
                  </a:cubicBezTo>
                  <a:cubicBezTo>
                    <a:pt x="7044" y="4720"/>
                    <a:pt x="7044" y="4712"/>
                    <a:pt x="7044" y="4701"/>
                  </a:cubicBezTo>
                  <a:close/>
                  <a:moveTo>
                    <a:pt x="7009" y="5100"/>
                  </a:moveTo>
                  <a:lnTo>
                    <a:pt x="7008" y="5114"/>
                  </a:lnTo>
                  <a:lnTo>
                    <a:pt x="7008" y="5114"/>
                  </a:lnTo>
                  <a:cubicBezTo>
                    <a:pt x="7008" y="5109"/>
                    <a:pt x="7009" y="5105"/>
                    <a:pt x="7009" y="5100"/>
                  </a:cubicBezTo>
                  <a:close/>
                  <a:moveTo>
                    <a:pt x="7008" y="5114"/>
                  </a:moveTo>
                  <a:cubicBezTo>
                    <a:pt x="7007" y="5117"/>
                    <a:pt x="7007" y="5121"/>
                    <a:pt x="7007" y="5124"/>
                  </a:cubicBezTo>
                  <a:lnTo>
                    <a:pt x="7008" y="5114"/>
                  </a:lnTo>
                  <a:close/>
                  <a:moveTo>
                    <a:pt x="7003" y="5142"/>
                  </a:moveTo>
                  <a:cubicBezTo>
                    <a:pt x="6991" y="5224"/>
                    <a:pt x="6978" y="5302"/>
                    <a:pt x="6963" y="5382"/>
                  </a:cubicBezTo>
                  <a:cubicBezTo>
                    <a:pt x="6978" y="5304"/>
                    <a:pt x="6991" y="5224"/>
                    <a:pt x="7003" y="5144"/>
                  </a:cubicBezTo>
                  <a:lnTo>
                    <a:pt x="7003" y="5142"/>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0" name="Google Shape;2070;p36"/>
            <p:cNvSpPr/>
            <p:nvPr/>
          </p:nvSpPr>
          <p:spPr>
            <a:xfrm>
              <a:off x="2905225" y="3968825"/>
              <a:ext cx="190850" cy="170250"/>
            </a:xfrm>
            <a:custGeom>
              <a:avLst/>
              <a:gdLst/>
              <a:ahLst/>
              <a:cxnLst/>
              <a:rect l="l" t="t" r="r" b="b"/>
              <a:pathLst>
                <a:path w="7634" h="6810" extrusionOk="0">
                  <a:moveTo>
                    <a:pt x="3011" y="0"/>
                  </a:moveTo>
                  <a:cubicBezTo>
                    <a:pt x="2985" y="0"/>
                    <a:pt x="2961" y="0"/>
                    <a:pt x="2936" y="2"/>
                  </a:cubicBezTo>
                  <a:lnTo>
                    <a:pt x="2933" y="2"/>
                  </a:lnTo>
                  <a:cubicBezTo>
                    <a:pt x="2909" y="2"/>
                    <a:pt x="2885" y="4"/>
                    <a:pt x="2861" y="5"/>
                  </a:cubicBezTo>
                  <a:lnTo>
                    <a:pt x="2832" y="7"/>
                  </a:lnTo>
                  <a:lnTo>
                    <a:pt x="2781" y="11"/>
                  </a:lnTo>
                  <a:lnTo>
                    <a:pt x="2738" y="14"/>
                  </a:lnTo>
                  <a:lnTo>
                    <a:pt x="2696" y="17"/>
                  </a:lnTo>
                  <a:lnTo>
                    <a:pt x="2653" y="21"/>
                  </a:lnTo>
                  <a:lnTo>
                    <a:pt x="2631" y="24"/>
                  </a:lnTo>
                  <a:cubicBezTo>
                    <a:pt x="1899" y="101"/>
                    <a:pt x="1196" y="356"/>
                    <a:pt x="584" y="770"/>
                  </a:cubicBezTo>
                  <a:cubicBezTo>
                    <a:pt x="0" y="1999"/>
                    <a:pt x="43" y="3435"/>
                    <a:pt x="700" y="4628"/>
                  </a:cubicBezTo>
                  <a:lnTo>
                    <a:pt x="1970" y="3988"/>
                  </a:lnTo>
                  <a:cubicBezTo>
                    <a:pt x="2114" y="3916"/>
                    <a:pt x="2267" y="3881"/>
                    <a:pt x="2418" y="3881"/>
                  </a:cubicBezTo>
                  <a:cubicBezTo>
                    <a:pt x="2781" y="3881"/>
                    <a:pt x="3131" y="4081"/>
                    <a:pt x="3305" y="4427"/>
                  </a:cubicBezTo>
                  <a:cubicBezTo>
                    <a:pt x="3552" y="4918"/>
                    <a:pt x="3355" y="5514"/>
                    <a:pt x="2864" y="5761"/>
                  </a:cubicBezTo>
                  <a:lnTo>
                    <a:pt x="2114" y="6139"/>
                  </a:lnTo>
                  <a:cubicBezTo>
                    <a:pt x="2817" y="6591"/>
                    <a:pt x="3611" y="6810"/>
                    <a:pt x="4399" y="6810"/>
                  </a:cubicBezTo>
                  <a:cubicBezTo>
                    <a:pt x="5566" y="6810"/>
                    <a:pt x="6721" y="6328"/>
                    <a:pt x="7549" y="5406"/>
                  </a:cubicBezTo>
                  <a:cubicBezTo>
                    <a:pt x="7564" y="5326"/>
                    <a:pt x="7577" y="5248"/>
                    <a:pt x="7589" y="5166"/>
                  </a:cubicBezTo>
                  <a:lnTo>
                    <a:pt x="7593" y="5148"/>
                  </a:lnTo>
                  <a:cubicBezTo>
                    <a:pt x="7593" y="5139"/>
                    <a:pt x="7595" y="5131"/>
                    <a:pt x="7595" y="5124"/>
                  </a:cubicBezTo>
                  <a:cubicBezTo>
                    <a:pt x="7598" y="5110"/>
                    <a:pt x="7598" y="5097"/>
                    <a:pt x="7600" y="5085"/>
                  </a:cubicBezTo>
                  <a:lnTo>
                    <a:pt x="7600" y="5078"/>
                  </a:lnTo>
                  <a:cubicBezTo>
                    <a:pt x="7613" y="4971"/>
                    <a:pt x="7622" y="4862"/>
                    <a:pt x="7629" y="4753"/>
                  </a:cubicBezTo>
                  <a:cubicBezTo>
                    <a:pt x="7629" y="4744"/>
                    <a:pt x="7629" y="4734"/>
                    <a:pt x="7629" y="4725"/>
                  </a:cubicBezTo>
                  <a:cubicBezTo>
                    <a:pt x="7630" y="4717"/>
                    <a:pt x="7629" y="4707"/>
                    <a:pt x="7630" y="4698"/>
                  </a:cubicBezTo>
                  <a:cubicBezTo>
                    <a:pt x="7632" y="4640"/>
                    <a:pt x="7634" y="4584"/>
                    <a:pt x="7634" y="4526"/>
                  </a:cubicBezTo>
                  <a:cubicBezTo>
                    <a:pt x="7634" y="4404"/>
                    <a:pt x="7629" y="4281"/>
                    <a:pt x="7618" y="4160"/>
                  </a:cubicBezTo>
                  <a:cubicBezTo>
                    <a:pt x="7424" y="1812"/>
                    <a:pt x="5463" y="4"/>
                    <a:pt x="3106"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1" name="Google Shape;2071;p36"/>
            <p:cNvSpPr/>
            <p:nvPr/>
          </p:nvSpPr>
          <p:spPr>
            <a:xfrm>
              <a:off x="2891400" y="4230475"/>
              <a:ext cx="226350" cy="226375"/>
            </a:xfrm>
            <a:custGeom>
              <a:avLst/>
              <a:gdLst/>
              <a:ahLst/>
              <a:cxnLst/>
              <a:rect l="l" t="t" r="r" b="b"/>
              <a:pathLst>
                <a:path w="9054" h="9055" extrusionOk="0">
                  <a:moveTo>
                    <a:pt x="4526" y="9054"/>
                  </a:moveTo>
                  <a:cubicBezTo>
                    <a:pt x="7019" y="9054"/>
                    <a:pt x="9053" y="7021"/>
                    <a:pt x="9053" y="4527"/>
                  </a:cubicBezTo>
                  <a:cubicBezTo>
                    <a:pt x="9053" y="2034"/>
                    <a:pt x="7019" y="1"/>
                    <a:pt x="4526" y="1"/>
                  </a:cubicBezTo>
                  <a:cubicBezTo>
                    <a:pt x="2033" y="1"/>
                    <a:pt x="0" y="2034"/>
                    <a:pt x="0" y="4527"/>
                  </a:cubicBezTo>
                  <a:cubicBezTo>
                    <a:pt x="0" y="7021"/>
                    <a:pt x="2033" y="9054"/>
                    <a:pt x="4526" y="9054"/>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2" name="Google Shape;2072;p36"/>
            <p:cNvSpPr/>
            <p:nvPr/>
          </p:nvSpPr>
          <p:spPr>
            <a:xfrm>
              <a:off x="2941575" y="4236025"/>
              <a:ext cx="146025" cy="30800"/>
            </a:xfrm>
            <a:custGeom>
              <a:avLst/>
              <a:gdLst/>
              <a:ahLst/>
              <a:cxnLst/>
              <a:rect l="l" t="t" r="r" b="b"/>
              <a:pathLst>
                <a:path w="5841" h="1232" extrusionOk="0">
                  <a:moveTo>
                    <a:pt x="1118" y="0"/>
                  </a:moveTo>
                  <a:cubicBezTo>
                    <a:pt x="723" y="130"/>
                    <a:pt x="346" y="314"/>
                    <a:pt x="1" y="547"/>
                  </a:cubicBezTo>
                  <a:cubicBezTo>
                    <a:pt x="1" y="547"/>
                    <a:pt x="1" y="547"/>
                    <a:pt x="1" y="548"/>
                  </a:cubicBezTo>
                  <a:cubicBezTo>
                    <a:pt x="346" y="315"/>
                    <a:pt x="723" y="131"/>
                    <a:pt x="1119" y="0"/>
                  </a:cubicBezTo>
                  <a:close/>
                  <a:moveTo>
                    <a:pt x="3953" y="12"/>
                  </a:moveTo>
                  <a:cubicBezTo>
                    <a:pt x="4673" y="254"/>
                    <a:pt x="5322" y="674"/>
                    <a:pt x="5837" y="1231"/>
                  </a:cubicBezTo>
                  <a:lnTo>
                    <a:pt x="5841" y="1231"/>
                  </a:lnTo>
                  <a:cubicBezTo>
                    <a:pt x="5325" y="671"/>
                    <a:pt x="4674" y="252"/>
                    <a:pt x="3953" y="12"/>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3" name="Google Shape;2073;p36"/>
            <p:cNvSpPr/>
            <p:nvPr/>
          </p:nvSpPr>
          <p:spPr>
            <a:xfrm>
              <a:off x="3087500" y="4266750"/>
              <a:ext cx="30250" cy="76900"/>
            </a:xfrm>
            <a:custGeom>
              <a:avLst/>
              <a:gdLst/>
              <a:ahLst/>
              <a:cxnLst/>
              <a:rect l="l" t="t" r="r" b="b"/>
              <a:pathLst>
                <a:path w="1210" h="3076" extrusionOk="0">
                  <a:moveTo>
                    <a:pt x="4" y="1"/>
                  </a:moveTo>
                  <a:lnTo>
                    <a:pt x="0" y="2"/>
                  </a:lnTo>
                  <a:cubicBezTo>
                    <a:pt x="62" y="69"/>
                    <a:pt x="121" y="137"/>
                    <a:pt x="178" y="205"/>
                  </a:cubicBezTo>
                  <a:lnTo>
                    <a:pt x="181" y="205"/>
                  </a:lnTo>
                  <a:cubicBezTo>
                    <a:pt x="125" y="135"/>
                    <a:pt x="65" y="67"/>
                    <a:pt x="4" y="1"/>
                  </a:cubicBezTo>
                  <a:close/>
                  <a:moveTo>
                    <a:pt x="1073" y="1977"/>
                  </a:moveTo>
                  <a:cubicBezTo>
                    <a:pt x="1163" y="2337"/>
                    <a:pt x="1209" y="2706"/>
                    <a:pt x="1209" y="3076"/>
                  </a:cubicBezTo>
                  <a:cubicBezTo>
                    <a:pt x="1209" y="2706"/>
                    <a:pt x="1163" y="2337"/>
                    <a:pt x="1075" y="1977"/>
                  </a:cubicBezTo>
                  <a:close/>
                </a:path>
              </a:pathLst>
            </a:custGeom>
            <a:solidFill>
              <a:srgbClr val="136C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4" name="Google Shape;2074;p36"/>
            <p:cNvSpPr/>
            <p:nvPr/>
          </p:nvSpPr>
          <p:spPr>
            <a:xfrm>
              <a:off x="3091925" y="4271850"/>
              <a:ext cx="22450" cy="44400"/>
            </a:xfrm>
            <a:custGeom>
              <a:avLst/>
              <a:gdLst/>
              <a:ahLst/>
              <a:cxnLst/>
              <a:rect l="l" t="t" r="r" b="b"/>
              <a:pathLst>
                <a:path w="898" h="1776" extrusionOk="0">
                  <a:moveTo>
                    <a:pt x="4" y="1"/>
                  </a:moveTo>
                  <a:lnTo>
                    <a:pt x="1" y="3"/>
                  </a:lnTo>
                  <a:cubicBezTo>
                    <a:pt x="428" y="519"/>
                    <a:pt x="733" y="1125"/>
                    <a:pt x="896" y="1775"/>
                  </a:cubicBezTo>
                  <a:lnTo>
                    <a:pt x="898" y="1775"/>
                  </a:lnTo>
                  <a:cubicBezTo>
                    <a:pt x="736" y="1125"/>
                    <a:pt x="430" y="519"/>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5" name="Google Shape;2075;p36"/>
            <p:cNvSpPr/>
            <p:nvPr/>
          </p:nvSpPr>
          <p:spPr>
            <a:xfrm>
              <a:off x="3115550" y="4361350"/>
              <a:ext cx="750" cy="4350"/>
            </a:xfrm>
            <a:custGeom>
              <a:avLst/>
              <a:gdLst/>
              <a:ahLst/>
              <a:cxnLst/>
              <a:rect l="l" t="t" r="r" b="b"/>
              <a:pathLst>
                <a:path w="30" h="174" extrusionOk="0">
                  <a:moveTo>
                    <a:pt x="29" y="0"/>
                  </a:moveTo>
                  <a:lnTo>
                    <a:pt x="29" y="0"/>
                  </a:lnTo>
                  <a:cubicBezTo>
                    <a:pt x="28" y="10"/>
                    <a:pt x="28" y="20"/>
                    <a:pt x="24" y="32"/>
                  </a:cubicBezTo>
                  <a:cubicBezTo>
                    <a:pt x="28" y="22"/>
                    <a:pt x="28" y="10"/>
                    <a:pt x="29" y="0"/>
                  </a:cubicBezTo>
                  <a:close/>
                  <a:moveTo>
                    <a:pt x="24" y="42"/>
                  </a:moveTo>
                  <a:cubicBezTo>
                    <a:pt x="17" y="87"/>
                    <a:pt x="9" y="129"/>
                    <a:pt x="1" y="172"/>
                  </a:cubicBezTo>
                  <a:lnTo>
                    <a:pt x="1" y="174"/>
                  </a:lnTo>
                  <a:cubicBezTo>
                    <a:pt x="9" y="129"/>
                    <a:pt x="17" y="87"/>
                    <a:pt x="24" y="42"/>
                  </a:cubicBezTo>
                  <a:close/>
                </a:path>
              </a:pathLst>
            </a:custGeom>
            <a:solidFill>
              <a:srgbClr val="136C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6" name="Google Shape;2076;p36"/>
            <p:cNvSpPr/>
            <p:nvPr/>
          </p:nvSpPr>
          <p:spPr>
            <a:xfrm>
              <a:off x="2926925" y="4230525"/>
              <a:ext cx="190825" cy="170300"/>
            </a:xfrm>
            <a:custGeom>
              <a:avLst/>
              <a:gdLst/>
              <a:ahLst/>
              <a:cxnLst/>
              <a:rect l="l" t="t" r="r" b="b"/>
              <a:pathLst>
                <a:path w="7633" h="6812" extrusionOk="0">
                  <a:moveTo>
                    <a:pt x="3088" y="1"/>
                  </a:moveTo>
                  <a:cubicBezTo>
                    <a:pt x="2639" y="1"/>
                    <a:pt x="2194" y="69"/>
                    <a:pt x="1765" y="201"/>
                  </a:cubicBezTo>
                  <a:cubicBezTo>
                    <a:pt x="1746" y="207"/>
                    <a:pt x="1726" y="213"/>
                    <a:pt x="1705" y="220"/>
                  </a:cubicBezTo>
                  <a:cubicBezTo>
                    <a:pt x="1309" y="350"/>
                    <a:pt x="932" y="535"/>
                    <a:pt x="587" y="768"/>
                  </a:cubicBezTo>
                  <a:cubicBezTo>
                    <a:pt x="1" y="1998"/>
                    <a:pt x="42" y="3433"/>
                    <a:pt x="699" y="4627"/>
                  </a:cubicBezTo>
                  <a:lnTo>
                    <a:pt x="2165" y="3888"/>
                  </a:lnTo>
                  <a:cubicBezTo>
                    <a:pt x="2308" y="3816"/>
                    <a:pt x="2461" y="3781"/>
                    <a:pt x="2611" y="3781"/>
                  </a:cubicBezTo>
                  <a:cubicBezTo>
                    <a:pt x="2974" y="3781"/>
                    <a:pt x="3323" y="3982"/>
                    <a:pt x="3498" y="4329"/>
                  </a:cubicBezTo>
                  <a:cubicBezTo>
                    <a:pt x="3745" y="4819"/>
                    <a:pt x="3549" y="5417"/>
                    <a:pt x="3059" y="5664"/>
                  </a:cubicBezTo>
                  <a:lnTo>
                    <a:pt x="2114" y="6139"/>
                  </a:lnTo>
                  <a:cubicBezTo>
                    <a:pt x="2817" y="6592"/>
                    <a:pt x="3611" y="6811"/>
                    <a:pt x="4398" y="6811"/>
                  </a:cubicBezTo>
                  <a:cubicBezTo>
                    <a:pt x="5566" y="6811"/>
                    <a:pt x="6720" y="6329"/>
                    <a:pt x="7547" y="5407"/>
                  </a:cubicBezTo>
                  <a:cubicBezTo>
                    <a:pt x="7556" y="5361"/>
                    <a:pt x="7564" y="5316"/>
                    <a:pt x="7571" y="5270"/>
                  </a:cubicBezTo>
                  <a:cubicBezTo>
                    <a:pt x="7571" y="5269"/>
                    <a:pt x="7571" y="5267"/>
                    <a:pt x="7571" y="5264"/>
                  </a:cubicBezTo>
                  <a:cubicBezTo>
                    <a:pt x="7573" y="5253"/>
                    <a:pt x="7574" y="5243"/>
                    <a:pt x="7576" y="5233"/>
                  </a:cubicBezTo>
                  <a:cubicBezTo>
                    <a:pt x="7610" y="5017"/>
                    <a:pt x="7629" y="4800"/>
                    <a:pt x="7632" y="4583"/>
                  </a:cubicBezTo>
                  <a:lnTo>
                    <a:pt x="7632" y="4525"/>
                  </a:lnTo>
                  <a:cubicBezTo>
                    <a:pt x="7632" y="3477"/>
                    <a:pt x="7268" y="2463"/>
                    <a:pt x="6601" y="1654"/>
                  </a:cubicBezTo>
                  <a:cubicBezTo>
                    <a:pt x="6544" y="1586"/>
                    <a:pt x="6485" y="1518"/>
                    <a:pt x="6423" y="1451"/>
                  </a:cubicBezTo>
                  <a:cubicBezTo>
                    <a:pt x="5573" y="526"/>
                    <a:pt x="4374" y="1"/>
                    <a:pt x="3117" y="1"/>
                  </a:cubicBezTo>
                  <a:cubicBezTo>
                    <a:pt x="3113" y="1"/>
                    <a:pt x="3109" y="1"/>
                    <a:pt x="3105" y="1"/>
                  </a:cubicBezTo>
                  <a:cubicBezTo>
                    <a:pt x="3099" y="1"/>
                    <a:pt x="3094" y="1"/>
                    <a:pt x="3088"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7" name="Google Shape;2077;p36"/>
            <p:cNvSpPr/>
            <p:nvPr/>
          </p:nvSpPr>
          <p:spPr>
            <a:xfrm>
              <a:off x="2785150" y="4325050"/>
              <a:ext cx="235425" cy="139725"/>
            </a:xfrm>
            <a:custGeom>
              <a:avLst/>
              <a:gdLst/>
              <a:ahLst/>
              <a:cxnLst/>
              <a:rect l="l" t="t" r="r" b="b"/>
              <a:pathLst>
                <a:path w="9417" h="5589" extrusionOk="0">
                  <a:moveTo>
                    <a:pt x="8280" y="0"/>
                  </a:moveTo>
                  <a:cubicBezTo>
                    <a:pt x="8130" y="0"/>
                    <a:pt x="7978" y="35"/>
                    <a:pt x="7834" y="107"/>
                  </a:cubicBezTo>
                  <a:lnTo>
                    <a:pt x="686" y="3708"/>
                  </a:lnTo>
                  <a:cubicBezTo>
                    <a:pt x="196" y="3953"/>
                    <a:pt x="0" y="4551"/>
                    <a:pt x="247" y="5041"/>
                  </a:cubicBezTo>
                  <a:cubicBezTo>
                    <a:pt x="421" y="5388"/>
                    <a:pt x="771" y="5589"/>
                    <a:pt x="1134" y="5589"/>
                  </a:cubicBezTo>
                  <a:cubicBezTo>
                    <a:pt x="1284" y="5589"/>
                    <a:pt x="1437" y="5554"/>
                    <a:pt x="1580" y="5482"/>
                  </a:cubicBezTo>
                  <a:lnTo>
                    <a:pt x="8728" y="1883"/>
                  </a:lnTo>
                  <a:cubicBezTo>
                    <a:pt x="9219" y="1636"/>
                    <a:pt x="9416" y="1038"/>
                    <a:pt x="9169" y="548"/>
                  </a:cubicBezTo>
                  <a:cubicBezTo>
                    <a:pt x="8994" y="201"/>
                    <a:pt x="8644"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8" name="Google Shape;2078;p36"/>
            <p:cNvSpPr/>
            <p:nvPr/>
          </p:nvSpPr>
          <p:spPr>
            <a:xfrm>
              <a:off x="2758625" y="4065875"/>
              <a:ext cx="235375" cy="139675"/>
            </a:xfrm>
            <a:custGeom>
              <a:avLst/>
              <a:gdLst/>
              <a:ahLst/>
              <a:cxnLst/>
              <a:rect l="l" t="t" r="r" b="b"/>
              <a:pathLst>
                <a:path w="9415" h="5587" extrusionOk="0">
                  <a:moveTo>
                    <a:pt x="8280" y="0"/>
                  </a:moveTo>
                  <a:cubicBezTo>
                    <a:pt x="8130" y="0"/>
                    <a:pt x="7978" y="34"/>
                    <a:pt x="7834" y="106"/>
                  </a:cubicBezTo>
                  <a:lnTo>
                    <a:pt x="687" y="3707"/>
                  </a:lnTo>
                  <a:cubicBezTo>
                    <a:pt x="198" y="3954"/>
                    <a:pt x="0" y="4550"/>
                    <a:pt x="247" y="5041"/>
                  </a:cubicBezTo>
                  <a:cubicBezTo>
                    <a:pt x="422" y="5386"/>
                    <a:pt x="772" y="5586"/>
                    <a:pt x="1135" y="5586"/>
                  </a:cubicBezTo>
                  <a:cubicBezTo>
                    <a:pt x="1285" y="5586"/>
                    <a:pt x="1438" y="5552"/>
                    <a:pt x="1580" y="5480"/>
                  </a:cubicBezTo>
                  <a:lnTo>
                    <a:pt x="8728" y="1880"/>
                  </a:lnTo>
                  <a:cubicBezTo>
                    <a:pt x="9219" y="1633"/>
                    <a:pt x="9415" y="1036"/>
                    <a:pt x="9168" y="547"/>
                  </a:cubicBezTo>
                  <a:cubicBezTo>
                    <a:pt x="8993" y="200"/>
                    <a:pt x="8643"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9" name="Google Shape;2079;p36"/>
            <p:cNvSpPr/>
            <p:nvPr/>
          </p:nvSpPr>
          <p:spPr>
            <a:xfrm>
              <a:off x="2758625" y="3793275"/>
              <a:ext cx="235375" cy="139675"/>
            </a:xfrm>
            <a:custGeom>
              <a:avLst/>
              <a:gdLst/>
              <a:ahLst/>
              <a:cxnLst/>
              <a:rect l="l" t="t" r="r" b="b"/>
              <a:pathLst>
                <a:path w="9415" h="5587" extrusionOk="0">
                  <a:moveTo>
                    <a:pt x="8282" y="1"/>
                  </a:moveTo>
                  <a:cubicBezTo>
                    <a:pt x="8131" y="1"/>
                    <a:pt x="7978" y="35"/>
                    <a:pt x="7834" y="108"/>
                  </a:cubicBezTo>
                  <a:lnTo>
                    <a:pt x="687" y="3707"/>
                  </a:lnTo>
                  <a:cubicBezTo>
                    <a:pt x="198" y="3954"/>
                    <a:pt x="0" y="4552"/>
                    <a:pt x="247" y="5040"/>
                  </a:cubicBezTo>
                  <a:cubicBezTo>
                    <a:pt x="422" y="5387"/>
                    <a:pt x="771" y="5586"/>
                    <a:pt x="1134" y="5586"/>
                  </a:cubicBezTo>
                  <a:cubicBezTo>
                    <a:pt x="1285" y="5586"/>
                    <a:pt x="1437" y="5552"/>
                    <a:pt x="1580" y="5480"/>
                  </a:cubicBezTo>
                  <a:lnTo>
                    <a:pt x="8728" y="1880"/>
                  </a:lnTo>
                  <a:cubicBezTo>
                    <a:pt x="9219" y="1633"/>
                    <a:pt x="9415" y="1037"/>
                    <a:pt x="9168" y="547"/>
                  </a:cubicBezTo>
                  <a:cubicBezTo>
                    <a:pt x="8993" y="200"/>
                    <a:pt x="8644" y="1"/>
                    <a:pt x="8282"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0" name="Google Shape;2080;p36"/>
            <p:cNvSpPr/>
            <p:nvPr/>
          </p:nvSpPr>
          <p:spPr>
            <a:xfrm>
              <a:off x="2758575" y="3520650"/>
              <a:ext cx="235475" cy="139725"/>
            </a:xfrm>
            <a:custGeom>
              <a:avLst/>
              <a:gdLst/>
              <a:ahLst/>
              <a:cxnLst/>
              <a:rect l="l" t="t" r="r" b="b"/>
              <a:pathLst>
                <a:path w="9419" h="5589" extrusionOk="0">
                  <a:moveTo>
                    <a:pt x="8283" y="0"/>
                  </a:moveTo>
                  <a:cubicBezTo>
                    <a:pt x="8132" y="0"/>
                    <a:pt x="7980" y="35"/>
                    <a:pt x="7836" y="107"/>
                  </a:cubicBezTo>
                  <a:lnTo>
                    <a:pt x="689" y="3706"/>
                  </a:lnTo>
                  <a:cubicBezTo>
                    <a:pt x="198" y="3953"/>
                    <a:pt x="1" y="4551"/>
                    <a:pt x="248" y="5041"/>
                  </a:cubicBezTo>
                  <a:cubicBezTo>
                    <a:pt x="422" y="5388"/>
                    <a:pt x="773" y="5589"/>
                    <a:pt x="1136" y="5589"/>
                  </a:cubicBezTo>
                  <a:cubicBezTo>
                    <a:pt x="1287" y="5589"/>
                    <a:pt x="1439" y="5554"/>
                    <a:pt x="1582" y="5482"/>
                  </a:cubicBezTo>
                  <a:lnTo>
                    <a:pt x="8730" y="1883"/>
                  </a:lnTo>
                  <a:cubicBezTo>
                    <a:pt x="9221" y="1636"/>
                    <a:pt x="9418" y="1038"/>
                    <a:pt x="9171" y="548"/>
                  </a:cubicBezTo>
                  <a:cubicBezTo>
                    <a:pt x="8997" y="201"/>
                    <a:pt x="8646" y="0"/>
                    <a:pt x="8283"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1" name="Google Shape;2081;p36"/>
            <p:cNvSpPr/>
            <p:nvPr/>
          </p:nvSpPr>
          <p:spPr>
            <a:xfrm>
              <a:off x="2758625" y="3248050"/>
              <a:ext cx="235375" cy="139675"/>
            </a:xfrm>
            <a:custGeom>
              <a:avLst/>
              <a:gdLst/>
              <a:ahLst/>
              <a:cxnLst/>
              <a:rect l="l" t="t" r="r" b="b"/>
              <a:pathLst>
                <a:path w="9415" h="5587" extrusionOk="0">
                  <a:moveTo>
                    <a:pt x="8280" y="0"/>
                  </a:moveTo>
                  <a:cubicBezTo>
                    <a:pt x="8130" y="0"/>
                    <a:pt x="7978" y="35"/>
                    <a:pt x="7834" y="107"/>
                  </a:cubicBezTo>
                  <a:lnTo>
                    <a:pt x="687" y="3706"/>
                  </a:lnTo>
                  <a:cubicBezTo>
                    <a:pt x="198" y="3953"/>
                    <a:pt x="0" y="4551"/>
                    <a:pt x="247" y="5041"/>
                  </a:cubicBezTo>
                  <a:cubicBezTo>
                    <a:pt x="422" y="5387"/>
                    <a:pt x="772" y="5587"/>
                    <a:pt x="1135" y="5587"/>
                  </a:cubicBezTo>
                  <a:cubicBezTo>
                    <a:pt x="1285" y="5587"/>
                    <a:pt x="1438" y="5553"/>
                    <a:pt x="1580" y="5480"/>
                  </a:cubicBezTo>
                  <a:lnTo>
                    <a:pt x="8728" y="1881"/>
                  </a:lnTo>
                  <a:cubicBezTo>
                    <a:pt x="9219" y="1634"/>
                    <a:pt x="9415" y="1036"/>
                    <a:pt x="9168" y="548"/>
                  </a:cubicBezTo>
                  <a:cubicBezTo>
                    <a:pt x="8993" y="201"/>
                    <a:pt x="8643"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2" name="Google Shape;2082;p36"/>
            <p:cNvSpPr/>
            <p:nvPr/>
          </p:nvSpPr>
          <p:spPr>
            <a:xfrm>
              <a:off x="2700600" y="3004675"/>
              <a:ext cx="235375" cy="139700"/>
            </a:xfrm>
            <a:custGeom>
              <a:avLst/>
              <a:gdLst/>
              <a:ahLst/>
              <a:cxnLst/>
              <a:rect l="l" t="t" r="r" b="b"/>
              <a:pathLst>
                <a:path w="9415" h="5588" extrusionOk="0">
                  <a:moveTo>
                    <a:pt x="8281" y="1"/>
                  </a:moveTo>
                  <a:cubicBezTo>
                    <a:pt x="8131" y="1"/>
                    <a:pt x="7978" y="35"/>
                    <a:pt x="7835" y="107"/>
                  </a:cubicBezTo>
                  <a:lnTo>
                    <a:pt x="687" y="3707"/>
                  </a:lnTo>
                  <a:cubicBezTo>
                    <a:pt x="198" y="3954"/>
                    <a:pt x="1" y="4551"/>
                    <a:pt x="247" y="5040"/>
                  </a:cubicBezTo>
                  <a:cubicBezTo>
                    <a:pt x="422" y="5387"/>
                    <a:pt x="773" y="5587"/>
                    <a:pt x="1136" y="5587"/>
                  </a:cubicBezTo>
                  <a:cubicBezTo>
                    <a:pt x="1286" y="5587"/>
                    <a:pt x="1438" y="5553"/>
                    <a:pt x="1581" y="5481"/>
                  </a:cubicBezTo>
                  <a:lnTo>
                    <a:pt x="8729" y="1882"/>
                  </a:lnTo>
                  <a:cubicBezTo>
                    <a:pt x="9219" y="1635"/>
                    <a:pt x="9415" y="1037"/>
                    <a:pt x="9168" y="547"/>
                  </a:cubicBezTo>
                  <a:cubicBezTo>
                    <a:pt x="8993"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3" name="Google Shape;2083;p36"/>
            <p:cNvSpPr/>
            <p:nvPr/>
          </p:nvSpPr>
          <p:spPr>
            <a:xfrm>
              <a:off x="2758625" y="2702875"/>
              <a:ext cx="235375" cy="139675"/>
            </a:xfrm>
            <a:custGeom>
              <a:avLst/>
              <a:gdLst/>
              <a:ahLst/>
              <a:cxnLst/>
              <a:rect l="l" t="t" r="r" b="b"/>
              <a:pathLst>
                <a:path w="9415" h="5587" extrusionOk="0">
                  <a:moveTo>
                    <a:pt x="8281" y="1"/>
                  </a:moveTo>
                  <a:cubicBezTo>
                    <a:pt x="8130" y="1"/>
                    <a:pt x="7978" y="35"/>
                    <a:pt x="7834" y="107"/>
                  </a:cubicBezTo>
                  <a:lnTo>
                    <a:pt x="687" y="3707"/>
                  </a:lnTo>
                  <a:cubicBezTo>
                    <a:pt x="198" y="3954"/>
                    <a:pt x="0" y="4551"/>
                    <a:pt x="247" y="5040"/>
                  </a:cubicBezTo>
                  <a:cubicBezTo>
                    <a:pt x="422" y="5387"/>
                    <a:pt x="773" y="5587"/>
                    <a:pt x="1136" y="5587"/>
                  </a:cubicBezTo>
                  <a:cubicBezTo>
                    <a:pt x="1286" y="5587"/>
                    <a:pt x="1438" y="5553"/>
                    <a:pt x="1580" y="5481"/>
                  </a:cubicBezTo>
                  <a:lnTo>
                    <a:pt x="8728" y="1880"/>
                  </a:lnTo>
                  <a:cubicBezTo>
                    <a:pt x="9219" y="1633"/>
                    <a:pt x="9415" y="1037"/>
                    <a:pt x="9168" y="547"/>
                  </a:cubicBezTo>
                  <a:cubicBezTo>
                    <a:pt x="8993"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4" name="Google Shape;2084;p36"/>
            <p:cNvSpPr/>
            <p:nvPr/>
          </p:nvSpPr>
          <p:spPr>
            <a:xfrm>
              <a:off x="2758625" y="2430275"/>
              <a:ext cx="235375" cy="139650"/>
            </a:xfrm>
            <a:custGeom>
              <a:avLst/>
              <a:gdLst/>
              <a:ahLst/>
              <a:cxnLst/>
              <a:rect l="l" t="t" r="r" b="b"/>
              <a:pathLst>
                <a:path w="9415" h="5586" extrusionOk="0">
                  <a:moveTo>
                    <a:pt x="8280" y="1"/>
                  </a:moveTo>
                  <a:cubicBezTo>
                    <a:pt x="8130" y="1"/>
                    <a:pt x="7978" y="35"/>
                    <a:pt x="7834" y="107"/>
                  </a:cubicBezTo>
                  <a:lnTo>
                    <a:pt x="688" y="3707"/>
                  </a:lnTo>
                  <a:cubicBezTo>
                    <a:pt x="198" y="3953"/>
                    <a:pt x="0" y="4551"/>
                    <a:pt x="247" y="5040"/>
                  </a:cubicBezTo>
                  <a:cubicBezTo>
                    <a:pt x="422" y="5386"/>
                    <a:pt x="771" y="5586"/>
                    <a:pt x="1135" y="5586"/>
                  </a:cubicBezTo>
                  <a:cubicBezTo>
                    <a:pt x="1285" y="5586"/>
                    <a:pt x="1438" y="5552"/>
                    <a:pt x="1582" y="5479"/>
                  </a:cubicBezTo>
                  <a:lnTo>
                    <a:pt x="1582" y="5479"/>
                  </a:lnTo>
                  <a:lnTo>
                    <a:pt x="1580" y="5481"/>
                  </a:lnTo>
                  <a:lnTo>
                    <a:pt x="1580" y="5481"/>
                  </a:lnTo>
                  <a:lnTo>
                    <a:pt x="8728" y="1881"/>
                  </a:lnTo>
                  <a:cubicBezTo>
                    <a:pt x="9219" y="1634"/>
                    <a:pt x="9415" y="1037"/>
                    <a:pt x="9168" y="548"/>
                  </a:cubicBezTo>
                  <a:cubicBezTo>
                    <a:pt x="8993" y="201"/>
                    <a:pt x="8643" y="1"/>
                    <a:pt x="8280"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5" name="Google Shape;2085;p36"/>
            <p:cNvSpPr/>
            <p:nvPr/>
          </p:nvSpPr>
          <p:spPr>
            <a:xfrm>
              <a:off x="2758575" y="2157675"/>
              <a:ext cx="235475" cy="139700"/>
            </a:xfrm>
            <a:custGeom>
              <a:avLst/>
              <a:gdLst/>
              <a:ahLst/>
              <a:cxnLst/>
              <a:rect l="l" t="t" r="r" b="b"/>
              <a:pathLst>
                <a:path w="9419" h="5588" extrusionOk="0">
                  <a:moveTo>
                    <a:pt x="8284" y="0"/>
                  </a:moveTo>
                  <a:cubicBezTo>
                    <a:pt x="8133" y="0"/>
                    <a:pt x="7980" y="35"/>
                    <a:pt x="7836" y="107"/>
                  </a:cubicBezTo>
                  <a:lnTo>
                    <a:pt x="689" y="3706"/>
                  </a:lnTo>
                  <a:cubicBezTo>
                    <a:pt x="198" y="3953"/>
                    <a:pt x="1" y="4551"/>
                    <a:pt x="248" y="5040"/>
                  </a:cubicBezTo>
                  <a:cubicBezTo>
                    <a:pt x="422" y="5387"/>
                    <a:pt x="773" y="5587"/>
                    <a:pt x="1136" y="5587"/>
                  </a:cubicBezTo>
                  <a:cubicBezTo>
                    <a:pt x="1287" y="5587"/>
                    <a:pt x="1439" y="5553"/>
                    <a:pt x="1582" y="5481"/>
                  </a:cubicBezTo>
                  <a:lnTo>
                    <a:pt x="8730" y="1881"/>
                  </a:lnTo>
                  <a:cubicBezTo>
                    <a:pt x="9221" y="1634"/>
                    <a:pt x="9418" y="1037"/>
                    <a:pt x="9171" y="546"/>
                  </a:cubicBezTo>
                  <a:cubicBezTo>
                    <a:pt x="8997" y="200"/>
                    <a:pt x="8647" y="0"/>
                    <a:pt x="8284"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6" name="Google Shape;2086;p36"/>
            <p:cNvSpPr/>
            <p:nvPr/>
          </p:nvSpPr>
          <p:spPr>
            <a:xfrm>
              <a:off x="2696975" y="1916100"/>
              <a:ext cx="235400" cy="139700"/>
            </a:xfrm>
            <a:custGeom>
              <a:avLst/>
              <a:gdLst/>
              <a:ahLst/>
              <a:cxnLst/>
              <a:rect l="l" t="t" r="r" b="b"/>
              <a:pathLst>
                <a:path w="9416" h="5588" extrusionOk="0">
                  <a:moveTo>
                    <a:pt x="8279" y="1"/>
                  </a:moveTo>
                  <a:cubicBezTo>
                    <a:pt x="8129" y="1"/>
                    <a:pt x="7977" y="35"/>
                    <a:pt x="7833" y="107"/>
                  </a:cubicBezTo>
                  <a:lnTo>
                    <a:pt x="689" y="3707"/>
                  </a:lnTo>
                  <a:cubicBezTo>
                    <a:pt x="198" y="3954"/>
                    <a:pt x="1" y="4551"/>
                    <a:pt x="248" y="5042"/>
                  </a:cubicBezTo>
                  <a:cubicBezTo>
                    <a:pt x="422" y="5388"/>
                    <a:pt x="772" y="5588"/>
                    <a:pt x="1135" y="5588"/>
                  </a:cubicBezTo>
                  <a:cubicBezTo>
                    <a:pt x="1286" y="5588"/>
                    <a:pt x="1439" y="5553"/>
                    <a:pt x="1583" y="5481"/>
                  </a:cubicBezTo>
                  <a:lnTo>
                    <a:pt x="1581" y="5481"/>
                  </a:lnTo>
                  <a:lnTo>
                    <a:pt x="8727" y="1881"/>
                  </a:lnTo>
                  <a:cubicBezTo>
                    <a:pt x="9218" y="1634"/>
                    <a:pt x="9415" y="1037"/>
                    <a:pt x="9168" y="548"/>
                  </a:cubicBezTo>
                  <a:cubicBezTo>
                    <a:pt x="8993" y="201"/>
                    <a:pt x="8643" y="1"/>
                    <a:pt x="8279"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7" name="Google Shape;2087;p36"/>
            <p:cNvSpPr/>
            <p:nvPr/>
          </p:nvSpPr>
          <p:spPr>
            <a:xfrm>
              <a:off x="2668675" y="1889300"/>
              <a:ext cx="226325" cy="226375"/>
            </a:xfrm>
            <a:custGeom>
              <a:avLst/>
              <a:gdLst/>
              <a:ahLst/>
              <a:cxnLst/>
              <a:rect l="l" t="t" r="r" b="b"/>
              <a:pathLst>
                <a:path w="9053" h="9055" extrusionOk="0">
                  <a:moveTo>
                    <a:pt x="4525" y="9054"/>
                  </a:moveTo>
                  <a:cubicBezTo>
                    <a:pt x="7019" y="9054"/>
                    <a:pt x="9052" y="7021"/>
                    <a:pt x="9052" y="4528"/>
                  </a:cubicBezTo>
                  <a:cubicBezTo>
                    <a:pt x="9052" y="2034"/>
                    <a:pt x="7019" y="1"/>
                    <a:pt x="4525" y="1"/>
                  </a:cubicBezTo>
                  <a:cubicBezTo>
                    <a:pt x="2032" y="1"/>
                    <a:pt x="1" y="2036"/>
                    <a:pt x="1" y="4528"/>
                  </a:cubicBezTo>
                  <a:cubicBezTo>
                    <a:pt x="1" y="7019"/>
                    <a:pt x="2034" y="9054"/>
                    <a:pt x="4525" y="9054"/>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8" name="Google Shape;2088;p36"/>
            <p:cNvSpPr/>
            <p:nvPr/>
          </p:nvSpPr>
          <p:spPr>
            <a:xfrm>
              <a:off x="2718725" y="1894125"/>
              <a:ext cx="128675" cy="16225"/>
            </a:xfrm>
            <a:custGeom>
              <a:avLst/>
              <a:gdLst/>
              <a:ahLst/>
              <a:cxnLst/>
              <a:rect l="l" t="t" r="r" b="b"/>
              <a:pathLst>
                <a:path w="5147" h="649" extrusionOk="0">
                  <a:moveTo>
                    <a:pt x="1217" y="0"/>
                  </a:moveTo>
                  <a:cubicBezTo>
                    <a:pt x="786" y="130"/>
                    <a:pt x="376" y="324"/>
                    <a:pt x="3" y="574"/>
                  </a:cubicBezTo>
                  <a:cubicBezTo>
                    <a:pt x="1" y="576"/>
                    <a:pt x="1" y="577"/>
                    <a:pt x="1" y="579"/>
                  </a:cubicBezTo>
                  <a:cubicBezTo>
                    <a:pt x="374" y="325"/>
                    <a:pt x="784" y="131"/>
                    <a:pt x="1217" y="0"/>
                  </a:cubicBezTo>
                  <a:close/>
                  <a:moveTo>
                    <a:pt x="3951" y="39"/>
                  </a:moveTo>
                  <a:lnTo>
                    <a:pt x="3951" y="39"/>
                  </a:lnTo>
                  <a:cubicBezTo>
                    <a:pt x="4379" y="182"/>
                    <a:pt x="4780" y="387"/>
                    <a:pt x="5146" y="649"/>
                  </a:cubicBezTo>
                  <a:lnTo>
                    <a:pt x="5146" y="646"/>
                  </a:lnTo>
                  <a:cubicBezTo>
                    <a:pt x="4780" y="385"/>
                    <a:pt x="4377" y="181"/>
                    <a:pt x="3951" y="3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9" name="Google Shape;2089;p36"/>
            <p:cNvSpPr/>
            <p:nvPr/>
          </p:nvSpPr>
          <p:spPr>
            <a:xfrm>
              <a:off x="2847425" y="1910250"/>
              <a:ext cx="21850" cy="20450"/>
            </a:xfrm>
            <a:custGeom>
              <a:avLst/>
              <a:gdLst/>
              <a:ahLst/>
              <a:cxnLst/>
              <a:rect l="l" t="t" r="r" b="b"/>
              <a:pathLst>
                <a:path w="874" h="818" extrusionOk="0">
                  <a:moveTo>
                    <a:pt x="0" y="1"/>
                  </a:moveTo>
                  <a:lnTo>
                    <a:pt x="0" y="4"/>
                  </a:lnTo>
                  <a:cubicBezTo>
                    <a:pt x="324" y="236"/>
                    <a:pt x="617" y="510"/>
                    <a:pt x="870" y="818"/>
                  </a:cubicBezTo>
                  <a:lnTo>
                    <a:pt x="874" y="816"/>
                  </a:lnTo>
                  <a:cubicBezTo>
                    <a:pt x="620" y="506"/>
                    <a:pt x="325" y="232"/>
                    <a:pt x="0" y="1"/>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0" name="Google Shape;2090;p36"/>
            <p:cNvSpPr/>
            <p:nvPr/>
          </p:nvSpPr>
          <p:spPr>
            <a:xfrm>
              <a:off x="2892800" y="2017475"/>
              <a:ext cx="1175" cy="7050"/>
            </a:xfrm>
            <a:custGeom>
              <a:avLst/>
              <a:gdLst/>
              <a:ahLst/>
              <a:cxnLst/>
              <a:rect l="l" t="t" r="r" b="b"/>
              <a:pathLst>
                <a:path w="47" h="282" extrusionOk="0">
                  <a:moveTo>
                    <a:pt x="46" y="1"/>
                  </a:moveTo>
                  <a:cubicBezTo>
                    <a:pt x="46" y="8"/>
                    <a:pt x="43" y="16"/>
                    <a:pt x="43" y="23"/>
                  </a:cubicBezTo>
                  <a:cubicBezTo>
                    <a:pt x="45" y="16"/>
                    <a:pt x="46" y="9"/>
                    <a:pt x="46" y="1"/>
                  </a:cubicBezTo>
                  <a:close/>
                  <a:moveTo>
                    <a:pt x="33" y="96"/>
                  </a:moveTo>
                  <a:lnTo>
                    <a:pt x="33" y="96"/>
                  </a:lnTo>
                  <a:cubicBezTo>
                    <a:pt x="23" y="157"/>
                    <a:pt x="13" y="219"/>
                    <a:pt x="0" y="280"/>
                  </a:cubicBezTo>
                  <a:lnTo>
                    <a:pt x="0" y="282"/>
                  </a:lnTo>
                  <a:cubicBezTo>
                    <a:pt x="13" y="219"/>
                    <a:pt x="23" y="157"/>
                    <a:pt x="33" y="9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1" name="Google Shape;2091;p36"/>
            <p:cNvSpPr/>
            <p:nvPr/>
          </p:nvSpPr>
          <p:spPr>
            <a:xfrm>
              <a:off x="2869175" y="1930650"/>
              <a:ext cx="22450" cy="44375"/>
            </a:xfrm>
            <a:custGeom>
              <a:avLst/>
              <a:gdLst/>
              <a:ahLst/>
              <a:cxnLst/>
              <a:rect l="l" t="t" r="r" b="b"/>
              <a:pathLst>
                <a:path w="898" h="1775" extrusionOk="0">
                  <a:moveTo>
                    <a:pt x="2" y="0"/>
                  </a:moveTo>
                  <a:lnTo>
                    <a:pt x="0" y="2"/>
                  </a:lnTo>
                  <a:cubicBezTo>
                    <a:pt x="426" y="520"/>
                    <a:pt x="732" y="1124"/>
                    <a:pt x="898" y="1774"/>
                  </a:cubicBezTo>
                  <a:cubicBezTo>
                    <a:pt x="734" y="1124"/>
                    <a:pt x="429"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2" name="Google Shape;2092;p36"/>
            <p:cNvSpPr/>
            <p:nvPr/>
          </p:nvSpPr>
          <p:spPr>
            <a:xfrm>
              <a:off x="2703925" y="1889350"/>
              <a:ext cx="191075" cy="170300"/>
            </a:xfrm>
            <a:custGeom>
              <a:avLst/>
              <a:gdLst/>
              <a:ahLst/>
              <a:cxnLst/>
              <a:rect l="l" t="t" r="r" b="b"/>
              <a:pathLst>
                <a:path w="7643" h="6812" extrusionOk="0">
                  <a:moveTo>
                    <a:pt x="3115" y="1"/>
                  </a:moveTo>
                  <a:cubicBezTo>
                    <a:pt x="2691" y="1"/>
                    <a:pt x="2270" y="58"/>
                    <a:pt x="1861" y="176"/>
                  </a:cubicBezTo>
                  <a:lnTo>
                    <a:pt x="1841" y="183"/>
                  </a:lnTo>
                  <a:lnTo>
                    <a:pt x="1810" y="191"/>
                  </a:lnTo>
                  <a:cubicBezTo>
                    <a:pt x="1378" y="322"/>
                    <a:pt x="968" y="518"/>
                    <a:pt x="593" y="770"/>
                  </a:cubicBezTo>
                  <a:cubicBezTo>
                    <a:pt x="0" y="2018"/>
                    <a:pt x="55" y="3477"/>
                    <a:pt x="738" y="4678"/>
                  </a:cubicBezTo>
                  <a:cubicBezTo>
                    <a:pt x="777" y="4673"/>
                    <a:pt x="816" y="4671"/>
                    <a:pt x="855" y="4671"/>
                  </a:cubicBezTo>
                  <a:cubicBezTo>
                    <a:pt x="1509" y="4671"/>
                    <a:pt x="1984" y="5291"/>
                    <a:pt x="1815" y="5923"/>
                  </a:cubicBezTo>
                  <a:cubicBezTo>
                    <a:pt x="2584" y="6519"/>
                    <a:pt x="3498" y="6811"/>
                    <a:pt x="4407" y="6811"/>
                  </a:cubicBezTo>
                  <a:cubicBezTo>
                    <a:pt x="5569" y="6811"/>
                    <a:pt x="6724" y="6334"/>
                    <a:pt x="7555" y="5407"/>
                  </a:cubicBezTo>
                  <a:cubicBezTo>
                    <a:pt x="7569" y="5342"/>
                    <a:pt x="7579" y="5279"/>
                    <a:pt x="7589" y="5214"/>
                  </a:cubicBezTo>
                  <a:cubicBezTo>
                    <a:pt x="7591" y="5199"/>
                    <a:pt x="7594" y="5184"/>
                    <a:pt x="7596" y="5170"/>
                  </a:cubicBezTo>
                  <a:lnTo>
                    <a:pt x="7600" y="5148"/>
                  </a:lnTo>
                  <a:cubicBezTo>
                    <a:pt x="7600" y="5141"/>
                    <a:pt x="7601" y="5134"/>
                    <a:pt x="7601" y="5127"/>
                  </a:cubicBezTo>
                  <a:cubicBezTo>
                    <a:pt x="7603" y="5114"/>
                    <a:pt x="7605" y="5098"/>
                    <a:pt x="7608" y="5085"/>
                  </a:cubicBezTo>
                  <a:lnTo>
                    <a:pt x="7608" y="5081"/>
                  </a:lnTo>
                  <a:cubicBezTo>
                    <a:pt x="7625" y="4937"/>
                    <a:pt x="7635" y="4789"/>
                    <a:pt x="7640" y="4640"/>
                  </a:cubicBezTo>
                  <a:lnTo>
                    <a:pt x="7640" y="4622"/>
                  </a:lnTo>
                  <a:lnTo>
                    <a:pt x="7640" y="4584"/>
                  </a:lnTo>
                  <a:lnTo>
                    <a:pt x="7640" y="4526"/>
                  </a:lnTo>
                  <a:cubicBezTo>
                    <a:pt x="7642" y="3479"/>
                    <a:pt x="7276" y="2463"/>
                    <a:pt x="6610" y="1656"/>
                  </a:cubicBezTo>
                  <a:cubicBezTo>
                    <a:pt x="6357" y="1347"/>
                    <a:pt x="6064" y="1073"/>
                    <a:pt x="5738" y="842"/>
                  </a:cubicBezTo>
                  <a:cubicBezTo>
                    <a:pt x="4978" y="297"/>
                    <a:pt x="4067" y="2"/>
                    <a:pt x="3131" y="2"/>
                  </a:cubicBezTo>
                  <a:cubicBezTo>
                    <a:pt x="3125" y="2"/>
                    <a:pt x="3120" y="2"/>
                    <a:pt x="3115" y="2"/>
                  </a:cubicBezTo>
                  <a:lnTo>
                    <a:pt x="3115" y="1"/>
                  </a:ln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3" name="Google Shape;2093;p36"/>
            <p:cNvSpPr/>
            <p:nvPr/>
          </p:nvSpPr>
          <p:spPr>
            <a:xfrm>
              <a:off x="2694550" y="2148875"/>
              <a:ext cx="226375" cy="226375"/>
            </a:xfrm>
            <a:custGeom>
              <a:avLst/>
              <a:gdLst/>
              <a:ahLst/>
              <a:cxnLst/>
              <a:rect l="l" t="t" r="r" b="b"/>
              <a:pathLst>
                <a:path w="9055" h="9055" extrusionOk="0">
                  <a:moveTo>
                    <a:pt x="4528" y="9054"/>
                  </a:moveTo>
                  <a:cubicBezTo>
                    <a:pt x="7021" y="9054"/>
                    <a:pt x="9054" y="7019"/>
                    <a:pt x="9054" y="4527"/>
                  </a:cubicBezTo>
                  <a:cubicBezTo>
                    <a:pt x="9054" y="2036"/>
                    <a:pt x="7021" y="1"/>
                    <a:pt x="4528" y="1"/>
                  </a:cubicBezTo>
                  <a:cubicBezTo>
                    <a:pt x="2034" y="1"/>
                    <a:pt x="1" y="2034"/>
                    <a:pt x="1" y="4527"/>
                  </a:cubicBezTo>
                  <a:cubicBezTo>
                    <a:pt x="1" y="7021"/>
                    <a:pt x="2034" y="9054"/>
                    <a:pt x="4528" y="9054"/>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4" name="Google Shape;2094;p36"/>
            <p:cNvSpPr/>
            <p:nvPr/>
          </p:nvSpPr>
          <p:spPr>
            <a:xfrm>
              <a:off x="2744625" y="2148875"/>
              <a:ext cx="174750" cy="135225"/>
            </a:xfrm>
            <a:custGeom>
              <a:avLst/>
              <a:gdLst/>
              <a:ahLst/>
              <a:cxnLst/>
              <a:rect l="l" t="t" r="r" b="b"/>
              <a:pathLst>
                <a:path w="6990" h="5409" extrusionOk="0">
                  <a:moveTo>
                    <a:pt x="2050" y="26"/>
                  </a:moveTo>
                  <a:cubicBezTo>
                    <a:pt x="1318" y="101"/>
                    <a:pt x="615" y="357"/>
                    <a:pt x="4" y="767"/>
                  </a:cubicBezTo>
                  <a:cubicBezTo>
                    <a:pt x="2" y="769"/>
                    <a:pt x="2" y="771"/>
                    <a:pt x="0" y="774"/>
                  </a:cubicBezTo>
                  <a:cubicBezTo>
                    <a:pt x="611" y="360"/>
                    <a:pt x="1316" y="103"/>
                    <a:pt x="2050" y="26"/>
                  </a:cubicBezTo>
                  <a:close/>
                  <a:moveTo>
                    <a:pt x="2525" y="1"/>
                  </a:moveTo>
                  <a:lnTo>
                    <a:pt x="2522" y="3"/>
                  </a:lnTo>
                  <a:cubicBezTo>
                    <a:pt x="3876" y="3"/>
                    <a:pt x="5159" y="611"/>
                    <a:pt x="6018" y="1658"/>
                  </a:cubicBezTo>
                  <a:lnTo>
                    <a:pt x="6019" y="1658"/>
                  </a:lnTo>
                  <a:cubicBezTo>
                    <a:pt x="5163" y="609"/>
                    <a:pt x="3879" y="1"/>
                    <a:pt x="2525" y="1"/>
                  </a:cubicBezTo>
                  <a:close/>
                  <a:moveTo>
                    <a:pt x="6988" y="5279"/>
                  </a:moveTo>
                  <a:cubicBezTo>
                    <a:pt x="6984" y="5308"/>
                    <a:pt x="6979" y="5336"/>
                    <a:pt x="6974" y="5364"/>
                  </a:cubicBezTo>
                  <a:lnTo>
                    <a:pt x="6974" y="5364"/>
                  </a:lnTo>
                  <a:cubicBezTo>
                    <a:pt x="6979" y="5336"/>
                    <a:pt x="6984" y="5307"/>
                    <a:pt x="6990" y="5279"/>
                  </a:cubicBezTo>
                  <a:close/>
                  <a:moveTo>
                    <a:pt x="6974" y="5364"/>
                  </a:moveTo>
                  <a:lnTo>
                    <a:pt x="6974" y="5364"/>
                  </a:lnTo>
                  <a:cubicBezTo>
                    <a:pt x="6972" y="5379"/>
                    <a:pt x="6969" y="5394"/>
                    <a:pt x="6966" y="5409"/>
                  </a:cubicBezTo>
                  <a:cubicBezTo>
                    <a:pt x="6969" y="5394"/>
                    <a:pt x="6972" y="5379"/>
                    <a:pt x="6974" y="5364"/>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5" name="Google Shape;2095;p36"/>
            <p:cNvSpPr/>
            <p:nvPr/>
          </p:nvSpPr>
          <p:spPr>
            <a:xfrm>
              <a:off x="2895100" y="2190175"/>
              <a:ext cx="19300" cy="34000"/>
            </a:xfrm>
            <a:custGeom>
              <a:avLst/>
              <a:gdLst/>
              <a:ahLst/>
              <a:cxnLst/>
              <a:rect l="l" t="t" r="r" b="b"/>
              <a:pathLst>
                <a:path w="772" h="1360" extrusionOk="0">
                  <a:moveTo>
                    <a:pt x="4" y="1"/>
                  </a:moveTo>
                  <a:lnTo>
                    <a:pt x="4" y="2"/>
                  </a:lnTo>
                  <a:lnTo>
                    <a:pt x="0" y="2"/>
                  </a:lnTo>
                  <a:cubicBezTo>
                    <a:pt x="334" y="406"/>
                    <a:pt x="594" y="866"/>
                    <a:pt x="772" y="1359"/>
                  </a:cubicBezTo>
                  <a:cubicBezTo>
                    <a:pt x="596" y="866"/>
                    <a:pt x="336" y="406"/>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6" name="Google Shape;2096;p36"/>
            <p:cNvSpPr/>
            <p:nvPr/>
          </p:nvSpPr>
          <p:spPr>
            <a:xfrm>
              <a:off x="2730025" y="2148875"/>
              <a:ext cx="190850" cy="170325"/>
            </a:xfrm>
            <a:custGeom>
              <a:avLst/>
              <a:gdLst/>
              <a:ahLst/>
              <a:cxnLst/>
              <a:rect l="l" t="t" r="r" b="b"/>
              <a:pathLst>
                <a:path w="7634" h="6813" extrusionOk="0">
                  <a:moveTo>
                    <a:pt x="3011" y="1"/>
                  </a:moveTo>
                  <a:lnTo>
                    <a:pt x="2937" y="3"/>
                  </a:lnTo>
                  <a:lnTo>
                    <a:pt x="2932" y="3"/>
                  </a:lnTo>
                  <a:lnTo>
                    <a:pt x="2862" y="6"/>
                  </a:lnTo>
                  <a:lnTo>
                    <a:pt x="2833" y="8"/>
                  </a:lnTo>
                  <a:lnTo>
                    <a:pt x="2782" y="11"/>
                  </a:lnTo>
                  <a:lnTo>
                    <a:pt x="2735" y="15"/>
                  </a:lnTo>
                  <a:lnTo>
                    <a:pt x="2697" y="18"/>
                  </a:lnTo>
                  <a:lnTo>
                    <a:pt x="2651" y="21"/>
                  </a:lnTo>
                  <a:lnTo>
                    <a:pt x="2636" y="23"/>
                  </a:lnTo>
                  <a:cubicBezTo>
                    <a:pt x="1902" y="100"/>
                    <a:pt x="1197" y="357"/>
                    <a:pt x="586" y="771"/>
                  </a:cubicBezTo>
                  <a:cubicBezTo>
                    <a:pt x="0" y="2002"/>
                    <a:pt x="44" y="3439"/>
                    <a:pt x="703" y="4632"/>
                  </a:cubicBezTo>
                  <a:cubicBezTo>
                    <a:pt x="815" y="4591"/>
                    <a:pt x="931" y="4571"/>
                    <a:pt x="1045" y="4571"/>
                  </a:cubicBezTo>
                  <a:cubicBezTo>
                    <a:pt x="1324" y="4571"/>
                    <a:pt x="1596" y="4689"/>
                    <a:pt x="1788" y="4905"/>
                  </a:cubicBezTo>
                  <a:cubicBezTo>
                    <a:pt x="2059" y="5211"/>
                    <a:pt x="2115" y="5651"/>
                    <a:pt x="1929" y="6015"/>
                  </a:cubicBezTo>
                  <a:cubicBezTo>
                    <a:pt x="2674" y="6551"/>
                    <a:pt x="3539" y="6813"/>
                    <a:pt x="4399" y="6813"/>
                  </a:cubicBezTo>
                  <a:cubicBezTo>
                    <a:pt x="5564" y="6813"/>
                    <a:pt x="6718" y="6333"/>
                    <a:pt x="7548" y="5407"/>
                  </a:cubicBezTo>
                  <a:cubicBezTo>
                    <a:pt x="7558" y="5364"/>
                    <a:pt x="7565" y="5320"/>
                    <a:pt x="7572" y="5276"/>
                  </a:cubicBezTo>
                  <a:cubicBezTo>
                    <a:pt x="7613" y="5029"/>
                    <a:pt x="7633" y="4777"/>
                    <a:pt x="7633" y="4527"/>
                  </a:cubicBezTo>
                  <a:cubicBezTo>
                    <a:pt x="7630" y="2029"/>
                    <a:pt x="5607" y="4"/>
                    <a:pt x="3109"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7" name="Google Shape;2097;p36"/>
            <p:cNvSpPr/>
            <p:nvPr/>
          </p:nvSpPr>
          <p:spPr>
            <a:xfrm>
              <a:off x="2689650" y="2423925"/>
              <a:ext cx="226375" cy="226350"/>
            </a:xfrm>
            <a:custGeom>
              <a:avLst/>
              <a:gdLst/>
              <a:ahLst/>
              <a:cxnLst/>
              <a:rect l="l" t="t" r="r" b="b"/>
              <a:pathLst>
                <a:path w="9055" h="9054" extrusionOk="0">
                  <a:moveTo>
                    <a:pt x="4528" y="9053"/>
                  </a:moveTo>
                  <a:cubicBezTo>
                    <a:pt x="7021" y="9053"/>
                    <a:pt x="9054" y="7019"/>
                    <a:pt x="9054" y="4528"/>
                  </a:cubicBezTo>
                  <a:cubicBezTo>
                    <a:pt x="9054" y="2037"/>
                    <a:pt x="7021" y="0"/>
                    <a:pt x="4528" y="0"/>
                  </a:cubicBezTo>
                  <a:cubicBezTo>
                    <a:pt x="2034" y="0"/>
                    <a:pt x="1" y="2035"/>
                    <a:pt x="1" y="4528"/>
                  </a:cubicBezTo>
                  <a:cubicBezTo>
                    <a:pt x="1" y="7020"/>
                    <a:pt x="2034" y="9053"/>
                    <a:pt x="4528" y="9053"/>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8" name="Google Shape;2098;p36"/>
            <p:cNvSpPr/>
            <p:nvPr/>
          </p:nvSpPr>
          <p:spPr>
            <a:xfrm>
              <a:off x="2802850" y="2423925"/>
              <a:ext cx="87450" cy="41425"/>
            </a:xfrm>
            <a:custGeom>
              <a:avLst/>
              <a:gdLst/>
              <a:ahLst/>
              <a:cxnLst/>
              <a:rect l="l" t="t" r="r" b="b"/>
              <a:pathLst>
                <a:path w="3498" h="1657" extrusionOk="0">
                  <a:moveTo>
                    <a:pt x="6" y="0"/>
                  </a:moveTo>
                  <a:cubicBezTo>
                    <a:pt x="4" y="0"/>
                    <a:pt x="2" y="0"/>
                    <a:pt x="0" y="0"/>
                  </a:cubicBezTo>
                  <a:cubicBezTo>
                    <a:pt x="1354" y="0"/>
                    <a:pt x="2636" y="608"/>
                    <a:pt x="3496" y="1657"/>
                  </a:cubicBezTo>
                  <a:lnTo>
                    <a:pt x="3498" y="1655"/>
                  </a:lnTo>
                  <a:cubicBezTo>
                    <a:pt x="2641" y="608"/>
                    <a:pt x="1358" y="0"/>
                    <a:pt x="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9" name="Google Shape;2099;p36"/>
            <p:cNvSpPr/>
            <p:nvPr/>
          </p:nvSpPr>
          <p:spPr>
            <a:xfrm>
              <a:off x="2890250" y="2465300"/>
              <a:ext cx="19250" cy="33975"/>
            </a:xfrm>
            <a:custGeom>
              <a:avLst/>
              <a:gdLst/>
              <a:ahLst/>
              <a:cxnLst/>
              <a:rect l="l" t="t" r="r" b="b"/>
              <a:pathLst>
                <a:path w="770" h="1359" extrusionOk="0">
                  <a:moveTo>
                    <a:pt x="2" y="0"/>
                  </a:moveTo>
                  <a:lnTo>
                    <a:pt x="0" y="2"/>
                  </a:lnTo>
                  <a:cubicBezTo>
                    <a:pt x="332" y="405"/>
                    <a:pt x="593" y="865"/>
                    <a:pt x="770" y="1359"/>
                  </a:cubicBezTo>
                  <a:cubicBezTo>
                    <a:pt x="594" y="865"/>
                    <a:pt x="334" y="405"/>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0" name="Google Shape;2100;p36"/>
            <p:cNvSpPr/>
            <p:nvPr/>
          </p:nvSpPr>
          <p:spPr>
            <a:xfrm>
              <a:off x="2739675" y="2424375"/>
              <a:ext cx="53025" cy="18900"/>
            </a:xfrm>
            <a:custGeom>
              <a:avLst/>
              <a:gdLst/>
              <a:ahLst/>
              <a:cxnLst/>
              <a:rect l="l" t="t" r="r" b="b"/>
              <a:pathLst>
                <a:path w="2121" h="756" extrusionOk="0">
                  <a:moveTo>
                    <a:pt x="2121" y="1"/>
                  </a:moveTo>
                  <a:cubicBezTo>
                    <a:pt x="1363" y="67"/>
                    <a:pt x="636" y="324"/>
                    <a:pt x="6" y="748"/>
                  </a:cubicBezTo>
                  <a:cubicBezTo>
                    <a:pt x="6" y="752"/>
                    <a:pt x="2" y="753"/>
                    <a:pt x="1" y="755"/>
                  </a:cubicBezTo>
                  <a:cubicBezTo>
                    <a:pt x="632" y="329"/>
                    <a:pt x="1361" y="69"/>
                    <a:pt x="2121"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1" name="Google Shape;2101;p36"/>
            <p:cNvSpPr/>
            <p:nvPr/>
          </p:nvSpPr>
          <p:spPr>
            <a:xfrm>
              <a:off x="2725125" y="2423925"/>
              <a:ext cx="195275" cy="170350"/>
            </a:xfrm>
            <a:custGeom>
              <a:avLst/>
              <a:gdLst/>
              <a:ahLst/>
              <a:cxnLst/>
              <a:rect l="l" t="t" r="r" b="b"/>
              <a:pathLst>
                <a:path w="7811" h="6814" extrusionOk="0">
                  <a:moveTo>
                    <a:pt x="3011" y="0"/>
                  </a:moveTo>
                  <a:lnTo>
                    <a:pt x="2939" y="4"/>
                  </a:lnTo>
                  <a:lnTo>
                    <a:pt x="2926" y="4"/>
                  </a:lnTo>
                  <a:lnTo>
                    <a:pt x="2863" y="5"/>
                  </a:lnTo>
                  <a:lnTo>
                    <a:pt x="2829" y="7"/>
                  </a:lnTo>
                  <a:lnTo>
                    <a:pt x="2791" y="10"/>
                  </a:lnTo>
                  <a:cubicBezTo>
                    <a:pt x="2766" y="12"/>
                    <a:pt x="2738" y="14"/>
                    <a:pt x="2713" y="17"/>
                  </a:cubicBezTo>
                  <a:lnTo>
                    <a:pt x="2701" y="17"/>
                  </a:lnTo>
                  <a:cubicBezTo>
                    <a:pt x="1941" y="85"/>
                    <a:pt x="1213" y="344"/>
                    <a:pt x="583" y="771"/>
                  </a:cubicBezTo>
                  <a:cubicBezTo>
                    <a:pt x="0" y="2001"/>
                    <a:pt x="45" y="3434"/>
                    <a:pt x="698" y="4626"/>
                  </a:cubicBezTo>
                  <a:lnTo>
                    <a:pt x="794" y="4579"/>
                  </a:lnTo>
                  <a:cubicBezTo>
                    <a:pt x="936" y="4507"/>
                    <a:pt x="1089" y="4472"/>
                    <a:pt x="1240" y="4472"/>
                  </a:cubicBezTo>
                  <a:cubicBezTo>
                    <a:pt x="1530" y="4472"/>
                    <a:pt x="1814" y="4600"/>
                    <a:pt x="2008" y="4837"/>
                  </a:cubicBezTo>
                  <a:cubicBezTo>
                    <a:pt x="2302" y="5197"/>
                    <a:pt x="2309" y="5713"/>
                    <a:pt x="2021" y="6079"/>
                  </a:cubicBezTo>
                  <a:cubicBezTo>
                    <a:pt x="2746" y="6573"/>
                    <a:pt x="3576" y="6813"/>
                    <a:pt x="4400" y="6813"/>
                  </a:cubicBezTo>
                  <a:cubicBezTo>
                    <a:pt x="5566" y="6813"/>
                    <a:pt x="6720" y="6332"/>
                    <a:pt x="7548" y="5408"/>
                  </a:cubicBezTo>
                  <a:cubicBezTo>
                    <a:pt x="7811" y="4080"/>
                    <a:pt x="7463" y="2704"/>
                    <a:pt x="6605" y="1657"/>
                  </a:cubicBezTo>
                  <a:cubicBezTo>
                    <a:pt x="5745" y="610"/>
                    <a:pt x="4463" y="4"/>
                    <a:pt x="3109"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2" name="Google Shape;2102;p36"/>
            <p:cNvSpPr/>
            <p:nvPr/>
          </p:nvSpPr>
          <p:spPr>
            <a:xfrm>
              <a:off x="2684775" y="2698975"/>
              <a:ext cx="226300" cy="226375"/>
            </a:xfrm>
            <a:custGeom>
              <a:avLst/>
              <a:gdLst/>
              <a:ahLst/>
              <a:cxnLst/>
              <a:rect l="l" t="t" r="r" b="b"/>
              <a:pathLst>
                <a:path w="9052" h="9055" extrusionOk="0">
                  <a:moveTo>
                    <a:pt x="4528" y="9054"/>
                  </a:moveTo>
                  <a:cubicBezTo>
                    <a:pt x="7019" y="9054"/>
                    <a:pt x="9052" y="7020"/>
                    <a:pt x="9052" y="4528"/>
                  </a:cubicBezTo>
                  <a:cubicBezTo>
                    <a:pt x="9052" y="2036"/>
                    <a:pt x="7019" y="1"/>
                    <a:pt x="4528" y="1"/>
                  </a:cubicBezTo>
                  <a:cubicBezTo>
                    <a:pt x="2035" y="1"/>
                    <a:pt x="0" y="2034"/>
                    <a:pt x="0" y="4528"/>
                  </a:cubicBezTo>
                  <a:cubicBezTo>
                    <a:pt x="0" y="7021"/>
                    <a:pt x="2033" y="9054"/>
                    <a:pt x="4528"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3" name="Google Shape;2103;p36"/>
            <p:cNvSpPr/>
            <p:nvPr/>
          </p:nvSpPr>
          <p:spPr>
            <a:xfrm>
              <a:off x="2797950" y="2698975"/>
              <a:ext cx="113175" cy="113225"/>
            </a:xfrm>
            <a:custGeom>
              <a:avLst/>
              <a:gdLst/>
              <a:ahLst/>
              <a:cxnLst/>
              <a:rect l="l" t="t" r="r" b="b"/>
              <a:pathLst>
                <a:path w="4527" h="4529" extrusionOk="0">
                  <a:moveTo>
                    <a:pt x="6" y="1"/>
                  </a:moveTo>
                  <a:cubicBezTo>
                    <a:pt x="4" y="1"/>
                    <a:pt x="3" y="1"/>
                    <a:pt x="1" y="1"/>
                  </a:cubicBezTo>
                  <a:cubicBezTo>
                    <a:pt x="1354" y="1"/>
                    <a:pt x="2636" y="609"/>
                    <a:pt x="3495" y="1658"/>
                  </a:cubicBezTo>
                  <a:lnTo>
                    <a:pt x="3498" y="1654"/>
                  </a:lnTo>
                  <a:cubicBezTo>
                    <a:pt x="2641" y="609"/>
                    <a:pt x="1360" y="1"/>
                    <a:pt x="6" y="1"/>
                  </a:cubicBezTo>
                  <a:close/>
                  <a:moveTo>
                    <a:pt x="4390" y="3429"/>
                  </a:moveTo>
                  <a:cubicBezTo>
                    <a:pt x="4480" y="3788"/>
                    <a:pt x="4526" y="4157"/>
                    <a:pt x="4526" y="4528"/>
                  </a:cubicBezTo>
                  <a:cubicBezTo>
                    <a:pt x="4526" y="4157"/>
                    <a:pt x="4480" y="3788"/>
                    <a:pt x="4392" y="342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4" name="Google Shape;2104;p36"/>
            <p:cNvSpPr/>
            <p:nvPr/>
          </p:nvSpPr>
          <p:spPr>
            <a:xfrm>
              <a:off x="2885300" y="2740375"/>
              <a:ext cx="22425" cy="44375"/>
            </a:xfrm>
            <a:custGeom>
              <a:avLst/>
              <a:gdLst/>
              <a:ahLst/>
              <a:cxnLst/>
              <a:rect l="l" t="t" r="r" b="b"/>
              <a:pathLst>
                <a:path w="897" h="1775" extrusionOk="0">
                  <a:moveTo>
                    <a:pt x="4" y="0"/>
                  </a:moveTo>
                  <a:lnTo>
                    <a:pt x="1" y="2"/>
                  </a:lnTo>
                  <a:cubicBezTo>
                    <a:pt x="426" y="518"/>
                    <a:pt x="733" y="1124"/>
                    <a:pt x="896" y="1774"/>
                  </a:cubicBezTo>
                  <a:cubicBezTo>
                    <a:pt x="733" y="1124"/>
                    <a:pt x="428" y="518"/>
                    <a:pt x="2" y="2"/>
                  </a:cubicBezTo>
                  <a:lnTo>
                    <a:pt x="4" y="0"/>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5" name="Google Shape;2105;p36"/>
            <p:cNvSpPr/>
            <p:nvPr/>
          </p:nvSpPr>
          <p:spPr>
            <a:xfrm>
              <a:off x="2734825" y="2699250"/>
              <a:ext cx="176300" cy="134950"/>
            </a:xfrm>
            <a:custGeom>
              <a:avLst/>
              <a:gdLst/>
              <a:ahLst/>
              <a:cxnLst/>
              <a:rect l="l" t="t" r="r" b="b"/>
              <a:pathLst>
                <a:path w="7052" h="5398" extrusionOk="0">
                  <a:moveTo>
                    <a:pt x="2209" y="0"/>
                  </a:moveTo>
                  <a:lnTo>
                    <a:pt x="2209" y="0"/>
                  </a:lnTo>
                  <a:cubicBezTo>
                    <a:pt x="2194" y="1"/>
                    <a:pt x="2179" y="3"/>
                    <a:pt x="2164" y="4"/>
                  </a:cubicBezTo>
                  <a:lnTo>
                    <a:pt x="2164" y="4"/>
                  </a:lnTo>
                  <a:lnTo>
                    <a:pt x="2209" y="0"/>
                  </a:lnTo>
                  <a:close/>
                  <a:moveTo>
                    <a:pt x="2164" y="4"/>
                  </a:moveTo>
                  <a:lnTo>
                    <a:pt x="2131" y="7"/>
                  </a:lnTo>
                  <a:cubicBezTo>
                    <a:pt x="2142" y="6"/>
                    <a:pt x="2153" y="5"/>
                    <a:pt x="2164" y="4"/>
                  </a:cubicBezTo>
                  <a:close/>
                  <a:moveTo>
                    <a:pt x="2119" y="9"/>
                  </a:moveTo>
                  <a:lnTo>
                    <a:pt x="2119" y="9"/>
                  </a:lnTo>
                  <a:cubicBezTo>
                    <a:pt x="1361" y="75"/>
                    <a:pt x="634" y="332"/>
                    <a:pt x="2" y="756"/>
                  </a:cubicBezTo>
                  <a:lnTo>
                    <a:pt x="1" y="763"/>
                  </a:lnTo>
                  <a:cubicBezTo>
                    <a:pt x="631" y="336"/>
                    <a:pt x="1359" y="77"/>
                    <a:pt x="2119" y="9"/>
                  </a:cubicBezTo>
                  <a:close/>
                  <a:moveTo>
                    <a:pt x="7050" y="4517"/>
                  </a:moveTo>
                  <a:cubicBezTo>
                    <a:pt x="7050" y="4812"/>
                    <a:pt x="7022" y="5108"/>
                    <a:pt x="6965" y="5398"/>
                  </a:cubicBezTo>
                  <a:cubicBezTo>
                    <a:pt x="7022" y="5108"/>
                    <a:pt x="7051" y="4814"/>
                    <a:pt x="7050" y="4517"/>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6" name="Google Shape;2106;p36"/>
            <p:cNvSpPr/>
            <p:nvPr/>
          </p:nvSpPr>
          <p:spPr>
            <a:xfrm>
              <a:off x="2720275" y="2698975"/>
              <a:ext cx="190800" cy="170350"/>
            </a:xfrm>
            <a:custGeom>
              <a:avLst/>
              <a:gdLst/>
              <a:ahLst/>
              <a:cxnLst/>
              <a:rect l="l" t="t" r="r" b="b"/>
              <a:pathLst>
                <a:path w="7632" h="6814" extrusionOk="0">
                  <a:moveTo>
                    <a:pt x="3009" y="1"/>
                  </a:moveTo>
                  <a:cubicBezTo>
                    <a:pt x="2985" y="1"/>
                    <a:pt x="2961" y="1"/>
                    <a:pt x="2939" y="3"/>
                  </a:cubicBezTo>
                  <a:lnTo>
                    <a:pt x="2925" y="3"/>
                  </a:lnTo>
                  <a:lnTo>
                    <a:pt x="2862" y="6"/>
                  </a:lnTo>
                  <a:lnTo>
                    <a:pt x="2828" y="8"/>
                  </a:lnTo>
                  <a:lnTo>
                    <a:pt x="2791" y="11"/>
                  </a:lnTo>
                  <a:lnTo>
                    <a:pt x="2713" y="16"/>
                  </a:lnTo>
                  <a:lnTo>
                    <a:pt x="2701" y="16"/>
                  </a:lnTo>
                  <a:cubicBezTo>
                    <a:pt x="1941" y="84"/>
                    <a:pt x="1213" y="345"/>
                    <a:pt x="583" y="772"/>
                  </a:cubicBezTo>
                  <a:cubicBezTo>
                    <a:pt x="0" y="2000"/>
                    <a:pt x="43" y="3434"/>
                    <a:pt x="698" y="4626"/>
                  </a:cubicBezTo>
                  <a:lnTo>
                    <a:pt x="988" y="4481"/>
                  </a:lnTo>
                  <a:cubicBezTo>
                    <a:pt x="1130" y="4409"/>
                    <a:pt x="1283" y="4374"/>
                    <a:pt x="1434" y="4374"/>
                  </a:cubicBezTo>
                  <a:cubicBezTo>
                    <a:pt x="1757" y="4374"/>
                    <a:pt x="2071" y="4532"/>
                    <a:pt x="2260" y="4816"/>
                  </a:cubicBezTo>
                  <a:cubicBezTo>
                    <a:pt x="2539" y="5233"/>
                    <a:pt x="2462" y="5794"/>
                    <a:pt x="2081" y="6121"/>
                  </a:cubicBezTo>
                  <a:cubicBezTo>
                    <a:pt x="2792" y="6587"/>
                    <a:pt x="3598" y="6814"/>
                    <a:pt x="4399" y="6814"/>
                  </a:cubicBezTo>
                  <a:cubicBezTo>
                    <a:pt x="5565" y="6814"/>
                    <a:pt x="6719" y="6332"/>
                    <a:pt x="7547" y="5410"/>
                  </a:cubicBezTo>
                  <a:cubicBezTo>
                    <a:pt x="7603" y="5119"/>
                    <a:pt x="7632" y="4825"/>
                    <a:pt x="7632" y="4528"/>
                  </a:cubicBezTo>
                  <a:cubicBezTo>
                    <a:pt x="7627" y="2031"/>
                    <a:pt x="5604" y="8"/>
                    <a:pt x="3106"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7" name="Google Shape;2107;p36"/>
            <p:cNvSpPr/>
            <p:nvPr/>
          </p:nvSpPr>
          <p:spPr>
            <a:xfrm>
              <a:off x="2651600" y="2988325"/>
              <a:ext cx="226375" cy="226300"/>
            </a:xfrm>
            <a:custGeom>
              <a:avLst/>
              <a:gdLst/>
              <a:ahLst/>
              <a:cxnLst/>
              <a:rect l="l" t="t" r="r" b="b"/>
              <a:pathLst>
                <a:path w="9055" h="9052" extrusionOk="0">
                  <a:moveTo>
                    <a:pt x="4528" y="9052"/>
                  </a:moveTo>
                  <a:cubicBezTo>
                    <a:pt x="7018" y="9052"/>
                    <a:pt x="9054" y="7019"/>
                    <a:pt x="9054" y="4524"/>
                  </a:cubicBezTo>
                  <a:cubicBezTo>
                    <a:pt x="9054" y="2032"/>
                    <a:pt x="7019" y="0"/>
                    <a:pt x="4528" y="0"/>
                  </a:cubicBezTo>
                  <a:cubicBezTo>
                    <a:pt x="2037" y="0"/>
                    <a:pt x="1" y="2033"/>
                    <a:pt x="1" y="4524"/>
                  </a:cubicBezTo>
                  <a:cubicBezTo>
                    <a:pt x="1" y="7017"/>
                    <a:pt x="2034" y="9052"/>
                    <a:pt x="4528" y="9052"/>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8" name="Google Shape;2108;p36"/>
            <p:cNvSpPr/>
            <p:nvPr/>
          </p:nvSpPr>
          <p:spPr>
            <a:xfrm>
              <a:off x="2764800" y="2988325"/>
              <a:ext cx="66550" cy="21775"/>
            </a:xfrm>
            <a:custGeom>
              <a:avLst/>
              <a:gdLst/>
              <a:ahLst/>
              <a:cxnLst/>
              <a:rect l="l" t="t" r="r" b="b"/>
              <a:pathLst>
                <a:path w="2662" h="871" extrusionOk="0">
                  <a:moveTo>
                    <a:pt x="8" y="0"/>
                  </a:moveTo>
                  <a:cubicBezTo>
                    <a:pt x="6" y="0"/>
                    <a:pt x="3" y="0"/>
                    <a:pt x="0" y="0"/>
                  </a:cubicBezTo>
                  <a:lnTo>
                    <a:pt x="0" y="0"/>
                  </a:lnTo>
                  <a:cubicBezTo>
                    <a:pt x="3" y="0"/>
                    <a:pt x="6" y="0"/>
                    <a:pt x="8" y="0"/>
                  </a:cubicBezTo>
                  <a:cubicBezTo>
                    <a:pt x="962" y="0"/>
                    <a:pt x="1892" y="305"/>
                    <a:pt x="2662" y="870"/>
                  </a:cubicBezTo>
                  <a:lnTo>
                    <a:pt x="2662" y="865"/>
                  </a:lnTo>
                  <a:cubicBezTo>
                    <a:pt x="1891" y="303"/>
                    <a:pt x="962" y="0"/>
                    <a:pt x="8"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9" name="Google Shape;2109;p36"/>
            <p:cNvSpPr/>
            <p:nvPr/>
          </p:nvSpPr>
          <p:spPr>
            <a:xfrm>
              <a:off x="2831325" y="3009950"/>
              <a:ext cx="20925" cy="19775"/>
            </a:xfrm>
            <a:custGeom>
              <a:avLst/>
              <a:gdLst/>
              <a:ahLst/>
              <a:cxnLst/>
              <a:rect l="l" t="t" r="r" b="b"/>
              <a:pathLst>
                <a:path w="837" h="791" extrusionOk="0">
                  <a:moveTo>
                    <a:pt x="1" y="0"/>
                  </a:moveTo>
                  <a:lnTo>
                    <a:pt x="1" y="5"/>
                  </a:lnTo>
                  <a:cubicBezTo>
                    <a:pt x="310" y="230"/>
                    <a:pt x="590" y="494"/>
                    <a:pt x="833" y="790"/>
                  </a:cubicBezTo>
                  <a:lnTo>
                    <a:pt x="837" y="789"/>
                  </a:lnTo>
                  <a:cubicBezTo>
                    <a:pt x="591" y="492"/>
                    <a:pt x="312" y="227"/>
                    <a:pt x="1"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0" name="Google Shape;2110;p36"/>
            <p:cNvSpPr/>
            <p:nvPr/>
          </p:nvSpPr>
          <p:spPr>
            <a:xfrm>
              <a:off x="2852150" y="3029650"/>
              <a:ext cx="20025" cy="36075"/>
            </a:xfrm>
            <a:custGeom>
              <a:avLst/>
              <a:gdLst/>
              <a:ahLst/>
              <a:cxnLst/>
              <a:rect l="l" t="t" r="r" b="b"/>
              <a:pathLst>
                <a:path w="801" h="1443" extrusionOk="0">
                  <a:moveTo>
                    <a:pt x="4" y="1"/>
                  </a:moveTo>
                  <a:lnTo>
                    <a:pt x="0" y="2"/>
                  </a:lnTo>
                  <a:cubicBezTo>
                    <a:pt x="353" y="428"/>
                    <a:pt x="623" y="917"/>
                    <a:pt x="800" y="1443"/>
                  </a:cubicBezTo>
                  <a:cubicBezTo>
                    <a:pt x="625" y="917"/>
                    <a:pt x="354" y="428"/>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1" name="Google Shape;2111;p36"/>
            <p:cNvSpPr/>
            <p:nvPr/>
          </p:nvSpPr>
          <p:spPr>
            <a:xfrm>
              <a:off x="2701675" y="2988500"/>
              <a:ext cx="57025" cy="19175"/>
            </a:xfrm>
            <a:custGeom>
              <a:avLst/>
              <a:gdLst/>
              <a:ahLst/>
              <a:cxnLst/>
              <a:rect l="l" t="t" r="r" b="b"/>
              <a:pathLst>
                <a:path w="2281" h="767" extrusionOk="0">
                  <a:moveTo>
                    <a:pt x="2280" y="0"/>
                  </a:moveTo>
                  <a:cubicBezTo>
                    <a:pt x="2268" y="0"/>
                    <a:pt x="2256" y="0"/>
                    <a:pt x="2246" y="2"/>
                  </a:cubicBezTo>
                  <a:cubicBezTo>
                    <a:pt x="2256" y="2"/>
                    <a:pt x="2268" y="0"/>
                    <a:pt x="2280" y="0"/>
                  </a:cubicBezTo>
                  <a:close/>
                  <a:moveTo>
                    <a:pt x="2118" y="10"/>
                  </a:moveTo>
                  <a:cubicBezTo>
                    <a:pt x="2072" y="14"/>
                    <a:pt x="2026" y="19"/>
                    <a:pt x="1979" y="25"/>
                  </a:cubicBezTo>
                  <a:lnTo>
                    <a:pt x="1979" y="25"/>
                  </a:lnTo>
                  <a:cubicBezTo>
                    <a:pt x="2026" y="19"/>
                    <a:pt x="2072" y="14"/>
                    <a:pt x="2118" y="10"/>
                  </a:cubicBezTo>
                  <a:close/>
                  <a:moveTo>
                    <a:pt x="1979" y="25"/>
                  </a:moveTo>
                  <a:lnTo>
                    <a:pt x="1979" y="25"/>
                  </a:lnTo>
                  <a:cubicBezTo>
                    <a:pt x="1272" y="111"/>
                    <a:pt x="595" y="361"/>
                    <a:pt x="2" y="758"/>
                  </a:cubicBezTo>
                  <a:lnTo>
                    <a:pt x="0" y="766"/>
                  </a:lnTo>
                  <a:cubicBezTo>
                    <a:pt x="592" y="365"/>
                    <a:pt x="1270" y="111"/>
                    <a:pt x="1979" y="2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2" name="Google Shape;2112;p36"/>
            <p:cNvSpPr/>
            <p:nvPr/>
          </p:nvSpPr>
          <p:spPr>
            <a:xfrm>
              <a:off x="2687075" y="2988325"/>
              <a:ext cx="195350" cy="170250"/>
            </a:xfrm>
            <a:custGeom>
              <a:avLst/>
              <a:gdLst/>
              <a:ahLst/>
              <a:cxnLst/>
              <a:rect l="l" t="t" r="r" b="b"/>
              <a:pathLst>
                <a:path w="7814" h="6810" extrusionOk="0">
                  <a:moveTo>
                    <a:pt x="3117" y="0"/>
                  </a:moveTo>
                  <a:cubicBezTo>
                    <a:pt x="3115" y="0"/>
                    <a:pt x="3112" y="0"/>
                    <a:pt x="3109" y="0"/>
                  </a:cubicBezTo>
                  <a:lnTo>
                    <a:pt x="3009" y="0"/>
                  </a:lnTo>
                  <a:cubicBezTo>
                    <a:pt x="2987" y="0"/>
                    <a:pt x="2963" y="0"/>
                    <a:pt x="2939" y="2"/>
                  </a:cubicBezTo>
                  <a:lnTo>
                    <a:pt x="2925" y="2"/>
                  </a:lnTo>
                  <a:cubicBezTo>
                    <a:pt x="2903" y="2"/>
                    <a:pt x="2883" y="4"/>
                    <a:pt x="2862" y="4"/>
                  </a:cubicBezTo>
                  <a:cubicBezTo>
                    <a:pt x="2850" y="4"/>
                    <a:pt x="2840" y="5"/>
                    <a:pt x="2828" y="7"/>
                  </a:cubicBezTo>
                  <a:cubicBezTo>
                    <a:pt x="2816" y="7"/>
                    <a:pt x="2803" y="7"/>
                    <a:pt x="2791" y="9"/>
                  </a:cubicBezTo>
                  <a:cubicBezTo>
                    <a:pt x="2765" y="10"/>
                    <a:pt x="2738" y="12"/>
                    <a:pt x="2713" y="16"/>
                  </a:cubicBezTo>
                  <a:lnTo>
                    <a:pt x="2701" y="16"/>
                  </a:lnTo>
                  <a:cubicBezTo>
                    <a:pt x="1941" y="84"/>
                    <a:pt x="1212" y="344"/>
                    <a:pt x="582" y="770"/>
                  </a:cubicBezTo>
                  <a:cubicBezTo>
                    <a:pt x="0" y="1999"/>
                    <a:pt x="43" y="3433"/>
                    <a:pt x="698" y="4625"/>
                  </a:cubicBezTo>
                  <a:lnTo>
                    <a:pt x="1184" y="4380"/>
                  </a:lnTo>
                  <a:cubicBezTo>
                    <a:pt x="1327" y="4308"/>
                    <a:pt x="1479" y="4273"/>
                    <a:pt x="1629" y="4273"/>
                  </a:cubicBezTo>
                  <a:cubicBezTo>
                    <a:pt x="1986" y="4273"/>
                    <a:pt x="2331" y="4467"/>
                    <a:pt x="2510" y="4804"/>
                  </a:cubicBezTo>
                  <a:cubicBezTo>
                    <a:pt x="2762" y="5282"/>
                    <a:pt x="2585" y="5875"/>
                    <a:pt x="2111" y="6137"/>
                  </a:cubicBezTo>
                  <a:cubicBezTo>
                    <a:pt x="2815" y="6590"/>
                    <a:pt x="3610" y="6810"/>
                    <a:pt x="4398" y="6810"/>
                  </a:cubicBezTo>
                  <a:cubicBezTo>
                    <a:pt x="5566" y="6810"/>
                    <a:pt x="6721" y="6327"/>
                    <a:pt x="7548" y="5405"/>
                  </a:cubicBezTo>
                  <a:cubicBezTo>
                    <a:pt x="7814" y="4077"/>
                    <a:pt x="7466" y="2699"/>
                    <a:pt x="6603" y="1655"/>
                  </a:cubicBezTo>
                  <a:cubicBezTo>
                    <a:pt x="6360" y="1359"/>
                    <a:pt x="6080" y="1095"/>
                    <a:pt x="5771" y="870"/>
                  </a:cubicBezTo>
                  <a:cubicBezTo>
                    <a:pt x="5001" y="305"/>
                    <a:pt x="4071" y="0"/>
                    <a:pt x="3117"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3" name="Google Shape;2113;p36"/>
            <p:cNvSpPr/>
            <p:nvPr/>
          </p:nvSpPr>
          <p:spPr>
            <a:xfrm>
              <a:off x="2674975" y="3249100"/>
              <a:ext cx="226325" cy="226375"/>
            </a:xfrm>
            <a:custGeom>
              <a:avLst/>
              <a:gdLst/>
              <a:ahLst/>
              <a:cxnLst/>
              <a:rect l="l" t="t" r="r" b="b"/>
              <a:pathLst>
                <a:path w="9053" h="9055" extrusionOk="0">
                  <a:moveTo>
                    <a:pt x="4526" y="9055"/>
                  </a:moveTo>
                  <a:cubicBezTo>
                    <a:pt x="7019" y="9055"/>
                    <a:pt x="9052" y="7022"/>
                    <a:pt x="9052" y="4528"/>
                  </a:cubicBezTo>
                  <a:cubicBezTo>
                    <a:pt x="9052" y="2035"/>
                    <a:pt x="7019" y="0"/>
                    <a:pt x="4526" y="0"/>
                  </a:cubicBezTo>
                  <a:cubicBezTo>
                    <a:pt x="2032" y="0"/>
                    <a:pt x="1" y="2035"/>
                    <a:pt x="1" y="4528"/>
                  </a:cubicBezTo>
                  <a:cubicBezTo>
                    <a:pt x="1" y="7022"/>
                    <a:pt x="2032" y="9055"/>
                    <a:pt x="4526" y="9055"/>
                  </a:cubicBezTo>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4" name="Google Shape;2114;p36"/>
            <p:cNvSpPr/>
            <p:nvPr/>
          </p:nvSpPr>
          <p:spPr>
            <a:xfrm>
              <a:off x="2725000" y="3249125"/>
              <a:ext cx="174925" cy="135225"/>
            </a:xfrm>
            <a:custGeom>
              <a:avLst/>
              <a:gdLst/>
              <a:ahLst/>
              <a:cxnLst/>
              <a:rect l="l" t="t" r="r" b="b"/>
              <a:pathLst>
                <a:path w="6997" h="5409" extrusionOk="0">
                  <a:moveTo>
                    <a:pt x="2047" y="25"/>
                  </a:moveTo>
                  <a:lnTo>
                    <a:pt x="2047" y="25"/>
                  </a:lnTo>
                  <a:cubicBezTo>
                    <a:pt x="1315" y="101"/>
                    <a:pt x="613" y="357"/>
                    <a:pt x="2" y="767"/>
                  </a:cubicBezTo>
                  <a:cubicBezTo>
                    <a:pt x="2" y="769"/>
                    <a:pt x="2" y="770"/>
                    <a:pt x="0" y="772"/>
                  </a:cubicBezTo>
                  <a:cubicBezTo>
                    <a:pt x="612" y="358"/>
                    <a:pt x="1313" y="103"/>
                    <a:pt x="2047" y="25"/>
                  </a:cubicBezTo>
                  <a:close/>
                  <a:moveTo>
                    <a:pt x="2524" y="1"/>
                  </a:moveTo>
                  <a:cubicBezTo>
                    <a:pt x="3877" y="1"/>
                    <a:pt x="5161" y="609"/>
                    <a:pt x="6019" y="1657"/>
                  </a:cubicBezTo>
                  <a:lnTo>
                    <a:pt x="6023" y="1656"/>
                  </a:lnTo>
                  <a:cubicBezTo>
                    <a:pt x="5163" y="607"/>
                    <a:pt x="3879" y="1"/>
                    <a:pt x="2524" y="1"/>
                  </a:cubicBezTo>
                  <a:close/>
                  <a:moveTo>
                    <a:pt x="6995" y="5231"/>
                  </a:moveTo>
                  <a:cubicBezTo>
                    <a:pt x="6986" y="5291"/>
                    <a:pt x="6976" y="5349"/>
                    <a:pt x="6966" y="5409"/>
                  </a:cubicBezTo>
                  <a:cubicBezTo>
                    <a:pt x="6976" y="5349"/>
                    <a:pt x="6988" y="5291"/>
                    <a:pt x="6997" y="523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5" name="Google Shape;2115;p36"/>
            <p:cNvSpPr/>
            <p:nvPr/>
          </p:nvSpPr>
          <p:spPr>
            <a:xfrm>
              <a:off x="2875500" y="3290475"/>
              <a:ext cx="22425" cy="44375"/>
            </a:xfrm>
            <a:custGeom>
              <a:avLst/>
              <a:gdLst/>
              <a:ahLst/>
              <a:cxnLst/>
              <a:rect l="l" t="t" r="r" b="b"/>
              <a:pathLst>
                <a:path w="897" h="1775" extrusionOk="0">
                  <a:moveTo>
                    <a:pt x="3" y="0"/>
                  </a:moveTo>
                  <a:lnTo>
                    <a:pt x="1" y="2"/>
                  </a:lnTo>
                  <a:cubicBezTo>
                    <a:pt x="427" y="519"/>
                    <a:pt x="733" y="1124"/>
                    <a:pt x="897" y="1774"/>
                  </a:cubicBezTo>
                  <a:cubicBezTo>
                    <a:pt x="733" y="1124"/>
                    <a:pt x="428" y="518"/>
                    <a:pt x="3"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6" name="Google Shape;2116;p36"/>
            <p:cNvSpPr/>
            <p:nvPr/>
          </p:nvSpPr>
          <p:spPr>
            <a:xfrm>
              <a:off x="2710475" y="3249100"/>
              <a:ext cx="190850" cy="170350"/>
            </a:xfrm>
            <a:custGeom>
              <a:avLst/>
              <a:gdLst/>
              <a:ahLst/>
              <a:cxnLst/>
              <a:rect l="l" t="t" r="r" b="b"/>
              <a:pathLst>
                <a:path w="7634" h="6814" extrusionOk="0">
                  <a:moveTo>
                    <a:pt x="3008" y="0"/>
                  </a:moveTo>
                  <a:lnTo>
                    <a:pt x="2934" y="3"/>
                  </a:lnTo>
                  <a:lnTo>
                    <a:pt x="2931" y="3"/>
                  </a:lnTo>
                  <a:lnTo>
                    <a:pt x="2859" y="7"/>
                  </a:lnTo>
                  <a:lnTo>
                    <a:pt x="2830" y="9"/>
                  </a:lnTo>
                  <a:lnTo>
                    <a:pt x="2779" y="12"/>
                  </a:lnTo>
                  <a:lnTo>
                    <a:pt x="2737" y="15"/>
                  </a:lnTo>
                  <a:lnTo>
                    <a:pt x="2694" y="19"/>
                  </a:lnTo>
                  <a:lnTo>
                    <a:pt x="2652" y="22"/>
                  </a:lnTo>
                  <a:lnTo>
                    <a:pt x="2631" y="24"/>
                  </a:lnTo>
                  <a:cubicBezTo>
                    <a:pt x="1897" y="102"/>
                    <a:pt x="1194" y="358"/>
                    <a:pt x="585" y="771"/>
                  </a:cubicBezTo>
                  <a:cubicBezTo>
                    <a:pt x="1" y="2001"/>
                    <a:pt x="43" y="3434"/>
                    <a:pt x="699" y="4628"/>
                  </a:cubicBezTo>
                  <a:lnTo>
                    <a:pt x="1382" y="4284"/>
                  </a:lnTo>
                  <a:cubicBezTo>
                    <a:pt x="1525" y="4212"/>
                    <a:pt x="1678" y="4177"/>
                    <a:pt x="1829" y="4177"/>
                  </a:cubicBezTo>
                  <a:cubicBezTo>
                    <a:pt x="2192" y="4177"/>
                    <a:pt x="2542" y="4377"/>
                    <a:pt x="2716" y="4723"/>
                  </a:cubicBezTo>
                  <a:cubicBezTo>
                    <a:pt x="2963" y="5214"/>
                    <a:pt x="2766" y="5811"/>
                    <a:pt x="2275" y="6058"/>
                  </a:cubicBezTo>
                  <a:lnTo>
                    <a:pt x="2112" y="6140"/>
                  </a:lnTo>
                  <a:cubicBezTo>
                    <a:pt x="2816" y="6593"/>
                    <a:pt x="3611" y="6813"/>
                    <a:pt x="4400" y="6813"/>
                  </a:cubicBezTo>
                  <a:cubicBezTo>
                    <a:pt x="5567" y="6813"/>
                    <a:pt x="6721" y="6331"/>
                    <a:pt x="7549" y="5408"/>
                  </a:cubicBezTo>
                  <a:cubicBezTo>
                    <a:pt x="7561" y="5348"/>
                    <a:pt x="7569" y="5290"/>
                    <a:pt x="7579" y="5231"/>
                  </a:cubicBezTo>
                  <a:cubicBezTo>
                    <a:pt x="7583" y="5219"/>
                    <a:pt x="7584" y="5207"/>
                    <a:pt x="7586" y="5195"/>
                  </a:cubicBezTo>
                  <a:cubicBezTo>
                    <a:pt x="7586" y="5192"/>
                    <a:pt x="7586" y="5190"/>
                    <a:pt x="7586" y="5188"/>
                  </a:cubicBezTo>
                  <a:cubicBezTo>
                    <a:pt x="7613" y="5006"/>
                    <a:pt x="7629" y="4824"/>
                    <a:pt x="7634" y="4640"/>
                  </a:cubicBezTo>
                  <a:lnTo>
                    <a:pt x="7634" y="4625"/>
                  </a:lnTo>
                  <a:lnTo>
                    <a:pt x="7634" y="4584"/>
                  </a:lnTo>
                  <a:lnTo>
                    <a:pt x="7634" y="4528"/>
                  </a:lnTo>
                  <a:cubicBezTo>
                    <a:pt x="7629" y="2028"/>
                    <a:pt x="5604" y="3"/>
                    <a:pt x="3106"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7" name="Google Shape;2117;p36"/>
            <p:cNvSpPr/>
            <p:nvPr/>
          </p:nvSpPr>
          <p:spPr>
            <a:xfrm>
              <a:off x="2670050" y="3524150"/>
              <a:ext cx="226350" cy="226400"/>
            </a:xfrm>
            <a:custGeom>
              <a:avLst/>
              <a:gdLst/>
              <a:ahLst/>
              <a:cxnLst/>
              <a:rect l="l" t="t" r="r" b="b"/>
              <a:pathLst>
                <a:path w="9054" h="9056" extrusionOk="0">
                  <a:moveTo>
                    <a:pt x="4528" y="9056"/>
                  </a:moveTo>
                  <a:cubicBezTo>
                    <a:pt x="7020" y="9056"/>
                    <a:pt x="9053" y="7021"/>
                    <a:pt x="9053" y="4528"/>
                  </a:cubicBezTo>
                  <a:cubicBezTo>
                    <a:pt x="9053" y="2034"/>
                    <a:pt x="7020" y="1"/>
                    <a:pt x="4528" y="1"/>
                  </a:cubicBezTo>
                  <a:cubicBezTo>
                    <a:pt x="2033" y="1"/>
                    <a:pt x="0" y="2036"/>
                    <a:pt x="0" y="4528"/>
                  </a:cubicBezTo>
                  <a:cubicBezTo>
                    <a:pt x="0" y="7021"/>
                    <a:pt x="2033" y="9056"/>
                    <a:pt x="4528" y="9056"/>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8" name="Google Shape;2118;p36"/>
            <p:cNvSpPr/>
            <p:nvPr/>
          </p:nvSpPr>
          <p:spPr>
            <a:xfrm>
              <a:off x="2783225" y="3524150"/>
              <a:ext cx="113200" cy="113225"/>
            </a:xfrm>
            <a:custGeom>
              <a:avLst/>
              <a:gdLst/>
              <a:ahLst/>
              <a:cxnLst/>
              <a:rect l="l" t="t" r="r" b="b"/>
              <a:pathLst>
                <a:path w="4528" h="4529" extrusionOk="0">
                  <a:moveTo>
                    <a:pt x="6" y="1"/>
                  </a:moveTo>
                  <a:cubicBezTo>
                    <a:pt x="4" y="1"/>
                    <a:pt x="2" y="1"/>
                    <a:pt x="1" y="1"/>
                  </a:cubicBezTo>
                  <a:cubicBezTo>
                    <a:pt x="1356" y="1"/>
                    <a:pt x="2638" y="609"/>
                    <a:pt x="3496" y="1658"/>
                  </a:cubicBezTo>
                  <a:lnTo>
                    <a:pt x="3500" y="1656"/>
                  </a:lnTo>
                  <a:cubicBezTo>
                    <a:pt x="2643" y="609"/>
                    <a:pt x="1359" y="1"/>
                    <a:pt x="6" y="1"/>
                  </a:cubicBezTo>
                  <a:close/>
                  <a:moveTo>
                    <a:pt x="4393" y="3430"/>
                  </a:moveTo>
                  <a:lnTo>
                    <a:pt x="4393" y="3430"/>
                  </a:lnTo>
                  <a:cubicBezTo>
                    <a:pt x="4482" y="3789"/>
                    <a:pt x="4528" y="4157"/>
                    <a:pt x="4528" y="4528"/>
                  </a:cubicBezTo>
                  <a:cubicBezTo>
                    <a:pt x="4528" y="4157"/>
                    <a:pt x="4484" y="3789"/>
                    <a:pt x="4393" y="343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9" name="Google Shape;2119;p36"/>
            <p:cNvSpPr/>
            <p:nvPr/>
          </p:nvSpPr>
          <p:spPr>
            <a:xfrm>
              <a:off x="2870625" y="3565525"/>
              <a:ext cx="22400" cy="44400"/>
            </a:xfrm>
            <a:custGeom>
              <a:avLst/>
              <a:gdLst/>
              <a:ahLst/>
              <a:cxnLst/>
              <a:rect l="l" t="t" r="r" b="b"/>
              <a:pathLst>
                <a:path w="896" h="1776" extrusionOk="0">
                  <a:moveTo>
                    <a:pt x="2" y="1"/>
                  </a:moveTo>
                  <a:cubicBezTo>
                    <a:pt x="2" y="1"/>
                    <a:pt x="2" y="1"/>
                    <a:pt x="2" y="2"/>
                  </a:cubicBezTo>
                  <a:lnTo>
                    <a:pt x="2" y="2"/>
                  </a:lnTo>
                  <a:lnTo>
                    <a:pt x="4" y="1"/>
                  </a:lnTo>
                  <a:close/>
                  <a:moveTo>
                    <a:pt x="2" y="2"/>
                  </a:moveTo>
                  <a:lnTo>
                    <a:pt x="0" y="3"/>
                  </a:lnTo>
                  <a:cubicBezTo>
                    <a:pt x="426" y="519"/>
                    <a:pt x="732" y="1125"/>
                    <a:pt x="896" y="1775"/>
                  </a:cubicBezTo>
                  <a:cubicBezTo>
                    <a:pt x="734" y="1125"/>
                    <a:pt x="428" y="519"/>
                    <a:pt x="2" y="2"/>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0" name="Google Shape;2120;p36"/>
            <p:cNvSpPr/>
            <p:nvPr/>
          </p:nvSpPr>
          <p:spPr>
            <a:xfrm>
              <a:off x="2720175" y="3525050"/>
              <a:ext cx="48650" cy="18375"/>
            </a:xfrm>
            <a:custGeom>
              <a:avLst/>
              <a:gdLst/>
              <a:ahLst/>
              <a:cxnLst/>
              <a:rect l="l" t="t" r="r" b="b"/>
              <a:pathLst>
                <a:path w="1946" h="735" extrusionOk="0">
                  <a:moveTo>
                    <a:pt x="1945" y="1"/>
                  </a:moveTo>
                  <a:cubicBezTo>
                    <a:pt x="1249" y="89"/>
                    <a:pt x="583" y="339"/>
                    <a:pt x="3" y="733"/>
                  </a:cubicBezTo>
                  <a:cubicBezTo>
                    <a:pt x="1" y="733"/>
                    <a:pt x="1" y="735"/>
                    <a:pt x="1" y="735"/>
                  </a:cubicBezTo>
                  <a:cubicBezTo>
                    <a:pt x="583" y="341"/>
                    <a:pt x="1249" y="91"/>
                    <a:pt x="1945"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1" name="Google Shape;2121;p36"/>
            <p:cNvSpPr/>
            <p:nvPr/>
          </p:nvSpPr>
          <p:spPr>
            <a:xfrm>
              <a:off x="2705550" y="3524125"/>
              <a:ext cx="190850" cy="170375"/>
            </a:xfrm>
            <a:custGeom>
              <a:avLst/>
              <a:gdLst/>
              <a:ahLst/>
              <a:cxnLst/>
              <a:rect l="l" t="t" r="r" b="b"/>
              <a:pathLst>
                <a:path w="7634" h="6815" extrusionOk="0">
                  <a:moveTo>
                    <a:pt x="3108" y="0"/>
                  </a:moveTo>
                  <a:lnTo>
                    <a:pt x="3108" y="2"/>
                  </a:lnTo>
                  <a:lnTo>
                    <a:pt x="3009" y="2"/>
                  </a:lnTo>
                  <a:lnTo>
                    <a:pt x="2936" y="4"/>
                  </a:lnTo>
                  <a:lnTo>
                    <a:pt x="2930" y="4"/>
                  </a:lnTo>
                  <a:cubicBezTo>
                    <a:pt x="2907" y="4"/>
                    <a:pt x="2883" y="7"/>
                    <a:pt x="2859" y="7"/>
                  </a:cubicBezTo>
                  <a:lnTo>
                    <a:pt x="2832" y="9"/>
                  </a:lnTo>
                  <a:lnTo>
                    <a:pt x="2779" y="12"/>
                  </a:lnTo>
                  <a:lnTo>
                    <a:pt x="2736" y="16"/>
                  </a:lnTo>
                  <a:lnTo>
                    <a:pt x="2694" y="19"/>
                  </a:lnTo>
                  <a:lnTo>
                    <a:pt x="2651" y="24"/>
                  </a:lnTo>
                  <a:lnTo>
                    <a:pt x="2627" y="26"/>
                  </a:lnTo>
                  <a:cubicBezTo>
                    <a:pt x="2597" y="29"/>
                    <a:pt x="2566" y="33"/>
                    <a:pt x="2535" y="36"/>
                  </a:cubicBezTo>
                  <a:lnTo>
                    <a:pt x="2530" y="36"/>
                  </a:lnTo>
                  <a:cubicBezTo>
                    <a:pt x="1834" y="126"/>
                    <a:pt x="1166" y="378"/>
                    <a:pt x="586" y="770"/>
                  </a:cubicBezTo>
                  <a:cubicBezTo>
                    <a:pt x="0" y="1999"/>
                    <a:pt x="41" y="3436"/>
                    <a:pt x="698" y="4630"/>
                  </a:cubicBezTo>
                  <a:lnTo>
                    <a:pt x="1577" y="4187"/>
                  </a:lnTo>
                  <a:cubicBezTo>
                    <a:pt x="1720" y="4115"/>
                    <a:pt x="1872" y="4081"/>
                    <a:pt x="2022" y="4081"/>
                  </a:cubicBezTo>
                  <a:cubicBezTo>
                    <a:pt x="2385" y="4081"/>
                    <a:pt x="2735" y="4281"/>
                    <a:pt x="2910" y="4626"/>
                  </a:cubicBezTo>
                  <a:cubicBezTo>
                    <a:pt x="3157" y="5117"/>
                    <a:pt x="2959" y="5713"/>
                    <a:pt x="2471" y="5960"/>
                  </a:cubicBezTo>
                  <a:lnTo>
                    <a:pt x="2111" y="6142"/>
                  </a:lnTo>
                  <a:cubicBezTo>
                    <a:pt x="2814" y="6595"/>
                    <a:pt x="3608" y="6814"/>
                    <a:pt x="4396" y="6814"/>
                  </a:cubicBezTo>
                  <a:cubicBezTo>
                    <a:pt x="5564" y="6814"/>
                    <a:pt x="6719" y="6331"/>
                    <a:pt x="7546" y="5408"/>
                  </a:cubicBezTo>
                  <a:cubicBezTo>
                    <a:pt x="7601" y="5136"/>
                    <a:pt x="7630" y="4861"/>
                    <a:pt x="7633" y="4584"/>
                  </a:cubicBezTo>
                  <a:lnTo>
                    <a:pt x="7633" y="4528"/>
                  </a:lnTo>
                  <a:cubicBezTo>
                    <a:pt x="7630" y="2028"/>
                    <a:pt x="5605" y="5"/>
                    <a:pt x="3108" y="0"/>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2" name="Google Shape;2122;p36"/>
            <p:cNvSpPr/>
            <p:nvPr/>
          </p:nvSpPr>
          <p:spPr>
            <a:xfrm>
              <a:off x="2665150" y="3799225"/>
              <a:ext cx="226300" cy="226375"/>
            </a:xfrm>
            <a:custGeom>
              <a:avLst/>
              <a:gdLst/>
              <a:ahLst/>
              <a:cxnLst/>
              <a:rect l="l" t="t" r="r" b="b"/>
              <a:pathLst>
                <a:path w="9052" h="9055" extrusionOk="0">
                  <a:moveTo>
                    <a:pt x="4528" y="9054"/>
                  </a:moveTo>
                  <a:cubicBezTo>
                    <a:pt x="7020" y="9054"/>
                    <a:pt x="9052" y="7021"/>
                    <a:pt x="9052" y="4527"/>
                  </a:cubicBezTo>
                  <a:cubicBezTo>
                    <a:pt x="9052" y="2034"/>
                    <a:pt x="7020" y="1"/>
                    <a:pt x="4528" y="1"/>
                  </a:cubicBezTo>
                  <a:cubicBezTo>
                    <a:pt x="2033" y="1"/>
                    <a:pt x="0" y="2034"/>
                    <a:pt x="0" y="4527"/>
                  </a:cubicBezTo>
                  <a:cubicBezTo>
                    <a:pt x="0" y="7021"/>
                    <a:pt x="2033" y="9054"/>
                    <a:pt x="4528"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3" name="Google Shape;2123;p36"/>
            <p:cNvSpPr/>
            <p:nvPr/>
          </p:nvSpPr>
          <p:spPr>
            <a:xfrm>
              <a:off x="2715325" y="3799475"/>
              <a:ext cx="176125" cy="112925"/>
            </a:xfrm>
            <a:custGeom>
              <a:avLst/>
              <a:gdLst/>
              <a:ahLst/>
              <a:cxnLst/>
              <a:rect l="l" t="t" r="r" b="b"/>
              <a:pathLst>
                <a:path w="7045" h="4517" extrusionOk="0">
                  <a:moveTo>
                    <a:pt x="2218" y="1"/>
                  </a:moveTo>
                  <a:cubicBezTo>
                    <a:pt x="1424" y="52"/>
                    <a:pt x="660" y="314"/>
                    <a:pt x="1" y="759"/>
                  </a:cubicBezTo>
                  <a:cubicBezTo>
                    <a:pt x="1" y="759"/>
                    <a:pt x="1" y="760"/>
                    <a:pt x="1" y="760"/>
                  </a:cubicBezTo>
                  <a:cubicBezTo>
                    <a:pt x="660" y="316"/>
                    <a:pt x="1424" y="54"/>
                    <a:pt x="2219" y="1"/>
                  </a:cubicBezTo>
                  <a:close/>
                  <a:moveTo>
                    <a:pt x="2982" y="15"/>
                  </a:moveTo>
                  <a:cubicBezTo>
                    <a:pt x="4169" y="137"/>
                    <a:pt x="5260" y="725"/>
                    <a:pt x="6016" y="1647"/>
                  </a:cubicBezTo>
                  <a:lnTo>
                    <a:pt x="6018" y="1647"/>
                  </a:lnTo>
                  <a:cubicBezTo>
                    <a:pt x="5262" y="723"/>
                    <a:pt x="4171" y="135"/>
                    <a:pt x="2982" y="15"/>
                  </a:cubicBezTo>
                  <a:close/>
                  <a:moveTo>
                    <a:pt x="6910" y="3420"/>
                  </a:moveTo>
                  <a:cubicBezTo>
                    <a:pt x="7001" y="3779"/>
                    <a:pt x="7045" y="4147"/>
                    <a:pt x="7045" y="4517"/>
                  </a:cubicBezTo>
                  <a:cubicBezTo>
                    <a:pt x="7045" y="4147"/>
                    <a:pt x="7001" y="3779"/>
                    <a:pt x="6912" y="342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4" name="Google Shape;2124;p36"/>
            <p:cNvSpPr/>
            <p:nvPr/>
          </p:nvSpPr>
          <p:spPr>
            <a:xfrm>
              <a:off x="2865750" y="3840700"/>
              <a:ext cx="22350" cy="44275"/>
            </a:xfrm>
            <a:custGeom>
              <a:avLst/>
              <a:gdLst/>
              <a:ahLst/>
              <a:cxnLst/>
              <a:rect l="l" t="t" r="r" b="b"/>
              <a:pathLst>
                <a:path w="894" h="1771" extrusionOk="0">
                  <a:moveTo>
                    <a:pt x="1" y="0"/>
                  </a:moveTo>
                  <a:lnTo>
                    <a:pt x="1" y="0"/>
                  </a:lnTo>
                  <a:cubicBezTo>
                    <a:pt x="426" y="517"/>
                    <a:pt x="730" y="1123"/>
                    <a:pt x="893" y="1771"/>
                  </a:cubicBezTo>
                  <a:cubicBezTo>
                    <a:pt x="732" y="1121"/>
                    <a:pt x="426" y="517"/>
                    <a:pt x="1"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5" name="Google Shape;2125;p36"/>
            <p:cNvSpPr/>
            <p:nvPr/>
          </p:nvSpPr>
          <p:spPr>
            <a:xfrm>
              <a:off x="2889300" y="3912500"/>
              <a:ext cx="2150" cy="21950"/>
            </a:xfrm>
            <a:custGeom>
              <a:avLst/>
              <a:gdLst/>
              <a:ahLst/>
              <a:cxnLst/>
              <a:rect l="l" t="t" r="r" b="b"/>
              <a:pathLst>
                <a:path w="86" h="878" extrusionOk="0">
                  <a:moveTo>
                    <a:pt x="86" y="0"/>
                  </a:moveTo>
                  <a:lnTo>
                    <a:pt x="86" y="0"/>
                  </a:lnTo>
                  <a:cubicBezTo>
                    <a:pt x="86" y="294"/>
                    <a:pt x="57" y="589"/>
                    <a:pt x="1" y="878"/>
                  </a:cubicBezTo>
                  <a:cubicBezTo>
                    <a:pt x="57" y="589"/>
                    <a:pt x="86" y="296"/>
                    <a:pt x="8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6" name="Google Shape;2126;p36"/>
            <p:cNvSpPr/>
            <p:nvPr/>
          </p:nvSpPr>
          <p:spPr>
            <a:xfrm>
              <a:off x="2700650" y="3799200"/>
              <a:ext cx="190850" cy="170375"/>
            </a:xfrm>
            <a:custGeom>
              <a:avLst/>
              <a:gdLst/>
              <a:ahLst/>
              <a:cxnLst/>
              <a:rect l="l" t="t" r="r" b="b"/>
              <a:pathLst>
                <a:path w="7634" h="6815" extrusionOk="0">
                  <a:moveTo>
                    <a:pt x="3108" y="0"/>
                  </a:moveTo>
                  <a:lnTo>
                    <a:pt x="3106" y="2"/>
                  </a:lnTo>
                  <a:lnTo>
                    <a:pt x="3004" y="2"/>
                  </a:lnTo>
                  <a:lnTo>
                    <a:pt x="2949" y="3"/>
                  </a:lnTo>
                  <a:lnTo>
                    <a:pt x="2903" y="5"/>
                  </a:lnTo>
                  <a:lnTo>
                    <a:pt x="2866" y="7"/>
                  </a:lnTo>
                  <a:lnTo>
                    <a:pt x="2822" y="10"/>
                  </a:lnTo>
                  <a:lnTo>
                    <a:pt x="2805" y="10"/>
                  </a:lnTo>
                  <a:cubicBezTo>
                    <a:pt x="2011" y="63"/>
                    <a:pt x="1245" y="325"/>
                    <a:pt x="586" y="771"/>
                  </a:cubicBezTo>
                  <a:cubicBezTo>
                    <a:pt x="0" y="2001"/>
                    <a:pt x="43" y="3436"/>
                    <a:pt x="698" y="4630"/>
                  </a:cubicBezTo>
                  <a:lnTo>
                    <a:pt x="1773" y="4088"/>
                  </a:lnTo>
                  <a:cubicBezTo>
                    <a:pt x="1916" y="4016"/>
                    <a:pt x="2069" y="3982"/>
                    <a:pt x="2219" y="3982"/>
                  </a:cubicBezTo>
                  <a:cubicBezTo>
                    <a:pt x="2583" y="3982"/>
                    <a:pt x="2933" y="4182"/>
                    <a:pt x="3108" y="4529"/>
                  </a:cubicBezTo>
                  <a:cubicBezTo>
                    <a:pt x="3355" y="5020"/>
                    <a:pt x="3157" y="5617"/>
                    <a:pt x="2667" y="5864"/>
                  </a:cubicBezTo>
                  <a:lnTo>
                    <a:pt x="2113" y="6142"/>
                  </a:lnTo>
                  <a:cubicBezTo>
                    <a:pt x="2816" y="6594"/>
                    <a:pt x="3610" y="6814"/>
                    <a:pt x="4398" y="6814"/>
                  </a:cubicBezTo>
                  <a:cubicBezTo>
                    <a:pt x="5565" y="6814"/>
                    <a:pt x="6720" y="6331"/>
                    <a:pt x="7547" y="5408"/>
                  </a:cubicBezTo>
                  <a:cubicBezTo>
                    <a:pt x="7605" y="5118"/>
                    <a:pt x="7633" y="4824"/>
                    <a:pt x="7633" y="4528"/>
                  </a:cubicBezTo>
                  <a:cubicBezTo>
                    <a:pt x="7628" y="2208"/>
                    <a:pt x="5876" y="266"/>
                    <a:pt x="3571" y="24"/>
                  </a:cubicBezTo>
                  <a:lnTo>
                    <a:pt x="3550" y="22"/>
                  </a:lnTo>
                  <a:cubicBezTo>
                    <a:pt x="3406" y="9"/>
                    <a:pt x="3258" y="0"/>
                    <a:pt x="3108"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7" name="Google Shape;2127;p36"/>
            <p:cNvSpPr/>
            <p:nvPr/>
          </p:nvSpPr>
          <p:spPr>
            <a:xfrm>
              <a:off x="2660250" y="4074300"/>
              <a:ext cx="226350" cy="226400"/>
            </a:xfrm>
            <a:custGeom>
              <a:avLst/>
              <a:gdLst/>
              <a:ahLst/>
              <a:cxnLst/>
              <a:rect l="l" t="t" r="r" b="b"/>
              <a:pathLst>
                <a:path w="9054" h="9056" extrusionOk="0">
                  <a:moveTo>
                    <a:pt x="4528" y="9056"/>
                  </a:moveTo>
                  <a:cubicBezTo>
                    <a:pt x="7019" y="9056"/>
                    <a:pt x="9054" y="7021"/>
                    <a:pt x="9054" y="4528"/>
                  </a:cubicBezTo>
                  <a:cubicBezTo>
                    <a:pt x="9054" y="2034"/>
                    <a:pt x="7019" y="1"/>
                    <a:pt x="4528" y="1"/>
                  </a:cubicBezTo>
                  <a:cubicBezTo>
                    <a:pt x="2037" y="1"/>
                    <a:pt x="0" y="2034"/>
                    <a:pt x="0" y="4528"/>
                  </a:cubicBezTo>
                  <a:cubicBezTo>
                    <a:pt x="0" y="7021"/>
                    <a:pt x="2033" y="9056"/>
                    <a:pt x="4528" y="9056"/>
                  </a:cubicBezTo>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8" name="Google Shape;2128;p36"/>
            <p:cNvSpPr/>
            <p:nvPr/>
          </p:nvSpPr>
          <p:spPr>
            <a:xfrm>
              <a:off x="2773475" y="4074250"/>
              <a:ext cx="113175" cy="112925"/>
            </a:xfrm>
            <a:custGeom>
              <a:avLst/>
              <a:gdLst/>
              <a:ahLst/>
              <a:cxnLst/>
              <a:rect l="l" t="t" r="r" b="b"/>
              <a:pathLst>
                <a:path w="4527" h="4517" extrusionOk="0">
                  <a:moveTo>
                    <a:pt x="1" y="1"/>
                  </a:moveTo>
                  <a:cubicBezTo>
                    <a:pt x="348" y="1"/>
                    <a:pt x="691" y="41"/>
                    <a:pt x="1023" y="118"/>
                  </a:cubicBezTo>
                  <a:lnTo>
                    <a:pt x="1023" y="118"/>
                  </a:lnTo>
                  <a:cubicBezTo>
                    <a:pt x="694" y="41"/>
                    <a:pt x="352" y="1"/>
                    <a:pt x="1" y="1"/>
                  </a:cubicBezTo>
                  <a:close/>
                  <a:moveTo>
                    <a:pt x="1023" y="118"/>
                  </a:moveTo>
                  <a:cubicBezTo>
                    <a:pt x="2008" y="348"/>
                    <a:pt x="2872" y="901"/>
                    <a:pt x="3496" y="1659"/>
                  </a:cubicBezTo>
                  <a:lnTo>
                    <a:pt x="3498" y="1658"/>
                  </a:lnTo>
                  <a:cubicBezTo>
                    <a:pt x="2860" y="878"/>
                    <a:pt x="1986" y="342"/>
                    <a:pt x="1023" y="118"/>
                  </a:cubicBezTo>
                  <a:close/>
                  <a:moveTo>
                    <a:pt x="4392" y="3430"/>
                  </a:moveTo>
                  <a:lnTo>
                    <a:pt x="4390" y="3432"/>
                  </a:lnTo>
                  <a:cubicBezTo>
                    <a:pt x="4479" y="3786"/>
                    <a:pt x="4525" y="4151"/>
                    <a:pt x="4526" y="4516"/>
                  </a:cubicBezTo>
                  <a:lnTo>
                    <a:pt x="4526" y="4516"/>
                  </a:lnTo>
                  <a:cubicBezTo>
                    <a:pt x="4525" y="4151"/>
                    <a:pt x="4479" y="3786"/>
                    <a:pt x="4392" y="343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9" name="Google Shape;2129;p36"/>
            <p:cNvSpPr/>
            <p:nvPr/>
          </p:nvSpPr>
          <p:spPr>
            <a:xfrm>
              <a:off x="2860775" y="4115675"/>
              <a:ext cx="22375" cy="44375"/>
            </a:xfrm>
            <a:custGeom>
              <a:avLst/>
              <a:gdLst/>
              <a:ahLst/>
              <a:cxnLst/>
              <a:rect l="l" t="t" r="r" b="b"/>
              <a:pathLst>
                <a:path w="895" h="1775" extrusionOk="0">
                  <a:moveTo>
                    <a:pt x="3" y="1"/>
                  </a:moveTo>
                  <a:cubicBezTo>
                    <a:pt x="3" y="1"/>
                    <a:pt x="3" y="1"/>
                    <a:pt x="3" y="1"/>
                  </a:cubicBezTo>
                  <a:lnTo>
                    <a:pt x="3" y="1"/>
                  </a:lnTo>
                  <a:lnTo>
                    <a:pt x="4" y="1"/>
                  </a:lnTo>
                  <a:close/>
                  <a:moveTo>
                    <a:pt x="3" y="1"/>
                  </a:moveTo>
                  <a:lnTo>
                    <a:pt x="1" y="2"/>
                  </a:lnTo>
                  <a:cubicBezTo>
                    <a:pt x="427" y="520"/>
                    <a:pt x="731" y="1124"/>
                    <a:pt x="895" y="1775"/>
                  </a:cubicBezTo>
                  <a:cubicBezTo>
                    <a:pt x="733" y="1125"/>
                    <a:pt x="428" y="519"/>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0" name="Google Shape;2130;p36"/>
            <p:cNvSpPr/>
            <p:nvPr/>
          </p:nvSpPr>
          <p:spPr>
            <a:xfrm>
              <a:off x="2710400" y="4075200"/>
              <a:ext cx="174800" cy="134325"/>
            </a:xfrm>
            <a:custGeom>
              <a:avLst/>
              <a:gdLst/>
              <a:ahLst/>
              <a:cxnLst/>
              <a:rect l="l" t="t" r="r" b="b"/>
              <a:pathLst>
                <a:path w="6992" h="5373" extrusionOk="0">
                  <a:moveTo>
                    <a:pt x="1944" y="1"/>
                  </a:moveTo>
                  <a:cubicBezTo>
                    <a:pt x="1248" y="89"/>
                    <a:pt x="582" y="339"/>
                    <a:pt x="0" y="731"/>
                  </a:cubicBezTo>
                  <a:cubicBezTo>
                    <a:pt x="0" y="733"/>
                    <a:pt x="0" y="733"/>
                    <a:pt x="0" y="734"/>
                  </a:cubicBezTo>
                  <a:cubicBezTo>
                    <a:pt x="581" y="341"/>
                    <a:pt x="1248" y="89"/>
                    <a:pt x="1944" y="1"/>
                  </a:cubicBezTo>
                  <a:close/>
                  <a:moveTo>
                    <a:pt x="6991" y="5195"/>
                  </a:moveTo>
                  <a:cubicBezTo>
                    <a:pt x="6981" y="5255"/>
                    <a:pt x="6973" y="5313"/>
                    <a:pt x="6961" y="5371"/>
                  </a:cubicBezTo>
                  <a:lnTo>
                    <a:pt x="6961" y="5372"/>
                  </a:lnTo>
                  <a:cubicBezTo>
                    <a:pt x="6973" y="5313"/>
                    <a:pt x="6983" y="5255"/>
                    <a:pt x="6991" y="519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1" name="Google Shape;2131;p36"/>
            <p:cNvSpPr/>
            <p:nvPr/>
          </p:nvSpPr>
          <p:spPr>
            <a:xfrm>
              <a:off x="2695700" y="4074225"/>
              <a:ext cx="190825" cy="170375"/>
            </a:xfrm>
            <a:custGeom>
              <a:avLst/>
              <a:gdLst/>
              <a:ahLst/>
              <a:cxnLst/>
              <a:rect l="l" t="t" r="r" b="b"/>
              <a:pathLst>
                <a:path w="7633" h="6815" extrusionOk="0">
                  <a:moveTo>
                    <a:pt x="3106" y="0"/>
                  </a:moveTo>
                  <a:lnTo>
                    <a:pt x="3110" y="4"/>
                  </a:lnTo>
                  <a:lnTo>
                    <a:pt x="3013" y="4"/>
                  </a:lnTo>
                  <a:cubicBezTo>
                    <a:pt x="2987" y="4"/>
                    <a:pt x="2963" y="4"/>
                    <a:pt x="2938" y="5"/>
                  </a:cubicBezTo>
                  <a:lnTo>
                    <a:pt x="2933" y="5"/>
                  </a:lnTo>
                  <a:lnTo>
                    <a:pt x="2861" y="9"/>
                  </a:lnTo>
                  <a:lnTo>
                    <a:pt x="2834" y="10"/>
                  </a:lnTo>
                  <a:lnTo>
                    <a:pt x="2781" y="14"/>
                  </a:lnTo>
                  <a:lnTo>
                    <a:pt x="2739" y="17"/>
                  </a:lnTo>
                  <a:cubicBezTo>
                    <a:pt x="2725" y="17"/>
                    <a:pt x="2711" y="19"/>
                    <a:pt x="2696" y="21"/>
                  </a:cubicBezTo>
                  <a:lnTo>
                    <a:pt x="2654" y="24"/>
                  </a:lnTo>
                  <a:lnTo>
                    <a:pt x="2630" y="27"/>
                  </a:lnTo>
                  <a:cubicBezTo>
                    <a:pt x="2599" y="29"/>
                    <a:pt x="2568" y="34"/>
                    <a:pt x="2538" y="38"/>
                  </a:cubicBezTo>
                  <a:lnTo>
                    <a:pt x="2533" y="38"/>
                  </a:lnTo>
                  <a:cubicBezTo>
                    <a:pt x="1836" y="126"/>
                    <a:pt x="1169" y="378"/>
                    <a:pt x="588" y="772"/>
                  </a:cubicBezTo>
                  <a:cubicBezTo>
                    <a:pt x="1" y="2001"/>
                    <a:pt x="43" y="3436"/>
                    <a:pt x="701" y="4630"/>
                  </a:cubicBezTo>
                  <a:lnTo>
                    <a:pt x="1971" y="3990"/>
                  </a:lnTo>
                  <a:cubicBezTo>
                    <a:pt x="2114" y="3917"/>
                    <a:pt x="2266" y="3883"/>
                    <a:pt x="2416" y="3883"/>
                  </a:cubicBezTo>
                  <a:cubicBezTo>
                    <a:pt x="2779" y="3883"/>
                    <a:pt x="3129" y="4084"/>
                    <a:pt x="3304" y="4431"/>
                  </a:cubicBezTo>
                  <a:cubicBezTo>
                    <a:pt x="3551" y="4919"/>
                    <a:pt x="3353" y="5517"/>
                    <a:pt x="2865" y="5764"/>
                  </a:cubicBezTo>
                  <a:lnTo>
                    <a:pt x="2114" y="6142"/>
                  </a:lnTo>
                  <a:cubicBezTo>
                    <a:pt x="2817" y="6595"/>
                    <a:pt x="3612" y="6815"/>
                    <a:pt x="4400" y="6815"/>
                  </a:cubicBezTo>
                  <a:cubicBezTo>
                    <a:pt x="5567" y="6815"/>
                    <a:pt x="6722" y="6333"/>
                    <a:pt x="7549" y="5410"/>
                  </a:cubicBezTo>
                  <a:cubicBezTo>
                    <a:pt x="7561" y="5350"/>
                    <a:pt x="7571" y="5292"/>
                    <a:pt x="7579" y="5233"/>
                  </a:cubicBezTo>
                  <a:cubicBezTo>
                    <a:pt x="7583" y="5221"/>
                    <a:pt x="7585" y="5207"/>
                    <a:pt x="7586" y="5195"/>
                  </a:cubicBezTo>
                  <a:cubicBezTo>
                    <a:pt x="7585" y="5193"/>
                    <a:pt x="7585" y="5192"/>
                    <a:pt x="7586" y="5190"/>
                  </a:cubicBezTo>
                  <a:cubicBezTo>
                    <a:pt x="7612" y="5008"/>
                    <a:pt x="7627" y="4826"/>
                    <a:pt x="7632" y="4642"/>
                  </a:cubicBezTo>
                  <a:lnTo>
                    <a:pt x="7632" y="4626"/>
                  </a:lnTo>
                  <a:lnTo>
                    <a:pt x="7632" y="4586"/>
                  </a:lnTo>
                  <a:lnTo>
                    <a:pt x="7632" y="4528"/>
                  </a:lnTo>
                  <a:cubicBezTo>
                    <a:pt x="7632" y="3481"/>
                    <a:pt x="7268" y="2466"/>
                    <a:pt x="6602" y="1659"/>
                  </a:cubicBezTo>
                  <a:cubicBezTo>
                    <a:pt x="5771" y="647"/>
                    <a:pt x="4513" y="0"/>
                    <a:pt x="3106"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2" name="Google Shape;2132;p36"/>
            <p:cNvSpPr/>
            <p:nvPr/>
          </p:nvSpPr>
          <p:spPr>
            <a:xfrm>
              <a:off x="2719425" y="4317075"/>
              <a:ext cx="226350" cy="226350"/>
            </a:xfrm>
            <a:custGeom>
              <a:avLst/>
              <a:gdLst/>
              <a:ahLst/>
              <a:cxnLst/>
              <a:rect l="l" t="t" r="r" b="b"/>
              <a:pathLst>
                <a:path w="9054" h="9054" extrusionOk="0">
                  <a:moveTo>
                    <a:pt x="4528" y="9053"/>
                  </a:moveTo>
                  <a:cubicBezTo>
                    <a:pt x="7020" y="9053"/>
                    <a:pt x="9053" y="7020"/>
                    <a:pt x="9053" y="4526"/>
                  </a:cubicBezTo>
                  <a:cubicBezTo>
                    <a:pt x="9053" y="2033"/>
                    <a:pt x="7020" y="0"/>
                    <a:pt x="4528" y="0"/>
                  </a:cubicBezTo>
                  <a:cubicBezTo>
                    <a:pt x="2033" y="0"/>
                    <a:pt x="0" y="2035"/>
                    <a:pt x="0" y="4526"/>
                  </a:cubicBezTo>
                  <a:cubicBezTo>
                    <a:pt x="0" y="7019"/>
                    <a:pt x="2033" y="9053"/>
                    <a:pt x="4528" y="9053"/>
                  </a:cubicBezTo>
                  <a:close/>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3" name="Google Shape;2133;p36"/>
            <p:cNvSpPr/>
            <p:nvPr/>
          </p:nvSpPr>
          <p:spPr>
            <a:xfrm>
              <a:off x="2832600" y="4317075"/>
              <a:ext cx="59250" cy="16825"/>
            </a:xfrm>
            <a:custGeom>
              <a:avLst/>
              <a:gdLst/>
              <a:ahLst/>
              <a:cxnLst/>
              <a:rect l="l" t="t" r="r" b="b"/>
              <a:pathLst>
                <a:path w="2370" h="673" extrusionOk="0">
                  <a:moveTo>
                    <a:pt x="1" y="0"/>
                  </a:moveTo>
                  <a:lnTo>
                    <a:pt x="1" y="0"/>
                  </a:lnTo>
                  <a:cubicBezTo>
                    <a:pt x="837" y="0"/>
                    <a:pt x="1657" y="233"/>
                    <a:pt x="2369" y="673"/>
                  </a:cubicBezTo>
                  <a:lnTo>
                    <a:pt x="2369" y="669"/>
                  </a:lnTo>
                  <a:cubicBezTo>
                    <a:pt x="1657" y="232"/>
                    <a:pt x="837" y="0"/>
                    <a:pt x="1"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4" name="Google Shape;2134;p36"/>
            <p:cNvSpPr/>
            <p:nvPr/>
          </p:nvSpPr>
          <p:spPr>
            <a:xfrm>
              <a:off x="2891850" y="4333850"/>
              <a:ext cx="53575" cy="87275"/>
            </a:xfrm>
            <a:custGeom>
              <a:avLst/>
              <a:gdLst/>
              <a:ahLst/>
              <a:cxnLst/>
              <a:rect l="l" t="t" r="r" b="b"/>
              <a:pathLst>
                <a:path w="2143" h="3491" extrusionOk="0">
                  <a:moveTo>
                    <a:pt x="1" y="0"/>
                  </a:moveTo>
                  <a:lnTo>
                    <a:pt x="1" y="3"/>
                  </a:lnTo>
                  <a:cubicBezTo>
                    <a:pt x="426" y="267"/>
                    <a:pt x="808" y="599"/>
                    <a:pt x="1126" y="986"/>
                  </a:cubicBezTo>
                  <a:lnTo>
                    <a:pt x="1130" y="984"/>
                  </a:lnTo>
                  <a:cubicBezTo>
                    <a:pt x="810" y="596"/>
                    <a:pt x="430" y="262"/>
                    <a:pt x="1" y="0"/>
                  </a:cubicBezTo>
                  <a:close/>
                  <a:moveTo>
                    <a:pt x="2024" y="2758"/>
                  </a:moveTo>
                  <a:lnTo>
                    <a:pt x="2022" y="2760"/>
                  </a:lnTo>
                  <a:cubicBezTo>
                    <a:pt x="2083" y="3000"/>
                    <a:pt x="2122" y="3244"/>
                    <a:pt x="2143" y="3491"/>
                  </a:cubicBezTo>
                  <a:cubicBezTo>
                    <a:pt x="2124" y="3244"/>
                    <a:pt x="2083" y="2998"/>
                    <a:pt x="2024" y="2758"/>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5" name="Google Shape;2135;p36"/>
            <p:cNvSpPr/>
            <p:nvPr/>
          </p:nvSpPr>
          <p:spPr>
            <a:xfrm>
              <a:off x="2920000" y="4358450"/>
              <a:ext cx="22400" cy="44375"/>
            </a:xfrm>
            <a:custGeom>
              <a:avLst/>
              <a:gdLst/>
              <a:ahLst/>
              <a:cxnLst/>
              <a:rect l="l" t="t" r="r" b="b"/>
              <a:pathLst>
                <a:path w="896" h="1775" extrusionOk="0">
                  <a:moveTo>
                    <a:pt x="2" y="0"/>
                  </a:moveTo>
                  <a:lnTo>
                    <a:pt x="0" y="2"/>
                  </a:lnTo>
                  <a:cubicBezTo>
                    <a:pt x="426" y="518"/>
                    <a:pt x="732" y="1124"/>
                    <a:pt x="896" y="1774"/>
                  </a:cubicBezTo>
                  <a:cubicBezTo>
                    <a:pt x="732" y="1124"/>
                    <a:pt x="428" y="518"/>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6" name="Google Shape;2136;p36"/>
            <p:cNvSpPr/>
            <p:nvPr/>
          </p:nvSpPr>
          <p:spPr>
            <a:xfrm>
              <a:off x="2769525" y="4317700"/>
              <a:ext cx="51175" cy="18675"/>
            </a:xfrm>
            <a:custGeom>
              <a:avLst/>
              <a:gdLst/>
              <a:ahLst/>
              <a:cxnLst/>
              <a:rect l="l" t="t" r="r" b="b"/>
              <a:pathLst>
                <a:path w="2047" h="747" extrusionOk="0">
                  <a:moveTo>
                    <a:pt x="2046" y="1"/>
                  </a:moveTo>
                  <a:lnTo>
                    <a:pt x="2046" y="1"/>
                  </a:lnTo>
                  <a:cubicBezTo>
                    <a:pt x="1314" y="77"/>
                    <a:pt x="613" y="331"/>
                    <a:pt x="4" y="741"/>
                  </a:cubicBezTo>
                  <a:lnTo>
                    <a:pt x="0" y="746"/>
                  </a:lnTo>
                  <a:cubicBezTo>
                    <a:pt x="611" y="335"/>
                    <a:pt x="1314" y="77"/>
                    <a:pt x="2046"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7" name="Google Shape;2137;p36"/>
            <p:cNvSpPr/>
            <p:nvPr/>
          </p:nvSpPr>
          <p:spPr>
            <a:xfrm>
              <a:off x="2945675" y="4430250"/>
              <a:ext cx="150" cy="4275"/>
            </a:xfrm>
            <a:custGeom>
              <a:avLst/>
              <a:gdLst/>
              <a:ahLst/>
              <a:cxnLst/>
              <a:rect l="l" t="t" r="r" b="b"/>
              <a:pathLst>
                <a:path w="6" h="171" extrusionOk="0">
                  <a:moveTo>
                    <a:pt x="3" y="1"/>
                  </a:moveTo>
                  <a:lnTo>
                    <a:pt x="3" y="116"/>
                  </a:lnTo>
                  <a:cubicBezTo>
                    <a:pt x="3" y="77"/>
                    <a:pt x="5" y="40"/>
                    <a:pt x="5" y="1"/>
                  </a:cubicBezTo>
                  <a:close/>
                  <a:moveTo>
                    <a:pt x="2" y="118"/>
                  </a:moveTo>
                  <a:cubicBezTo>
                    <a:pt x="2" y="135"/>
                    <a:pt x="0" y="154"/>
                    <a:pt x="0" y="171"/>
                  </a:cubicBezTo>
                  <a:cubicBezTo>
                    <a:pt x="2" y="154"/>
                    <a:pt x="2" y="135"/>
                    <a:pt x="2" y="118"/>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8" name="Google Shape;2138;p36"/>
            <p:cNvSpPr/>
            <p:nvPr/>
          </p:nvSpPr>
          <p:spPr>
            <a:xfrm>
              <a:off x="2943625" y="4447800"/>
              <a:ext cx="825" cy="4450"/>
            </a:xfrm>
            <a:custGeom>
              <a:avLst/>
              <a:gdLst/>
              <a:ahLst/>
              <a:cxnLst/>
              <a:rect l="l" t="t" r="r" b="b"/>
              <a:pathLst>
                <a:path w="33" h="178" extrusionOk="0">
                  <a:moveTo>
                    <a:pt x="33" y="0"/>
                  </a:moveTo>
                  <a:lnTo>
                    <a:pt x="31" y="2"/>
                  </a:lnTo>
                  <a:cubicBezTo>
                    <a:pt x="26" y="37"/>
                    <a:pt x="20" y="72"/>
                    <a:pt x="14" y="107"/>
                  </a:cubicBezTo>
                  <a:lnTo>
                    <a:pt x="14" y="107"/>
                  </a:lnTo>
                  <a:cubicBezTo>
                    <a:pt x="20" y="72"/>
                    <a:pt x="27" y="36"/>
                    <a:pt x="33" y="0"/>
                  </a:cubicBezTo>
                  <a:close/>
                  <a:moveTo>
                    <a:pt x="14" y="107"/>
                  </a:moveTo>
                  <a:cubicBezTo>
                    <a:pt x="10" y="131"/>
                    <a:pt x="5" y="154"/>
                    <a:pt x="0" y="177"/>
                  </a:cubicBezTo>
                  <a:cubicBezTo>
                    <a:pt x="5" y="154"/>
                    <a:pt x="10" y="131"/>
                    <a:pt x="14" y="107"/>
                  </a:cubicBezTo>
                  <a:close/>
                </a:path>
              </a:pathLst>
            </a:custGeom>
            <a:solidFill>
              <a:srgbClr val="136C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9" name="Google Shape;2139;p36"/>
            <p:cNvSpPr/>
            <p:nvPr/>
          </p:nvSpPr>
          <p:spPr>
            <a:xfrm>
              <a:off x="2759225" y="4317075"/>
              <a:ext cx="186475" cy="170275"/>
            </a:xfrm>
            <a:custGeom>
              <a:avLst/>
              <a:gdLst/>
              <a:ahLst/>
              <a:cxnLst/>
              <a:rect l="l" t="t" r="r" b="b"/>
              <a:pathLst>
                <a:path w="7459" h="6811" extrusionOk="0">
                  <a:moveTo>
                    <a:pt x="2941" y="0"/>
                  </a:moveTo>
                  <a:cubicBezTo>
                    <a:pt x="2938" y="0"/>
                    <a:pt x="2935" y="0"/>
                    <a:pt x="2932" y="0"/>
                  </a:cubicBezTo>
                  <a:lnTo>
                    <a:pt x="2837" y="0"/>
                  </a:lnTo>
                  <a:lnTo>
                    <a:pt x="2764" y="4"/>
                  </a:lnTo>
                  <a:lnTo>
                    <a:pt x="2759" y="4"/>
                  </a:lnTo>
                  <a:cubicBezTo>
                    <a:pt x="2735" y="4"/>
                    <a:pt x="2711" y="5"/>
                    <a:pt x="2687" y="7"/>
                  </a:cubicBezTo>
                  <a:lnTo>
                    <a:pt x="2660" y="9"/>
                  </a:lnTo>
                  <a:lnTo>
                    <a:pt x="2607" y="12"/>
                  </a:lnTo>
                  <a:lnTo>
                    <a:pt x="2564" y="15"/>
                  </a:lnTo>
                  <a:lnTo>
                    <a:pt x="2522" y="19"/>
                  </a:lnTo>
                  <a:lnTo>
                    <a:pt x="2479" y="22"/>
                  </a:lnTo>
                  <a:lnTo>
                    <a:pt x="2457" y="24"/>
                  </a:lnTo>
                  <a:cubicBezTo>
                    <a:pt x="1725" y="102"/>
                    <a:pt x="1022" y="358"/>
                    <a:pt x="412" y="770"/>
                  </a:cubicBezTo>
                  <a:cubicBezTo>
                    <a:pt x="142" y="1337"/>
                    <a:pt x="0" y="1958"/>
                    <a:pt x="2" y="2587"/>
                  </a:cubicBezTo>
                  <a:cubicBezTo>
                    <a:pt x="2" y="4919"/>
                    <a:pt x="1892" y="6811"/>
                    <a:pt x="4226" y="6811"/>
                  </a:cubicBezTo>
                  <a:cubicBezTo>
                    <a:pt x="4228" y="6811"/>
                    <a:pt x="4230" y="6811"/>
                    <a:pt x="4232" y="6811"/>
                  </a:cubicBezTo>
                  <a:cubicBezTo>
                    <a:pt x="5432" y="6811"/>
                    <a:pt x="6576" y="6300"/>
                    <a:pt x="7375" y="5406"/>
                  </a:cubicBezTo>
                  <a:cubicBezTo>
                    <a:pt x="7387" y="5348"/>
                    <a:pt x="7395" y="5289"/>
                    <a:pt x="7407" y="5229"/>
                  </a:cubicBezTo>
                  <a:cubicBezTo>
                    <a:pt x="7409" y="5217"/>
                    <a:pt x="7410" y="5205"/>
                    <a:pt x="7412" y="5193"/>
                  </a:cubicBezTo>
                  <a:cubicBezTo>
                    <a:pt x="7412" y="5192"/>
                    <a:pt x="7412" y="5188"/>
                    <a:pt x="7412" y="5187"/>
                  </a:cubicBezTo>
                  <a:cubicBezTo>
                    <a:pt x="7432" y="5044"/>
                    <a:pt x="7448" y="4899"/>
                    <a:pt x="7455" y="4752"/>
                  </a:cubicBezTo>
                  <a:cubicBezTo>
                    <a:pt x="7455" y="4747"/>
                    <a:pt x="7455" y="4744"/>
                    <a:pt x="7455" y="4740"/>
                  </a:cubicBezTo>
                  <a:cubicBezTo>
                    <a:pt x="7455" y="4725"/>
                    <a:pt x="7456" y="4712"/>
                    <a:pt x="7456" y="4698"/>
                  </a:cubicBezTo>
                  <a:cubicBezTo>
                    <a:pt x="7456" y="4679"/>
                    <a:pt x="7458" y="4660"/>
                    <a:pt x="7458" y="4643"/>
                  </a:cubicBezTo>
                  <a:lnTo>
                    <a:pt x="7458" y="4642"/>
                  </a:lnTo>
                  <a:lnTo>
                    <a:pt x="7458" y="4526"/>
                  </a:lnTo>
                  <a:cubicBezTo>
                    <a:pt x="7458" y="4402"/>
                    <a:pt x="7453" y="4281"/>
                    <a:pt x="7443" y="4160"/>
                  </a:cubicBezTo>
                  <a:cubicBezTo>
                    <a:pt x="7369" y="3240"/>
                    <a:pt x="7015" y="2365"/>
                    <a:pt x="6428" y="1655"/>
                  </a:cubicBezTo>
                  <a:cubicBezTo>
                    <a:pt x="6108" y="1267"/>
                    <a:pt x="5728" y="935"/>
                    <a:pt x="5301" y="673"/>
                  </a:cubicBezTo>
                  <a:cubicBezTo>
                    <a:pt x="4592" y="233"/>
                    <a:pt x="3774" y="0"/>
                    <a:pt x="2941"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0" name="Google Shape;2140;p36"/>
            <p:cNvSpPr/>
            <p:nvPr/>
          </p:nvSpPr>
          <p:spPr>
            <a:xfrm>
              <a:off x="2549100" y="4171350"/>
              <a:ext cx="235375" cy="139725"/>
            </a:xfrm>
            <a:custGeom>
              <a:avLst/>
              <a:gdLst/>
              <a:ahLst/>
              <a:cxnLst/>
              <a:rect l="l" t="t" r="r" b="b"/>
              <a:pathLst>
                <a:path w="9415" h="5589" extrusionOk="0">
                  <a:moveTo>
                    <a:pt x="8280" y="1"/>
                  </a:moveTo>
                  <a:cubicBezTo>
                    <a:pt x="8130" y="1"/>
                    <a:pt x="7978" y="35"/>
                    <a:pt x="7835" y="106"/>
                  </a:cubicBezTo>
                  <a:lnTo>
                    <a:pt x="687" y="3709"/>
                  </a:lnTo>
                  <a:cubicBezTo>
                    <a:pt x="198" y="3956"/>
                    <a:pt x="1" y="4552"/>
                    <a:pt x="248" y="5043"/>
                  </a:cubicBezTo>
                  <a:cubicBezTo>
                    <a:pt x="422" y="5389"/>
                    <a:pt x="772" y="5589"/>
                    <a:pt x="1134" y="5589"/>
                  </a:cubicBezTo>
                  <a:cubicBezTo>
                    <a:pt x="1285" y="5589"/>
                    <a:pt x="1437" y="5554"/>
                    <a:pt x="1581" y="5482"/>
                  </a:cubicBezTo>
                  <a:lnTo>
                    <a:pt x="8729" y="1881"/>
                  </a:lnTo>
                  <a:cubicBezTo>
                    <a:pt x="9217" y="1634"/>
                    <a:pt x="9415" y="1036"/>
                    <a:pt x="9168" y="547"/>
                  </a:cubicBezTo>
                  <a:cubicBezTo>
                    <a:pt x="8993" y="200"/>
                    <a:pt x="8643" y="1"/>
                    <a:pt x="8280"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1" name="Google Shape;2141;p36"/>
            <p:cNvSpPr/>
            <p:nvPr/>
          </p:nvSpPr>
          <p:spPr>
            <a:xfrm>
              <a:off x="2549050" y="3898775"/>
              <a:ext cx="235425" cy="139725"/>
            </a:xfrm>
            <a:custGeom>
              <a:avLst/>
              <a:gdLst/>
              <a:ahLst/>
              <a:cxnLst/>
              <a:rect l="l" t="t" r="r" b="b"/>
              <a:pathLst>
                <a:path w="9417" h="5589" extrusionOk="0">
                  <a:moveTo>
                    <a:pt x="8283" y="1"/>
                  </a:moveTo>
                  <a:cubicBezTo>
                    <a:pt x="8133" y="1"/>
                    <a:pt x="7980" y="35"/>
                    <a:pt x="7837" y="107"/>
                  </a:cubicBezTo>
                  <a:lnTo>
                    <a:pt x="689" y="3706"/>
                  </a:lnTo>
                  <a:cubicBezTo>
                    <a:pt x="198" y="3953"/>
                    <a:pt x="1" y="4551"/>
                    <a:pt x="248" y="5041"/>
                  </a:cubicBezTo>
                  <a:cubicBezTo>
                    <a:pt x="423" y="5388"/>
                    <a:pt x="773" y="5588"/>
                    <a:pt x="1137" y="5588"/>
                  </a:cubicBezTo>
                  <a:cubicBezTo>
                    <a:pt x="1287" y="5588"/>
                    <a:pt x="1440" y="5554"/>
                    <a:pt x="1583" y="5482"/>
                  </a:cubicBezTo>
                  <a:lnTo>
                    <a:pt x="8731" y="1881"/>
                  </a:lnTo>
                  <a:cubicBezTo>
                    <a:pt x="9221" y="1634"/>
                    <a:pt x="9417" y="1038"/>
                    <a:pt x="9170" y="548"/>
                  </a:cubicBezTo>
                  <a:cubicBezTo>
                    <a:pt x="8995" y="201"/>
                    <a:pt x="8646" y="1"/>
                    <a:pt x="8283"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2" name="Google Shape;2142;p36"/>
            <p:cNvSpPr/>
            <p:nvPr/>
          </p:nvSpPr>
          <p:spPr>
            <a:xfrm>
              <a:off x="2549100" y="3626175"/>
              <a:ext cx="235375" cy="139675"/>
            </a:xfrm>
            <a:custGeom>
              <a:avLst/>
              <a:gdLst/>
              <a:ahLst/>
              <a:cxnLst/>
              <a:rect l="l" t="t" r="r" b="b"/>
              <a:pathLst>
                <a:path w="9415" h="5587" extrusionOk="0">
                  <a:moveTo>
                    <a:pt x="8280" y="0"/>
                  </a:moveTo>
                  <a:cubicBezTo>
                    <a:pt x="8130" y="0"/>
                    <a:pt x="7978" y="35"/>
                    <a:pt x="7835" y="107"/>
                  </a:cubicBezTo>
                  <a:lnTo>
                    <a:pt x="687" y="3706"/>
                  </a:lnTo>
                  <a:cubicBezTo>
                    <a:pt x="198" y="3953"/>
                    <a:pt x="1" y="4551"/>
                    <a:pt x="248" y="5040"/>
                  </a:cubicBezTo>
                  <a:cubicBezTo>
                    <a:pt x="422" y="5387"/>
                    <a:pt x="773" y="5587"/>
                    <a:pt x="1136" y="5587"/>
                  </a:cubicBezTo>
                  <a:cubicBezTo>
                    <a:pt x="1286" y="5587"/>
                    <a:pt x="1438" y="5553"/>
                    <a:pt x="1581" y="5481"/>
                  </a:cubicBezTo>
                  <a:lnTo>
                    <a:pt x="8729" y="1881"/>
                  </a:lnTo>
                  <a:cubicBezTo>
                    <a:pt x="9217" y="1634"/>
                    <a:pt x="9415" y="1037"/>
                    <a:pt x="9168" y="546"/>
                  </a:cubicBezTo>
                  <a:cubicBezTo>
                    <a:pt x="8993" y="200"/>
                    <a:pt x="8643"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3" name="Google Shape;2143;p36"/>
            <p:cNvSpPr/>
            <p:nvPr/>
          </p:nvSpPr>
          <p:spPr>
            <a:xfrm>
              <a:off x="2549050" y="3353525"/>
              <a:ext cx="235425" cy="139725"/>
            </a:xfrm>
            <a:custGeom>
              <a:avLst/>
              <a:gdLst/>
              <a:ahLst/>
              <a:cxnLst/>
              <a:rect l="l" t="t" r="r" b="b"/>
              <a:pathLst>
                <a:path w="9417" h="5589" extrusionOk="0">
                  <a:moveTo>
                    <a:pt x="8283" y="1"/>
                  </a:moveTo>
                  <a:cubicBezTo>
                    <a:pt x="8133" y="1"/>
                    <a:pt x="7980" y="35"/>
                    <a:pt x="7837" y="107"/>
                  </a:cubicBezTo>
                  <a:lnTo>
                    <a:pt x="689" y="3707"/>
                  </a:lnTo>
                  <a:cubicBezTo>
                    <a:pt x="198" y="3953"/>
                    <a:pt x="1" y="4551"/>
                    <a:pt x="248" y="5041"/>
                  </a:cubicBezTo>
                  <a:cubicBezTo>
                    <a:pt x="423" y="5388"/>
                    <a:pt x="773" y="5589"/>
                    <a:pt x="1137" y="5589"/>
                  </a:cubicBezTo>
                  <a:cubicBezTo>
                    <a:pt x="1287" y="5589"/>
                    <a:pt x="1439" y="5555"/>
                    <a:pt x="1583" y="5482"/>
                  </a:cubicBezTo>
                  <a:lnTo>
                    <a:pt x="8731" y="1883"/>
                  </a:lnTo>
                  <a:cubicBezTo>
                    <a:pt x="9221" y="1636"/>
                    <a:pt x="9417" y="1038"/>
                    <a:pt x="9170" y="548"/>
                  </a:cubicBezTo>
                  <a:cubicBezTo>
                    <a:pt x="8995" y="201"/>
                    <a:pt x="8646" y="1"/>
                    <a:pt x="8283"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4" name="Google Shape;2144;p36"/>
            <p:cNvSpPr/>
            <p:nvPr/>
          </p:nvSpPr>
          <p:spPr>
            <a:xfrm>
              <a:off x="2520800" y="3095225"/>
              <a:ext cx="235425" cy="139700"/>
            </a:xfrm>
            <a:custGeom>
              <a:avLst/>
              <a:gdLst/>
              <a:ahLst/>
              <a:cxnLst/>
              <a:rect l="l" t="t" r="r" b="b"/>
              <a:pathLst>
                <a:path w="9417" h="5588" extrusionOk="0">
                  <a:moveTo>
                    <a:pt x="8283" y="0"/>
                  </a:moveTo>
                  <a:cubicBezTo>
                    <a:pt x="8132" y="0"/>
                    <a:pt x="7980" y="35"/>
                    <a:pt x="7836" y="107"/>
                  </a:cubicBezTo>
                  <a:lnTo>
                    <a:pt x="688" y="3707"/>
                  </a:lnTo>
                  <a:cubicBezTo>
                    <a:pt x="198" y="3953"/>
                    <a:pt x="0" y="4549"/>
                    <a:pt x="247" y="5040"/>
                  </a:cubicBezTo>
                  <a:cubicBezTo>
                    <a:pt x="422" y="5387"/>
                    <a:pt x="772" y="5587"/>
                    <a:pt x="1136" y="5587"/>
                  </a:cubicBezTo>
                  <a:cubicBezTo>
                    <a:pt x="1286" y="5587"/>
                    <a:pt x="1439" y="5553"/>
                    <a:pt x="1582" y="5481"/>
                  </a:cubicBezTo>
                  <a:lnTo>
                    <a:pt x="1580" y="5481"/>
                  </a:lnTo>
                  <a:lnTo>
                    <a:pt x="8730" y="1881"/>
                  </a:lnTo>
                  <a:cubicBezTo>
                    <a:pt x="9219" y="1634"/>
                    <a:pt x="9416" y="1037"/>
                    <a:pt x="9169" y="546"/>
                  </a:cubicBezTo>
                  <a:cubicBezTo>
                    <a:pt x="8995" y="200"/>
                    <a:pt x="8645" y="0"/>
                    <a:pt x="8283"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5" name="Google Shape;2145;p36"/>
            <p:cNvSpPr/>
            <p:nvPr/>
          </p:nvSpPr>
          <p:spPr>
            <a:xfrm>
              <a:off x="2549100" y="2808375"/>
              <a:ext cx="235375" cy="139725"/>
            </a:xfrm>
            <a:custGeom>
              <a:avLst/>
              <a:gdLst/>
              <a:ahLst/>
              <a:cxnLst/>
              <a:rect l="l" t="t" r="r" b="b"/>
              <a:pathLst>
                <a:path w="9415" h="5589" extrusionOk="0">
                  <a:moveTo>
                    <a:pt x="8280" y="0"/>
                  </a:moveTo>
                  <a:cubicBezTo>
                    <a:pt x="8130" y="0"/>
                    <a:pt x="7978" y="34"/>
                    <a:pt x="7835" y="107"/>
                  </a:cubicBezTo>
                  <a:lnTo>
                    <a:pt x="687" y="3708"/>
                  </a:lnTo>
                  <a:cubicBezTo>
                    <a:pt x="198" y="3955"/>
                    <a:pt x="1" y="4552"/>
                    <a:pt x="248" y="5041"/>
                  </a:cubicBezTo>
                  <a:cubicBezTo>
                    <a:pt x="422" y="5388"/>
                    <a:pt x="773" y="5588"/>
                    <a:pt x="1136" y="5588"/>
                  </a:cubicBezTo>
                  <a:cubicBezTo>
                    <a:pt x="1286" y="5588"/>
                    <a:pt x="1438" y="5554"/>
                    <a:pt x="1581" y="5482"/>
                  </a:cubicBezTo>
                  <a:lnTo>
                    <a:pt x="8729" y="1881"/>
                  </a:lnTo>
                  <a:cubicBezTo>
                    <a:pt x="9217" y="1634"/>
                    <a:pt x="9415" y="1036"/>
                    <a:pt x="9168" y="548"/>
                  </a:cubicBezTo>
                  <a:cubicBezTo>
                    <a:pt x="8993" y="200"/>
                    <a:pt x="8643" y="0"/>
                    <a:pt x="8280"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6" name="Google Shape;2146;p36"/>
            <p:cNvSpPr/>
            <p:nvPr/>
          </p:nvSpPr>
          <p:spPr>
            <a:xfrm>
              <a:off x="2549050" y="2535775"/>
              <a:ext cx="235425" cy="139725"/>
            </a:xfrm>
            <a:custGeom>
              <a:avLst/>
              <a:gdLst/>
              <a:ahLst/>
              <a:cxnLst/>
              <a:rect l="l" t="t" r="r" b="b"/>
              <a:pathLst>
                <a:path w="9417" h="5589" extrusionOk="0">
                  <a:moveTo>
                    <a:pt x="8283" y="0"/>
                  </a:moveTo>
                  <a:cubicBezTo>
                    <a:pt x="8133" y="0"/>
                    <a:pt x="7980" y="34"/>
                    <a:pt x="7837" y="106"/>
                  </a:cubicBezTo>
                  <a:lnTo>
                    <a:pt x="689" y="3706"/>
                  </a:lnTo>
                  <a:cubicBezTo>
                    <a:pt x="198" y="3953"/>
                    <a:pt x="1" y="4550"/>
                    <a:pt x="248" y="5041"/>
                  </a:cubicBezTo>
                  <a:cubicBezTo>
                    <a:pt x="423" y="5388"/>
                    <a:pt x="773" y="5588"/>
                    <a:pt x="1137" y="5588"/>
                  </a:cubicBezTo>
                  <a:cubicBezTo>
                    <a:pt x="1287" y="5588"/>
                    <a:pt x="1439" y="5554"/>
                    <a:pt x="1583" y="5482"/>
                  </a:cubicBezTo>
                  <a:lnTo>
                    <a:pt x="8731" y="1882"/>
                  </a:lnTo>
                  <a:cubicBezTo>
                    <a:pt x="9221" y="1635"/>
                    <a:pt x="9417" y="1038"/>
                    <a:pt x="9170" y="547"/>
                  </a:cubicBezTo>
                  <a:cubicBezTo>
                    <a:pt x="8995" y="200"/>
                    <a:pt x="8646" y="0"/>
                    <a:pt x="8283"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7" name="Google Shape;2147;p36"/>
            <p:cNvSpPr/>
            <p:nvPr/>
          </p:nvSpPr>
          <p:spPr>
            <a:xfrm>
              <a:off x="2549100" y="2263200"/>
              <a:ext cx="235375" cy="139650"/>
            </a:xfrm>
            <a:custGeom>
              <a:avLst/>
              <a:gdLst/>
              <a:ahLst/>
              <a:cxnLst/>
              <a:rect l="l" t="t" r="r" b="b"/>
              <a:pathLst>
                <a:path w="9415" h="5586" extrusionOk="0">
                  <a:moveTo>
                    <a:pt x="8281" y="0"/>
                  </a:moveTo>
                  <a:cubicBezTo>
                    <a:pt x="8131" y="0"/>
                    <a:pt x="7978" y="35"/>
                    <a:pt x="7835" y="107"/>
                  </a:cubicBezTo>
                  <a:lnTo>
                    <a:pt x="687" y="3706"/>
                  </a:lnTo>
                  <a:cubicBezTo>
                    <a:pt x="198" y="3953"/>
                    <a:pt x="1" y="4551"/>
                    <a:pt x="248" y="5040"/>
                  </a:cubicBezTo>
                  <a:cubicBezTo>
                    <a:pt x="422" y="5386"/>
                    <a:pt x="772" y="5586"/>
                    <a:pt x="1134" y="5586"/>
                  </a:cubicBezTo>
                  <a:cubicBezTo>
                    <a:pt x="1285" y="5586"/>
                    <a:pt x="1437" y="5551"/>
                    <a:pt x="1581" y="5479"/>
                  </a:cubicBezTo>
                  <a:lnTo>
                    <a:pt x="8729" y="1879"/>
                  </a:lnTo>
                  <a:cubicBezTo>
                    <a:pt x="9217" y="1633"/>
                    <a:pt x="9415" y="1035"/>
                    <a:pt x="9168" y="546"/>
                  </a:cubicBezTo>
                  <a:cubicBezTo>
                    <a:pt x="8994" y="200"/>
                    <a:pt x="8644" y="0"/>
                    <a:pt x="8281"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8" name="Google Shape;2148;p36"/>
            <p:cNvSpPr/>
            <p:nvPr/>
          </p:nvSpPr>
          <p:spPr>
            <a:xfrm>
              <a:off x="2518275" y="2006100"/>
              <a:ext cx="235425" cy="139700"/>
            </a:xfrm>
            <a:custGeom>
              <a:avLst/>
              <a:gdLst/>
              <a:ahLst/>
              <a:cxnLst/>
              <a:rect l="l" t="t" r="r" b="b"/>
              <a:pathLst>
                <a:path w="9417" h="5588" extrusionOk="0">
                  <a:moveTo>
                    <a:pt x="8281" y="0"/>
                  </a:moveTo>
                  <a:cubicBezTo>
                    <a:pt x="8131" y="0"/>
                    <a:pt x="7978" y="34"/>
                    <a:pt x="7835" y="107"/>
                  </a:cubicBezTo>
                  <a:lnTo>
                    <a:pt x="689" y="3706"/>
                  </a:lnTo>
                  <a:cubicBezTo>
                    <a:pt x="198" y="3953"/>
                    <a:pt x="1" y="4551"/>
                    <a:pt x="248" y="5041"/>
                  </a:cubicBezTo>
                  <a:cubicBezTo>
                    <a:pt x="423" y="5388"/>
                    <a:pt x="773" y="5588"/>
                    <a:pt x="1137" y="5588"/>
                  </a:cubicBezTo>
                  <a:cubicBezTo>
                    <a:pt x="1287" y="5588"/>
                    <a:pt x="1439" y="5554"/>
                    <a:pt x="1583" y="5482"/>
                  </a:cubicBezTo>
                  <a:lnTo>
                    <a:pt x="1581" y="5482"/>
                  </a:lnTo>
                  <a:lnTo>
                    <a:pt x="8729" y="1881"/>
                  </a:lnTo>
                  <a:cubicBezTo>
                    <a:pt x="9219" y="1634"/>
                    <a:pt x="9417" y="1038"/>
                    <a:pt x="9170" y="548"/>
                  </a:cubicBezTo>
                  <a:cubicBezTo>
                    <a:pt x="8995" y="201"/>
                    <a:pt x="8645" y="0"/>
                    <a:pt x="8281"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9" name="Google Shape;2149;p36"/>
            <p:cNvSpPr/>
            <p:nvPr/>
          </p:nvSpPr>
          <p:spPr>
            <a:xfrm>
              <a:off x="2489925" y="1979300"/>
              <a:ext cx="226375" cy="226350"/>
            </a:xfrm>
            <a:custGeom>
              <a:avLst/>
              <a:gdLst/>
              <a:ahLst/>
              <a:cxnLst/>
              <a:rect l="l" t="t" r="r" b="b"/>
              <a:pathLst>
                <a:path w="9055" h="9054" extrusionOk="0">
                  <a:moveTo>
                    <a:pt x="4527" y="9054"/>
                  </a:moveTo>
                  <a:cubicBezTo>
                    <a:pt x="7021" y="9054"/>
                    <a:pt x="9054" y="7021"/>
                    <a:pt x="9054" y="4528"/>
                  </a:cubicBezTo>
                  <a:cubicBezTo>
                    <a:pt x="9054" y="2033"/>
                    <a:pt x="7021" y="0"/>
                    <a:pt x="4527" y="0"/>
                  </a:cubicBezTo>
                  <a:cubicBezTo>
                    <a:pt x="2034" y="0"/>
                    <a:pt x="1" y="2035"/>
                    <a:pt x="1" y="4528"/>
                  </a:cubicBezTo>
                  <a:cubicBezTo>
                    <a:pt x="1" y="7019"/>
                    <a:pt x="2036" y="9054"/>
                    <a:pt x="4527" y="9054"/>
                  </a:cubicBezTo>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0" name="Google Shape;2150;p36"/>
            <p:cNvSpPr/>
            <p:nvPr/>
          </p:nvSpPr>
          <p:spPr>
            <a:xfrm>
              <a:off x="2603075" y="1979300"/>
              <a:ext cx="65625" cy="21050"/>
            </a:xfrm>
            <a:custGeom>
              <a:avLst/>
              <a:gdLst/>
              <a:ahLst/>
              <a:cxnLst/>
              <a:rect l="l" t="t" r="r" b="b"/>
              <a:pathLst>
                <a:path w="2625" h="842" extrusionOk="0">
                  <a:moveTo>
                    <a:pt x="9" y="0"/>
                  </a:moveTo>
                  <a:cubicBezTo>
                    <a:pt x="6" y="0"/>
                    <a:pt x="3" y="0"/>
                    <a:pt x="1" y="0"/>
                  </a:cubicBezTo>
                  <a:lnTo>
                    <a:pt x="1" y="0"/>
                  </a:lnTo>
                  <a:cubicBezTo>
                    <a:pt x="3" y="0"/>
                    <a:pt x="6" y="0"/>
                    <a:pt x="9" y="0"/>
                  </a:cubicBezTo>
                  <a:cubicBezTo>
                    <a:pt x="948" y="0"/>
                    <a:pt x="1862" y="295"/>
                    <a:pt x="2625" y="842"/>
                  </a:cubicBezTo>
                  <a:lnTo>
                    <a:pt x="2625" y="838"/>
                  </a:lnTo>
                  <a:cubicBezTo>
                    <a:pt x="1861" y="293"/>
                    <a:pt x="948" y="0"/>
                    <a:pt x="9"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1" name="Google Shape;2151;p36"/>
            <p:cNvSpPr/>
            <p:nvPr/>
          </p:nvSpPr>
          <p:spPr>
            <a:xfrm>
              <a:off x="2668675" y="2000250"/>
              <a:ext cx="47225" cy="82575"/>
            </a:xfrm>
            <a:custGeom>
              <a:avLst/>
              <a:gdLst/>
              <a:ahLst/>
              <a:cxnLst/>
              <a:rect l="l" t="t" r="r" b="b"/>
              <a:pathLst>
                <a:path w="1889" h="3303" extrusionOk="0">
                  <a:moveTo>
                    <a:pt x="1" y="0"/>
                  </a:moveTo>
                  <a:lnTo>
                    <a:pt x="1" y="4"/>
                  </a:lnTo>
                  <a:cubicBezTo>
                    <a:pt x="326" y="235"/>
                    <a:pt x="620" y="509"/>
                    <a:pt x="874" y="817"/>
                  </a:cubicBezTo>
                  <a:lnTo>
                    <a:pt x="877" y="816"/>
                  </a:lnTo>
                  <a:cubicBezTo>
                    <a:pt x="622" y="506"/>
                    <a:pt x="327" y="232"/>
                    <a:pt x="2" y="0"/>
                  </a:cubicBezTo>
                  <a:close/>
                  <a:moveTo>
                    <a:pt x="1770" y="2590"/>
                  </a:moveTo>
                  <a:lnTo>
                    <a:pt x="1770" y="2592"/>
                  </a:lnTo>
                  <a:cubicBezTo>
                    <a:pt x="1828" y="2825"/>
                    <a:pt x="1868" y="3063"/>
                    <a:pt x="1889" y="3302"/>
                  </a:cubicBezTo>
                  <a:lnTo>
                    <a:pt x="1889" y="3302"/>
                  </a:lnTo>
                  <a:cubicBezTo>
                    <a:pt x="1868" y="3063"/>
                    <a:pt x="1828" y="2825"/>
                    <a:pt x="1770" y="259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2" name="Google Shape;2152;p36"/>
            <p:cNvSpPr/>
            <p:nvPr/>
          </p:nvSpPr>
          <p:spPr>
            <a:xfrm>
              <a:off x="2690475" y="2020625"/>
              <a:ext cx="22450" cy="44425"/>
            </a:xfrm>
            <a:custGeom>
              <a:avLst/>
              <a:gdLst/>
              <a:ahLst/>
              <a:cxnLst/>
              <a:rect l="l" t="t" r="r" b="b"/>
              <a:pathLst>
                <a:path w="898" h="1777" extrusionOk="0">
                  <a:moveTo>
                    <a:pt x="4" y="1"/>
                  </a:moveTo>
                  <a:lnTo>
                    <a:pt x="0" y="2"/>
                  </a:lnTo>
                  <a:cubicBezTo>
                    <a:pt x="426" y="520"/>
                    <a:pt x="733" y="1126"/>
                    <a:pt x="898" y="1777"/>
                  </a:cubicBezTo>
                  <a:cubicBezTo>
                    <a:pt x="734" y="1124"/>
                    <a:pt x="429" y="518"/>
                    <a:pt x="4"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3" name="Google Shape;2153;p36"/>
            <p:cNvSpPr/>
            <p:nvPr/>
          </p:nvSpPr>
          <p:spPr>
            <a:xfrm>
              <a:off x="2540075" y="1980400"/>
              <a:ext cx="176175" cy="116400"/>
            </a:xfrm>
            <a:custGeom>
              <a:avLst/>
              <a:gdLst/>
              <a:ahLst/>
              <a:cxnLst/>
              <a:rect l="l" t="t" r="r" b="b"/>
              <a:pathLst>
                <a:path w="7047" h="4656" extrusionOk="0">
                  <a:moveTo>
                    <a:pt x="1882" y="1"/>
                  </a:moveTo>
                  <a:cubicBezTo>
                    <a:pt x="1208" y="98"/>
                    <a:pt x="566" y="345"/>
                    <a:pt x="2" y="724"/>
                  </a:cubicBezTo>
                  <a:cubicBezTo>
                    <a:pt x="2" y="725"/>
                    <a:pt x="2" y="726"/>
                    <a:pt x="2" y="727"/>
                  </a:cubicBezTo>
                  <a:lnTo>
                    <a:pt x="2" y="727"/>
                  </a:lnTo>
                  <a:cubicBezTo>
                    <a:pt x="565" y="346"/>
                    <a:pt x="1209" y="99"/>
                    <a:pt x="1882" y="2"/>
                  </a:cubicBezTo>
                  <a:lnTo>
                    <a:pt x="1882" y="1"/>
                  </a:lnTo>
                  <a:close/>
                  <a:moveTo>
                    <a:pt x="2" y="727"/>
                  </a:moveTo>
                  <a:lnTo>
                    <a:pt x="2" y="727"/>
                  </a:lnTo>
                  <a:cubicBezTo>
                    <a:pt x="2" y="727"/>
                    <a:pt x="1" y="727"/>
                    <a:pt x="1" y="728"/>
                  </a:cubicBezTo>
                  <a:cubicBezTo>
                    <a:pt x="2" y="728"/>
                    <a:pt x="2" y="727"/>
                    <a:pt x="2" y="727"/>
                  </a:cubicBezTo>
                  <a:close/>
                  <a:moveTo>
                    <a:pt x="7046" y="4569"/>
                  </a:moveTo>
                  <a:lnTo>
                    <a:pt x="7046" y="4569"/>
                  </a:lnTo>
                  <a:cubicBezTo>
                    <a:pt x="7046" y="4598"/>
                    <a:pt x="7045" y="4627"/>
                    <a:pt x="7045" y="4656"/>
                  </a:cubicBezTo>
                  <a:cubicBezTo>
                    <a:pt x="7046" y="4627"/>
                    <a:pt x="7046" y="4598"/>
                    <a:pt x="7046" y="456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4" name="Google Shape;2154;p36"/>
            <p:cNvSpPr/>
            <p:nvPr/>
          </p:nvSpPr>
          <p:spPr>
            <a:xfrm>
              <a:off x="2716275" y="2092475"/>
              <a:ext cx="25" cy="2150"/>
            </a:xfrm>
            <a:custGeom>
              <a:avLst/>
              <a:gdLst/>
              <a:ahLst/>
              <a:cxnLst/>
              <a:rect l="l" t="t" r="r" b="b"/>
              <a:pathLst>
                <a:path w="1" h="86" extrusionOk="0">
                  <a:moveTo>
                    <a:pt x="0" y="1"/>
                  </a:moveTo>
                  <a:lnTo>
                    <a:pt x="0" y="86"/>
                  </a:lnTo>
                  <a:lnTo>
                    <a:pt x="0" y="86"/>
                  </a:lnTo>
                  <a:lnTo>
                    <a:pt x="0" y="1"/>
                  </a:lnTo>
                  <a:lnTo>
                    <a:pt x="0" y="1"/>
                  </a:ln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5" name="Google Shape;2155;p36"/>
            <p:cNvSpPr/>
            <p:nvPr/>
          </p:nvSpPr>
          <p:spPr>
            <a:xfrm>
              <a:off x="2714100" y="2097475"/>
              <a:ext cx="2075" cy="17050"/>
            </a:xfrm>
            <a:custGeom>
              <a:avLst/>
              <a:gdLst/>
              <a:ahLst/>
              <a:cxnLst/>
              <a:rect l="l" t="t" r="r" b="b"/>
              <a:pathLst>
                <a:path w="83" h="682" extrusionOk="0">
                  <a:moveTo>
                    <a:pt x="82" y="0"/>
                  </a:moveTo>
                  <a:lnTo>
                    <a:pt x="82" y="0"/>
                  </a:lnTo>
                  <a:cubicBezTo>
                    <a:pt x="80" y="9"/>
                    <a:pt x="80" y="19"/>
                    <a:pt x="80" y="27"/>
                  </a:cubicBezTo>
                  <a:cubicBezTo>
                    <a:pt x="82" y="19"/>
                    <a:pt x="82" y="9"/>
                    <a:pt x="82" y="0"/>
                  </a:cubicBezTo>
                  <a:close/>
                  <a:moveTo>
                    <a:pt x="40" y="443"/>
                  </a:moveTo>
                  <a:cubicBezTo>
                    <a:pt x="29" y="523"/>
                    <a:pt x="16" y="601"/>
                    <a:pt x="0" y="679"/>
                  </a:cubicBezTo>
                  <a:lnTo>
                    <a:pt x="0" y="681"/>
                  </a:lnTo>
                  <a:cubicBezTo>
                    <a:pt x="16" y="603"/>
                    <a:pt x="29" y="523"/>
                    <a:pt x="41" y="443"/>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6" name="Google Shape;2156;p36"/>
            <p:cNvSpPr/>
            <p:nvPr/>
          </p:nvSpPr>
          <p:spPr>
            <a:xfrm>
              <a:off x="2529825" y="1979300"/>
              <a:ext cx="186475" cy="170325"/>
            </a:xfrm>
            <a:custGeom>
              <a:avLst/>
              <a:gdLst/>
              <a:ahLst/>
              <a:cxnLst/>
              <a:rect l="l" t="t" r="r" b="b"/>
              <a:pathLst>
                <a:path w="7459" h="6813" extrusionOk="0">
                  <a:moveTo>
                    <a:pt x="2834" y="0"/>
                  </a:moveTo>
                  <a:cubicBezTo>
                    <a:pt x="2808" y="0"/>
                    <a:pt x="2783" y="0"/>
                    <a:pt x="2757" y="2"/>
                  </a:cubicBezTo>
                  <a:cubicBezTo>
                    <a:pt x="2733" y="2"/>
                    <a:pt x="2709" y="4"/>
                    <a:pt x="2684" y="5"/>
                  </a:cubicBezTo>
                  <a:lnTo>
                    <a:pt x="2658" y="7"/>
                  </a:lnTo>
                  <a:lnTo>
                    <a:pt x="2600" y="11"/>
                  </a:lnTo>
                  <a:lnTo>
                    <a:pt x="2571" y="14"/>
                  </a:lnTo>
                  <a:cubicBezTo>
                    <a:pt x="2553" y="14"/>
                    <a:pt x="2534" y="16"/>
                    <a:pt x="2517" y="17"/>
                  </a:cubicBezTo>
                  <a:lnTo>
                    <a:pt x="2479" y="21"/>
                  </a:lnTo>
                  <a:lnTo>
                    <a:pt x="2447" y="24"/>
                  </a:lnTo>
                  <a:cubicBezTo>
                    <a:pt x="2423" y="28"/>
                    <a:pt x="2398" y="31"/>
                    <a:pt x="2376" y="33"/>
                  </a:cubicBezTo>
                  <a:lnTo>
                    <a:pt x="2353" y="36"/>
                  </a:lnTo>
                  <a:lnTo>
                    <a:pt x="2304" y="43"/>
                  </a:lnTo>
                  <a:lnTo>
                    <a:pt x="2292" y="45"/>
                  </a:lnTo>
                  <a:cubicBezTo>
                    <a:pt x="1620" y="140"/>
                    <a:pt x="976" y="389"/>
                    <a:pt x="412" y="770"/>
                  </a:cubicBezTo>
                  <a:cubicBezTo>
                    <a:pt x="140" y="1337"/>
                    <a:pt x="0" y="1958"/>
                    <a:pt x="2" y="2587"/>
                  </a:cubicBezTo>
                  <a:cubicBezTo>
                    <a:pt x="2" y="4921"/>
                    <a:pt x="1892" y="6813"/>
                    <a:pt x="4226" y="6813"/>
                  </a:cubicBezTo>
                  <a:cubicBezTo>
                    <a:pt x="4228" y="6813"/>
                    <a:pt x="4230" y="6813"/>
                    <a:pt x="4232" y="6813"/>
                  </a:cubicBezTo>
                  <a:cubicBezTo>
                    <a:pt x="5431" y="6813"/>
                    <a:pt x="6574" y="6301"/>
                    <a:pt x="7373" y="5408"/>
                  </a:cubicBezTo>
                  <a:cubicBezTo>
                    <a:pt x="7388" y="5328"/>
                    <a:pt x="7402" y="5250"/>
                    <a:pt x="7414" y="5168"/>
                  </a:cubicBezTo>
                  <a:lnTo>
                    <a:pt x="7417" y="5149"/>
                  </a:lnTo>
                  <a:lnTo>
                    <a:pt x="7419" y="5126"/>
                  </a:lnTo>
                  <a:cubicBezTo>
                    <a:pt x="7421" y="5112"/>
                    <a:pt x="7422" y="5098"/>
                    <a:pt x="7424" y="5086"/>
                  </a:cubicBezTo>
                  <a:cubicBezTo>
                    <a:pt x="7424" y="5085"/>
                    <a:pt x="7424" y="5081"/>
                    <a:pt x="7426" y="5080"/>
                  </a:cubicBezTo>
                  <a:cubicBezTo>
                    <a:pt x="7439" y="4972"/>
                    <a:pt x="7448" y="4863"/>
                    <a:pt x="7453" y="4754"/>
                  </a:cubicBezTo>
                  <a:cubicBezTo>
                    <a:pt x="7453" y="4746"/>
                    <a:pt x="7453" y="4736"/>
                    <a:pt x="7455" y="4727"/>
                  </a:cubicBezTo>
                  <a:cubicBezTo>
                    <a:pt x="7456" y="4717"/>
                    <a:pt x="7455" y="4708"/>
                    <a:pt x="7455" y="4700"/>
                  </a:cubicBezTo>
                  <a:cubicBezTo>
                    <a:pt x="7455" y="4671"/>
                    <a:pt x="7456" y="4642"/>
                    <a:pt x="7458" y="4613"/>
                  </a:cubicBezTo>
                  <a:cubicBezTo>
                    <a:pt x="7458" y="4584"/>
                    <a:pt x="7458" y="4557"/>
                    <a:pt x="7458" y="4528"/>
                  </a:cubicBezTo>
                  <a:cubicBezTo>
                    <a:pt x="7458" y="4405"/>
                    <a:pt x="7453" y="4283"/>
                    <a:pt x="7443" y="4163"/>
                  </a:cubicBezTo>
                  <a:cubicBezTo>
                    <a:pt x="7422" y="3915"/>
                    <a:pt x="7383" y="3670"/>
                    <a:pt x="7322" y="3430"/>
                  </a:cubicBezTo>
                  <a:cubicBezTo>
                    <a:pt x="6815" y="1417"/>
                    <a:pt x="5006" y="5"/>
                    <a:pt x="2931"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7" name="Google Shape;2157;p36"/>
            <p:cNvSpPr/>
            <p:nvPr/>
          </p:nvSpPr>
          <p:spPr>
            <a:xfrm>
              <a:off x="2485050" y="2254375"/>
              <a:ext cx="226350" cy="226400"/>
            </a:xfrm>
            <a:custGeom>
              <a:avLst/>
              <a:gdLst/>
              <a:ahLst/>
              <a:cxnLst/>
              <a:rect l="l" t="t" r="r" b="b"/>
              <a:pathLst>
                <a:path w="9054" h="9056" extrusionOk="0">
                  <a:moveTo>
                    <a:pt x="4526" y="9054"/>
                  </a:moveTo>
                  <a:cubicBezTo>
                    <a:pt x="7020" y="9054"/>
                    <a:pt x="9053" y="7020"/>
                    <a:pt x="9053" y="4526"/>
                  </a:cubicBezTo>
                  <a:cubicBezTo>
                    <a:pt x="9053" y="2033"/>
                    <a:pt x="7020" y="0"/>
                    <a:pt x="4526" y="0"/>
                  </a:cubicBezTo>
                  <a:cubicBezTo>
                    <a:pt x="2033" y="0"/>
                    <a:pt x="0" y="2035"/>
                    <a:pt x="0" y="4528"/>
                  </a:cubicBezTo>
                  <a:cubicBezTo>
                    <a:pt x="0" y="7020"/>
                    <a:pt x="2035" y="9055"/>
                    <a:pt x="4526" y="9055"/>
                  </a:cubicBezTo>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8" name="Google Shape;2158;p36"/>
            <p:cNvSpPr/>
            <p:nvPr/>
          </p:nvSpPr>
          <p:spPr>
            <a:xfrm>
              <a:off x="2535100" y="2259900"/>
              <a:ext cx="176300" cy="107675"/>
            </a:xfrm>
            <a:custGeom>
              <a:avLst/>
              <a:gdLst/>
              <a:ahLst/>
              <a:cxnLst/>
              <a:rect l="l" t="t" r="r" b="b"/>
              <a:pathLst>
                <a:path w="7052" h="4307" extrusionOk="0">
                  <a:moveTo>
                    <a:pt x="1126" y="1"/>
                  </a:moveTo>
                  <a:cubicBezTo>
                    <a:pt x="728" y="130"/>
                    <a:pt x="350" y="314"/>
                    <a:pt x="4" y="547"/>
                  </a:cubicBezTo>
                  <a:cubicBezTo>
                    <a:pt x="2" y="549"/>
                    <a:pt x="2" y="551"/>
                    <a:pt x="0" y="552"/>
                  </a:cubicBezTo>
                  <a:cubicBezTo>
                    <a:pt x="350" y="317"/>
                    <a:pt x="728" y="132"/>
                    <a:pt x="1126" y="1"/>
                  </a:cubicBezTo>
                  <a:close/>
                  <a:moveTo>
                    <a:pt x="3952" y="11"/>
                  </a:moveTo>
                  <a:cubicBezTo>
                    <a:pt x="4761" y="283"/>
                    <a:pt x="5476" y="777"/>
                    <a:pt x="6018" y="1436"/>
                  </a:cubicBezTo>
                  <a:lnTo>
                    <a:pt x="6023" y="1434"/>
                  </a:lnTo>
                  <a:cubicBezTo>
                    <a:pt x="5480" y="775"/>
                    <a:pt x="4763" y="282"/>
                    <a:pt x="3952" y="11"/>
                  </a:cubicBezTo>
                  <a:close/>
                  <a:moveTo>
                    <a:pt x="6915" y="3207"/>
                  </a:moveTo>
                  <a:cubicBezTo>
                    <a:pt x="7005" y="3566"/>
                    <a:pt x="7051" y="3936"/>
                    <a:pt x="7051" y="4307"/>
                  </a:cubicBezTo>
                  <a:cubicBezTo>
                    <a:pt x="7051" y="3936"/>
                    <a:pt x="7007" y="3566"/>
                    <a:pt x="6917" y="3207"/>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9" name="Google Shape;2159;p36"/>
            <p:cNvSpPr/>
            <p:nvPr/>
          </p:nvSpPr>
          <p:spPr>
            <a:xfrm>
              <a:off x="2685575" y="2295750"/>
              <a:ext cx="22425" cy="44325"/>
            </a:xfrm>
            <a:custGeom>
              <a:avLst/>
              <a:gdLst/>
              <a:ahLst/>
              <a:cxnLst/>
              <a:rect l="l" t="t" r="r" b="b"/>
              <a:pathLst>
                <a:path w="897" h="1773" extrusionOk="0">
                  <a:moveTo>
                    <a:pt x="1" y="0"/>
                  </a:moveTo>
                  <a:cubicBezTo>
                    <a:pt x="426" y="518"/>
                    <a:pt x="733" y="1122"/>
                    <a:pt x="896" y="1773"/>
                  </a:cubicBezTo>
                  <a:cubicBezTo>
                    <a:pt x="734" y="1122"/>
                    <a:pt x="430" y="516"/>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0" name="Google Shape;2160;p36"/>
            <p:cNvSpPr/>
            <p:nvPr/>
          </p:nvSpPr>
          <p:spPr>
            <a:xfrm>
              <a:off x="2709200" y="2382550"/>
              <a:ext cx="1175" cy="7050"/>
            </a:xfrm>
            <a:custGeom>
              <a:avLst/>
              <a:gdLst/>
              <a:ahLst/>
              <a:cxnLst/>
              <a:rect l="l" t="t" r="r" b="b"/>
              <a:pathLst>
                <a:path w="47" h="282" extrusionOk="0">
                  <a:moveTo>
                    <a:pt x="46" y="0"/>
                  </a:moveTo>
                  <a:cubicBezTo>
                    <a:pt x="45" y="7"/>
                    <a:pt x="43" y="15"/>
                    <a:pt x="43" y="22"/>
                  </a:cubicBezTo>
                  <a:cubicBezTo>
                    <a:pt x="45" y="15"/>
                    <a:pt x="45" y="7"/>
                    <a:pt x="46" y="0"/>
                  </a:cubicBezTo>
                  <a:close/>
                  <a:moveTo>
                    <a:pt x="33" y="89"/>
                  </a:moveTo>
                  <a:cubicBezTo>
                    <a:pt x="24" y="152"/>
                    <a:pt x="12" y="216"/>
                    <a:pt x="1" y="279"/>
                  </a:cubicBezTo>
                  <a:lnTo>
                    <a:pt x="1" y="281"/>
                  </a:lnTo>
                  <a:cubicBezTo>
                    <a:pt x="14" y="216"/>
                    <a:pt x="24" y="152"/>
                    <a:pt x="35" y="89"/>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1" name="Google Shape;2161;p36"/>
            <p:cNvSpPr/>
            <p:nvPr/>
          </p:nvSpPr>
          <p:spPr>
            <a:xfrm>
              <a:off x="2524875" y="2254375"/>
              <a:ext cx="186525" cy="170325"/>
            </a:xfrm>
            <a:custGeom>
              <a:avLst/>
              <a:gdLst/>
              <a:ahLst/>
              <a:cxnLst/>
              <a:rect l="l" t="t" r="r" b="b"/>
              <a:pathLst>
                <a:path w="7461" h="6813" extrusionOk="0">
                  <a:moveTo>
                    <a:pt x="2934" y="0"/>
                  </a:moveTo>
                  <a:cubicBezTo>
                    <a:pt x="2933" y="0"/>
                    <a:pt x="2932" y="0"/>
                    <a:pt x="2931" y="0"/>
                  </a:cubicBezTo>
                  <a:lnTo>
                    <a:pt x="2933" y="2"/>
                  </a:lnTo>
                  <a:cubicBezTo>
                    <a:pt x="2927" y="2"/>
                    <a:pt x="2922" y="2"/>
                    <a:pt x="2916" y="2"/>
                  </a:cubicBezTo>
                  <a:cubicBezTo>
                    <a:pt x="2469" y="2"/>
                    <a:pt x="2023" y="70"/>
                    <a:pt x="1596" y="201"/>
                  </a:cubicBezTo>
                  <a:lnTo>
                    <a:pt x="1593" y="203"/>
                  </a:lnTo>
                  <a:cubicBezTo>
                    <a:pt x="1572" y="210"/>
                    <a:pt x="1555" y="215"/>
                    <a:pt x="1537" y="222"/>
                  </a:cubicBezTo>
                  <a:cubicBezTo>
                    <a:pt x="1137" y="351"/>
                    <a:pt x="759" y="537"/>
                    <a:pt x="411" y="772"/>
                  </a:cubicBezTo>
                  <a:cubicBezTo>
                    <a:pt x="140" y="1339"/>
                    <a:pt x="1" y="1960"/>
                    <a:pt x="3" y="2588"/>
                  </a:cubicBezTo>
                  <a:cubicBezTo>
                    <a:pt x="3" y="4921"/>
                    <a:pt x="1894" y="6813"/>
                    <a:pt x="4227" y="6813"/>
                  </a:cubicBezTo>
                  <a:cubicBezTo>
                    <a:pt x="4229" y="6813"/>
                    <a:pt x="4231" y="6813"/>
                    <a:pt x="4233" y="6813"/>
                  </a:cubicBezTo>
                  <a:cubicBezTo>
                    <a:pt x="5433" y="6813"/>
                    <a:pt x="6575" y="6302"/>
                    <a:pt x="7374" y="5408"/>
                  </a:cubicBezTo>
                  <a:cubicBezTo>
                    <a:pt x="7387" y="5345"/>
                    <a:pt x="7397" y="5280"/>
                    <a:pt x="7408" y="5216"/>
                  </a:cubicBezTo>
                  <a:cubicBezTo>
                    <a:pt x="7409" y="5200"/>
                    <a:pt x="7413" y="5187"/>
                    <a:pt x="7414" y="5171"/>
                  </a:cubicBezTo>
                  <a:lnTo>
                    <a:pt x="7418" y="5149"/>
                  </a:lnTo>
                  <a:cubicBezTo>
                    <a:pt x="7418" y="5142"/>
                    <a:pt x="7420" y="5136"/>
                    <a:pt x="7421" y="5129"/>
                  </a:cubicBezTo>
                  <a:cubicBezTo>
                    <a:pt x="7423" y="5115"/>
                    <a:pt x="7425" y="5102"/>
                    <a:pt x="7426" y="5086"/>
                  </a:cubicBezTo>
                  <a:lnTo>
                    <a:pt x="7426" y="5081"/>
                  </a:lnTo>
                  <a:cubicBezTo>
                    <a:pt x="7445" y="4935"/>
                    <a:pt x="7455" y="4787"/>
                    <a:pt x="7459" y="4640"/>
                  </a:cubicBezTo>
                  <a:lnTo>
                    <a:pt x="7459" y="4620"/>
                  </a:lnTo>
                  <a:lnTo>
                    <a:pt x="7459" y="4584"/>
                  </a:lnTo>
                  <a:lnTo>
                    <a:pt x="7459" y="4526"/>
                  </a:lnTo>
                  <a:cubicBezTo>
                    <a:pt x="7460" y="2026"/>
                    <a:pt x="5434" y="0"/>
                    <a:pt x="2934" y="0"/>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2" name="Google Shape;2162;p36"/>
            <p:cNvSpPr/>
            <p:nvPr/>
          </p:nvSpPr>
          <p:spPr>
            <a:xfrm>
              <a:off x="2480150" y="2529400"/>
              <a:ext cx="226350" cy="226400"/>
            </a:xfrm>
            <a:custGeom>
              <a:avLst/>
              <a:gdLst/>
              <a:ahLst/>
              <a:cxnLst/>
              <a:rect l="l" t="t" r="r" b="b"/>
              <a:pathLst>
                <a:path w="9054" h="9056" extrusionOk="0">
                  <a:moveTo>
                    <a:pt x="4526" y="9055"/>
                  </a:moveTo>
                  <a:cubicBezTo>
                    <a:pt x="7021" y="9055"/>
                    <a:pt x="9054" y="7022"/>
                    <a:pt x="9054" y="4528"/>
                  </a:cubicBezTo>
                  <a:cubicBezTo>
                    <a:pt x="9054" y="2035"/>
                    <a:pt x="7021" y="0"/>
                    <a:pt x="4526" y="0"/>
                  </a:cubicBezTo>
                  <a:cubicBezTo>
                    <a:pt x="2033" y="0"/>
                    <a:pt x="0" y="2035"/>
                    <a:pt x="0" y="4528"/>
                  </a:cubicBezTo>
                  <a:cubicBezTo>
                    <a:pt x="0" y="7021"/>
                    <a:pt x="2035" y="9055"/>
                    <a:pt x="4526" y="9055"/>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3" name="Google Shape;2163;p36"/>
            <p:cNvSpPr/>
            <p:nvPr/>
          </p:nvSpPr>
          <p:spPr>
            <a:xfrm>
              <a:off x="2530250" y="2534375"/>
              <a:ext cx="176250" cy="108225"/>
            </a:xfrm>
            <a:custGeom>
              <a:avLst/>
              <a:gdLst/>
              <a:ahLst/>
              <a:cxnLst/>
              <a:rect l="l" t="t" r="r" b="b"/>
              <a:pathLst>
                <a:path w="7050" h="4329" extrusionOk="0">
                  <a:moveTo>
                    <a:pt x="1194" y="1"/>
                  </a:moveTo>
                  <a:lnTo>
                    <a:pt x="1194" y="1"/>
                  </a:lnTo>
                  <a:cubicBezTo>
                    <a:pt x="772" y="130"/>
                    <a:pt x="370" y="322"/>
                    <a:pt x="2" y="569"/>
                  </a:cubicBezTo>
                  <a:cubicBezTo>
                    <a:pt x="2" y="571"/>
                    <a:pt x="2" y="571"/>
                    <a:pt x="0" y="573"/>
                  </a:cubicBezTo>
                  <a:cubicBezTo>
                    <a:pt x="368" y="324"/>
                    <a:pt x="770" y="132"/>
                    <a:pt x="1194" y="1"/>
                  </a:cubicBezTo>
                  <a:close/>
                  <a:moveTo>
                    <a:pt x="4027" y="59"/>
                  </a:moveTo>
                  <a:cubicBezTo>
                    <a:pt x="4805" y="336"/>
                    <a:pt x="5495" y="820"/>
                    <a:pt x="6019" y="1456"/>
                  </a:cubicBezTo>
                  <a:lnTo>
                    <a:pt x="6021" y="1456"/>
                  </a:lnTo>
                  <a:cubicBezTo>
                    <a:pt x="5497" y="818"/>
                    <a:pt x="4807" y="334"/>
                    <a:pt x="4027" y="59"/>
                  </a:cubicBezTo>
                  <a:close/>
                  <a:moveTo>
                    <a:pt x="6915" y="3231"/>
                  </a:moveTo>
                  <a:cubicBezTo>
                    <a:pt x="7005" y="3590"/>
                    <a:pt x="7050" y="3958"/>
                    <a:pt x="7050" y="4329"/>
                  </a:cubicBezTo>
                  <a:cubicBezTo>
                    <a:pt x="7050" y="3958"/>
                    <a:pt x="7005" y="3590"/>
                    <a:pt x="6917" y="323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4" name="Google Shape;2164;p36"/>
            <p:cNvSpPr/>
            <p:nvPr/>
          </p:nvSpPr>
          <p:spPr>
            <a:xfrm>
              <a:off x="2680675" y="2570775"/>
              <a:ext cx="22475" cy="44375"/>
            </a:xfrm>
            <a:custGeom>
              <a:avLst/>
              <a:gdLst/>
              <a:ahLst/>
              <a:cxnLst/>
              <a:rect l="l" t="t" r="r" b="b"/>
              <a:pathLst>
                <a:path w="899" h="1775" extrusionOk="0">
                  <a:moveTo>
                    <a:pt x="4" y="0"/>
                  </a:moveTo>
                  <a:lnTo>
                    <a:pt x="1" y="2"/>
                  </a:lnTo>
                  <a:cubicBezTo>
                    <a:pt x="428" y="518"/>
                    <a:pt x="735" y="1124"/>
                    <a:pt x="898" y="1775"/>
                  </a:cubicBezTo>
                  <a:cubicBezTo>
                    <a:pt x="735"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5" name="Google Shape;2165;p36"/>
            <p:cNvSpPr/>
            <p:nvPr/>
          </p:nvSpPr>
          <p:spPr>
            <a:xfrm>
              <a:off x="2704300" y="2659775"/>
              <a:ext cx="875" cy="4850"/>
            </a:xfrm>
            <a:custGeom>
              <a:avLst/>
              <a:gdLst/>
              <a:ahLst/>
              <a:cxnLst/>
              <a:rect l="l" t="t" r="r" b="b"/>
              <a:pathLst>
                <a:path w="35" h="194" extrusionOk="0">
                  <a:moveTo>
                    <a:pt x="35" y="1"/>
                  </a:moveTo>
                  <a:cubicBezTo>
                    <a:pt x="33" y="13"/>
                    <a:pt x="31" y="26"/>
                    <a:pt x="29" y="38"/>
                  </a:cubicBezTo>
                  <a:lnTo>
                    <a:pt x="29" y="38"/>
                  </a:lnTo>
                  <a:cubicBezTo>
                    <a:pt x="31" y="26"/>
                    <a:pt x="33" y="14"/>
                    <a:pt x="35" y="3"/>
                  </a:cubicBezTo>
                  <a:lnTo>
                    <a:pt x="35" y="1"/>
                  </a:lnTo>
                  <a:close/>
                  <a:moveTo>
                    <a:pt x="29" y="38"/>
                  </a:moveTo>
                  <a:cubicBezTo>
                    <a:pt x="20" y="90"/>
                    <a:pt x="10" y="142"/>
                    <a:pt x="1" y="193"/>
                  </a:cubicBezTo>
                  <a:cubicBezTo>
                    <a:pt x="12" y="142"/>
                    <a:pt x="21" y="90"/>
                    <a:pt x="29" y="38"/>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6" name="Google Shape;2166;p36"/>
            <p:cNvSpPr/>
            <p:nvPr/>
          </p:nvSpPr>
          <p:spPr>
            <a:xfrm>
              <a:off x="2519950" y="2529450"/>
              <a:ext cx="186550" cy="170325"/>
            </a:xfrm>
            <a:custGeom>
              <a:avLst/>
              <a:gdLst/>
              <a:ahLst/>
              <a:cxnLst/>
              <a:rect l="l" t="t" r="r" b="b"/>
              <a:pathLst>
                <a:path w="7462" h="6813" extrusionOk="0">
                  <a:moveTo>
                    <a:pt x="2926" y="0"/>
                  </a:moveTo>
                  <a:cubicBezTo>
                    <a:pt x="2029" y="0"/>
                    <a:pt x="1154" y="267"/>
                    <a:pt x="412" y="771"/>
                  </a:cubicBezTo>
                  <a:cubicBezTo>
                    <a:pt x="142" y="1338"/>
                    <a:pt x="0" y="1958"/>
                    <a:pt x="2" y="2588"/>
                  </a:cubicBezTo>
                  <a:cubicBezTo>
                    <a:pt x="2" y="4921"/>
                    <a:pt x="1895" y="6813"/>
                    <a:pt x="4228" y="6813"/>
                  </a:cubicBezTo>
                  <a:cubicBezTo>
                    <a:pt x="4230" y="6813"/>
                    <a:pt x="4232" y="6813"/>
                    <a:pt x="4234" y="6813"/>
                  </a:cubicBezTo>
                  <a:cubicBezTo>
                    <a:pt x="5434" y="6813"/>
                    <a:pt x="6576" y="6302"/>
                    <a:pt x="7375" y="5408"/>
                  </a:cubicBezTo>
                  <a:cubicBezTo>
                    <a:pt x="7388" y="5343"/>
                    <a:pt x="7399" y="5280"/>
                    <a:pt x="7409" y="5216"/>
                  </a:cubicBezTo>
                  <a:cubicBezTo>
                    <a:pt x="7410" y="5200"/>
                    <a:pt x="7414" y="5185"/>
                    <a:pt x="7416" y="5171"/>
                  </a:cubicBezTo>
                  <a:lnTo>
                    <a:pt x="7419" y="5149"/>
                  </a:lnTo>
                  <a:cubicBezTo>
                    <a:pt x="7421" y="5142"/>
                    <a:pt x="7421" y="5135"/>
                    <a:pt x="7422" y="5129"/>
                  </a:cubicBezTo>
                  <a:cubicBezTo>
                    <a:pt x="7424" y="5115"/>
                    <a:pt x="7426" y="5100"/>
                    <a:pt x="7428" y="5086"/>
                  </a:cubicBezTo>
                  <a:cubicBezTo>
                    <a:pt x="7428" y="5084"/>
                    <a:pt x="7428" y="5084"/>
                    <a:pt x="7428" y="5083"/>
                  </a:cubicBezTo>
                  <a:cubicBezTo>
                    <a:pt x="7445" y="4938"/>
                    <a:pt x="7456" y="4792"/>
                    <a:pt x="7460" y="4642"/>
                  </a:cubicBezTo>
                  <a:lnTo>
                    <a:pt x="7460" y="4623"/>
                  </a:lnTo>
                  <a:lnTo>
                    <a:pt x="7460" y="4586"/>
                  </a:lnTo>
                  <a:lnTo>
                    <a:pt x="7460" y="4528"/>
                  </a:lnTo>
                  <a:cubicBezTo>
                    <a:pt x="7462" y="3479"/>
                    <a:pt x="7097" y="2464"/>
                    <a:pt x="6430" y="1655"/>
                  </a:cubicBezTo>
                  <a:cubicBezTo>
                    <a:pt x="5576" y="609"/>
                    <a:pt x="4297" y="2"/>
                    <a:pt x="2945" y="2"/>
                  </a:cubicBezTo>
                  <a:cubicBezTo>
                    <a:pt x="2942" y="2"/>
                    <a:pt x="2938" y="2"/>
                    <a:pt x="2934" y="2"/>
                  </a:cubicBezTo>
                  <a:lnTo>
                    <a:pt x="2934" y="0"/>
                  </a:lnTo>
                  <a:cubicBezTo>
                    <a:pt x="2931" y="0"/>
                    <a:pt x="2928" y="0"/>
                    <a:pt x="2926"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7" name="Google Shape;2167;p36"/>
            <p:cNvSpPr/>
            <p:nvPr/>
          </p:nvSpPr>
          <p:spPr>
            <a:xfrm>
              <a:off x="2475300" y="2804500"/>
              <a:ext cx="226300" cy="226375"/>
            </a:xfrm>
            <a:custGeom>
              <a:avLst/>
              <a:gdLst/>
              <a:ahLst/>
              <a:cxnLst/>
              <a:rect l="l" t="t" r="r" b="b"/>
              <a:pathLst>
                <a:path w="9052" h="9055" extrusionOk="0">
                  <a:moveTo>
                    <a:pt x="4524" y="9054"/>
                  </a:moveTo>
                  <a:cubicBezTo>
                    <a:pt x="7019" y="9054"/>
                    <a:pt x="9052" y="7020"/>
                    <a:pt x="9052" y="4527"/>
                  </a:cubicBezTo>
                  <a:cubicBezTo>
                    <a:pt x="9052" y="2032"/>
                    <a:pt x="7019" y="1"/>
                    <a:pt x="4524" y="1"/>
                  </a:cubicBezTo>
                  <a:cubicBezTo>
                    <a:pt x="2032" y="1"/>
                    <a:pt x="0" y="2032"/>
                    <a:pt x="0" y="4527"/>
                  </a:cubicBezTo>
                  <a:cubicBezTo>
                    <a:pt x="0" y="7020"/>
                    <a:pt x="2033" y="9054"/>
                    <a:pt x="4524" y="9054"/>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8" name="Google Shape;2168;p36"/>
            <p:cNvSpPr/>
            <p:nvPr/>
          </p:nvSpPr>
          <p:spPr>
            <a:xfrm>
              <a:off x="2588400" y="2804475"/>
              <a:ext cx="87500" cy="41400"/>
            </a:xfrm>
            <a:custGeom>
              <a:avLst/>
              <a:gdLst/>
              <a:ahLst/>
              <a:cxnLst/>
              <a:rect l="l" t="t" r="r" b="b"/>
              <a:pathLst>
                <a:path w="3500" h="1656" extrusionOk="0">
                  <a:moveTo>
                    <a:pt x="6" y="0"/>
                  </a:moveTo>
                  <a:cubicBezTo>
                    <a:pt x="4" y="0"/>
                    <a:pt x="2" y="0"/>
                    <a:pt x="0" y="0"/>
                  </a:cubicBezTo>
                  <a:cubicBezTo>
                    <a:pt x="1356" y="0"/>
                    <a:pt x="2638" y="608"/>
                    <a:pt x="3496" y="1655"/>
                  </a:cubicBezTo>
                  <a:lnTo>
                    <a:pt x="3499" y="1654"/>
                  </a:lnTo>
                  <a:cubicBezTo>
                    <a:pt x="2642" y="608"/>
                    <a:pt x="1359" y="0"/>
                    <a:pt x="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9" name="Google Shape;2169;p36"/>
            <p:cNvSpPr/>
            <p:nvPr/>
          </p:nvSpPr>
          <p:spPr>
            <a:xfrm>
              <a:off x="2675775" y="2845850"/>
              <a:ext cx="22425" cy="44325"/>
            </a:xfrm>
            <a:custGeom>
              <a:avLst/>
              <a:gdLst/>
              <a:ahLst/>
              <a:cxnLst/>
              <a:rect l="l" t="t" r="r" b="b"/>
              <a:pathLst>
                <a:path w="897" h="1773" extrusionOk="0">
                  <a:moveTo>
                    <a:pt x="3" y="0"/>
                  </a:moveTo>
                  <a:cubicBezTo>
                    <a:pt x="3" y="1"/>
                    <a:pt x="3" y="1"/>
                    <a:pt x="3" y="1"/>
                  </a:cubicBezTo>
                  <a:lnTo>
                    <a:pt x="3" y="1"/>
                  </a:lnTo>
                  <a:lnTo>
                    <a:pt x="4" y="0"/>
                  </a:lnTo>
                  <a:close/>
                  <a:moveTo>
                    <a:pt x="3" y="1"/>
                  </a:moveTo>
                  <a:lnTo>
                    <a:pt x="1" y="2"/>
                  </a:lnTo>
                  <a:cubicBezTo>
                    <a:pt x="428" y="518"/>
                    <a:pt x="733" y="1124"/>
                    <a:pt x="897" y="1773"/>
                  </a:cubicBezTo>
                  <a:cubicBezTo>
                    <a:pt x="735" y="1123"/>
                    <a:pt x="430" y="518"/>
                    <a:pt x="3"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0" name="Google Shape;2170;p36"/>
            <p:cNvSpPr/>
            <p:nvPr/>
          </p:nvSpPr>
          <p:spPr>
            <a:xfrm>
              <a:off x="2525350" y="2804775"/>
              <a:ext cx="55375" cy="19050"/>
            </a:xfrm>
            <a:custGeom>
              <a:avLst/>
              <a:gdLst/>
              <a:ahLst/>
              <a:cxnLst/>
              <a:rect l="l" t="t" r="r" b="b"/>
              <a:pathLst>
                <a:path w="2215" h="762" extrusionOk="0">
                  <a:moveTo>
                    <a:pt x="2214" y="0"/>
                  </a:moveTo>
                  <a:lnTo>
                    <a:pt x="2214" y="0"/>
                  </a:lnTo>
                  <a:cubicBezTo>
                    <a:pt x="1424" y="53"/>
                    <a:pt x="660" y="314"/>
                    <a:pt x="2" y="756"/>
                  </a:cubicBezTo>
                  <a:cubicBezTo>
                    <a:pt x="2" y="758"/>
                    <a:pt x="1" y="760"/>
                    <a:pt x="1" y="761"/>
                  </a:cubicBezTo>
                  <a:cubicBezTo>
                    <a:pt x="658" y="317"/>
                    <a:pt x="1422" y="55"/>
                    <a:pt x="2214"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1" name="Google Shape;2171;p36"/>
            <p:cNvSpPr/>
            <p:nvPr/>
          </p:nvSpPr>
          <p:spPr>
            <a:xfrm>
              <a:off x="2515100" y="2804475"/>
              <a:ext cx="186475" cy="170300"/>
            </a:xfrm>
            <a:custGeom>
              <a:avLst/>
              <a:gdLst/>
              <a:ahLst/>
              <a:cxnLst/>
              <a:rect l="l" t="t" r="r" b="b"/>
              <a:pathLst>
                <a:path w="7459" h="6812" extrusionOk="0">
                  <a:moveTo>
                    <a:pt x="2931" y="0"/>
                  </a:moveTo>
                  <a:lnTo>
                    <a:pt x="2932" y="2"/>
                  </a:lnTo>
                  <a:lnTo>
                    <a:pt x="2835" y="2"/>
                  </a:lnTo>
                  <a:cubicBezTo>
                    <a:pt x="2813" y="2"/>
                    <a:pt x="2791" y="2"/>
                    <a:pt x="2769" y="4"/>
                  </a:cubicBezTo>
                  <a:lnTo>
                    <a:pt x="2745" y="4"/>
                  </a:lnTo>
                  <a:lnTo>
                    <a:pt x="2690" y="7"/>
                  </a:lnTo>
                  <a:lnTo>
                    <a:pt x="2651" y="9"/>
                  </a:lnTo>
                  <a:lnTo>
                    <a:pt x="2624" y="11"/>
                  </a:lnTo>
                  <a:cubicBezTo>
                    <a:pt x="1832" y="63"/>
                    <a:pt x="1068" y="327"/>
                    <a:pt x="411" y="772"/>
                  </a:cubicBezTo>
                  <a:cubicBezTo>
                    <a:pt x="140" y="1339"/>
                    <a:pt x="0" y="1958"/>
                    <a:pt x="0" y="2587"/>
                  </a:cubicBezTo>
                  <a:cubicBezTo>
                    <a:pt x="0" y="4921"/>
                    <a:pt x="1892" y="6811"/>
                    <a:pt x="4225" y="6811"/>
                  </a:cubicBezTo>
                  <a:cubicBezTo>
                    <a:pt x="4229" y="6811"/>
                    <a:pt x="4233" y="6811"/>
                    <a:pt x="4237" y="6811"/>
                  </a:cubicBezTo>
                  <a:cubicBezTo>
                    <a:pt x="5434" y="6811"/>
                    <a:pt x="6575" y="6299"/>
                    <a:pt x="7373" y="5405"/>
                  </a:cubicBezTo>
                  <a:cubicBezTo>
                    <a:pt x="7424" y="5153"/>
                    <a:pt x="7451" y="4896"/>
                    <a:pt x="7458" y="4638"/>
                  </a:cubicBezTo>
                  <a:lnTo>
                    <a:pt x="7458" y="4625"/>
                  </a:lnTo>
                  <a:lnTo>
                    <a:pt x="7458" y="4582"/>
                  </a:lnTo>
                  <a:lnTo>
                    <a:pt x="7458" y="4526"/>
                  </a:lnTo>
                  <a:cubicBezTo>
                    <a:pt x="7453" y="2028"/>
                    <a:pt x="5428" y="4"/>
                    <a:pt x="2931" y="0"/>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2" name="Google Shape;2172;p36"/>
            <p:cNvSpPr/>
            <p:nvPr/>
          </p:nvSpPr>
          <p:spPr>
            <a:xfrm>
              <a:off x="2470300" y="3079550"/>
              <a:ext cx="226400" cy="226350"/>
            </a:xfrm>
            <a:custGeom>
              <a:avLst/>
              <a:gdLst/>
              <a:ahLst/>
              <a:cxnLst/>
              <a:rect l="l" t="t" r="r" b="b"/>
              <a:pathLst>
                <a:path w="9056" h="9054" extrusionOk="0">
                  <a:moveTo>
                    <a:pt x="4528" y="9053"/>
                  </a:moveTo>
                  <a:cubicBezTo>
                    <a:pt x="7023" y="9053"/>
                    <a:pt x="9056" y="7020"/>
                    <a:pt x="9056" y="4528"/>
                  </a:cubicBezTo>
                  <a:cubicBezTo>
                    <a:pt x="9056" y="2033"/>
                    <a:pt x="7023" y="0"/>
                    <a:pt x="4528" y="0"/>
                  </a:cubicBezTo>
                  <a:cubicBezTo>
                    <a:pt x="2034" y="0"/>
                    <a:pt x="1" y="2033"/>
                    <a:pt x="1" y="4528"/>
                  </a:cubicBezTo>
                  <a:cubicBezTo>
                    <a:pt x="1" y="7020"/>
                    <a:pt x="2034" y="9053"/>
                    <a:pt x="4528" y="9053"/>
                  </a:cubicBezTo>
                </a:path>
              </a:pathLst>
            </a:custGeom>
            <a:solidFill>
              <a:srgbClr val="948FA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3" name="Google Shape;2173;p36"/>
            <p:cNvSpPr/>
            <p:nvPr/>
          </p:nvSpPr>
          <p:spPr>
            <a:xfrm>
              <a:off x="2622375" y="3086400"/>
              <a:ext cx="29250" cy="16025"/>
            </a:xfrm>
            <a:custGeom>
              <a:avLst/>
              <a:gdLst/>
              <a:ahLst/>
              <a:cxnLst/>
              <a:rect l="l" t="t" r="r" b="b"/>
              <a:pathLst>
                <a:path w="1170" h="641" extrusionOk="0">
                  <a:moveTo>
                    <a:pt x="0" y="0"/>
                  </a:moveTo>
                  <a:lnTo>
                    <a:pt x="0" y="2"/>
                  </a:lnTo>
                  <a:cubicBezTo>
                    <a:pt x="419" y="155"/>
                    <a:pt x="814" y="370"/>
                    <a:pt x="1170" y="641"/>
                  </a:cubicBezTo>
                  <a:lnTo>
                    <a:pt x="1170" y="637"/>
                  </a:lnTo>
                  <a:cubicBezTo>
                    <a:pt x="814" y="368"/>
                    <a:pt x="419" y="154"/>
                    <a:pt x="0"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4" name="Google Shape;2174;p36"/>
            <p:cNvSpPr/>
            <p:nvPr/>
          </p:nvSpPr>
          <p:spPr>
            <a:xfrm>
              <a:off x="2651600" y="3102350"/>
              <a:ext cx="19350" cy="18600"/>
            </a:xfrm>
            <a:custGeom>
              <a:avLst/>
              <a:gdLst/>
              <a:ahLst/>
              <a:cxnLst/>
              <a:rect l="l" t="t" r="r" b="b"/>
              <a:pathLst>
                <a:path w="774" h="744" extrusionOk="0">
                  <a:moveTo>
                    <a:pt x="1" y="1"/>
                  </a:moveTo>
                  <a:lnTo>
                    <a:pt x="1" y="3"/>
                  </a:lnTo>
                  <a:cubicBezTo>
                    <a:pt x="285" y="219"/>
                    <a:pt x="546" y="467"/>
                    <a:pt x="772" y="743"/>
                  </a:cubicBezTo>
                  <a:lnTo>
                    <a:pt x="774" y="743"/>
                  </a:lnTo>
                  <a:cubicBezTo>
                    <a:pt x="547" y="466"/>
                    <a:pt x="287" y="217"/>
                    <a:pt x="1" y="1"/>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5" name="Google Shape;2175;p36"/>
            <p:cNvSpPr/>
            <p:nvPr/>
          </p:nvSpPr>
          <p:spPr>
            <a:xfrm>
              <a:off x="2670900" y="3120875"/>
              <a:ext cx="18625" cy="32125"/>
            </a:xfrm>
            <a:custGeom>
              <a:avLst/>
              <a:gdLst/>
              <a:ahLst/>
              <a:cxnLst/>
              <a:rect l="l" t="t" r="r" b="b"/>
              <a:pathLst>
                <a:path w="745" h="1285" extrusionOk="0">
                  <a:moveTo>
                    <a:pt x="2" y="0"/>
                  </a:moveTo>
                  <a:lnTo>
                    <a:pt x="2" y="2"/>
                  </a:lnTo>
                  <a:lnTo>
                    <a:pt x="0" y="2"/>
                  </a:lnTo>
                  <a:cubicBezTo>
                    <a:pt x="317" y="385"/>
                    <a:pt x="569" y="819"/>
                    <a:pt x="744" y="1284"/>
                  </a:cubicBezTo>
                  <a:cubicBezTo>
                    <a:pt x="569" y="818"/>
                    <a:pt x="319" y="385"/>
                    <a:pt x="2"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6" name="Google Shape;2176;p36"/>
            <p:cNvSpPr/>
            <p:nvPr/>
          </p:nvSpPr>
          <p:spPr>
            <a:xfrm>
              <a:off x="2520450" y="3090375"/>
              <a:ext cx="174675" cy="124375"/>
            </a:xfrm>
            <a:custGeom>
              <a:avLst/>
              <a:gdLst/>
              <a:ahLst/>
              <a:cxnLst/>
              <a:rect l="l" t="t" r="r" b="b"/>
              <a:pathLst>
                <a:path w="6987" h="4975" extrusionOk="0">
                  <a:moveTo>
                    <a:pt x="592" y="0"/>
                  </a:moveTo>
                  <a:cubicBezTo>
                    <a:pt x="388" y="97"/>
                    <a:pt x="191" y="208"/>
                    <a:pt x="2" y="335"/>
                  </a:cubicBezTo>
                  <a:cubicBezTo>
                    <a:pt x="2" y="335"/>
                    <a:pt x="2" y="335"/>
                    <a:pt x="2" y="336"/>
                  </a:cubicBezTo>
                  <a:lnTo>
                    <a:pt x="2" y="336"/>
                  </a:lnTo>
                  <a:cubicBezTo>
                    <a:pt x="191" y="209"/>
                    <a:pt x="389" y="97"/>
                    <a:pt x="592" y="0"/>
                  </a:cubicBezTo>
                  <a:close/>
                  <a:moveTo>
                    <a:pt x="2" y="336"/>
                  </a:moveTo>
                  <a:lnTo>
                    <a:pt x="2" y="336"/>
                  </a:lnTo>
                  <a:cubicBezTo>
                    <a:pt x="2" y="336"/>
                    <a:pt x="1" y="336"/>
                    <a:pt x="1" y="337"/>
                  </a:cubicBezTo>
                  <a:cubicBezTo>
                    <a:pt x="2" y="337"/>
                    <a:pt x="2" y="336"/>
                    <a:pt x="2" y="336"/>
                  </a:cubicBezTo>
                  <a:close/>
                  <a:moveTo>
                    <a:pt x="6985" y="4851"/>
                  </a:moveTo>
                  <a:cubicBezTo>
                    <a:pt x="6983" y="4865"/>
                    <a:pt x="6981" y="4880"/>
                    <a:pt x="6979" y="4894"/>
                  </a:cubicBezTo>
                  <a:lnTo>
                    <a:pt x="6979" y="4894"/>
                  </a:lnTo>
                  <a:cubicBezTo>
                    <a:pt x="6982" y="4880"/>
                    <a:pt x="6985" y="4865"/>
                    <a:pt x="6987" y="4851"/>
                  </a:cubicBezTo>
                  <a:close/>
                  <a:moveTo>
                    <a:pt x="6979" y="4894"/>
                  </a:moveTo>
                  <a:cubicBezTo>
                    <a:pt x="6974" y="4922"/>
                    <a:pt x="6969" y="4948"/>
                    <a:pt x="6963" y="4975"/>
                  </a:cubicBezTo>
                  <a:lnTo>
                    <a:pt x="6965" y="4975"/>
                  </a:lnTo>
                  <a:cubicBezTo>
                    <a:pt x="6970" y="4948"/>
                    <a:pt x="6975" y="4922"/>
                    <a:pt x="6979" y="4894"/>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7" name="Google Shape;2177;p36"/>
            <p:cNvSpPr/>
            <p:nvPr/>
          </p:nvSpPr>
          <p:spPr>
            <a:xfrm>
              <a:off x="2510200" y="3079550"/>
              <a:ext cx="186550" cy="170325"/>
            </a:xfrm>
            <a:custGeom>
              <a:avLst/>
              <a:gdLst/>
              <a:ahLst/>
              <a:cxnLst/>
              <a:rect l="l" t="t" r="r" b="b"/>
              <a:pathLst>
                <a:path w="7462" h="6813" extrusionOk="0">
                  <a:moveTo>
                    <a:pt x="2940" y="0"/>
                  </a:moveTo>
                  <a:cubicBezTo>
                    <a:pt x="2938" y="0"/>
                    <a:pt x="2935" y="0"/>
                    <a:pt x="2932" y="0"/>
                  </a:cubicBezTo>
                  <a:lnTo>
                    <a:pt x="2932" y="2"/>
                  </a:lnTo>
                  <a:cubicBezTo>
                    <a:pt x="2929" y="2"/>
                    <a:pt x="2925" y="2"/>
                    <a:pt x="2921" y="2"/>
                  </a:cubicBezTo>
                  <a:cubicBezTo>
                    <a:pt x="2279" y="2"/>
                    <a:pt x="1643" y="140"/>
                    <a:pt x="1059" y="405"/>
                  </a:cubicBezTo>
                  <a:lnTo>
                    <a:pt x="1042" y="414"/>
                  </a:lnTo>
                  <a:lnTo>
                    <a:pt x="1005" y="431"/>
                  </a:lnTo>
                  <a:cubicBezTo>
                    <a:pt x="799" y="530"/>
                    <a:pt x="601" y="642"/>
                    <a:pt x="412" y="770"/>
                  </a:cubicBezTo>
                  <a:cubicBezTo>
                    <a:pt x="140" y="1337"/>
                    <a:pt x="0" y="1958"/>
                    <a:pt x="2" y="2588"/>
                  </a:cubicBezTo>
                  <a:cubicBezTo>
                    <a:pt x="2" y="4923"/>
                    <a:pt x="1892" y="6813"/>
                    <a:pt x="4227" y="6813"/>
                  </a:cubicBezTo>
                  <a:cubicBezTo>
                    <a:pt x="4229" y="6813"/>
                    <a:pt x="4231" y="6813"/>
                    <a:pt x="4233" y="6813"/>
                  </a:cubicBezTo>
                  <a:cubicBezTo>
                    <a:pt x="5432" y="6813"/>
                    <a:pt x="6574" y="6302"/>
                    <a:pt x="7375" y="5408"/>
                  </a:cubicBezTo>
                  <a:cubicBezTo>
                    <a:pt x="7383" y="5367"/>
                    <a:pt x="7390" y="5326"/>
                    <a:pt x="7397" y="5284"/>
                  </a:cubicBezTo>
                  <a:cubicBezTo>
                    <a:pt x="7440" y="5033"/>
                    <a:pt x="7460" y="4781"/>
                    <a:pt x="7460" y="4528"/>
                  </a:cubicBezTo>
                  <a:cubicBezTo>
                    <a:pt x="7462" y="3479"/>
                    <a:pt x="7097" y="2464"/>
                    <a:pt x="6430" y="1657"/>
                  </a:cubicBezTo>
                  <a:cubicBezTo>
                    <a:pt x="6202" y="1379"/>
                    <a:pt x="5943" y="1131"/>
                    <a:pt x="5657" y="915"/>
                  </a:cubicBezTo>
                  <a:cubicBezTo>
                    <a:pt x="4876" y="320"/>
                    <a:pt x="3920" y="0"/>
                    <a:pt x="2940" y="0"/>
                  </a:cubicBezTo>
                  <a:close/>
                </a:path>
              </a:pathLst>
            </a:custGeom>
            <a:solidFill>
              <a:srgbClr val="858193"/>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8" name="Google Shape;2178;p36"/>
            <p:cNvSpPr/>
            <p:nvPr/>
          </p:nvSpPr>
          <p:spPr>
            <a:xfrm>
              <a:off x="2465425" y="3354650"/>
              <a:ext cx="226350" cy="226325"/>
            </a:xfrm>
            <a:custGeom>
              <a:avLst/>
              <a:gdLst/>
              <a:ahLst/>
              <a:cxnLst/>
              <a:rect l="l" t="t" r="r" b="b"/>
              <a:pathLst>
                <a:path w="9054" h="9053" extrusionOk="0">
                  <a:moveTo>
                    <a:pt x="4528" y="9052"/>
                  </a:moveTo>
                  <a:cubicBezTo>
                    <a:pt x="7022" y="9052"/>
                    <a:pt x="9053" y="7019"/>
                    <a:pt x="9053" y="4525"/>
                  </a:cubicBezTo>
                  <a:cubicBezTo>
                    <a:pt x="9053" y="2032"/>
                    <a:pt x="7022" y="1"/>
                    <a:pt x="4528" y="1"/>
                  </a:cubicBezTo>
                  <a:cubicBezTo>
                    <a:pt x="2035" y="1"/>
                    <a:pt x="0" y="2032"/>
                    <a:pt x="0" y="4525"/>
                  </a:cubicBezTo>
                  <a:cubicBezTo>
                    <a:pt x="0" y="7019"/>
                    <a:pt x="2035" y="9052"/>
                    <a:pt x="4528" y="9052"/>
                  </a:cubicBezTo>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9" name="Google Shape;2179;p36"/>
            <p:cNvSpPr/>
            <p:nvPr/>
          </p:nvSpPr>
          <p:spPr>
            <a:xfrm>
              <a:off x="2578650" y="3354650"/>
              <a:ext cx="87400" cy="41375"/>
            </a:xfrm>
            <a:custGeom>
              <a:avLst/>
              <a:gdLst/>
              <a:ahLst/>
              <a:cxnLst/>
              <a:rect l="l" t="t" r="r" b="b"/>
              <a:pathLst>
                <a:path w="3496" h="1655" extrusionOk="0">
                  <a:moveTo>
                    <a:pt x="6" y="1"/>
                  </a:moveTo>
                  <a:cubicBezTo>
                    <a:pt x="4" y="1"/>
                    <a:pt x="2" y="1"/>
                    <a:pt x="0" y="1"/>
                  </a:cubicBezTo>
                  <a:cubicBezTo>
                    <a:pt x="1354" y="1"/>
                    <a:pt x="2636" y="607"/>
                    <a:pt x="3494" y="1654"/>
                  </a:cubicBezTo>
                  <a:lnTo>
                    <a:pt x="3496" y="1652"/>
                  </a:lnTo>
                  <a:cubicBezTo>
                    <a:pt x="2639" y="607"/>
                    <a:pt x="1358" y="1"/>
                    <a:pt x="6"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0" name="Google Shape;2180;p36"/>
            <p:cNvSpPr/>
            <p:nvPr/>
          </p:nvSpPr>
          <p:spPr>
            <a:xfrm>
              <a:off x="2665950" y="3395950"/>
              <a:ext cx="22450" cy="44425"/>
            </a:xfrm>
            <a:custGeom>
              <a:avLst/>
              <a:gdLst/>
              <a:ahLst/>
              <a:cxnLst/>
              <a:rect l="l" t="t" r="r" b="b"/>
              <a:pathLst>
                <a:path w="898" h="1777" extrusionOk="0">
                  <a:moveTo>
                    <a:pt x="4" y="0"/>
                  </a:moveTo>
                  <a:lnTo>
                    <a:pt x="1" y="2"/>
                  </a:lnTo>
                  <a:cubicBezTo>
                    <a:pt x="428" y="520"/>
                    <a:pt x="734" y="1126"/>
                    <a:pt x="898" y="1776"/>
                  </a:cubicBezTo>
                  <a:cubicBezTo>
                    <a:pt x="734" y="1124"/>
                    <a:pt x="430" y="518"/>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1" name="Google Shape;2181;p36"/>
            <p:cNvSpPr/>
            <p:nvPr/>
          </p:nvSpPr>
          <p:spPr>
            <a:xfrm>
              <a:off x="2515475" y="3355550"/>
              <a:ext cx="176300" cy="134275"/>
            </a:xfrm>
            <a:custGeom>
              <a:avLst/>
              <a:gdLst/>
              <a:ahLst/>
              <a:cxnLst/>
              <a:rect l="l" t="t" r="r" b="b"/>
              <a:pathLst>
                <a:path w="7052" h="5371" extrusionOk="0">
                  <a:moveTo>
                    <a:pt x="1950" y="0"/>
                  </a:moveTo>
                  <a:lnTo>
                    <a:pt x="1950" y="0"/>
                  </a:lnTo>
                  <a:cubicBezTo>
                    <a:pt x="1833" y="15"/>
                    <a:pt x="1717" y="35"/>
                    <a:pt x="1603" y="59"/>
                  </a:cubicBezTo>
                  <a:lnTo>
                    <a:pt x="1603" y="59"/>
                  </a:lnTo>
                  <a:cubicBezTo>
                    <a:pt x="1717" y="35"/>
                    <a:pt x="1833" y="15"/>
                    <a:pt x="1950" y="0"/>
                  </a:cubicBezTo>
                  <a:close/>
                  <a:moveTo>
                    <a:pt x="1603" y="59"/>
                  </a:moveTo>
                  <a:cubicBezTo>
                    <a:pt x="1032" y="177"/>
                    <a:pt x="489" y="405"/>
                    <a:pt x="4" y="729"/>
                  </a:cubicBezTo>
                  <a:cubicBezTo>
                    <a:pt x="4" y="733"/>
                    <a:pt x="1" y="734"/>
                    <a:pt x="1" y="736"/>
                  </a:cubicBezTo>
                  <a:cubicBezTo>
                    <a:pt x="487" y="407"/>
                    <a:pt x="1031" y="177"/>
                    <a:pt x="1603" y="59"/>
                  </a:cubicBezTo>
                  <a:close/>
                  <a:moveTo>
                    <a:pt x="7051" y="4489"/>
                  </a:moveTo>
                  <a:cubicBezTo>
                    <a:pt x="7051" y="4785"/>
                    <a:pt x="7022" y="5080"/>
                    <a:pt x="6965" y="5371"/>
                  </a:cubicBezTo>
                  <a:lnTo>
                    <a:pt x="6966" y="5371"/>
                  </a:lnTo>
                  <a:cubicBezTo>
                    <a:pt x="7022" y="5080"/>
                    <a:pt x="7051" y="4785"/>
                    <a:pt x="7051" y="4491"/>
                  </a:cubicBezTo>
                  <a:lnTo>
                    <a:pt x="7051" y="4489"/>
                  </a:ln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2" name="Google Shape;2182;p36"/>
            <p:cNvSpPr/>
            <p:nvPr/>
          </p:nvSpPr>
          <p:spPr>
            <a:xfrm>
              <a:off x="2505350" y="3354625"/>
              <a:ext cx="186475" cy="170275"/>
            </a:xfrm>
            <a:custGeom>
              <a:avLst/>
              <a:gdLst/>
              <a:ahLst/>
              <a:cxnLst/>
              <a:rect l="l" t="t" r="r" b="b"/>
              <a:pathLst>
                <a:path w="7459" h="6811" extrusionOk="0">
                  <a:moveTo>
                    <a:pt x="2932" y="0"/>
                  </a:moveTo>
                  <a:lnTo>
                    <a:pt x="2931" y="2"/>
                  </a:lnTo>
                  <a:lnTo>
                    <a:pt x="2835" y="2"/>
                  </a:lnTo>
                  <a:lnTo>
                    <a:pt x="2762" y="3"/>
                  </a:lnTo>
                  <a:lnTo>
                    <a:pt x="2755" y="3"/>
                  </a:lnTo>
                  <a:cubicBezTo>
                    <a:pt x="2731" y="3"/>
                    <a:pt x="2708" y="5"/>
                    <a:pt x="2685" y="7"/>
                  </a:cubicBezTo>
                  <a:lnTo>
                    <a:pt x="2657" y="9"/>
                  </a:lnTo>
                  <a:lnTo>
                    <a:pt x="2602" y="12"/>
                  </a:lnTo>
                  <a:lnTo>
                    <a:pt x="2565" y="15"/>
                  </a:lnTo>
                  <a:lnTo>
                    <a:pt x="2519" y="19"/>
                  </a:lnTo>
                  <a:lnTo>
                    <a:pt x="2478" y="22"/>
                  </a:lnTo>
                  <a:lnTo>
                    <a:pt x="2454" y="26"/>
                  </a:lnTo>
                  <a:cubicBezTo>
                    <a:pt x="2422" y="29"/>
                    <a:pt x="2389" y="32"/>
                    <a:pt x="2357" y="36"/>
                  </a:cubicBezTo>
                  <a:cubicBezTo>
                    <a:pt x="1659" y="126"/>
                    <a:pt x="991" y="378"/>
                    <a:pt x="407" y="771"/>
                  </a:cubicBezTo>
                  <a:cubicBezTo>
                    <a:pt x="138" y="1338"/>
                    <a:pt x="0" y="1958"/>
                    <a:pt x="0" y="2586"/>
                  </a:cubicBezTo>
                  <a:cubicBezTo>
                    <a:pt x="0" y="4921"/>
                    <a:pt x="1890" y="6811"/>
                    <a:pt x="4225" y="6811"/>
                  </a:cubicBezTo>
                  <a:cubicBezTo>
                    <a:pt x="4229" y="6811"/>
                    <a:pt x="4233" y="6811"/>
                    <a:pt x="4237" y="6811"/>
                  </a:cubicBezTo>
                  <a:cubicBezTo>
                    <a:pt x="5434" y="6811"/>
                    <a:pt x="6574" y="6299"/>
                    <a:pt x="7371" y="5406"/>
                  </a:cubicBezTo>
                  <a:cubicBezTo>
                    <a:pt x="7429" y="5117"/>
                    <a:pt x="7458" y="4822"/>
                    <a:pt x="7458" y="4526"/>
                  </a:cubicBezTo>
                  <a:cubicBezTo>
                    <a:pt x="7455" y="2028"/>
                    <a:pt x="5430" y="3"/>
                    <a:pt x="2932" y="0"/>
                  </a:cubicBezTo>
                  <a:close/>
                </a:path>
              </a:pathLst>
            </a:custGeom>
            <a:solidFill>
              <a:srgbClr val="E69B4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3" name="Google Shape;2183;p36"/>
            <p:cNvSpPr/>
            <p:nvPr/>
          </p:nvSpPr>
          <p:spPr>
            <a:xfrm>
              <a:off x="2460575" y="3629675"/>
              <a:ext cx="226350" cy="226375"/>
            </a:xfrm>
            <a:custGeom>
              <a:avLst/>
              <a:gdLst/>
              <a:ahLst/>
              <a:cxnLst/>
              <a:rect l="l" t="t" r="r" b="b"/>
              <a:pathLst>
                <a:path w="9054" h="9055" extrusionOk="0">
                  <a:moveTo>
                    <a:pt x="4526" y="9054"/>
                  </a:moveTo>
                  <a:cubicBezTo>
                    <a:pt x="7020" y="9054"/>
                    <a:pt x="9053" y="7019"/>
                    <a:pt x="9053" y="4527"/>
                  </a:cubicBezTo>
                  <a:cubicBezTo>
                    <a:pt x="9053" y="2032"/>
                    <a:pt x="7020" y="1"/>
                    <a:pt x="4526" y="1"/>
                  </a:cubicBezTo>
                  <a:cubicBezTo>
                    <a:pt x="2031" y="1"/>
                    <a:pt x="0" y="2034"/>
                    <a:pt x="0" y="4527"/>
                  </a:cubicBezTo>
                  <a:cubicBezTo>
                    <a:pt x="0" y="7018"/>
                    <a:pt x="2033" y="9054"/>
                    <a:pt x="4526" y="9054"/>
                  </a:cubicBezTo>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4" name="Google Shape;2184;p36"/>
            <p:cNvSpPr/>
            <p:nvPr/>
          </p:nvSpPr>
          <p:spPr>
            <a:xfrm>
              <a:off x="2573700" y="3629675"/>
              <a:ext cx="87475" cy="41400"/>
            </a:xfrm>
            <a:custGeom>
              <a:avLst/>
              <a:gdLst/>
              <a:ahLst/>
              <a:cxnLst/>
              <a:rect l="l" t="t" r="r" b="b"/>
              <a:pathLst>
                <a:path w="3499" h="1656" extrusionOk="0">
                  <a:moveTo>
                    <a:pt x="7" y="1"/>
                  </a:moveTo>
                  <a:cubicBezTo>
                    <a:pt x="5" y="1"/>
                    <a:pt x="3" y="1"/>
                    <a:pt x="1" y="1"/>
                  </a:cubicBezTo>
                  <a:cubicBezTo>
                    <a:pt x="1354" y="1"/>
                    <a:pt x="2638" y="609"/>
                    <a:pt x="3496" y="1656"/>
                  </a:cubicBezTo>
                  <a:lnTo>
                    <a:pt x="3498" y="1654"/>
                  </a:lnTo>
                  <a:cubicBezTo>
                    <a:pt x="2641" y="609"/>
                    <a:pt x="1360" y="1"/>
                    <a:pt x="7"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5" name="Google Shape;2185;p36"/>
            <p:cNvSpPr/>
            <p:nvPr/>
          </p:nvSpPr>
          <p:spPr>
            <a:xfrm>
              <a:off x="2661100" y="3671050"/>
              <a:ext cx="17900" cy="30300"/>
            </a:xfrm>
            <a:custGeom>
              <a:avLst/>
              <a:gdLst/>
              <a:ahLst/>
              <a:cxnLst/>
              <a:rect l="l" t="t" r="r" b="b"/>
              <a:pathLst>
                <a:path w="716" h="1212" extrusionOk="0">
                  <a:moveTo>
                    <a:pt x="0" y="1"/>
                  </a:moveTo>
                  <a:cubicBezTo>
                    <a:pt x="300" y="365"/>
                    <a:pt x="542" y="774"/>
                    <a:pt x="716" y="1212"/>
                  </a:cubicBezTo>
                  <a:cubicBezTo>
                    <a:pt x="544" y="774"/>
                    <a:pt x="302" y="364"/>
                    <a:pt x="2" y="1"/>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6" name="Google Shape;2186;p36"/>
            <p:cNvSpPr/>
            <p:nvPr/>
          </p:nvSpPr>
          <p:spPr>
            <a:xfrm>
              <a:off x="2510575" y="3630150"/>
              <a:ext cx="52975" cy="18875"/>
            </a:xfrm>
            <a:custGeom>
              <a:avLst/>
              <a:gdLst/>
              <a:ahLst/>
              <a:cxnLst/>
              <a:rect l="l" t="t" r="r" b="b"/>
              <a:pathLst>
                <a:path w="2119" h="755" extrusionOk="0">
                  <a:moveTo>
                    <a:pt x="2119" y="1"/>
                  </a:moveTo>
                  <a:lnTo>
                    <a:pt x="2119" y="1"/>
                  </a:lnTo>
                  <a:cubicBezTo>
                    <a:pt x="1363" y="67"/>
                    <a:pt x="636" y="324"/>
                    <a:pt x="4" y="748"/>
                  </a:cubicBezTo>
                  <a:cubicBezTo>
                    <a:pt x="4" y="750"/>
                    <a:pt x="2" y="753"/>
                    <a:pt x="1" y="755"/>
                  </a:cubicBezTo>
                  <a:cubicBezTo>
                    <a:pt x="632" y="328"/>
                    <a:pt x="1361" y="69"/>
                    <a:pt x="2119" y="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7" name="Google Shape;2187;p36"/>
            <p:cNvSpPr/>
            <p:nvPr/>
          </p:nvSpPr>
          <p:spPr>
            <a:xfrm>
              <a:off x="2487900" y="3629675"/>
              <a:ext cx="198975" cy="170500"/>
            </a:xfrm>
            <a:custGeom>
              <a:avLst/>
              <a:gdLst/>
              <a:ahLst/>
              <a:cxnLst/>
              <a:rect l="l" t="t" r="r" b="b"/>
              <a:pathLst>
                <a:path w="7959" h="6820" extrusionOk="0">
                  <a:moveTo>
                    <a:pt x="3334" y="1"/>
                  </a:moveTo>
                  <a:cubicBezTo>
                    <a:pt x="3310" y="1"/>
                    <a:pt x="3288" y="3"/>
                    <a:pt x="3264" y="3"/>
                  </a:cubicBezTo>
                  <a:lnTo>
                    <a:pt x="3249" y="3"/>
                  </a:lnTo>
                  <a:lnTo>
                    <a:pt x="3188" y="6"/>
                  </a:lnTo>
                  <a:lnTo>
                    <a:pt x="3154" y="8"/>
                  </a:lnTo>
                  <a:lnTo>
                    <a:pt x="3116" y="11"/>
                  </a:lnTo>
                  <a:cubicBezTo>
                    <a:pt x="3089" y="13"/>
                    <a:pt x="3063" y="15"/>
                    <a:pt x="3038" y="16"/>
                  </a:cubicBezTo>
                  <a:lnTo>
                    <a:pt x="3026" y="18"/>
                  </a:lnTo>
                  <a:cubicBezTo>
                    <a:pt x="2266" y="86"/>
                    <a:pt x="1538" y="345"/>
                    <a:pt x="906" y="772"/>
                  </a:cubicBezTo>
                  <a:cubicBezTo>
                    <a:pt x="0" y="2671"/>
                    <a:pt x="628" y="4946"/>
                    <a:pt x="2379" y="6112"/>
                  </a:cubicBezTo>
                  <a:cubicBezTo>
                    <a:pt x="3095" y="6588"/>
                    <a:pt x="3910" y="6819"/>
                    <a:pt x="4718" y="6819"/>
                  </a:cubicBezTo>
                  <a:cubicBezTo>
                    <a:pt x="5888" y="6819"/>
                    <a:pt x="7045" y="6335"/>
                    <a:pt x="7873" y="5407"/>
                  </a:cubicBezTo>
                  <a:cubicBezTo>
                    <a:pt x="7930" y="5118"/>
                    <a:pt x="7959" y="4823"/>
                    <a:pt x="7959" y="4528"/>
                  </a:cubicBezTo>
                  <a:cubicBezTo>
                    <a:pt x="7955" y="2031"/>
                    <a:pt x="5932" y="4"/>
                    <a:pt x="3433" y="1"/>
                  </a:cubicBezTo>
                  <a:close/>
                </a:path>
              </a:pathLst>
            </a:custGeom>
            <a:solidFill>
              <a:srgbClr val="E6335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8" name="Google Shape;2188;p36"/>
            <p:cNvSpPr/>
            <p:nvPr/>
          </p:nvSpPr>
          <p:spPr>
            <a:xfrm>
              <a:off x="2455575" y="3904800"/>
              <a:ext cx="226400" cy="226325"/>
            </a:xfrm>
            <a:custGeom>
              <a:avLst/>
              <a:gdLst/>
              <a:ahLst/>
              <a:cxnLst/>
              <a:rect l="l" t="t" r="r" b="b"/>
              <a:pathLst>
                <a:path w="9056" h="9053" extrusionOk="0">
                  <a:moveTo>
                    <a:pt x="4528" y="9050"/>
                  </a:moveTo>
                  <a:cubicBezTo>
                    <a:pt x="7023" y="9050"/>
                    <a:pt x="9056" y="7017"/>
                    <a:pt x="9056" y="4525"/>
                  </a:cubicBezTo>
                  <a:cubicBezTo>
                    <a:pt x="9056" y="2030"/>
                    <a:pt x="7023" y="0"/>
                    <a:pt x="4528" y="0"/>
                  </a:cubicBezTo>
                  <a:cubicBezTo>
                    <a:pt x="2036" y="0"/>
                    <a:pt x="1" y="2033"/>
                    <a:pt x="1" y="4525"/>
                  </a:cubicBezTo>
                  <a:cubicBezTo>
                    <a:pt x="1" y="7017"/>
                    <a:pt x="2037" y="9052"/>
                    <a:pt x="4528" y="9052"/>
                  </a:cubicBezTo>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9" name="Google Shape;2189;p36"/>
            <p:cNvSpPr/>
            <p:nvPr/>
          </p:nvSpPr>
          <p:spPr>
            <a:xfrm>
              <a:off x="2568775" y="3904800"/>
              <a:ext cx="87500" cy="41400"/>
            </a:xfrm>
            <a:custGeom>
              <a:avLst/>
              <a:gdLst/>
              <a:ahLst/>
              <a:cxnLst/>
              <a:rect l="l" t="t" r="r" b="b"/>
              <a:pathLst>
                <a:path w="3500" h="1656" extrusionOk="0">
                  <a:moveTo>
                    <a:pt x="6" y="0"/>
                  </a:moveTo>
                  <a:cubicBezTo>
                    <a:pt x="4" y="0"/>
                    <a:pt x="2" y="0"/>
                    <a:pt x="0" y="0"/>
                  </a:cubicBezTo>
                  <a:cubicBezTo>
                    <a:pt x="1356" y="0"/>
                    <a:pt x="2638" y="608"/>
                    <a:pt x="3496" y="1655"/>
                  </a:cubicBezTo>
                  <a:lnTo>
                    <a:pt x="3499" y="1654"/>
                  </a:lnTo>
                  <a:cubicBezTo>
                    <a:pt x="2642" y="606"/>
                    <a:pt x="1359" y="0"/>
                    <a:pt x="6" y="0"/>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0" name="Google Shape;2190;p36"/>
            <p:cNvSpPr/>
            <p:nvPr/>
          </p:nvSpPr>
          <p:spPr>
            <a:xfrm>
              <a:off x="2656150" y="3946100"/>
              <a:ext cx="22475" cy="44400"/>
            </a:xfrm>
            <a:custGeom>
              <a:avLst/>
              <a:gdLst/>
              <a:ahLst/>
              <a:cxnLst/>
              <a:rect l="l" t="t" r="r" b="b"/>
              <a:pathLst>
                <a:path w="899" h="1776" extrusionOk="0">
                  <a:moveTo>
                    <a:pt x="4" y="0"/>
                  </a:moveTo>
                  <a:lnTo>
                    <a:pt x="1" y="2"/>
                  </a:lnTo>
                  <a:cubicBezTo>
                    <a:pt x="428" y="519"/>
                    <a:pt x="735" y="1126"/>
                    <a:pt x="898" y="1776"/>
                  </a:cubicBezTo>
                  <a:cubicBezTo>
                    <a:pt x="735" y="1126"/>
                    <a:pt x="430" y="519"/>
                    <a:pt x="4" y="0"/>
                  </a:cubicBez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1" name="Google Shape;2191;p36"/>
            <p:cNvSpPr/>
            <p:nvPr/>
          </p:nvSpPr>
          <p:spPr>
            <a:xfrm>
              <a:off x="2505725" y="3905350"/>
              <a:ext cx="176225" cy="134575"/>
            </a:xfrm>
            <a:custGeom>
              <a:avLst/>
              <a:gdLst/>
              <a:ahLst/>
              <a:cxnLst/>
              <a:rect l="l" t="t" r="r" b="b"/>
              <a:pathLst>
                <a:path w="7049" h="5383" extrusionOk="0">
                  <a:moveTo>
                    <a:pt x="2056" y="1"/>
                  </a:moveTo>
                  <a:lnTo>
                    <a:pt x="2056" y="1"/>
                  </a:lnTo>
                  <a:cubicBezTo>
                    <a:pt x="1320" y="76"/>
                    <a:pt x="615" y="331"/>
                    <a:pt x="2" y="743"/>
                  </a:cubicBezTo>
                  <a:cubicBezTo>
                    <a:pt x="2" y="745"/>
                    <a:pt x="1" y="746"/>
                    <a:pt x="1" y="748"/>
                  </a:cubicBezTo>
                  <a:cubicBezTo>
                    <a:pt x="614" y="334"/>
                    <a:pt x="1319" y="77"/>
                    <a:pt x="2056" y="1"/>
                  </a:cubicBezTo>
                  <a:close/>
                  <a:moveTo>
                    <a:pt x="7048" y="4503"/>
                  </a:moveTo>
                  <a:cubicBezTo>
                    <a:pt x="7048" y="4503"/>
                    <a:pt x="7048" y="4504"/>
                    <a:pt x="7048" y="4504"/>
                  </a:cubicBezTo>
                  <a:lnTo>
                    <a:pt x="7048" y="4504"/>
                  </a:lnTo>
                  <a:lnTo>
                    <a:pt x="7048" y="4503"/>
                  </a:lnTo>
                  <a:close/>
                  <a:moveTo>
                    <a:pt x="7048" y="4505"/>
                  </a:moveTo>
                  <a:cubicBezTo>
                    <a:pt x="7048" y="4561"/>
                    <a:pt x="7048" y="4616"/>
                    <a:pt x="7045" y="4670"/>
                  </a:cubicBezTo>
                  <a:lnTo>
                    <a:pt x="7045" y="4670"/>
                  </a:lnTo>
                  <a:cubicBezTo>
                    <a:pt x="7048" y="4616"/>
                    <a:pt x="7048" y="4560"/>
                    <a:pt x="7048" y="4505"/>
                  </a:cubicBezTo>
                  <a:close/>
                  <a:moveTo>
                    <a:pt x="7009" y="5100"/>
                  </a:moveTo>
                  <a:cubicBezTo>
                    <a:pt x="7009" y="5109"/>
                    <a:pt x="7006" y="5116"/>
                    <a:pt x="7006" y="5124"/>
                  </a:cubicBezTo>
                  <a:cubicBezTo>
                    <a:pt x="7007" y="5116"/>
                    <a:pt x="7009" y="5109"/>
                    <a:pt x="7009" y="5100"/>
                  </a:cubicBezTo>
                  <a:close/>
                  <a:moveTo>
                    <a:pt x="7004" y="5145"/>
                  </a:moveTo>
                  <a:lnTo>
                    <a:pt x="7004" y="5145"/>
                  </a:lnTo>
                  <a:cubicBezTo>
                    <a:pt x="6992" y="5225"/>
                    <a:pt x="6978" y="5303"/>
                    <a:pt x="6963" y="5381"/>
                  </a:cubicBezTo>
                  <a:lnTo>
                    <a:pt x="6963" y="5383"/>
                  </a:lnTo>
                  <a:cubicBezTo>
                    <a:pt x="6978" y="5305"/>
                    <a:pt x="6992" y="5225"/>
                    <a:pt x="7004" y="5145"/>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2" name="Google Shape;2192;p36"/>
            <p:cNvSpPr/>
            <p:nvPr/>
          </p:nvSpPr>
          <p:spPr>
            <a:xfrm>
              <a:off x="2483050" y="3904750"/>
              <a:ext cx="198900" cy="170450"/>
            </a:xfrm>
            <a:custGeom>
              <a:avLst/>
              <a:gdLst/>
              <a:ahLst/>
              <a:cxnLst/>
              <a:rect l="l" t="t" r="r" b="b"/>
              <a:pathLst>
                <a:path w="7956" h="6818" extrusionOk="0">
                  <a:moveTo>
                    <a:pt x="3428" y="1"/>
                  </a:moveTo>
                  <a:lnTo>
                    <a:pt x="3429" y="2"/>
                  </a:lnTo>
                  <a:lnTo>
                    <a:pt x="3332" y="2"/>
                  </a:lnTo>
                  <a:cubicBezTo>
                    <a:pt x="3308" y="2"/>
                    <a:pt x="3283" y="2"/>
                    <a:pt x="3259" y="4"/>
                  </a:cubicBezTo>
                  <a:lnTo>
                    <a:pt x="3251" y="4"/>
                  </a:lnTo>
                  <a:cubicBezTo>
                    <a:pt x="3228" y="4"/>
                    <a:pt x="3206" y="6"/>
                    <a:pt x="3184" y="8"/>
                  </a:cubicBezTo>
                  <a:lnTo>
                    <a:pt x="3153" y="9"/>
                  </a:lnTo>
                  <a:lnTo>
                    <a:pt x="3106" y="11"/>
                  </a:lnTo>
                  <a:lnTo>
                    <a:pt x="3050" y="16"/>
                  </a:lnTo>
                  <a:lnTo>
                    <a:pt x="3019" y="18"/>
                  </a:lnTo>
                  <a:cubicBezTo>
                    <a:pt x="3004" y="19"/>
                    <a:pt x="2987" y="21"/>
                    <a:pt x="2971" y="23"/>
                  </a:cubicBezTo>
                  <a:lnTo>
                    <a:pt x="2963" y="23"/>
                  </a:lnTo>
                  <a:cubicBezTo>
                    <a:pt x="2226" y="100"/>
                    <a:pt x="1521" y="357"/>
                    <a:pt x="908" y="770"/>
                  </a:cubicBezTo>
                  <a:cubicBezTo>
                    <a:pt x="0" y="2669"/>
                    <a:pt x="627" y="4944"/>
                    <a:pt x="2377" y="6110"/>
                  </a:cubicBezTo>
                  <a:cubicBezTo>
                    <a:pt x="3093" y="6586"/>
                    <a:pt x="3908" y="6818"/>
                    <a:pt x="4716" y="6818"/>
                  </a:cubicBezTo>
                  <a:cubicBezTo>
                    <a:pt x="5885" y="6818"/>
                    <a:pt x="7042" y="6334"/>
                    <a:pt x="7870" y="5409"/>
                  </a:cubicBezTo>
                  <a:cubicBezTo>
                    <a:pt x="7885" y="5329"/>
                    <a:pt x="7899" y="5248"/>
                    <a:pt x="7911" y="5168"/>
                  </a:cubicBezTo>
                  <a:cubicBezTo>
                    <a:pt x="7913" y="5162"/>
                    <a:pt x="7913" y="5155"/>
                    <a:pt x="7914" y="5150"/>
                  </a:cubicBezTo>
                  <a:cubicBezTo>
                    <a:pt x="7914" y="5143"/>
                    <a:pt x="7916" y="5133"/>
                    <a:pt x="7918" y="5124"/>
                  </a:cubicBezTo>
                  <a:cubicBezTo>
                    <a:pt x="7919" y="5112"/>
                    <a:pt x="7921" y="5099"/>
                    <a:pt x="7923" y="5087"/>
                  </a:cubicBezTo>
                  <a:lnTo>
                    <a:pt x="7923" y="5080"/>
                  </a:lnTo>
                  <a:cubicBezTo>
                    <a:pt x="7935" y="4973"/>
                    <a:pt x="7945" y="4864"/>
                    <a:pt x="7950" y="4755"/>
                  </a:cubicBezTo>
                  <a:lnTo>
                    <a:pt x="7950" y="4727"/>
                  </a:lnTo>
                  <a:lnTo>
                    <a:pt x="7950" y="4700"/>
                  </a:lnTo>
                  <a:cubicBezTo>
                    <a:pt x="7953" y="4642"/>
                    <a:pt x="7955" y="4586"/>
                    <a:pt x="7955" y="4528"/>
                  </a:cubicBezTo>
                  <a:cubicBezTo>
                    <a:pt x="7955" y="4404"/>
                    <a:pt x="7950" y="4283"/>
                    <a:pt x="7940" y="4162"/>
                  </a:cubicBezTo>
                  <a:cubicBezTo>
                    <a:pt x="7744" y="1814"/>
                    <a:pt x="5784" y="6"/>
                    <a:pt x="3428"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3" name="Google Shape;2193;p36"/>
            <p:cNvSpPr/>
            <p:nvPr/>
          </p:nvSpPr>
          <p:spPr>
            <a:xfrm>
              <a:off x="2450725" y="4179825"/>
              <a:ext cx="226350" cy="226325"/>
            </a:xfrm>
            <a:custGeom>
              <a:avLst/>
              <a:gdLst/>
              <a:ahLst/>
              <a:cxnLst/>
              <a:rect l="l" t="t" r="r" b="b"/>
              <a:pathLst>
                <a:path w="9054" h="9053" extrusionOk="0">
                  <a:moveTo>
                    <a:pt x="4527" y="9052"/>
                  </a:moveTo>
                  <a:cubicBezTo>
                    <a:pt x="7021" y="9052"/>
                    <a:pt x="9054" y="7019"/>
                    <a:pt x="9054" y="4528"/>
                  </a:cubicBezTo>
                  <a:cubicBezTo>
                    <a:pt x="9054" y="2035"/>
                    <a:pt x="7021" y="1"/>
                    <a:pt x="4527" y="1"/>
                  </a:cubicBezTo>
                  <a:cubicBezTo>
                    <a:pt x="2034" y="1"/>
                    <a:pt x="1" y="2034"/>
                    <a:pt x="1" y="4528"/>
                  </a:cubicBezTo>
                  <a:cubicBezTo>
                    <a:pt x="1" y="7021"/>
                    <a:pt x="2034" y="9052"/>
                    <a:pt x="4527" y="9052"/>
                  </a:cubicBez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4" name="Google Shape;2194;p36"/>
            <p:cNvSpPr/>
            <p:nvPr/>
          </p:nvSpPr>
          <p:spPr>
            <a:xfrm>
              <a:off x="2563925" y="4179825"/>
              <a:ext cx="113150" cy="113175"/>
            </a:xfrm>
            <a:custGeom>
              <a:avLst/>
              <a:gdLst/>
              <a:ahLst/>
              <a:cxnLst/>
              <a:rect l="l" t="t" r="r" b="b"/>
              <a:pathLst>
                <a:path w="4526" h="4527" extrusionOk="0">
                  <a:moveTo>
                    <a:pt x="6" y="1"/>
                  </a:moveTo>
                  <a:cubicBezTo>
                    <a:pt x="4" y="1"/>
                    <a:pt x="2" y="1"/>
                    <a:pt x="0" y="1"/>
                  </a:cubicBezTo>
                  <a:cubicBezTo>
                    <a:pt x="1354" y="1"/>
                    <a:pt x="2636" y="609"/>
                    <a:pt x="3496" y="1656"/>
                  </a:cubicBezTo>
                  <a:lnTo>
                    <a:pt x="3499" y="1654"/>
                  </a:lnTo>
                  <a:cubicBezTo>
                    <a:pt x="2641" y="607"/>
                    <a:pt x="1359" y="1"/>
                    <a:pt x="6" y="1"/>
                  </a:cubicBezTo>
                  <a:close/>
                  <a:moveTo>
                    <a:pt x="4391" y="3426"/>
                  </a:moveTo>
                  <a:lnTo>
                    <a:pt x="4391" y="3428"/>
                  </a:lnTo>
                  <a:cubicBezTo>
                    <a:pt x="4482" y="3787"/>
                    <a:pt x="4526" y="4157"/>
                    <a:pt x="4526" y="4526"/>
                  </a:cubicBezTo>
                  <a:cubicBezTo>
                    <a:pt x="4526" y="4155"/>
                    <a:pt x="4482" y="3787"/>
                    <a:pt x="4391" y="3426"/>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5" name="Google Shape;2195;p36"/>
            <p:cNvSpPr/>
            <p:nvPr/>
          </p:nvSpPr>
          <p:spPr>
            <a:xfrm>
              <a:off x="2651275" y="4221150"/>
              <a:ext cx="22450" cy="44400"/>
            </a:xfrm>
            <a:custGeom>
              <a:avLst/>
              <a:gdLst/>
              <a:ahLst/>
              <a:cxnLst/>
              <a:rect l="l" t="t" r="r" b="b"/>
              <a:pathLst>
                <a:path w="898" h="1776" extrusionOk="0">
                  <a:moveTo>
                    <a:pt x="4" y="1"/>
                  </a:moveTo>
                  <a:lnTo>
                    <a:pt x="0" y="3"/>
                  </a:lnTo>
                  <a:cubicBezTo>
                    <a:pt x="428" y="520"/>
                    <a:pt x="732" y="1125"/>
                    <a:pt x="897" y="1775"/>
                  </a:cubicBezTo>
                  <a:cubicBezTo>
                    <a:pt x="734" y="1125"/>
                    <a:pt x="429" y="519"/>
                    <a:pt x="4" y="3"/>
                  </a:cubicBezTo>
                  <a:lnTo>
                    <a:pt x="4" y="1"/>
                  </a:lnTo>
                  <a:close/>
                </a:path>
              </a:pathLst>
            </a:custGeom>
            <a:solidFill>
              <a:srgbClr val="30284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6" name="Google Shape;2196;p36"/>
            <p:cNvSpPr/>
            <p:nvPr/>
          </p:nvSpPr>
          <p:spPr>
            <a:xfrm>
              <a:off x="2500800" y="4180425"/>
              <a:ext cx="175050" cy="134625"/>
            </a:xfrm>
            <a:custGeom>
              <a:avLst/>
              <a:gdLst/>
              <a:ahLst/>
              <a:cxnLst/>
              <a:rect l="l" t="t" r="r" b="b"/>
              <a:pathLst>
                <a:path w="7002" h="5385" extrusionOk="0">
                  <a:moveTo>
                    <a:pt x="2047" y="0"/>
                  </a:moveTo>
                  <a:cubicBezTo>
                    <a:pt x="1316" y="77"/>
                    <a:pt x="613" y="333"/>
                    <a:pt x="4" y="743"/>
                  </a:cubicBezTo>
                  <a:cubicBezTo>
                    <a:pt x="4" y="745"/>
                    <a:pt x="2" y="746"/>
                    <a:pt x="0" y="748"/>
                  </a:cubicBezTo>
                  <a:cubicBezTo>
                    <a:pt x="611" y="334"/>
                    <a:pt x="1315" y="79"/>
                    <a:pt x="2047" y="0"/>
                  </a:cubicBezTo>
                  <a:close/>
                  <a:moveTo>
                    <a:pt x="7002" y="5160"/>
                  </a:moveTo>
                  <a:lnTo>
                    <a:pt x="7002" y="5160"/>
                  </a:lnTo>
                  <a:cubicBezTo>
                    <a:pt x="7000" y="5166"/>
                    <a:pt x="7000" y="5172"/>
                    <a:pt x="7000" y="5177"/>
                  </a:cubicBezTo>
                  <a:cubicBezTo>
                    <a:pt x="7000" y="5172"/>
                    <a:pt x="7002" y="5166"/>
                    <a:pt x="7002" y="5160"/>
                  </a:cubicBezTo>
                  <a:close/>
                  <a:moveTo>
                    <a:pt x="6995" y="5201"/>
                  </a:moveTo>
                  <a:cubicBezTo>
                    <a:pt x="6985" y="5262"/>
                    <a:pt x="6976" y="5323"/>
                    <a:pt x="6964" y="5383"/>
                  </a:cubicBezTo>
                  <a:lnTo>
                    <a:pt x="6964" y="5384"/>
                  </a:lnTo>
                  <a:cubicBezTo>
                    <a:pt x="6976" y="5323"/>
                    <a:pt x="6986" y="5262"/>
                    <a:pt x="6997" y="5201"/>
                  </a:cubicBezTo>
                  <a:close/>
                </a:path>
              </a:pathLst>
            </a:custGeom>
            <a:solidFill>
              <a:srgbClr val="E6E6E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7" name="Google Shape;2197;p36"/>
            <p:cNvSpPr/>
            <p:nvPr/>
          </p:nvSpPr>
          <p:spPr>
            <a:xfrm>
              <a:off x="2490625" y="4179775"/>
              <a:ext cx="186450" cy="170400"/>
            </a:xfrm>
            <a:custGeom>
              <a:avLst/>
              <a:gdLst/>
              <a:ahLst/>
              <a:cxnLst/>
              <a:rect l="l" t="t" r="r" b="b"/>
              <a:pathLst>
                <a:path w="7458" h="6816" extrusionOk="0">
                  <a:moveTo>
                    <a:pt x="2932" y="1"/>
                  </a:moveTo>
                  <a:lnTo>
                    <a:pt x="2931" y="3"/>
                  </a:lnTo>
                  <a:lnTo>
                    <a:pt x="2833" y="3"/>
                  </a:lnTo>
                  <a:lnTo>
                    <a:pt x="2760" y="4"/>
                  </a:lnTo>
                  <a:lnTo>
                    <a:pt x="2755" y="4"/>
                  </a:lnTo>
                  <a:cubicBezTo>
                    <a:pt x="2731" y="4"/>
                    <a:pt x="2707" y="6"/>
                    <a:pt x="2684" y="8"/>
                  </a:cubicBezTo>
                  <a:lnTo>
                    <a:pt x="2656" y="9"/>
                  </a:lnTo>
                  <a:lnTo>
                    <a:pt x="2604" y="13"/>
                  </a:lnTo>
                  <a:lnTo>
                    <a:pt x="2559" y="16"/>
                  </a:lnTo>
                  <a:lnTo>
                    <a:pt x="2518" y="20"/>
                  </a:lnTo>
                  <a:lnTo>
                    <a:pt x="2476" y="23"/>
                  </a:lnTo>
                  <a:lnTo>
                    <a:pt x="2455" y="26"/>
                  </a:lnTo>
                  <a:cubicBezTo>
                    <a:pt x="1723" y="103"/>
                    <a:pt x="1020" y="360"/>
                    <a:pt x="409" y="772"/>
                  </a:cubicBezTo>
                  <a:cubicBezTo>
                    <a:pt x="138" y="1339"/>
                    <a:pt x="0" y="1961"/>
                    <a:pt x="2" y="2589"/>
                  </a:cubicBezTo>
                  <a:cubicBezTo>
                    <a:pt x="2" y="4923"/>
                    <a:pt x="1890" y="6815"/>
                    <a:pt x="4225" y="6815"/>
                  </a:cubicBezTo>
                  <a:cubicBezTo>
                    <a:pt x="5425" y="6815"/>
                    <a:pt x="6571" y="6304"/>
                    <a:pt x="7373" y="5410"/>
                  </a:cubicBezTo>
                  <a:cubicBezTo>
                    <a:pt x="7385" y="5349"/>
                    <a:pt x="7395" y="5288"/>
                    <a:pt x="7405" y="5227"/>
                  </a:cubicBezTo>
                  <a:cubicBezTo>
                    <a:pt x="7405" y="5218"/>
                    <a:pt x="7407" y="5210"/>
                    <a:pt x="7409" y="5201"/>
                  </a:cubicBezTo>
                  <a:cubicBezTo>
                    <a:pt x="7410" y="5194"/>
                    <a:pt x="7410" y="5191"/>
                    <a:pt x="7412" y="5186"/>
                  </a:cubicBezTo>
                  <a:cubicBezTo>
                    <a:pt x="7439" y="4986"/>
                    <a:pt x="7456" y="4786"/>
                    <a:pt x="7458" y="4586"/>
                  </a:cubicBezTo>
                  <a:lnTo>
                    <a:pt x="7458" y="4528"/>
                  </a:lnTo>
                  <a:cubicBezTo>
                    <a:pt x="7455" y="2031"/>
                    <a:pt x="5430" y="6"/>
                    <a:pt x="2932" y="1"/>
                  </a:cubicBezTo>
                  <a:close/>
                </a:path>
              </a:pathLst>
            </a:custGeom>
            <a:solidFill>
              <a:srgbClr val="0D469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8" name="Google Shape;2198;p36"/>
            <p:cNvSpPr/>
            <p:nvPr/>
          </p:nvSpPr>
          <p:spPr>
            <a:xfrm>
              <a:off x="2339575" y="4276850"/>
              <a:ext cx="235400" cy="139725"/>
            </a:xfrm>
            <a:custGeom>
              <a:avLst/>
              <a:gdLst/>
              <a:ahLst/>
              <a:cxnLst/>
              <a:rect l="l" t="t" r="r" b="b"/>
              <a:pathLst>
                <a:path w="9416" h="5589" extrusionOk="0">
                  <a:moveTo>
                    <a:pt x="8281" y="1"/>
                  </a:moveTo>
                  <a:cubicBezTo>
                    <a:pt x="8131" y="1"/>
                    <a:pt x="7979" y="35"/>
                    <a:pt x="7835" y="107"/>
                  </a:cubicBezTo>
                  <a:lnTo>
                    <a:pt x="687" y="3709"/>
                  </a:lnTo>
                  <a:cubicBezTo>
                    <a:pt x="197" y="3955"/>
                    <a:pt x="1" y="4551"/>
                    <a:pt x="248" y="5042"/>
                  </a:cubicBezTo>
                  <a:cubicBezTo>
                    <a:pt x="423" y="5389"/>
                    <a:pt x="772" y="5588"/>
                    <a:pt x="1136" y="5588"/>
                  </a:cubicBezTo>
                  <a:cubicBezTo>
                    <a:pt x="1286" y="5588"/>
                    <a:pt x="1438" y="5554"/>
                    <a:pt x="1581" y="5483"/>
                  </a:cubicBezTo>
                  <a:lnTo>
                    <a:pt x="8729" y="1882"/>
                  </a:lnTo>
                  <a:cubicBezTo>
                    <a:pt x="9219" y="1635"/>
                    <a:pt x="9415" y="1037"/>
                    <a:pt x="9168" y="547"/>
                  </a:cubicBezTo>
                  <a:cubicBezTo>
                    <a:pt x="8994"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9" name="Google Shape;2199;p36"/>
            <p:cNvSpPr/>
            <p:nvPr/>
          </p:nvSpPr>
          <p:spPr>
            <a:xfrm>
              <a:off x="2339575" y="4004250"/>
              <a:ext cx="235400" cy="139700"/>
            </a:xfrm>
            <a:custGeom>
              <a:avLst/>
              <a:gdLst/>
              <a:ahLst/>
              <a:cxnLst/>
              <a:rect l="l" t="t" r="r" b="b"/>
              <a:pathLst>
                <a:path w="9416" h="5588" extrusionOk="0">
                  <a:moveTo>
                    <a:pt x="8281" y="1"/>
                  </a:moveTo>
                  <a:cubicBezTo>
                    <a:pt x="8131" y="1"/>
                    <a:pt x="7978" y="35"/>
                    <a:pt x="7835" y="107"/>
                  </a:cubicBezTo>
                  <a:lnTo>
                    <a:pt x="687" y="3708"/>
                  </a:lnTo>
                  <a:cubicBezTo>
                    <a:pt x="197" y="3954"/>
                    <a:pt x="1" y="4551"/>
                    <a:pt x="248" y="5042"/>
                  </a:cubicBezTo>
                  <a:cubicBezTo>
                    <a:pt x="422" y="5388"/>
                    <a:pt x="771" y="5588"/>
                    <a:pt x="1134" y="5588"/>
                  </a:cubicBezTo>
                  <a:cubicBezTo>
                    <a:pt x="1284" y="5588"/>
                    <a:pt x="1437" y="5553"/>
                    <a:pt x="1581" y="5481"/>
                  </a:cubicBezTo>
                  <a:lnTo>
                    <a:pt x="8729" y="1881"/>
                  </a:lnTo>
                  <a:cubicBezTo>
                    <a:pt x="9219" y="1635"/>
                    <a:pt x="9415" y="1039"/>
                    <a:pt x="9168" y="548"/>
                  </a:cubicBezTo>
                  <a:cubicBezTo>
                    <a:pt x="8994"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0" name="Google Shape;2200;p36"/>
            <p:cNvSpPr/>
            <p:nvPr/>
          </p:nvSpPr>
          <p:spPr>
            <a:xfrm>
              <a:off x="2339575" y="3731650"/>
              <a:ext cx="235400" cy="139700"/>
            </a:xfrm>
            <a:custGeom>
              <a:avLst/>
              <a:gdLst/>
              <a:ahLst/>
              <a:cxnLst/>
              <a:rect l="l" t="t" r="r" b="b"/>
              <a:pathLst>
                <a:path w="9416" h="5588" extrusionOk="0">
                  <a:moveTo>
                    <a:pt x="8281" y="1"/>
                  </a:moveTo>
                  <a:cubicBezTo>
                    <a:pt x="8131" y="1"/>
                    <a:pt x="7978" y="35"/>
                    <a:pt x="7835" y="107"/>
                  </a:cubicBezTo>
                  <a:lnTo>
                    <a:pt x="687" y="3707"/>
                  </a:lnTo>
                  <a:cubicBezTo>
                    <a:pt x="197" y="3954"/>
                    <a:pt x="1" y="4551"/>
                    <a:pt x="248" y="5042"/>
                  </a:cubicBezTo>
                  <a:cubicBezTo>
                    <a:pt x="422" y="5388"/>
                    <a:pt x="771" y="5588"/>
                    <a:pt x="1134" y="5588"/>
                  </a:cubicBezTo>
                  <a:cubicBezTo>
                    <a:pt x="1284" y="5588"/>
                    <a:pt x="1437" y="5553"/>
                    <a:pt x="1581" y="5481"/>
                  </a:cubicBezTo>
                  <a:lnTo>
                    <a:pt x="8729" y="1881"/>
                  </a:lnTo>
                  <a:cubicBezTo>
                    <a:pt x="9219" y="1634"/>
                    <a:pt x="9415" y="1037"/>
                    <a:pt x="9168" y="548"/>
                  </a:cubicBezTo>
                  <a:cubicBezTo>
                    <a:pt x="8994"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1" name="Google Shape;2201;p36"/>
            <p:cNvSpPr/>
            <p:nvPr/>
          </p:nvSpPr>
          <p:spPr>
            <a:xfrm>
              <a:off x="2339575" y="3459100"/>
              <a:ext cx="235400" cy="139675"/>
            </a:xfrm>
            <a:custGeom>
              <a:avLst/>
              <a:gdLst/>
              <a:ahLst/>
              <a:cxnLst/>
              <a:rect l="l" t="t" r="r" b="b"/>
              <a:pathLst>
                <a:path w="9416" h="5587" extrusionOk="0">
                  <a:moveTo>
                    <a:pt x="8282" y="0"/>
                  </a:moveTo>
                  <a:cubicBezTo>
                    <a:pt x="8132" y="0"/>
                    <a:pt x="7979" y="34"/>
                    <a:pt x="7835" y="107"/>
                  </a:cubicBezTo>
                  <a:lnTo>
                    <a:pt x="687" y="3706"/>
                  </a:lnTo>
                  <a:cubicBezTo>
                    <a:pt x="197" y="3953"/>
                    <a:pt x="1" y="4551"/>
                    <a:pt x="248" y="5039"/>
                  </a:cubicBezTo>
                  <a:cubicBezTo>
                    <a:pt x="423" y="5386"/>
                    <a:pt x="772" y="5587"/>
                    <a:pt x="1135" y="5587"/>
                  </a:cubicBezTo>
                  <a:cubicBezTo>
                    <a:pt x="1285" y="5587"/>
                    <a:pt x="1438" y="5553"/>
                    <a:pt x="1581" y="5480"/>
                  </a:cubicBezTo>
                  <a:lnTo>
                    <a:pt x="8729" y="1881"/>
                  </a:lnTo>
                  <a:cubicBezTo>
                    <a:pt x="9219" y="1634"/>
                    <a:pt x="9415" y="1036"/>
                    <a:pt x="9168" y="546"/>
                  </a:cubicBezTo>
                  <a:cubicBezTo>
                    <a:pt x="8994" y="199"/>
                    <a:pt x="8645" y="0"/>
                    <a:pt x="8282"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2" name="Google Shape;2202;p36"/>
            <p:cNvSpPr/>
            <p:nvPr/>
          </p:nvSpPr>
          <p:spPr>
            <a:xfrm>
              <a:off x="2339575" y="3186475"/>
              <a:ext cx="235400" cy="139700"/>
            </a:xfrm>
            <a:custGeom>
              <a:avLst/>
              <a:gdLst/>
              <a:ahLst/>
              <a:cxnLst/>
              <a:rect l="l" t="t" r="r" b="b"/>
              <a:pathLst>
                <a:path w="9416" h="5588" extrusionOk="0">
                  <a:moveTo>
                    <a:pt x="8282" y="1"/>
                  </a:moveTo>
                  <a:cubicBezTo>
                    <a:pt x="8132" y="1"/>
                    <a:pt x="7979" y="35"/>
                    <a:pt x="7835" y="108"/>
                  </a:cubicBezTo>
                  <a:lnTo>
                    <a:pt x="687" y="3707"/>
                  </a:lnTo>
                  <a:cubicBezTo>
                    <a:pt x="197" y="3954"/>
                    <a:pt x="1" y="4550"/>
                    <a:pt x="248" y="5040"/>
                  </a:cubicBezTo>
                  <a:cubicBezTo>
                    <a:pt x="423" y="5387"/>
                    <a:pt x="772" y="5588"/>
                    <a:pt x="1135" y="5588"/>
                  </a:cubicBezTo>
                  <a:cubicBezTo>
                    <a:pt x="1285" y="5588"/>
                    <a:pt x="1438" y="5554"/>
                    <a:pt x="1581" y="5481"/>
                  </a:cubicBezTo>
                  <a:lnTo>
                    <a:pt x="8729" y="1882"/>
                  </a:lnTo>
                  <a:cubicBezTo>
                    <a:pt x="9219" y="1635"/>
                    <a:pt x="9415" y="1037"/>
                    <a:pt x="9168" y="547"/>
                  </a:cubicBezTo>
                  <a:cubicBezTo>
                    <a:pt x="8994" y="200"/>
                    <a:pt x="8645" y="1"/>
                    <a:pt x="8282"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3" name="Google Shape;2203;p36"/>
            <p:cNvSpPr/>
            <p:nvPr/>
          </p:nvSpPr>
          <p:spPr>
            <a:xfrm>
              <a:off x="2339575" y="2913875"/>
              <a:ext cx="235400" cy="139675"/>
            </a:xfrm>
            <a:custGeom>
              <a:avLst/>
              <a:gdLst/>
              <a:ahLst/>
              <a:cxnLst/>
              <a:rect l="l" t="t" r="r" b="b"/>
              <a:pathLst>
                <a:path w="9416" h="5587" extrusionOk="0">
                  <a:moveTo>
                    <a:pt x="8281" y="0"/>
                  </a:moveTo>
                  <a:cubicBezTo>
                    <a:pt x="8131" y="0"/>
                    <a:pt x="7978" y="34"/>
                    <a:pt x="7835" y="106"/>
                  </a:cubicBezTo>
                  <a:lnTo>
                    <a:pt x="687" y="3707"/>
                  </a:lnTo>
                  <a:cubicBezTo>
                    <a:pt x="197" y="3954"/>
                    <a:pt x="1" y="4550"/>
                    <a:pt x="248" y="5040"/>
                  </a:cubicBezTo>
                  <a:cubicBezTo>
                    <a:pt x="423" y="5387"/>
                    <a:pt x="772" y="5587"/>
                    <a:pt x="1136" y="5587"/>
                  </a:cubicBezTo>
                  <a:cubicBezTo>
                    <a:pt x="1286" y="5587"/>
                    <a:pt x="1438" y="5553"/>
                    <a:pt x="1581" y="5481"/>
                  </a:cubicBezTo>
                  <a:lnTo>
                    <a:pt x="8729" y="1880"/>
                  </a:lnTo>
                  <a:cubicBezTo>
                    <a:pt x="9219" y="1633"/>
                    <a:pt x="9415" y="1037"/>
                    <a:pt x="9168" y="547"/>
                  </a:cubicBezTo>
                  <a:cubicBezTo>
                    <a:pt x="8994" y="200"/>
                    <a:pt x="8644" y="0"/>
                    <a:pt x="8281" y="0"/>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4" name="Google Shape;2204;p36"/>
            <p:cNvSpPr/>
            <p:nvPr/>
          </p:nvSpPr>
          <p:spPr>
            <a:xfrm>
              <a:off x="2339575" y="2641275"/>
              <a:ext cx="235400" cy="139700"/>
            </a:xfrm>
            <a:custGeom>
              <a:avLst/>
              <a:gdLst/>
              <a:ahLst/>
              <a:cxnLst/>
              <a:rect l="l" t="t" r="r" b="b"/>
              <a:pathLst>
                <a:path w="9416" h="5588" extrusionOk="0">
                  <a:moveTo>
                    <a:pt x="8281" y="1"/>
                  </a:moveTo>
                  <a:cubicBezTo>
                    <a:pt x="8131" y="1"/>
                    <a:pt x="7979" y="35"/>
                    <a:pt x="7835" y="107"/>
                  </a:cubicBezTo>
                  <a:lnTo>
                    <a:pt x="687" y="3707"/>
                  </a:lnTo>
                  <a:cubicBezTo>
                    <a:pt x="197" y="3954"/>
                    <a:pt x="1" y="4551"/>
                    <a:pt x="248" y="5042"/>
                  </a:cubicBezTo>
                  <a:cubicBezTo>
                    <a:pt x="423" y="5388"/>
                    <a:pt x="772" y="5588"/>
                    <a:pt x="1135" y="5588"/>
                  </a:cubicBezTo>
                  <a:cubicBezTo>
                    <a:pt x="1285" y="5588"/>
                    <a:pt x="1438" y="5553"/>
                    <a:pt x="1581" y="5481"/>
                  </a:cubicBezTo>
                  <a:lnTo>
                    <a:pt x="8729" y="1882"/>
                  </a:lnTo>
                  <a:cubicBezTo>
                    <a:pt x="9219" y="1635"/>
                    <a:pt x="9415" y="1037"/>
                    <a:pt x="9168" y="547"/>
                  </a:cubicBezTo>
                  <a:cubicBezTo>
                    <a:pt x="8994"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5" name="Google Shape;2205;p36"/>
            <p:cNvSpPr/>
            <p:nvPr/>
          </p:nvSpPr>
          <p:spPr>
            <a:xfrm>
              <a:off x="2339575" y="2368675"/>
              <a:ext cx="235400" cy="139725"/>
            </a:xfrm>
            <a:custGeom>
              <a:avLst/>
              <a:gdLst/>
              <a:ahLst/>
              <a:cxnLst/>
              <a:rect l="l" t="t" r="r" b="b"/>
              <a:pathLst>
                <a:path w="9416" h="5589" extrusionOk="0">
                  <a:moveTo>
                    <a:pt x="8281" y="1"/>
                  </a:moveTo>
                  <a:cubicBezTo>
                    <a:pt x="8131" y="1"/>
                    <a:pt x="7979" y="35"/>
                    <a:pt x="7835" y="107"/>
                  </a:cubicBezTo>
                  <a:lnTo>
                    <a:pt x="687" y="3708"/>
                  </a:lnTo>
                  <a:cubicBezTo>
                    <a:pt x="197" y="3955"/>
                    <a:pt x="1" y="4551"/>
                    <a:pt x="248" y="5042"/>
                  </a:cubicBezTo>
                  <a:cubicBezTo>
                    <a:pt x="423" y="5389"/>
                    <a:pt x="772" y="5588"/>
                    <a:pt x="1136" y="5588"/>
                  </a:cubicBezTo>
                  <a:cubicBezTo>
                    <a:pt x="1286" y="5588"/>
                    <a:pt x="1438" y="5554"/>
                    <a:pt x="1581" y="5483"/>
                  </a:cubicBezTo>
                  <a:lnTo>
                    <a:pt x="8729" y="1881"/>
                  </a:lnTo>
                  <a:cubicBezTo>
                    <a:pt x="9219" y="1635"/>
                    <a:pt x="9415" y="1037"/>
                    <a:pt x="9168" y="547"/>
                  </a:cubicBezTo>
                  <a:cubicBezTo>
                    <a:pt x="8994"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6" name="Google Shape;2206;p36"/>
            <p:cNvSpPr/>
            <p:nvPr/>
          </p:nvSpPr>
          <p:spPr>
            <a:xfrm>
              <a:off x="2339575" y="2096075"/>
              <a:ext cx="235400" cy="139725"/>
            </a:xfrm>
            <a:custGeom>
              <a:avLst/>
              <a:gdLst/>
              <a:ahLst/>
              <a:cxnLst/>
              <a:rect l="l" t="t" r="r" b="b"/>
              <a:pathLst>
                <a:path w="9416" h="5589" extrusionOk="0">
                  <a:moveTo>
                    <a:pt x="8281" y="1"/>
                  </a:moveTo>
                  <a:cubicBezTo>
                    <a:pt x="8131" y="1"/>
                    <a:pt x="7978" y="35"/>
                    <a:pt x="7835" y="107"/>
                  </a:cubicBezTo>
                  <a:lnTo>
                    <a:pt x="687" y="3708"/>
                  </a:lnTo>
                  <a:cubicBezTo>
                    <a:pt x="197" y="3955"/>
                    <a:pt x="1" y="4553"/>
                    <a:pt x="248" y="5042"/>
                  </a:cubicBezTo>
                  <a:cubicBezTo>
                    <a:pt x="423" y="5389"/>
                    <a:pt x="772" y="5589"/>
                    <a:pt x="1135" y="5589"/>
                  </a:cubicBezTo>
                  <a:cubicBezTo>
                    <a:pt x="1285" y="5589"/>
                    <a:pt x="1438" y="5555"/>
                    <a:pt x="1581" y="5483"/>
                  </a:cubicBezTo>
                  <a:lnTo>
                    <a:pt x="1581" y="5481"/>
                  </a:lnTo>
                  <a:lnTo>
                    <a:pt x="8729" y="1881"/>
                  </a:lnTo>
                  <a:cubicBezTo>
                    <a:pt x="9219" y="1634"/>
                    <a:pt x="9415" y="1039"/>
                    <a:pt x="9168" y="548"/>
                  </a:cubicBezTo>
                  <a:cubicBezTo>
                    <a:pt x="8994" y="201"/>
                    <a:pt x="8644" y="1"/>
                    <a:pt x="8281" y="1"/>
                  </a:cubicBezTo>
                  <a:close/>
                </a:path>
              </a:pathLst>
            </a:custGeom>
            <a:solidFill>
              <a:srgbClr val="352C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7" name="Google Shape;2207;p36"/>
            <p:cNvSpPr/>
            <p:nvPr/>
          </p:nvSpPr>
          <p:spPr>
            <a:xfrm>
              <a:off x="2289650" y="4714125"/>
              <a:ext cx="346325" cy="200050"/>
            </a:xfrm>
            <a:custGeom>
              <a:avLst/>
              <a:gdLst/>
              <a:ahLst/>
              <a:cxnLst/>
              <a:rect l="l" t="t" r="r" b="b"/>
              <a:pathLst>
                <a:path w="13853" h="8002" extrusionOk="0">
                  <a:moveTo>
                    <a:pt x="11388" y="6579"/>
                  </a:moveTo>
                  <a:cubicBezTo>
                    <a:pt x="13852" y="5155"/>
                    <a:pt x="13852" y="2848"/>
                    <a:pt x="11388" y="1428"/>
                  </a:cubicBezTo>
                  <a:cubicBezTo>
                    <a:pt x="8926" y="6"/>
                    <a:pt x="4928" y="1"/>
                    <a:pt x="2465" y="1426"/>
                  </a:cubicBezTo>
                  <a:cubicBezTo>
                    <a:pt x="1" y="2850"/>
                    <a:pt x="6" y="5155"/>
                    <a:pt x="2470" y="6579"/>
                  </a:cubicBezTo>
                  <a:cubicBezTo>
                    <a:pt x="4932" y="8002"/>
                    <a:pt x="8926" y="7999"/>
                    <a:pt x="11388" y="6579"/>
                  </a:cubicBezTo>
                  <a:close/>
                </a:path>
              </a:pathLst>
            </a:custGeom>
            <a:solidFill>
              <a:srgbClr val="15122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8" name="Google Shape;2208;p36"/>
            <p:cNvSpPr/>
            <p:nvPr/>
          </p:nvSpPr>
          <p:spPr>
            <a:xfrm>
              <a:off x="2305150" y="1716700"/>
              <a:ext cx="315400" cy="3097375"/>
            </a:xfrm>
            <a:custGeom>
              <a:avLst/>
              <a:gdLst/>
              <a:ahLst/>
              <a:cxnLst/>
              <a:rect l="l" t="t" r="r" b="b"/>
              <a:pathLst>
                <a:path w="12616" h="123895" extrusionOk="0">
                  <a:moveTo>
                    <a:pt x="1" y="0"/>
                  </a:moveTo>
                  <a:lnTo>
                    <a:pt x="1" y="123894"/>
                  </a:lnTo>
                  <a:lnTo>
                    <a:pt x="12616" y="123894"/>
                  </a:lnTo>
                  <a:lnTo>
                    <a:pt x="12616" y="0"/>
                  </a:lnTo>
                  <a:close/>
                </a:path>
              </a:pathLst>
            </a:custGeom>
            <a:solidFill>
              <a:srgbClr val="15122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9" name="Google Shape;2209;p36"/>
            <p:cNvSpPr/>
            <p:nvPr/>
          </p:nvSpPr>
          <p:spPr>
            <a:xfrm>
              <a:off x="2289700" y="1616700"/>
              <a:ext cx="346275" cy="199975"/>
            </a:xfrm>
            <a:custGeom>
              <a:avLst/>
              <a:gdLst/>
              <a:ahLst/>
              <a:cxnLst/>
              <a:rect l="l" t="t" r="r" b="b"/>
              <a:pathLst>
                <a:path w="13851" h="7999" extrusionOk="0">
                  <a:moveTo>
                    <a:pt x="11386" y="6577"/>
                  </a:moveTo>
                  <a:cubicBezTo>
                    <a:pt x="13850" y="5153"/>
                    <a:pt x="13850" y="2848"/>
                    <a:pt x="11386" y="1426"/>
                  </a:cubicBezTo>
                  <a:cubicBezTo>
                    <a:pt x="8924" y="2"/>
                    <a:pt x="4926" y="1"/>
                    <a:pt x="2463" y="1423"/>
                  </a:cubicBezTo>
                  <a:cubicBezTo>
                    <a:pt x="0" y="2844"/>
                    <a:pt x="4" y="5153"/>
                    <a:pt x="2468" y="6577"/>
                  </a:cubicBezTo>
                  <a:cubicBezTo>
                    <a:pt x="4930" y="7998"/>
                    <a:pt x="8924" y="7998"/>
                    <a:pt x="11386" y="6577"/>
                  </a:cubicBezTo>
                  <a:close/>
                </a:path>
              </a:pathLst>
            </a:custGeom>
            <a:solidFill>
              <a:srgbClr val="98C4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0" name="Google Shape;2210;p36"/>
            <p:cNvSpPr/>
            <p:nvPr/>
          </p:nvSpPr>
          <p:spPr>
            <a:xfrm>
              <a:off x="2441675" y="471650"/>
              <a:ext cx="2715575" cy="1615625"/>
            </a:xfrm>
            <a:custGeom>
              <a:avLst/>
              <a:gdLst/>
              <a:ahLst/>
              <a:cxnLst/>
              <a:rect l="l" t="t" r="r" b="b"/>
              <a:pathLst>
                <a:path w="108623" h="64625" extrusionOk="0">
                  <a:moveTo>
                    <a:pt x="108622" y="0"/>
                  </a:moveTo>
                  <a:lnTo>
                    <a:pt x="0" y="54703"/>
                  </a:lnTo>
                  <a:lnTo>
                    <a:pt x="0" y="64624"/>
                  </a:lnTo>
                  <a:lnTo>
                    <a:pt x="108622" y="9920"/>
                  </a:ln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1" name="Google Shape;2211;p36"/>
            <p:cNvSpPr/>
            <p:nvPr/>
          </p:nvSpPr>
          <p:spPr>
            <a:xfrm>
              <a:off x="2037225" y="1605675"/>
              <a:ext cx="404475" cy="481600"/>
            </a:xfrm>
            <a:custGeom>
              <a:avLst/>
              <a:gdLst/>
              <a:ahLst/>
              <a:cxnLst/>
              <a:rect l="l" t="t" r="r" b="b"/>
              <a:pathLst>
                <a:path w="16179" h="19264" extrusionOk="0">
                  <a:moveTo>
                    <a:pt x="1" y="1"/>
                  </a:moveTo>
                  <a:lnTo>
                    <a:pt x="16178" y="9342"/>
                  </a:lnTo>
                  <a:lnTo>
                    <a:pt x="16178" y="19263"/>
                  </a:lnTo>
                  <a:lnTo>
                    <a:pt x="1" y="9922"/>
                  </a:lnTo>
                  <a:close/>
                </a:path>
              </a:pathLst>
            </a:custGeom>
            <a:solidFill>
              <a:srgbClr val="0E4EA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2" name="Google Shape;2212;p36"/>
            <p:cNvSpPr/>
            <p:nvPr/>
          </p:nvSpPr>
          <p:spPr>
            <a:xfrm>
              <a:off x="2037225" y="238125"/>
              <a:ext cx="3120025" cy="1601100"/>
            </a:xfrm>
            <a:custGeom>
              <a:avLst/>
              <a:gdLst/>
              <a:ahLst/>
              <a:cxnLst/>
              <a:rect l="l" t="t" r="r" b="b"/>
              <a:pathLst>
                <a:path w="124801" h="64044" extrusionOk="0">
                  <a:moveTo>
                    <a:pt x="1" y="54704"/>
                  </a:moveTo>
                  <a:lnTo>
                    <a:pt x="16178" y="64044"/>
                  </a:lnTo>
                  <a:lnTo>
                    <a:pt x="124800" y="9341"/>
                  </a:lnTo>
                  <a:lnTo>
                    <a:pt x="108624"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3" name="Google Shape;2213;p36"/>
            <p:cNvSpPr/>
            <p:nvPr/>
          </p:nvSpPr>
          <p:spPr>
            <a:xfrm>
              <a:off x="4645000" y="3791775"/>
              <a:ext cx="382100" cy="1500375"/>
            </a:xfrm>
            <a:custGeom>
              <a:avLst/>
              <a:gdLst/>
              <a:ahLst/>
              <a:cxnLst/>
              <a:rect l="l" t="t" r="r" b="b"/>
              <a:pathLst>
                <a:path w="15284" h="60015" extrusionOk="0">
                  <a:moveTo>
                    <a:pt x="2148" y="12170"/>
                  </a:moveTo>
                  <a:cubicBezTo>
                    <a:pt x="2728" y="17348"/>
                    <a:pt x="4494" y="28198"/>
                    <a:pt x="5378" y="33621"/>
                  </a:cubicBezTo>
                  <a:cubicBezTo>
                    <a:pt x="6260" y="39045"/>
                    <a:pt x="8449" y="49200"/>
                    <a:pt x="5912" y="53129"/>
                  </a:cubicBezTo>
                  <a:cubicBezTo>
                    <a:pt x="3593" y="56723"/>
                    <a:pt x="2085" y="56605"/>
                    <a:pt x="1182" y="57060"/>
                  </a:cubicBezTo>
                  <a:cubicBezTo>
                    <a:pt x="280" y="57513"/>
                    <a:pt x="1" y="59738"/>
                    <a:pt x="3513" y="59876"/>
                  </a:cubicBezTo>
                  <a:cubicBezTo>
                    <a:pt x="7024" y="60014"/>
                    <a:pt x="8242" y="59178"/>
                    <a:pt x="9910" y="57433"/>
                  </a:cubicBezTo>
                  <a:cubicBezTo>
                    <a:pt x="11579" y="55688"/>
                    <a:pt x="14824" y="56588"/>
                    <a:pt x="15054" y="53667"/>
                  </a:cubicBezTo>
                  <a:cubicBezTo>
                    <a:pt x="15284" y="50745"/>
                    <a:pt x="13234" y="51613"/>
                    <a:pt x="13089" y="46057"/>
                  </a:cubicBezTo>
                  <a:cubicBezTo>
                    <a:pt x="12943" y="40501"/>
                    <a:pt x="14353" y="36067"/>
                    <a:pt x="12495" y="30835"/>
                  </a:cubicBezTo>
                  <a:cubicBezTo>
                    <a:pt x="10637" y="25604"/>
                    <a:pt x="13682" y="14486"/>
                    <a:pt x="12871" y="7244"/>
                  </a:cubicBezTo>
                  <a:cubicBezTo>
                    <a:pt x="12059" y="1"/>
                    <a:pt x="1894" y="2894"/>
                    <a:pt x="2148" y="12170"/>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4" name="Google Shape;2214;p36"/>
            <p:cNvSpPr/>
            <p:nvPr/>
          </p:nvSpPr>
          <p:spPr>
            <a:xfrm>
              <a:off x="4891300" y="5072525"/>
              <a:ext cx="124775" cy="221625"/>
            </a:xfrm>
            <a:custGeom>
              <a:avLst/>
              <a:gdLst/>
              <a:ahLst/>
              <a:cxnLst/>
              <a:rect l="l" t="t" r="r" b="b"/>
              <a:pathLst>
                <a:path w="4991" h="8865" extrusionOk="0">
                  <a:moveTo>
                    <a:pt x="4991" y="2152"/>
                  </a:moveTo>
                  <a:cubicBezTo>
                    <a:pt x="4446" y="4466"/>
                    <a:pt x="4301" y="5731"/>
                    <a:pt x="4618" y="7986"/>
                  </a:cubicBezTo>
                  <a:cubicBezTo>
                    <a:pt x="4702" y="8585"/>
                    <a:pt x="3098" y="8864"/>
                    <a:pt x="3011" y="8294"/>
                  </a:cubicBezTo>
                  <a:cubicBezTo>
                    <a:pt x="2776" y="6768"/>
                    <a:pt x="3135" y="5348"/>
                    <a:pt x="1422" y="4194"/>
                  </a:cubicBezTo>
                  <a:cubicBezTo>
                    <a:pt x="0" y="3233"/>
                    <a:pt x="4645" y="0"/>
                    <a:pt x="4991" y="2152"/>
                  </a:cubicBezTo>
                  <a:close/>
                </a:path>
              </a:pathLst>
            </a:custGeom>
            <a:solidFill>
              <a:srgbClr val="0C0A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5" name="Google Shape;2215;p36"/>
            <p:cNvSpPr/>
            <p:nvPr/>
          </p:nvSpPr>
          <p:spPr>
            <a:xfrm>
              <a:off x="4645000" y="5065800"/>
              <a:ext cx="379100" cy="226350"/>
            </a:xfrm>
            <a:custGeom>
              <a:avLst/>
              <a:gdLst/>
              <a:ahLst/>
              <a:cxnLst/>
              <a:rect l="l" t="t" r="r" b="b"/>
              <a:pathLst>
                <a:path w="15164" h="9054" extrusionOk="0">
                  <a:moveTo>
                    <a:pt x="3632" y="4880"/>
                  </a:moveTo>
                  <a:cubicBezTo>
                    <a:pt x="2566" y="5529"/>
                    <a:pt x="2180" y="5704"/>
                    <a:pt x="1206" y="6070"/>
                  </a:cubicBezTo>
                  <a:cubicBezTo>
                    <a:pt x="230" y="6435"/>
                    <a:pt x="1" y="8777"/>
                    <a:pt x="3513" y="8915"/>
                  </a:cubicBezTo>
                  <a:cubicBezTo>
                    <a:pt x="7024" y="9053"/>
                    <a:pt x="8242" y="8217"/>
                    <a:pt x="9910" y="6472"/>
                  </a:cubicBezTo>
                  <a:cubicBezTo>
                    <a:pt x="11579" y="4727"/>
                    <a:pt x="14824" y="5627"/>
                    <a:pt x="15054" y="2706"/>
                  </a:cubicBezTo>
                  <a:cubicBezTo>
                    <a:pt x="15163" y="1309"/>
                    <a:pt x="14754" y="778"/>
                    <a:pt x="14279" y="0"/>
                  </a:cubicBezTo>
                  <a:cubicBezTo>
                    <a:pt x="13598" y="2185"/>
                    <a:pt x="9626" y="4044"/>
                    <a:pt x="7841" y="5287"/>
                  </a:cubicBezTo>
                  <a:cubicBezTo>
                    <a:pt x="6072" y="6520"/>
                    <a:pt x="4332" y="5978"/>
                    <a:pt x="3632" y="4880"/>
                  </a:cubicBezTo>
                  <a:close/>
                </a:path>
              </a:pathLst>
            </a:custGeom>
            <a:solidFill>
              <a:srgbClr val="0C0A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6" name="Google Shape;2216;p36"/>
            <p:cNvSpPr/>
            <p:nvPr/>
          </p:nvSpPr>
          <p:spPr>
            <a:xfrm>
              <a:off x="4311050" y="3981900"/>
              <a:ext cx="449750" cy="1479025"/>
            </a:xfrm>
            <a:custGeom>
              <a:avLst/>
              <a:gdLst/>
              <a:ahLst/>
              <a:cxnLst/>
              <a:rect l="l" t="t" r="r" b="b"/>
              <a:pathLst>
                <a:path w="17990" h="59161" extrusionOk="0">
                  <a:moveTo>
                    <a:pt x="7956" y="11350"/>
                  </a:moveTo>
                  <a:cubicBezTo>
                    <a:pt x="8038" y="16552"/>
                    <a:pt x="7513" y="27298"/>
                    <a:pt x="7871" y="32774"/>
                  </a:cubicBezTo>
                  <a:cubicBezTo>
                    <a:pt x="8228" y="38250"/>
                    <a:pt x="9436" y="48553"/>
                    <a:pt x="6531" y="52213"/>
                  </a:cubicBezTo>
                  <a:cubicBezTo>
                    <a:pt x="3871" y="55563"/>
                    <a:pt x="2380" y="55302"/>
                    <a:pt x="1436" y="55665"/>
                  </a:cubicBezTo>
                  <a:cubicBezTo>
                    <a:pt x="493" y="56029"/>
                    <a:pt x="1" y="58214"/>
                    <a:pt x="3490" y="58687"/>
                  </a:cubicBezTo>
                  <a:cubicBezTo>
                    <a:pt x="6977" y="59160"/>
                    <a:pt x="8269" y="58449"/>
                    <a:pt x="10101" y="56874"/>
                  </a:cubicBezTo>
                  <a:cubicBezTo>
                    <a:pt x="11932" y="55300"/>
                    <a:pt x="15082" y="56508"/>
                    <a:pt x="15592" y="53625"/>
                  </a:cubicBezTo>
                  <a:cubicBezTo>
                    <a:pt x="16103" y="50742"/>
                    <a:pt x="13975" y="51411"/>
                    <a:pt x="14365" y="45874"/>
                  </a:cubicBezTo>
                  <a:cubicBezTo>
                    <a:pt x="14753" y="40339"/>
                    <a:pt x="16585" y="36067"/>
                    <a:pt x="15235" y="30688"/>
                  </a:cubicBezTo>
                  <a:cubicBezTo>
                    <a:pt x="13886" y="25311"/>
                    <a:pt x="17990" y="14553"/>
                    <a:pt x="17877" y="7276"/>
                  </a:cubicBezTo>
                  <a:cubicBezTo>
                    <a:pt x="17765" y="0"/>
                    <a:pt x="8596" y="2106"/>
                    <a:pt x="7956" y="11350"/>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7" name="Google Shape;2217;p36"/>
            <p:cNvSpPr/>
            <p:nvPr/>
          </p:nvSpPr>
          <p:spPr>
            <a:xfrm>
              <a:off x="4568800" y="5265125"/>
              <a:ext cx="127400" cy="215000"/>
            </a:xfrm>
            <a:custGeom>
              <a:avLst/>
              <a:gdLst/>
              <a:ahLst/>
              <a:cxnLst/>
              <a:rect l="l" t="t" r="r" b="b"/>
              <a:pathLst>
                <a:path w="5096" h="8600" extrusionOk="0">
                  <a:moveTo>
                    <a:pt x="5095" y="2173"/>
                  </a:moveTo>
                  <a:cubicBezTo>
                    <a:pt x="4276" y="4402"/>
                    <a:pt x="3982" y="5638"/>
                    <a:pt x="4028" y="7910"/>
                  </a:cubicBezTo>
                  <a:cubicBezTo>
                    <a:pt x="4039" y="8514"/>
                    <a:pt x="2410" y="8599"/>
                    <a:pt x="2391" y="8022"/>
                  </a:cubicBezTo>
                  <a:cubicBezTo>
                    <a:pt x="2340" y="6483"/>
                    <a:pt x="2866" y="5119"/>
                    <a:pt x="1302" y="3771"/>
                  </a:cubicBezTo>
                  <a:cubicBezTo>
                    <a:pt x="1" y="2650"/>
                    <a:pt x="5007" y="1"/>
                    <a:pt x="5095" y="2173"/>
                  </a:cubicBezTo>
                  <a:close/>
                </a:path>
              </a:pathLst>
            </a:custGeom>
            <a:solidFill>
              <a:srgbClr val="0C0A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8" name="Google Shape;2218;p36"/>
            <p:cNvSpPr/>
            <p:nvPr/>
          </p:nvSpPr>
          <p:spPr>
            <a:xfrm>
              <a:off x="4311050" y="5253475"/>
              <a:ext cx="395900" cy="207500"/>
            </a:xfrm>
            <a:custGeom>
              <a:avLst/>
              <a:gdLst/>
              <a:ahLst/>
              <a:cxnLst/>
              <a:rect l="l" t="t" r="r" b="b"/>
              <a:pathLst>
                <a:path w="15836" h="8300" extrusionOk="0">
                  <a:moveTo>
                    <a:pt x="3997" y="3828"/>
                  </a:moveTo>
                  <a:cubicBezTo>
                    <a:pt x="2870" y="4369"/>
                    <a:pt x="2470" y="4506"/>
                    <a:pt x="1463" y="4776"/>
                  </a:cubicBezTo>
                  <a:cubicBezTo>
                    <a:pt x="457" y="5045"/>
                    <a:pt x="1" y="7351"/>
                    <a:pt x="3490" y="7826"/>
                  </a:cubicBezTo>
                  <a:cubicBezTo>
                    <a:pt x="6977" y="8299"/>
                    <a:pt x="8271" y="7586"/>
                    <a:pt x="10101" y="6012"/>
                  </a:cubicBezTo>
                  <a:cubicBezTo>
                    <a:pt x="11932" y="4437"/>
                    <a:pt x="15082" y="5646"/>
                    <a:pt x="15592" y="2764"/>
                  </a:cubicBezTo>
                  <a:cubicBezTo>
                    <a:pt x="15836" y="1386"/>
                    <a:pt x="15478" y="819"/>
                    <a:pt x="15082" y="0"/>
                  </a:cubicBezTo>
                  <a:cubicBezTo>
                    <a:pt x="14193" y="2105"/>
                    <a:pt x="10054" y="3572"/>
                    <a:pt x="8155" y="4637"/>
                  </a:cubicBezTo>
                  <a:cubicBezTo>
                    <a:pt x="6270" y="5691"/>
                    <a:pt x="4590" y="4986"/>
                    <a:pt x="3997" y="3828"/>
                  </a:cubicBezTo>
                  <a:close/>
                </a:path>
              </a:pathLst>
            </a:custGeom>
            <a:solidFill>
              <a:srgbClr val="0C0A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9" name="Google Shape;2219;p36"/>
            <p:cNvSpPr/>
            <p:nvPr/>
          </p:nvSpPr>
          <p:spPr>
            <a:xfrm>
              <a:off x="5031950" y="2908800"/>
              <a:ext cx="276450" cy="686100"/>
            </a:xfrm>
            <a:custGeom>
              <a:avLst/>
              <a:gdLst/>
              <a:ahLst/>
              <a:cxnLst/>
              <a:rect l="l" t="t" r="r" b="b"/>
              <a:pathLst>
                <a:path w="11058" h="27444" extrusionOk="0">
                  <a:moveTo>
                    <a:pt x="7099" y="4504"/>
                  </a:moveTo>
                  <a:cubicBezTo>
                    <a:pt x="8006" y="8746"/>
                    <a:pt x="11057" y="26464"/>
                    <a:pt x="9121" y="27300"/>
                  </a:cubicBezTo>
                  <a:cubicBezTo>
                    <a:pt x="7768" y="26925"/>
                    <a:pt x="6201" y="27021"/>
                    <a:pt x="5685" y="27443"/>
                  </a:cubicBezTo>
                  <a:cubicBezTo>
                    <a:pt x="3986" y="27108"/>
                    <a:pt x="327" y="11833"/>
                    <a:pt x="147" y="6934"/>
                  </a:cubicBezTo>
                  <a:cubicBezTo>
                    <a:pt x="0" y="2899"/>
                    <a:pt x="6133" y="1"/>
                    <a:pt x="7099" y="4504"/>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0" name="Google Shape;2220;p36"/>
            <p:cNvSpPr/>
            <p:nvPr/>
          </p:nvSpPr>
          <p:spPr>
            <a:xfrm>
              <a:off x="4837575" y="3197400"/>
              <a:ext cx="743175" cy="478100"/>
            </a:xfrm>
            <a:custGeom>
              <a:avLst/>
              <a:gdLst/>
              <a:ahLst/>
              <a:cxnLst/>
              <a:rect l="l" t="t" r="r" b="b"/>
              <a:pathLst>
                <a:path w="29727" h="19124" extrusionOk="0">
                  <a:moveTo>
                    <a:pt x="1" y="989"/>
                  </a:moveTo>
                  <a:lnTo>
                    <a:pt x="28000" y="1"/>
                  </a:lnTo>
                  <a:lnTo>
                    <a:pt x="29726" y="18136"/>
                  </a:lnTo>
                  <a:lnTo>
                    <a:pt x="1727" y="19124"/>
                  </a:lnTo>
                  <a:close/>
                </a:path>
              </a:pathLst>
            </a:custGeom>
            <a:solidFill>
              <a:srgbClr val="15122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1" name="Google Shape;2221;p36"/>
            <p:cNvSpPr/>
            <p:nvPr/>
          </p:nvSpPr>
          <p:spPr>
            <a:xfrm>
              <a:off x="4868400" y="3204525"/>
              <a:ext cx="694550" cy="465500"/>
            </a:xfrm>
            <a:custGeom>
              <a:avLst/>
              <a:gdLst/>
              <a:ahLst/>
              <a:cxnLst/>
              <a:rect l="l" t="t" r="r" b="b"/>
              <a:pathLst>
                <a:path w="27782" h="18620" extrusionOk="0">
                  <a:moveTo>
                    <a:pt x="0" y="933"/>
                  </a:moveTo>
                  <a:lnTo>
                    <a:pt x="26481" y="0"/>
                  </a:lnTo>
                  <a:lnTo>
                    <a:pt x="27782" y="16828"/>
                  </a:lnTo>
                  <a:lnTo>
                    <a:pt x="572" y="18619"/>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2" name="Google Shape;2222;p36"/>
            <p:cNvSpPr/>
            <p:nvPr/>
          </p:nvSpPr>
          <p:spPr>
            <a:xfrm>
              <a:off x="5226775" y="3637400"/>
              <a:ext cx="51350" cy="69025"/>
            </a:xfrm>
            <a:custGeom>
              <a:avLst/>
              <a:gdLst/>
              <a:ahLst/>
              <a:cxnLst/>
              <a:rect l="l" t="t" r="r" b="b"/>
              <a:pathLst>
                <a:path w="2054" h="2761" extrusionOk="0">
                  <a:moveTo>
                    <a:pt x="273" y="167"/>
                  </a:moveTo>
                  <a:cubicBezTo>
                    <a:pt x="545" y="0"/>
                    <a:pt x="1104" y="407"/>
                    <a:pt x="1521" y="1078"/>
                  </a:cubicBezTo>
                  <a:cubicBezTo>
                    <a:pt x="1938" y="1747"/>
                    <a:pt x="2054" y="2426"/>
                    <a:pt x="1781" y="2593"/>
                  </a:cubicBezTo>
                  <a:cubicBezTo>
                    <a:pt x="1509" y="2760"/>
                    <a:pt x="950" y="2353"/>
                    <a:pt x="533" y="1682"/>
                  </a:cubicBezTo>
                  <a:cubicBezTo>
                    <a:pt x="116" y="1013"/>
                    <a:pt x="0" y="334"/>
                    <a:pt x="273" y="167"/>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3" name="Google Shape;2223;p36"/>
            <p:cNvSpPr/>
            <p:nvPr/>
          </p:nvSpPr>
          <p:spPr>
            <a:xfrm>
              <a:off x="4807450" y="3214525"/>
              <a:ext cx="743125" cy="478050"/>
            </a:xfrm>
            <a:custGeom>
              <a:avLst/>
              <a:gdLst/>
              <a:ahLst/>
              <a:cxnLst/>
              <a:rect l="l" t="t" r="r" b="b"/>
              <a:pathLst>
                <a:path w="29725" h="19122" extrusionOk="0">
                  <a:moveTo>
                    <a:pt x="0" y="986"/>
                  </a:moveTo>
                  <a:lnTo>
                    <a:pt x="27998" y="0"/>
                  </a:lnTo>
                  <a:lnTo>
                    <a:pt x="29724" y="18136"/>
                  </a:lnTo>
                  <a:lnTo>
                    <a:pt x="1725" y="19122"/>
                  </a:lnTo>
                  <a:close/>
                </a:path>
              </a:pathLst>
            </a:custGeom>
            <a:solidFill>
              <a:srgbClr val="15122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4" name="Google Shape;2224;p36"/>
            <p:cNvSpPr/>
            <p:nvPr/>
          </p:nvSpPr>
          <p:spPr>
            <a:xfrm>
              <a:off x="5180200" y="3632275"/>
              <a:ext cx="31450" cy="71575"/>
            </a:xfrm>
            <a:custGeom>
              <a:avLst/>
              <a:gdLst/>
              <a:ahLst/>
              <a:cxnLst/>
              <a:rect l="l" t="t" r="r" b="b"/>
              <a:pathLst>
                <a:path w="1258" h="2863" extrusionOk="0">
                  <a:moveTo>
                    <a:pt x="545" y="14"/>
                  </a:moveTo>
                  <a:cubicBezTo>
                    <a:pt x="867" y="1"/>
                    <a:pt x="1165" y="624"/>
                    <a:pt x="1211" y="1407"/>
                  </a:cubicBezTo>
                  <a:cubicBezTo>
                    <a:pt x="1257" y="2189"/>
                    <a:pt x="1034" y="2836"/>
                    <a:pt x="712" y="2849"/>
                  </a:cubicBezTo>
                  <a:cubicBezTo>
                    <a:pt x="390" y="2863"/>
                    <a:pt x="93" y="2240"/>
                    <a:pt x="47" y="1457"/>
                  </a:cubicBezTo>
                  <a:cubicBezTo>
                    <a:pt x="1" y="673"/>
                    <a:pt x="224" y="28"/>
                    <a:pt x="545" y="14"/>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5" name="Google Shape;2225;p36"/>
            <p:cNvSpPr/>
            <p:nvPr/>
          </p:nvSpPr>
          <p:spPr>
            <a:xfrm>
              <a:off x="5152800" y="3634075"/>
              <a:ext cx="31425" cy="71575"/>
            </a:xfrm>
            <a:custGeom>
              <a:avLst/>
              <a:gdLst/>
              <a:ahLst/>
              <a:cxnLst/>
              <a:rect l="l" t="t" r="r" b="b"/>
              <a:pathLst>
                <a:path w="1257" h="2863" extrusionOk="0">
                  <a:moveTo>
                    <a:pt x="547" y="14"/>
                  </a:moveTo>
                  <a:cubicBezTo>
                    <a:pt x="867" y="0"/>
                    <a:pt x="1165" y="623"/>
                    <a:pt x="1211" y="1407"/>
                  </a:cubicBezTo>
                  <a:cubicBezTo>
                    <a:pt x="1257" y="2190"/>
                    <a:pt x="1034" y="2835"/>
                    <a:pt x="712" y="2849"/>
                  </a:cubicBezTo>
                  <a:cubicBezTo>
                    <a:pt x="392" y="2863"/>
                    <a:pt x="92" y="2239"/>
                    <a:pt x="46" y="1458"/>
                  </a:cubicBezTo>
                  <a:cubicBezTo>
                    <a:pt x="0" y="675"/>
                    <a:pt x="225" y="29"/>
                    <a:pt x="547" y="14"/>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6" name="Google Shape;2226;p36"/>
            <p:cNvSpPr/>
            <p:nvPr/>
          </p:nvSpPr>
          <p:spPr>
            <a:xfrm>
              <a:off x="5205625" y="3634375"/>
              <a:ext cx="31425" cy="71625"/>
            </a:xfrm>
            <a:custGeom>
              <a:avLst/>
              <a:gdLst/>
              <a:ahLst/>
              <a:cxnLst/>
              <a:rect l="l" t="t" r="r" b="b"/>
              <a:pathLst>
                <a:path w="1257" h="2865" extrusionOk="0">
                  <a:moveTo>
                    <a:pt x="545" y="16"/>
                  </a:moveTo>
                  <a:cubicBezTo>
                    <a:pt x="867" y="0"/>
                    <a:pt x="1165" y="623"/>
                    <a:pt x="1211" y="1407"/>
                  </a:cubicBezTo>
                  <a:cubicBezTo>
                    <a:pt x="1257" y="2190"/>
                    <a:pt x="1034" y="2835"/>
                    <a:pt x="712" y="2849"/>
                  </a:cubicBezTo>
                  <a:cubicBezTo>
                    <a:pt x="390" y="2864"/>
                    <a:pt x="92" y="2241"/>
                    <a:pt x="46" y="1458"/>
                  </a:cubicBezTo>
                  <a:cubicBezTo>
                    <a:pt x="0" y="674"/>
                    <a:pt x="223" y="29"/>
                    <a:pt x="545" y="16"/>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7" name="Google Shape;2227;p36"/>
            <p:cNvSpPr/>
            <p:nvPr/>
          </p:nvSpPr>
          <p:spPr>
            <a:xfrm>
              <a:off x="4711100" y="3357800"/>
              <a:ext cx="495000" cy="1602950"/>
            </a:xfrm>
            <a:custGeom>
              <a:avLst/>
              <a:gdLst/>
              <a:ahLst/>
              <a:cxnLst/>
              <a:rect l="l" t="t" r="r" b="b"/>
              <a:pathLst>
                <a:path w="19800" h="64118" extrusionOk="0">
                  <a:moveTo>
                    <a:pt x="13124" y="3469"/>
                  </a:moveTo>
                  <a:cubicBezTo>
                    <a:pt x="19800" y="17772"/>
                    <a:pt x="13781" y="22694"/>
                    <a:pt x="13881" y="26757"/>
                  </a:cubicBezTo>
                  <a:cubicBezTo>
                    <a:pt x="13449" y="32745"/>
                    <a:pt x="10309" y="44991"/>
                    <a:pt x="10401" y="47550"/>
                  </a:cubicBezTo>
                  <a:cubicBezTo>
                    <a:pt x="10614" y="51928"/>
                    <a:pt x="14945" y="60503"/>
                    <a:pt x="10346" y="62761"/>
                  </a:cubicBezTo>
                  <a:cubicBezTo>
                    <a:pt x="8254" y="63787"/>
                    <a:pt x="7043" y="64118"/>
                    <a:pt x="4220" y="63031"/>
                  </a:cubicBezTo>
                  <a:cubicBezTo>
                    <a:pt x="1969" y="62165"/>
                    <a:pt x="639" y="59560"/>
                    <a:pt x="413" y="55497"/>
                  </a:cubicBezTo>
                  <a:cubicBezTo>
                    <a:pt x="1" y="48082"/>
                    <a:pt x="617" y="20128"/>
                    <a:pt x="537" y="8206"/>
                  </a:cubicBezTo>
                  <a:cubicBezTo>
                    <a:pt x="3852" y="5700"/>
                    <a:pt x="10178" y="1"/>
                    <a:pt x="13124" y="3469"/>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8" name="Google Shape;2228;p36"/>
            <p:cNvSpPr/>
            <p:nvPr/>
          </p:nvSpPr>
          <p:spPr>
            <a:xfrm>
              <a:off x="4526525" y="2956525"/>
              <a:ext cx="444950" cy="1986600"/>
            </a:xfrm>
            <a:custGeom>
              <a:avLst/>
              <a:gdLst/>
              <a:ahLst/>
              <a:cxnLst/>
              <a:rect l="l" t="t" r="r" b="b"/>
              <a:pathLst>
                <a:path w="17798" h="79464" extrusionOk="0">
                  <a:moveTo>
                    <a:pt x="9221" y="79464"/>
                  </a:moveTo>
                  <a:cubicBezTo>
                    <a:pt x="11167" y="74615"/>
                    <a:pt x="11833" y="69094"/>
                    <a:pt x="11811" y="63479"/>
                  </a:cubicBezTo>
                  <a:cubicBezTo>
                    <a:pt x="11789" y="57947"/>
                    <a:pt x="14018" y="45774"/>
                    <a:pt x="14649" y="45076"/>
                  </a:cubicBezTo>
                  <a:cubicBezTo>
                    <a:pt x="17798" y="41602"/>
                    <a:pt x="17476" y="33969"/>
                    <a:pt x="17496" y="29944"/>
                  </a:cubicBezTo>
                  <a:cubicBezTo>
                    <a:pt x="17537" y="22059"/>
                    <a:pt x="1" y="0"/>
                    <a:pt x="9221" y="79464"/>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9" name="Google Shape;2229;p36"/>
            <p:cNvSpPr/>
            <p:nvPr/>
          </p:nvSpPr>
          <p:spPr>
            <a:xfrm>
              <a:off x="4364400" y="3325275"/>
              <a:ext cx="643000" cy="1842525"/>
            </a:xfrm>
            <a:custGeom>
              <a:avLst/>
              <a:gdLst/>
              <a:ahLst/>
              <a:cxnLst/>
              <a:rect l="l" t="t" r="r" b="b"/>
              <a:pathLst>
                <a:path w="25720" h="73701" extrusionOk="0">
                  <a:moveTo>
                    <a:pt x="22736" y="3471"/>
                  </a:moveTo>
                  <a:cubicBezTo>
                    <a:pt x="25720" y="24974"/>
                    <a:pt x="20564" y="27888"/>
                    <a:pt x="19476" y="29505"/>
                  </a:cubicBezTo>
                  <a:cubicBezTo>
                    <a:pt x="18703" y="30655"/>
                    <a:pt x="15117" y="43343"/>
                    <a:pt x="15081" y="48094"/>
                  </a:cubicBezTo>
                  <a:cubicBezTo>
                    <a:pt x="15018" y="57171"/>
                    <a:pt x="18858" y="70188"/>
                    <a:pt x="12621" y="72771"/>
                  </a:cubicBezTo>
                  <a:cubicBezTo>
                    <a:pt x="10373" y="73701"/>
                    <a:pt x="7463" y="73418"/>
                    <a:pt x="5893" y="72587"/>
                  </a:cubicBezTo>
                  <a:cubicBezTo>
                    <a:pt x="0" y="69473"/>
                    <a:pt x="5638" y="49015"/>
                    <a:pt x="5423" y="45877"/>
                  </a:cubicBezTo>
                  <a:cubicBezTo>
                    <a:pt x="4993" y="39556"/>
                    <a:pt x="2897" y="15162"/>
                    <a:pt x="7371" y="5484"/>
                  </a:cubicBezTo>
                  <a:cubicBezTo>
                    <a:pt x="10686" y="2975"/>
                    <a:pt x="19791" y="1"/>
                    <a:pt x="22736" y="3471"/>
                  </a:cubicBezTo>
                  <a:close/>
                </a:path>
              </a:pathLst>
            </a:custGeom>
            <a:solidFill>
              <a:srgbClr val="FFAC4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0" name="Google Shape;2230;p36"/>
            <p:cNvSpPr/>
            <p:nvPr/>
          </p:nvSpPr>
          <p:spPr>
            <a:xfrm>
              <a:off x="4776525" y="2487075"/>
              <a:ext cx="431975" cy="578275"/>
            </a:xfrm>
            <a:custGeom>
              <a:avLst/>
              <a:gdLst/>
              <a:ahLst/>
              <a:cxnLst/>
              <a:rect l="l" t="t" r="r" b="b"/>
              <a:pathLst>
                <a:path w="17279" h="23131" extrusionOk="0">
                  <a:moveTo>
                    <a:pt x="4816" y="2388"/>
                  </a:moveTo>
                  <a:cubicBezTo>
                    <a:pt x="1" y="5218"/>
                    <a:pt x="3262" y="11447"/>
                    <a:pt x="6570" y="16361"/>
                  </a:cubicBezTo>
                  <a:cubicBezTo>
                    <a:pt x="7905" y="18339"/>
                    <a:pt x="9041" y="20948"/>
                    <a:pt x="10197" y="23130"/>
                  </a:cubicBezTo>
                  <a:cubicBezTo>
                    <a:pt x="12449" y="21939"/>
                    <a:pt x="14734" y="21554"/>
                    <a:pt x="17278" y="21436"/>
                  </a:cubicBezTo>
                  <a:cubicBezTo>
                    <a:pt x="16924" y="18194"/>
                    <a:pt x="15509" y="14258"/>
                    <a:pt x="14324" y="11212"/>
                  </a:cubicBezTo>
                  <a:cubicBezTo>
                    <a:pt x="12170" y="5668"/>
                    <a:pt x="8875" y="1"/>
                    <a:pt x="4816" y="2388"/>
                  </a:cubicBezTo>
                  <a:close/>
                </a:path>
              </a:pathLst>
            </a:custGeom>
            <a:solidFill>
              <a:srgbClr val="0C0A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1" name="Google Shape;2231;p36"/>
            <p:cNvSpPr/>
            <p:nvPr/>
          </p:nvSpPr>
          <p:spPr>
            <a:xfrm>
              <a:off x="4603750" y="2268250"/>
              <a:ext cx="222525" cy="306500"/>
            </a:xfrm>
            <a:custGeom>
              <a:avLst/>
              <a:gdLst/>
              <a:ahLst/>
              <a:cxnLst/>
              <a:rect l="l" t="t" r="r" b="b"/>
              <a:pathLst>
                <a:path w="8901" h="12260" extrusionOk="0">
                  <a:moveTo>
                    <a:pt x="1" y="11895"/>
                  </a:moveTo>
                  <a:lnTo>
                    <a:pt x="8577" y="12260"/>
                  </a:lnTo>
                  <a:lnTo>
                    <a:pt x="8901" y="366"/>
                  </a:lnTo>
                  <a:lnTo>
                    <a:pt x="324" y="0"/>
                  </a:lnTo>
                  <a:close/>
                </a:path>
              </a:pathLst>
            </a:custGeom>
            <a:solidFill>
              <a:srgbClr val="7A2B2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2" name="Google Shape;2232;p36"/>
            <p:cNvSpPr/>
            <p:nvPr/>
          </p:nvSpPr>
          <p:spPr>
            <a:xfrm>
              <a:off x="4396700" y="2500200"/>
              <a:ext cx="770200" cy="1151975"/>
            </a:xfrm>
            <a:custGeom>
              <a:avLst/>
              <a:gdLst/>
              <a:ahLst/>
              <a:cxnLst/>
              <a:rect l="l" t="t" r="r" b="b"/>
              <a:pathLst>
                <a:path w="30808" h="46079" extrusionOk="0">
                  <a:moveTo>
                    <a:pt x="8165" y="1383"/>
                  </a:moveTo>
                  <a:cubicBezTo>
                    <a:pt x="5156" y="3419"/>
                    <a:pt x="1" y="7465"/>
                    <a:pt x="331" y="11706"/>
                  </a:cubicBezTo>
                  <a:cubicBezTo>
                    <a:pt x="484" y="13671"/>
                    <a:pt x="2459" y="11150"/>
                    <a:pt x="3372" y="16847"/>
                  </a:cubicBezTo>
                  <a:cubicBezTo>
                    <a:pt x="4383" y="23161"/>
                    <a:pt x="8427" y="23797"/>
                    <a:pt x="8342" y="27111"/>
                  </a:cubicBezTo>
                  <a:cubicBezTo>
                    <a:pt x="8184" y="33133"/>
                    <a:pt x="4995" y="38928"/>
                    <a:pt x="3999" y="42110"/>
                  </a:cubicBezTo>
                  <a:cubicBezTo>
                    <a:pt x="9665" y="44533"/>
                    <a:pt x="25987" y="46079"/>
                    <a:pt x="28541" y="41943"/>
                  </a:cubicBezTo>
                  <a:cubicBezTo>
                    <a:pt x="26415" y="37477"/>
                    <a:pt x="23949" y="22287"/>
                    <a:pt x="25836" y="15623"/>
                  </a:cubicBezTo>
                  <a:cubicBezTo>
                    <a:pt x="27186" y="10847"/>
                    <a:pt x="30808" y="1385"/>
                    <a:pt x="17244" y="0"/>
                  </a:cubicBezTo>
                  <a:cubicBezTo>
                    <a:pt x="16345" y="2054"/>
                    <a:pt x="14814" y="3026"/>
                    <a:pt x="8165" y="1383"/>
                  </a:cubicBezTo>
                  <a:close/>
                </a:path>
              </a:pathLst>
            </a:custGeom>
            <a:solidFill>
              <a:srgbClr val="0C0A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3" name="Google Shape;2233;p36"/>
            <p:cNvSpPr/>
            <p:nvPr/>
          </p:nvSpPr>
          <p:spPr>
            <a:xfrm>
              <a:off x="3464550" y="3004700"/>
              <a:ext cx="313075" cy="178350"/>
            </a:xfrm>
            <a:custGeom>
              <a:avLst/>
              <a:gdLst/>
              <a:ahLst/>
              <a:cxnLst/>
              <a:rect l="l" t="t" r="r" b="b"/>
              <a:pathLst>
                <a:path w="12523" h="7134" extrusionOk="0">
                  <a:moveTo>
                    <a:pt x="9940" y="6875"/>
                  </a:moveTo>
                  <a:cubicBezTo>
                    <a:pt x="8356" y="7081"/>
                    <a:pt x="7430" y="7133"/>
                    <a:pt x="6270" y="6331"/>
                  </a:cubicBezTo>
                  <a:cubicBezTo>
                    <a:pt x="5744" y="5970"/>
                    <a:pt x="5376" y="5630"/>
                    <a:pt x="5763" y="4894"/>
                  </a:cubicBezTo>
                  <a:cubicBezTo>
                    <a:pt x="4605" y="4717"/>
                    <a:pt x="3629" y="4171"/>
                    <a:pt x="3815" y="3302"/>
                  </a:cubicBezTo>
                  <a:cubicBezTo>
                    <a:pt x="3869" y="3049"/>
                    <a:pt x="4930" y="3692"/>
                    <a:pt x="6190" y="3742"/>
                  </a:cubicBezTo>
                  <a:cubicBezTo>
                    <a:pt x="4140" y="3164"/>
                    <a:pt x="1" y="181"/>
                    <a:pt x="7224" y="2528"/>
                  </a:cubicBezTo>
                  <a:cubicBezTo>
                    <a:pt x="6054" y="1797"/>
                    <a:pt x="5191" y="1"/>
                    <a:pt x="8399" y="1358"/>
                  </a:cubicBezTo>
                  <a:cubicBezTo>
                    <a:pt x="11605" y="2713"/>
                    <a:pt x="12523" y="6350"/>
                    <a:pt x="9940" y="6875"/>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4" name="Google Shape;2234;p36"/>
            <p:cNvSpPr/>
            <p:nvPr/>
          </p:nvSpPr>
          <p:spPr>
            <a:xfrm>
              <a:off x="3698850" y="3042425"/>
              <a:ext cx="639425" cy="220600"/>
            </a:xfrm>
            <a:custGeom>
              <a:avLst/>
              <a:gdLst/>
              <a:ahLst/>
              <a:cxnLst/>
              <a:rect l="l" t="t" r="r" b="b"/>
              <a:pathLst>
                <a:path w="25577" h="8824" extrusionOk="0">
                  <a:moveTo>
                    <a:pt x="20217" y="8482"/>
                  </a:moveTo>
                  <a:cubicBezTo>
                    <a:pt x="16319" y="8190"/>
                    <a:pt x="4341" y="5391"/>
                    <a:pt x="460" y="4993"/>
                  </a:cubicBezTo>
                  <a:cubicBezTo>
                    <a:pt x="169" y="3903"/>
                    <a:pt x="1" y="2553"/>
                    <a:pt x="915" y="1734"/>
                  </a:cubicBezTo>
                  <a:cubicBezTo>
                    <a:pt x="4835" y="1807"/>
                    <a:pt x="16743" y="0"/>
                    <a:pt x="21589" y="818"/>
                  </a:cubicBezTo>
                  <a:cubicBezTo>
                    <a:pt x="25577" y="1490"/>
                    <a:pt x="24802" y="8824"/>
                    <a:pt x="20217" y="8482"/>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5" name="Google Shape;2235;p36"/>
            <p:cNvSpPr/>
            <p:nvPr/>
          </p:nvSpPr>
          <p:spPr>
            <a:xfrm>
              <a:off x="4158675" y="2559800"/>
              <a:ext cx="532800" cy="696800"/>
            </a:xfrm>
            <a:custGeom>
              <a:avLst/>
              <a:gdLst/>
              <a:ahLst/>
              <a:cxnLst/>
              <a:rect l="l" t="t" r="r" b="b"/>
              <a:pathLst>
                <a:path w="21312" h="27872" extrusionOk="0">
                  <a:moveTo>
                    <a:pt x="17012" y="2450"/>
                  </a:moveTo>
                  <a:cubicBezTo>
                    <a:pt x="11912" y="0"/>
                    <a:pt x="7613" y="7785"/>
                    <a:pt x="4580" y="13116"/>
                  </a:cubicBezTo>
                  <a:cubicBezTo>
                    <a:pt x="3320" y="15336"/>
                    <a:pt x="1412" y="17681"/>
                    <a:pt x="0" y="19881"/>
                  </a:cubicBezTo>
                  <a:cubicBezTo>
                    <a:pt x="3598" y="20860"/>
                    <a:pt x="5289" y="26445"/>
                    <a:pt x="2753" y="27872"/>
                  </a:cubicBezTo>
                  <a:cubicBezTo>
                    <a:pt x="6460" y="26952"/>
                    <a:pt x="11010" y="20635"/>
                    <a:pt x="13758" y="16712"/>
                  </a:cubicBezTo>
                  <a:cubicBezTo>
                    <a:pt x="17128" y="11902"/>
                    <a:pt x="21311" y="4516"/>
                    <a:pt x="17012" y="2450"/>
                  </a:cubicBezTo>
                  <a:close/>
                </a:path>
              </a:pathLst>
            </a:custGeom>
            <a:solidFill>
              <a:srgbClr val="0C0A1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6" name="Google Shape;2236;p36"/>
            <p:cNvSpPr/>
            <p:nvPr/>
          </p:nvSpPr>
          <p:spPr>
            <a:xfrm>
              <a:off x="4411100" y="1743300"/>
              <a:ext cx="715825" cy="729375"/>
            </a:xfrm>
            <a:custGeom>
              <a:avLst/>
              <a:gdLst/>
              <a:ahLst/>
              <a:cxnLst/>
              <a:rect l="l" t="t" r="r" b="b"/>
              <a:pathLst>
                <a:path w="28633" h="29175" extrusionOk="0">
                  <a:moveTo>
                    <a:pt x="19341" y="2011"/>
                  </a:moveTo>
                  <a:cubicBezTo>
                    <a:pt x="25716" y="4021"/>
                    <a:pt x="28633" y="11439"/>
                    <a:pt x="25857" y="18577"/>
                  </a:cubicBezTo>
                  <a:cubicBezTo>
                    <a:pt x="23082" y="25717"/>
                    <a:pt x="13445" y="29175"/>
                    <a:pt x="7072" y="27164"/>
                  </a:cubicBezTo>
                  <a:cubicBezTo>
                    <a:pt x="698" y="25151"/>
                    <a:pt x="0" y="18434"/>
                    <a:pt x="2776" y="11296"/>
                  </a:cubicBezTo>
                  <a:cubicBezTo>
                    <a:pt x="5551" y="4157"/>
                    <a:pt x="12968" y="1"/>
                    <a:pt x="19341" y="2011"/>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7" name="Google Shape;2237;p36"/>
            <p:cNvSpPr/>
            <p:nvPr/>
          </p:nvSpPr>
          <p:spPr>
            <a:xfrm>
              <a:off x="4198900" y="1713850"/>
              <a:ext cx="503750" cy="595075"/>
            </a:xfrm>
            <a:custGeom>
              <a:avLst/>
              <a:gdLst/>
              <a:ahLst/>
              <a:cxnLst/>
              <a:rect l="l" t="t" r="r" b="b"/>
              <a:pathLst>
                <a:path w="20150" h="23803" extrusionOk="0">
                  <a:moveTo>
                    <a:pt x="17800" y="23802"/>
                  </a:moveTo>
                  <a:cubicBezTo>
                    <a:pt x="0" y="7050"/>
                    <a:pt x="12949" y="0"/>
                    <a:pt x="20150" y="3138"/>
                  </a:cubicBezTo>
                  <a:cubicBezTo>
                    <a:pt x="15653" y="6244"/>
                    <a:pt x="17817" y="20463"/>
                    <a:pt x="17800" y="23802"/>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8" name="Google Shape;2238;p36"/>
            <p:cNvSpPr/>
            <p:nvPr/>
          </p:nvSpPr>
          <p:spPr>
            <a:xfrm>
              <a:off x="4483625" y="1692350"/>
              <a:ext cx="682175" cy="731175"/>
            </a:xfrm>
            <a:custGeom>
              <a:avLst/>
              <a:gdLst/>
              <a:ahLst/>
              <a:cxnLst/>
              <a:rect l="l" t="t" r="r" b="b"/>
              <a:pathLst>
                <a:path w="27287" h="29247" extrusionOk="0">
                  <a:moveTo>
                    <a:pt x="5274" y="4247"/>
                  </a:moveTo>
                  <a:cubicBezTo>
                    <a:pt x="11274" y="0"/>
                    <a:pt x="21967" y="2852"/>
                    <a:pt x="24656" y="10985"/>
                  </a:cubicBezTo>
                  <a:cubicBezTo>
                    <a:pt x="27286" y="18938"/>
                    <a:pt x="22088" y="27772"/>
                    <a:pt x="13406" y="28890"/>
                  </a:cubicBezTo>
                  <a:cubicBezTo>
                    <a:pt x="10646" y="29246"/>
                    <a:pt x="9171" y="25635"/>
                    <a:pt x="7474" y="21540"/>
                  </a:cubicBezTo>
                  <a:cubicBezTo>
                    <a:pt x="6287" y="18679"/>
                    <a:pt x="9360" y="18090"/>
                    <a:pt x="7598" y="17237"/>
                  </a:cubicBezTo>
                  <a:cubicBezTo>
                    <a:pt x="23" y="13568"/>
                    <a:pt x="1" y="7979"/>
                    <a:pt x="5274" y="4247"/>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9" name="Google Shape;2239;p36"/>
            <p:cNvSpPr/>
            <p:nvPr/>
          </p:nvSpPr>
          <p:spPr>
            <a:xfrm>
              <a:off x="4699150" y="1740375"/>
              <a:ext cx="466175" cy="709925"/>
            </a:xfrm>
            <a:custGeom>
              <a:avLst/>
              <a:gdLst/>
              <a:ahLst/>
              <a:cxnLst/>
              <a:rect l="l" t="t" r="r" b="b"/>
              <a:pathLst>
                <a:path w="18647" h="28397" extrusionOk="0">
                  <a:moveTo>
                    <a:pt x="9643" y="216"/>
                  </a:moveTo>
                  <a:cubicBezTo>
                    <a:pt x="4591" y="0"/>
                    <a:pt x="353" y="5032"/>
                    <a:pt x="176" y="11454"/>
                  </a:cubicBezTo>
                  <a:cubicBezTo>
                    <a:pt x="0" y="17877"/>
                    <a:pt x="3324" y="27548"/>
                    <a:pt x="9129" y="27972"/>
                  </a:cubicBezTo>
                  <a:cubicBezTo>
                    <a:pt x="14931" y="28396"/>
                    <a:pt x="18296" y="18662"/>
                    <a:pt x="18471" y="12239"/>
                  </a:cubicBezTo>
                  <a:cubicBezTo>
                    <a:pt x="18647" y="5815"/>
                    <a:pt x="14695" y="433"/>
                    <a:pt x="9643" y="216"/>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0" name="Google Shape;2240;p36"/>
            <p:cNvSpPr/>
            <p:nvPr/>
          </p:nvSpPr>
          <p:spPr>
            <a:xfrm>
              <a:off x="4616900" y="2057625"/>
              <a:ext cx="113900" cy="149900"/>
            </a:xfrm>
            <a:custGeom>
              <a:avLst/>
              <a:gdLst/>
              <a:ahLst/>
              <a:cxnLst/>
              <a:rect l="l" t="t" r="r" b="b"/>
              <a:pathLst>
                <a:path w="4556" h="5996" extrusionOk="0">
                  <a:moveTo>
                    <a:pt x="3088" y="320"/>
                  </a:moveTo>
                  <a:cubicBezTo>
                    <a:pt x="4099" y="639"/>
                    <a:pt x="4555" y="2098"/>
                    <a:pt x="4111" y="3576"/>
                  </a:cubicBezTo>
                  <a:cubicBezTo>
                    <a:pt x="3665" y="5054"/>
                    <a:pt x="2482" y="5996"/>
                    <a:pt x="1472" y="5677"/>
                  </a:cubicBezTo>
                  <a:cubicBezTo>
                    <a:pt x="460" y="5357"/>
                    <a:pt x="1" y="3900"/>
                    <a:pt x="449" y="2420"/>
                  </a:cubicBezTo>
                  <a:cubicBezTo>
                    <a:pt x="895" y="942"/>
                    <a:pt x="2076" y="0"/>
                    <a:pt x="3088" y="320"/>
                  </a:cubicBezTo>
                  <a:close/>
                </a:path>
              </a:pathLst>
            </a:custGeom>
            <a:solidFill>
              <a:srgbClr val="833A3A"/>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1" name="Google Shape;2241;p36"/>
            <p:cNvSpPr/>
            <p:nvPr/>
          </p:nvSpPr>
          <p:spPr>
            <a:xfrm>
              <a:off x="4589625" y="1748075"/>
              <a:ext cx="910025" cy="1142700"/>
            </a:xfrm>
            <a:custGeom>
              <a:avLst/>
              <a:gdLst/>
              <a:ahLst/>
              <a:cxnLst/>
              <a:rect l="l" t="t" r="r" b="b"/>
              <a:pathLst>
                <a:path w="36401" h="45708" extrusionOk="0">
                  <a:moveTo>
                    <a:pt x="13048" y="160"/>
                  </a:moveTo>
                  <a:cubicBezTo>
                    <a:pt x="0" y="0"/>
                    <a:pt x="1442" y="45708"/>
                    <a:pt x="28117" y="35190"/>
                  </a:cubicBezTo>
                  <a:cubicBezTo>
                    <a:pt x="11211" y="32106"/>
                    <a:pt x="36401" y="446"/>
                    <a:pt x="13048" y="160"/>
                  </a:cubicBezTo>
                  <a:close/>
                </a:path>
              </a:pathLst>
            </a:custGeom>
            <a:solidFill>
              <a:srgbClr val="FF386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2" name="Google Shape;2242;p36"/>
            <p:cNvSpPr/>
            <p:nvPr/>
          </p:nvSpPr>
          <p:spPr>
            <a:xfrm>
              <a:off x="4502400" y="2850625"/>
              <a:ext cx="94525" cy="131675"/>
            </a:xfrm>
            <a:custGeom>
              <a:avLst/>
              <a:gdLst/>
              <a:ahLst/>
              <a:cxnLst/>
              <a:rect l="l" t="t" r="r" b="b"/>
              <a:pathLst>
                <a:path w="3781" h="5267" extrusionOk="0">
                  <a:moveTo>
                    <a:pt x="0" y="5266"/>
                  </a:moveTo>
                  <a:cubicBezTo>
                    <a:pt x="1043" y="4565"/>
                    <a:pt x="2762" y="2282"/>
                    <a:pt x="3271" y="1141"/>
                  </a:cubicBezTo>
                  <a:cubicBezTo>
                    <a:pt x="3780" y="0"/>
                    <a:pt x="658" y="2370"/>
                    <a:pt x="0" y="5266"/>
                  </a:cubicBezTo>
                  <a:close/>
                </a:path>
              </a:pathLst>
            </a:custGeom>
            <a:solidFill>
              <a:srgbClr val="07060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3" name="Google Shape;2243;p36"/>
            <p:cNvSpPr/>
            <p:nvPr/>
          </p:nvSpPr>
          <p:spPr>
            <a:xfrm>
              <a:off x="4994650" y="2794625"/>
              <a:ext cx="52075" cy="267825"/>
            </a:xfrm>
            <a:custGeom>
              <a:avLst/>
              <a:gdLst/>
              <a:ahLst/>
              <a:cxnLst/>
              <a:rect l="l" t="t" r="r" b="b"/>
              <a:pathLst>
                <a:path w="2083" h="10713" extrusionOk="0">
                  <a:moveTo>
                    <a:pt x="1358" y="10713"/>
                  </a:moveTo>
                  <a:cubicBezTo>
                    <a:pt x="2083" y="8443"/>
                    <a:pt x="1579" y="3320"/>
                    <a:pt x="1" y="1"/>
                  </a:cubicBezTo>
                  <a:cubicBezTo>
                    <a:pt x="724" y="2751"/>
                    <a:pt x="990" y="6934"/>
                    <a:pt x="1358" y="10713"/>
                  </a:cubicBezTo>
                  <a:close/>
                </a:path>
              </a:pathLst>
            </a:custGeom>
            <a:solidFill>
              <a:srgbClr val="07060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 name="Rectangle 1"/>
          <p:cNvSpPr/>
          <p:nvPr/>
        </p:nvSpPr>
        <p:spPr>
          <a:xfrm>
            <a:off x="493486" y="1489621"/>
            <a:ext cx="6458857" cy="4339650"/>
          </a:xfrm>
          <a:prstGeom prst="rect">
            <a:avLst/>
          </a:prstGeom>
        </p:spPr>
        <p:txBody>
          <a:bodyPr wrap="square">
            <a:spAutoFit/>
          </a:bodyPr>
          <a:lstStyle/>
          <a:p>
            <a:pPr indent="180340" algn="just" hangingPunct="0">
              <a:lnSpc>
                <a:spcPct val="115000"/>
              </a:lnSpc>
            </a:pP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Massivin</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bir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adı</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olur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və</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həmin</a:t>
            </a:r>
            <a:r>
              <a:rPr lang="en-US" sz="2400" b="1" spc="5"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ad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massivin</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bütün</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elementlərinə</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aid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edili</a:t>
            </a:r>
            <a:r>
              <a:rPr lang="en-US" sz="2400" b="1" spc="-65"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Massivin</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konkret</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elementini</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onun</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nömrəsinə</a:t>
            </a:r>
            <a:r>
              <a:rPr lang="en-US" sz="2400" b="1" spc="30"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görə</a:t>
            </a:r>
            <a:r>
              <a:rPr lang="en-US" sz="2400" b="1" spc="30"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seçmək</a:t>
            </a:r>
            <a:r>
              <a:rPr lang="en-US" sz="2400" b="1" spc="30"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ola</a:t>
            </a:r>
            <a:r>
              <a:rPr lang="en-US" sz="2400" b="1" spc="-65"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r>
              <a:rPr lang="en-US" sz="2400" b="1" spc="30"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Həmin</a:t>
            </a:r>
            <a:r>
              <a:rPr lang="en-US" sz="2400" b="1" spc="30"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nömrəyə</a:t>
            </a:r>
            <a:r>
              <a:rPr lang="en-US" sz="2400" b="1" spc="30"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indeks</a:t>
            </a:r>
            <a:r>
              <a:rPr lang="en-US" sz="2400" b="1" spc="30"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deyili</a:t>
            </a:r>
            <a:r>
              <a:rPr lang="en-US" sz="2400" b="1" spc="-65"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Birindeksli</a:t>
            </a:r>
            <a:r>
              <a:rPr lang="az-Latn-AZ"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yəni yalnız bir sütun və ya sətrdən ibarət</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massivə</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2">
                    <a:lumMod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birölçülü</a:t>
            </a:r>
            <a:r>
              <a:rPr lang="en-US" sz="2400" b="1" dirty="0" smtClean="0">
                <a:solidFill>
                  <a:schemeClr val="tx2">
                    <a:lumMod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2">
                    <a:lumMod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deyilir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Birölçülü</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bir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addan</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istifadə</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edən</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bir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neçə</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eynitipli</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dəyişən</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olub</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hər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bir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dəyişənə</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girişi</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onun</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sıra</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nömrəsi</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ilə</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həyata</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400" b="1" dirty="0" err="1"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keçirilir</a:t>
            </a:r>
            <a:r>
              <a:rPr lang="en-US" sz="2400" b="1" dirty="0" smtClean="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endParaRPr lang="en-US" sz="2400" b="1" dirty="0">
              <a:solidFill>
                <a:schemeClr val="tx1">
                  <a:lumMod val="90000"/>
                  <a:lumOff val="1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8387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6"/>
        <p:cNvGrpSpPr/>
        <p:nvPr/>
      </p:nvGrpSpPr>
      <p:grpSpPr>
        <a:xfrm>
          <a:off x="0" y="0"/>
          <a:ext cx="0" cy="0"/>
          <a:chOff x="0" y="0"/>
          <a:chExt cx="0" cy="0"/>
        </a:xfrm>
      </p:grpSpPr>
      <p:sp>
        <p:nvSpPr>
          <p:cNvPr id="10" name="Rectangle 9"/>
          <p:cNvSpPr/>
          <p:nvPr/>
        </p:nvSpPr>
        <p:spPr>
          <a:xfrm>
            <a:off x="0" y="1409700"/>
            <a:ext cx="7277100" cy="44767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8" name="Google Shape;2318;p39"/>
          <p:cNvGrpSpPr/>
          <p:nvPr/>
        </p:nvGrpSpPr>
        <p:grpSpPr>
          <a:xfrm>
            <a:off x="7296692" y="1315649"/>
            <a:ext cx="4512168" cy="4444995"/>
            <a:chOff x="4139098" y="1307150"/>
            <a:chExt cx="3582602" cy="3529267"/>
          </a:xfrm>
        </p:grpSpPr>
        <p:sp>
          <p:nvSpPr>
            <p:cNvPr id="2319" name="Google Shape;2319;p39"/>
            <p:cNvSpPr/>
            <p:nvPr/>
          </p:nvSpPr>
          <p:spPr>
            <a:xfrm>
              <a:off x="4139098" y="4198317"/>
              <a:ext cx="2635200" cy="638100"/>
            </a:xfrm>
            <a:prstGeom prst="rect">
              <a:avLst/>
            </a:pr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0" name="Google Shape;2320;p39"/>
            <p:cNvSpPr/>
            <p:nvPr/>
          </p:nvSpPr>
          <p:spPr>
            <a:xfrm>
              <a:off x="4139100" y="1307150"/>
              <a:ext cx="3582600" cy="3529200"/>
            </a:xfrm>
            <a:prstGeom prst="snip2SameRect">
              <a:avLst>
                <a:gd name="adj1" fmla="val 8563"/>
                <a:gd name="adj2" fmla="val 6647"/>
              </a:avLst>
            </a:pr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pic>
        <p:nvPicPr>
          <p:cNvPr id="2323" name="Google Shape;2323;p39"/>
          <p:cNvPicPr preferRelativeResize="0"/>
          <p:nvPr/>
        </p:nvPicPr>
        <p:blipFill>
          <a:blip r:embed="rId3">
            <a:alphaModFix/>
          </a:blip>
          <a:stretch>
            <a:fillRect/>
          </a:stretch>
        </p:blipFill>
        <p:spPr>
          <a:xfrm>
            <a:off x="7688162" y="1315631"/>
            <a:ext cx="4135331" cy="4151809"/>
          </a:xfrm>
          <a:prstGeom prst="rect">
            <a:avLst/>
          </a:prstGeom>
          <a:noFill/>
          <a:ln>
            <a:noFill/>
          </a:ln>
        </p:spPr>
      </p:pic>
      <p:sp>
        <p:nvSpPr>
          <p:cNvPr id="4" name="Rectangle 3"/>
          <p:cNvSpPr/>
          <p:nvPr/>
        </p:nvSpPr>
        <p:spPr>
          <a:xfrm>
            <a:off x="0" y="506185"/>
            <a:ext cx="11538857" cy="646331"/>
          </a:xfrm>
          <a:prstGeom prst="rect">
            <a:avLst/>
          </a:prstGeom>
          <a:ln>
            <a:solidFill>
              <a:schemeClr val="tx2">
                <a:lumMod val="10000"/>
              </a:schemeClr>
            </a:solidFill>
            <a:prstDash val="sysDot"/>
          </a:ln>
        </p:spPr>
        <p:txBody>
          <a:bodyPr wrap="square">
            <a:spAutoFit/>
          </a:bodyPr>
          <a:lstStyle/>
          <a:p>
            <a:r>
              <a:rPr lang="az-Latn-AZ" sz="36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Massivin təsviri aşağıdakı şəkildə görünür:</a:t>
            </a:r>
            <a:endParaRPr lang="en-US" sz="3600" b="1" dirty="0">
              <a:solidFill>
                <a:srgbClr val="FF8C00"/>
              </a:solidFill>
              <a:effectLst>
                <a:outerShdw blurRad="38100" dist="38100" dir="2700000" algn="tl">
                  <a:srgbClr val="000000">
                    <a:alpha val="43137"/>
                  </a:srgbClr>
                </a:outerShdw>
              </a:effectLst>
            </a:endParaRPr>
          </a:p>
        </p:txBody>
      </p:sp>
      <p:sp>
        <p:nvSpPr>
          <p:cNvPr id="7" name="Rectangle 6"/>
          <p:cNvSpPr/>
          <p:nvPr/>
        </p:nvSpPr>
        <p:spPr>
          <a:xfrm>
            <a:off x="-473491" y="1365730"/>
            <a:ext cx="6926896" cy="610488"/>
          </a:xfrm>
          <a:prstGeom prst="rect">
            <a:avLst/>
          </a:prstGeom>
        </p:spPr>
        <p:txBody>
          <a:bodyPr wrap="none">
            <a:spAutoFit/>
          </a:bodyPr>
          <a:lstStyle/>
          <a:p>
            <a:pPr marL="457200" marR="0">
              <a:lnSpc>
                <a:spcPct val="115000"/>
              </a:lnSpc>
              <a:spcBef>
                <a:spcPts val="0"/>
              </a:spcBef>
              <a:spcAft>
                <a:spcPts val="0"/>
              </a:spcAft>
            </a:pPr>
            <a:r>
              <a:rPr lang="az-Latn-AZ" sz="32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baza</a:t>
            </a:r>
            <a:r>
              <a:rPr lang="en-US" sz="32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_</a:t>
            </a:r>
            <a:r>
              <a:rPr lang="az-Latn-AZ" sz="32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tipi massivin</a:t>
            </a:r>
            <a:r>
              <a:rPr lang="en-US" sz="32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_</a:t>
            </a:r>
            <a:r>
              <a:rPr lang="az-Latn-AZ" sz="32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adı</a:t>
            </a:r>
            <a:r>
              <a:rPr lang="en-US" sz="32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32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ölçüsü</a:t>
            </a:r>
            <a:r>
              <a:rPr lang="en-US" sz="32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endParaRPr lang="en-US" sz="3200" b="1" dirty="0" smtClean="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
        <p:nvSpPr>
          <p:cNvPr id="8" name="Rectangle 7"/>
          <p:cNvSpPr/>
          <p:nvPr/>
        </p:nvSpPr>
        <p:spPr>
          <a:xfrm>
            <a:off x="0" y="1959625"/>
            <a:ext cx="6937830" cy="2044342"/>
          </a:xfrm>
          <a:prstGeom prst="rect">
            <a:avLst/>
          </a:prstGeom>
        </p:spPr>
        <p:txBody>
          <a:bodyPr wrap="square">
            <a:spAutoFit/>
          </a:bodyPr>
          <a:lstStyle/>
          <a:p>
            <a:pPr hangingPunct="0">
              <a:lnSpc>
                <a:spcPct val="115000"/>
              </a:lnSpc>
            </a:pPr>
            <a:r>
              <a:rPr lang="az-Latn-AZ" sz="28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Ölçüsü</a:t>
            </a:r>
            <a:r>
              <a:rPr lang="az-Latn-AZ"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massivin elementlər sayıdır</a:t>
            </a:r>
            <a:r>
              <a:rPr lang="en-US"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Yaddaşın </a:t>
            </a:r>
            <a:r>
              <a:rPr lang="en-US"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ayrılması üzrə bütün təlimatları kompilyator proqramın icrasına qədər formalaşdırır. Bu səbəbdən massivin ölçüsü yalnız konstant və ya konstant ifadə ilə verilə bilər.</a:t>
            </a:r>
            <a:endParaRPr lang="en-US"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
        <p:nvSpPr>
          <p:cNvPr id="9" name="Rectangle 8"/>
          <p:cNvSpPr/>
          <p:nvPr/>
        </p:nvSpPr>
        <p:spPr>
          <a:xfrm>
            <a:off x="0" y="3794776"/>
            <a:ext cx="7191829" cy="2074414"/>
          </a:xfrm>
          <a:prstGeom prst="rect">
            <a:avLst/>
          </a:prstGeom>
        </p:spPr>
        <p:txBody>
          <a:bodyPr wrap="square">
            <a:spAutoFit/>
          </a:bodyPr>
          <a:lstStyle/>
          <a:p>
            <a:pPr>
              <a:lnSpc>
                <a:spcPct val="115000"/>
              </a:lnSpc>
            </a:pPr>
            <a:r>
              <a:rPr lang="az-Latn-AZ" sz="28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Məsələn:</a:t>
            </a:r>
            <a:endParaRPr lang="en-US" sz="28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R="17145" hangingPunct="0">
              <a:lnSpc>
                <a:spcPct val="115000"/>
              </a:lnSpc>
            </a:pPr>
            <a:r>
              <a:rPr lang="az-Latn-AZ"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5 elementdən ibarət tam ədəd tipli birölçülü massiv –</a:t>
            </a:r>
            <a:endParaRPr lang="en-US"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R="17145" hangingPunct="0">
              <a:lnSpc>
                <a:spcPct val="115000"/>
              </a:lnSpc>
            </a:pPr>
            <a:r>
              <a:rPr lang="en-US" sz="2000" b="1" dirty="0" err="1" smtClean="0">
                <a:solidFill>
                  <a:srgbClr val="251E3B"/>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int</a:t>
            </a:r>
            <a:r>
              <a:rPr lang="en-US" sz="2000" b="1" dirty="0" smtClean="0">
                <a:solidFill>
                  <a:srgbClr val="251E3B"/>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array[5];</a:t>
            </a:r>
          </a:p>
          <a:p>
            <a:pPr marR="17145" hangingPunct="0">
              <a:lnSpc>
                <a:spcPct val="115000"/>
              </a:lnSpc>
            </a:pPr>
            <a:r>
              <a:rPr lang="az-Latn-AZ"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20 elementdən ibarət həqiqi ədəd tipli birölçülü massiv </a:t>
            </a:r>
            <a:r>
              <a:rPr lang="en-US" sz="2000" b="1" dirty="0" smtClean="0">
                <a:solidFill>
                  <a:schemeClr val="accent3">
                    <a:lumMod val="50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000" b="1" dirty="0" smtClean="0">
                <a:solidFill>
                  <a:srgbClr val="251E3B"/>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double x[20];</a:t>
            </a:r>
            <a:endParaRPr lang="en-US" sz="2000" b="1" dirty="0">
              <a:solidFill>
                <a:srgbClr val="251E3B"/>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886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61" name="Rectangle 60"/>
          <p:cNvSpPr/>
          <p:nvPr/>
        </p:nvSpPr>
        <p:spPr>
          <a:xfrm>
            <a:off x="361950" y="5657850"/>
            <a:ext cx="9829800" cy="895350"/>
          </a:xfrm>
          <a:prstGeom prst="rect">
            <a:avLst/>
          </a:prstGeom>
          <a:solidFill>
            <a:schemeClr val="accent2">
              <a:lumMod val="40000"/>
              <a:lumOff val="60000"/>
            </a:schemeClr>
          </a:solidFill>
          <a:ln>
            <a:solidFill>
              <a:srgbClr val="FF7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42900" y="4591050"/>
            <a:ext cx="9848850" cy="895350"/>
          </a:xfrm>
          <a:prstGeom prst="rect">
            <a:avLst/>
          </a:prstGeom>
          <a:solidFill>
            <a:schemeClr val="accent2">
              <a:lumMod val="40000"/>
              <a:lumOff val="60000"/>
            </a:schemeClr>
          </a:solidFill>
          <a:ln>
            <a:solidFill>
              <a:srgbClr val="FF7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61950" y="3505200"/>
            <a:ext cx="9791700" cy="895350"/>
          </a:xfrm>
          <a:prstGeom prst="rect">
            <a:avLst/>
          </a:prstGeom>
          <a:solidFill>
            <a:schemeClr val="accent2">
              <a:lumMod val="40000"/>
              <a:lumOff val="60000"/>
            </a:schemeClr>
          </a:solidFill>
          <a:ln>
            <a:solidFill>
              <a:srgbClr val="FF7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00050" y="2381250"/>
            <a:ext cx="9715500" cy="895350"/>
          </a:xfrm>
          <a:prstGeom prst="rect">
            <a:avLst/>
          </a:prstGeom>
          <a:solidFill>
            <a:schemeClr val="accent2">
              <a:lumMod val="40000"/>
              <a:lumOff val="60000"/>
            </a:schemeClr>
          </a:solidFill>
          <a:ln>
            <a:solidFill>
              <a:srgbClr val="FF7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1000" y="1276350"/>
            <a:ext cx="9696450" cy="895350"/>
          </a:xfrm>
          <a:prstGeom prst="rect">
            <a:avLst/>
          </a:prstGeom>
          <a:solidFill>
            <a:schemeClr val="accent2">
              <a:lumMod val="40000"/>
              <a:lumOff val="60000"/>
            </a:schemeClr>
          </a:solidFill>
          <a:ln>
            <a:solidFill>
              <a:srgbClr val="FF7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1950" y="209550"/>
            <a:ext cx="5829300" cy="895350"/>
          </a:xfrm>
          <a:prstGeom prst="rect">
            <a:avLst/>
          </a:prstGeom>
          <a:solidFill>
            <a:schemeClr val="accent2">
              <a:lumMod val="40000"/>
              <a:lumOff val="60000"/>
            </a:schemeClr>
          </a:solidFill>
          <a:ln>
            <a:solidFill>
              <a:srgbClr val="FF7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2" name="Google Shape;1302;p33"/>
          <p:cNvGrpSpPr/>
          <p:nvPr/>
        </p:nvGrpSpPr>
        <p:grpSpPr>
          <a:xfrm>
            <a:off x="0" y="274072"/>
            <a:ext cx="595211" cy="613560"/>
            <a:chOff x="1072200" y="238100"/>
            <a:chExt cx="865300" cy="891975"/>
          </a:xfrm>
        </p:grpSpPr>
        <p:sp>
          <p:nvSpPr>
            <p:cNvPr id="1303" name="Google Shape;1303;p33"/>
            <p:cNvSpPr/>
            <p:nvPr/>
          </p:nvSpPr>
          <p:spPr>
            <a:xfrm>
              <a:off x="1153350" y="238100"/>
              <a:ext cx="508175" cy="219025"/>
            </a:xfrm>
            <a:custGeom>
              <a:avLst/>
              <a:gdLst/>
              <a:ahLst/>
              <a:cxnLst/>
              <a:rect l="l" t="t" r="r" b="b"/>
              <a:pathLst>
                <a:path w="20327" h="8761" extrusionOk="0">
                  <a:moveTo>
                    <a:pt x="15370" y="1"/>
                  </a:moveTo>
                  <a:cubicBezTo>
                    <a:pt x="14290" y="1"/>
                    <a:pt x="13310" y="256"/>
                    <a:pt x="12466" y="747"/>
                  </a:cubicBezTo>
                  <a:lnTo>
                    <a:pt x="0" y="7992"/>
                  </a:lnTo>
                  <a:cubicBezTo>
                    <a:pt x="844" y="7501"/>
                    <a:pt x="1825" y="7246"/>
                    <a:pt x="2905" y="7246"/>
                  </a:cubicBezTo>
                  <a:cubicBezTo>
                    <a:pt x="4397" y="7246"/>
                    <a:pt x="6080" y="7733"/>
                    <a:pt x="7861" y="8760"/>
                  </a:cubicBezTo>
                  <a:lnTo>
                    <a:pt x="20327" y="1516"/>
                  </a:lnTo>
                  <a:cubicBezTo>
                    <a:pt x="18546" y="488"/>
                    <a:pt x="16862" y="1"/>
                    <a:pt x="1537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04" name="Google Shape;1304;p33"/>
            <p:cNvSpPr/>
            <p:nvPr/>
          </p:nvSpPr>
          <p:spPr>
            <a:xfrm>
              <a:off x="1349875" y="276000"/>
              <a:ext cx="587625" cy="835425"/>
            </a:xfrm>
            <a:custGeom>
              <a:avLst/>
              <a:gdLst/>
              <a:ahLst/>
              <a:cxnLst/>
              <a:rect l="l" t="t" r="r" b="b"/>
              <a:pathLst>
                <a:path w="23505" h="33417" extrusionOk="0">
                  <a:moveTo>
                    <a:pt x="12466" y="0"/>
                  </a:moveTo>
                  <a:lnTo>
                    <a:pt x="0" y="7244"/>
                  </a:lnTo>
                  <a:cubicBezTo>
                    <a:pt x="6104" y="10768"/>
                    <a:pt x="11039" y="19317"/>
                    <a:pt x="11019" y="26331"/>
                  </a:cubicBezTo>
                  <a:cubicBezTo>
                    <a:pt x="11009" y="29814"/>
                    <a:pt x="9780" y="32264"/>
                    <a:pt x="7796" y="33416"/>
                  </a:cubicBezTo>
                  <a:lnTo>
                    <a:pt x="20262" y="26171"/>
                  </a:lnTo>
                  <a:cubicBezTo>
                    <a:pt x="22246" y="25019"/>
                    <a:pt x="23475" y="22570"/>
                    <a:pt x="23485" y="19086"/>
                  </a:cubicBezTo>
                  <a:cubicBezTo>
                    <a:pt x="23505" y="12074"/>
                    <a:pt x="18569" y="3523"/>
                    <a:pt x="12466" y="0"/>
                  </a:cubicBezTo>
                  <a:close/>
                </a:path>
              </a:pathLst>
            </a:custGeom>
            <a:solidFill>
              <a:srgbClr val="ED003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05" name="Google Shape;1305;p33"/>
            <p:cNvSpPr/>
            <p:nvPr/>
          </p:nvSpPr>
          <p:spPr>
            <a:xfrm>
              <a:off x="1072200" y="419225"/>
              <a:ext cx="553675" cy="710850"/>
            </a:xfrm>
            <a:custGeom>
              <a:avLst/>
              <a:gdLst/>
              <a:ahLst/>
              <a:cxnLst/>
              <a:rect l="l" t="t" r="r" b="b"/>
              <a:pathLst>
                <a:path w="22147" h="28434" extrusionOk="0">
                  <a:moveTo>
                    <a:pt x="6151" y="0"/>
                  </a:moveTo>
                  <a:cubicBezTo>
                    <a:pt x="2528" y="0"/>
                    <a:pt x="34" y="2871"/>
                    <a:pt x="20" y="7838"/>
                  </a:cubicBezTo>
                  <a:cubicBezTo>
                    <a:pt x="1" y="14853"/>
                    <a:pt x="4931" y="23392"/>
                    <a:pt x="11034" y="26916"/>
                  </a:cubicBezTo>
                  <a:cubicBezTo>
                    <a:pt x="12817" y="27946"/>
                    <a:pt x="14502" y="28433"/>
                    <a:pt x="15996" y="28433"/>
                  </a:cubicBezTo>
                  <a:cubicBezTo>
                    <a:pt x="19617" y="28433"/>
                    <a:pt x="22112" y="25567"/>
                    <a:pt x="22126" y="20602"/>
                  </a:cubicBezTo>
                  <a:cubicBezTo>
                    <a:pt x="22146" y="13588"/>
                    <a:pt x="17211" y="5039"/>
                    <a:pt x="11107" y="1515"/>
                  </a:cubicBezTo>
                  <a:cubicBezTo>
                    <a:pt x="9326" y="487"/>
                    <a:pt x="7643" y="0"/>
                    <a:pt x="6151" y="0"/>
                  </a:cubicBezTo>
                  <a:close/>
                </a:path>
              </a:pathLst>
            </a:custGeom>
            <a:solidFill>
              <a:srgbClr val="FF4C7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306" name="Google Shape;1306;p33"/>
          <p:cNvGrpSpPr/>
          <p:nvPr/>
        </p:nvGrpSpPr>
        <p:grpSpPr>
          <a:xfrm>
            <a:off x="0" y="4679600"/>
            <a:ext cx="595211" cy="613560"/>
            <a:chOff x="2933000" y="238100"/>
            <a:chExt cx="865300" cy="891975"/>
          </a:xfrm>
        </p:grpSpPr>
        <p:sp>
          <p:nvSpPr>
            <p:cNvPr id="1307" name="Google Shape;1307;p33"/>
            <p:cNvSpPr/>
            <p:nvPr/>
          </p:nvSpPr>
          <p:spPr>
            <a:xfrm>
              <a:off x="3014150" y="238100"/>
              <a:ext cx="508175" cy="219025"/>
            </a:xfrm>
            <a:custGeom>
              <a:avLst/>
              <a:gdLst/>
              <a:ahLst/>
              <a:cxnLst/>
              <a:rect l="l" t="t" r="r" b="b"/>
              <a:pathLst>
                <a:path w="20327" h="8761" extrusionOk="0">
                  <a:moveTo>
                    <a:pt x="15370" y="1"/>
                  </a:moveTo>
                  <a:cubicBezTo>
                    <a:pt x="14290" y="1"/>
                    <a:pt x="13310" y="256"/>
                    <a:pt x="12466" y="747"/>
                  </a:cubicBezTo>
                  <a:lnTo>
                    <a:pt x="0" y="7992"/>
                  </a:lnTo>
                  <a:cubicBezTo>
                    <a:pt x="844" y="7501"/>
                    <a:pt x="1825" y="7246"/>
                    <a:pt x="2906" y="7246"/>
                  </a:cubicBezTo>
                  <a:cubicBezTo>
                    <a:pt x="4397" y="7246"/>
                    <a:pt x="6081" y="7733"/>
                    <a:pt x="7861" y="8760"/>
                  </a:cubicBezTo>
                  <a:lnTo>
                    <a:pt x="20327" y="1516"/>
                  </a:lnTo>
                  <a:cubicBezTo>
                    <a:pt x="18545" y="488"/>
                    <a:pt x="16862" y="1"/>
                    <a:pt x="15370" y="1"/>
                  </a:cubicBez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08" name="Google Shape;1308;p33"/>
            <p:cNvSpPr/>
            <p:nvPr/>
          </p:nvSpPr>
          <p:spPr>
            <a:xfrm>
              <a:off x="3210650" y="275975"/>
              <a:ext cx="587650" cy="835450"/>
            </a:xfrm>
            <a:custGeom>
              <a:avLst/>
              <a:gdLst/>
              <a:ahLst/>
              <a:cxnLst/>
              <a:rect l="l" t="t" r="r" b="b"/>
              <a:pathLst>
                <a:path w="23506" h="33418" extrusionOk="0">
                  <a:moveTo>
                    <a:pt x="12467" y="0"/>
                  </a:moveTo>
                  <a:lnTo>
                    <a:pt x="1" y="7245"/>
                  </a:lnTo>
                  <a:cubicBezTo>
                    <a:pt x="6104" y="10769"/>
                    <a:pt x="11040" y="19318"/>
                    <a:pt x="11020" y="26332"/>
                  </a:cubicBezTo>
                  <a:cubicBezTo>
                    <a:pt x="11010" y="29815"/>
                    <a:pt x="9781" y="32265"/>
                    <a:pt x="7797" y="33417"/>
                  </a:cubicBezTo>
                  <a:lnTo>
                    <a:pt x="20262" y="26172"/>
                  </a:lnTo>
                  <a:cubicBezTo>
                    <a:pt x="22246" y="25020"/>
                    <a:pt x="23477" y="22571"/>
                    <a:pt x="23486" y="19087"/>
                  </a:cubicBezTo>
                  <a:cubicBezTo>
                    <a:pt x="23505" y="12075"/>
                    <a:pt x="18570" y="3524"/>
                    <a:pt x="12467" y="0"/>
                  </a:cubicBezTo>
                  <a:close/>
                </a:path>
              </a:pathLst>
            </a:custGeom>
            <a:solidFill>
              <a:srgbClr val="1470E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09" name="Google Shape;1309;p33"/>
            <p:cNvSpPr/>
            <p:nvPr/>
          </p:nvSpPr>
          <p:spPr>
            <a:xfrm>
              <a:off x="2933000" y="419225"/>
              <a:ext cx="553650" cy="710850"/>
            </a:xfrm>
            <a:custGeom>
              <a:avLst/>
              <a:gdLst/>
              <a:ahLst/>
              <a:cxnLst/>
              <a:rect l="l" t="t" r="r" b="b"/>
              <a:pathLst>
                <a:path w="22146" h="28434" extrusionOk="0">
                  <a:moveTo>
                    <a:pt x="6151" y="0"/>
                  </a:moveTo>
                  <a:cubicBezTo>
                    <a:pt x="2528" y="0"/>
                    <a:pt x="35" y="2871"/>
                    <a:pt x="20" y="7838"/>
                  </a:cubicBezTo>
                  <a:cubicBezTo>
                    <a:pt x="1" y="14853"/>
                    <a:pt x="4931" y="23392"/>
                    <a:pt x="11034" y="26916"/>
                  </a:cubicBezTo>
                  <a:cubicBezTo>
                    <a:pt x="12817" y="27946"/>
                    <a:pt x="14503" y="28433"/>
                    <a:pt x="15997" y="28433"/>
                  </a:cubicBezTo>
                  <a:cubicBezTo>
                    <a:pt x="19618" y="28433"/>
                    <a:pt x="22112" y="25567"/>
                    <a:pt x="22126" y="20602"/>
                  </a:cubicBezTo>
                  <a:cubicBezTo>
                    <a:pt x="22146" y="13588"/>
                    <a:pt x="17210" y="5039"/>
                    <a:pt x="11107" y="1515"/>
                  </a:cubicBezTo>
                  <a:cubicBezTo>
                    <a:pt x="9326" y="487"/>
                    <a:pt x="7643" y="0"/>
                    <a:pt x="6151" y="0"/>
                  </a:cubicBezTo>
                  <a:close/>
                </a:path>
              </a:pathLst>
            </a:custGeom>
            <a:solidFill>
              <a:srgbClr val="5BA0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310" name="Google Shape;1310;p33"/>
          <p:cNvGrpSpPr/>
          <p:nvPr/>
        </p:nvGrpSpPr>
        <p:grpSpPr>
          <a:xfrm>
            <a:off x="0" y="2512877"/>
            <a:ext cx="595176" cy="613560"/>
            <a:chOff x="4921350" y="238100"/>
            <a:chExt cx="865250" cy="891975"/>
          </a:xfrm>
        </p:grpSpPr>
        <p:sp>
          <p:nvSpPr>
            <p:cNvPr id="1311" name="Google Shape;1311;p33"/>
            <p:cNvSpPr/>
            <p:nvPr/>
          </p:nvSpPr>
          <p:spPr>
            <a:xfrm>
              <a:off x="5002475" y="238100"/>
              <a:ext cx="508175" cy="219025"/>
            </a:xfrm>
            <a:custGeom>
              <a:avLst/>
              <a:gdLst/>
              <a:ahLst/>
              <a:cxnLst/>
              <a:rect l="l" t="t" r="r" b="b"/>
              <a:pathLst>
                <a:path w="20327" h="8761" extrusionOk="0">
                  <a:moveTo>
                    <a:pt x="15371" y="1"/>
                  </a:moveTo>
                  <a:cubicBezTo>
                    <a:pt x="14290" y="1"/>
                    <a:pt x="13310" y="256"/>
                    <a:pt x="12467" y="747"/>
                  </a:cubicBezTo>
                  <a:lnTo>
                    <a:pt x="1" y="7992"/>
                  </a:lnTo>
                  <a:cubicBezTo>
                    <a:pt x="845" y="7501"/>
                    <a:pt x="1825" y="7246"/>
                    <a:pt x="2906" y="7246"/>
                  </a:cubicBezTo>
                  <a:cubicBezTo>
                    <a:pt x="4397" y="7246"/>
                    <a:pt x="6080" y="7733"/>
                    <a:pt x="7861" y="8760"/>
                  </a:cubicBezTo>
                  <a:lnTo>
                    <a:pt x="20326" y="1516"/>
                  </a:lnTo>
                  <a:cubicBezTo>
                    <a:pt x="18546" y="488"/>
                    <a:pt x="16863" y="1"/>
                    <a:pt x="15371" y="1"/>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12" name="Google Shape;1312;p33"/>
            <p:cNvSpPr/>
            <p:nvPr/>
          </p:nvSpPr>
          <p:spPr>
            <a:xfrm>
              <a:off x="5198975" y="275975"/>
              <a:ext cx="587625" cy="835450"/>
            </a:xfrm>
            <a:custGeom>
              <a:avLst/>
              <a:gdLst/>
              <a:ahLst/>
              <a:cxnLst/>
              <a:rect l="l" t="t" r="r" b="b"/>
              <a:pathLst>
                <a:path w="23505" h="33418" extrusionOk="0">
                  <a:moveTo>
                    <a:pt x="12466" y="0"/>
                  </a:moveTo>
                  <a:lnTo>
                    <a:pt x="1" y="7245"/>
                  </a:lnTo>
                  <a:cubicBezTo>
                    <a:pt x="6104" y="10769"/>
                    <a:pt x="11039" y="19318"/>
                    <a:pt x="11020" y="26332"/>
                  </a:cubicBezTo>
                  <a:cubicBezTo>
                    <a:pt x="11011" y="29815"/>
                    <a:pt x="9780" y="32265"/>
                    <a:pt x="7798" y="33417"/>
                  </a:cubicBezTo>
                  <a:lnTo>
                    <a:pt x="20263" y="26172"/>
                  </a:lnTo>
                  <a:cubicBezTo>
                    <a:pt x="22247" y="25020"/>
                    <a:pt x="23476" y="22571"/>
                    <a:pt x="23485" y="19087"/>
                  </a:cubicBezTo>
                  <a:cubicBezTo>
                    <a:pt x="23505" y="12074"/>
                    <a:pt x="18569" y="3524"/>
                    <a:pt x="12466" y="0"/>
                  </a:cubicBezTo>
                  <a:close/>
                </a:path>
              </a:pathLst>
            </a:custGeom>
            <a:solidFill>
              <a:srgbClr val="ED82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13" name="Google Shape;1313;p33"/>
            <p:cNvSpPr/>
            <p:nvPr/>
          </p:nvSpPr>
          <p:spPr>
            <a:xfrm>
              <a:off x="4921350" y="419225"/>
              <a:ext cx="553650" cy="710850"/>
            </a:xfrm>
            <a:custGeom>
              <a:avLst/>
              <a:gdLst/>
              <a:ahLst/>
              <a:cxnLst/>
              <a:rect l="l" t="t" r="r" b="b"/>
              <a:pathLst>
                <a:path w="22146" h="28434" extrusionOk="0">
                  <a:moveTo>
                    <a:pt x="6150" y="0"/>
                  </a:moveTo>
                  <a:cubicBezTo>
                    <a:pt x="2527" y="0"/>
                    <a:pt x="34" y="2871"/>
                    <a:pt x="20" y="7838"/>
                  </a:cubicBezTo>
                  <a:cubicBezTo>
                    <a:pt x="0" y="14853"/>
                    <a:pt x="4931" y="23392"/>
                    <a:pt x="11034" y="26916"/>
                  </a:cubicBezTo>
                  <a:cubicBezTo>
                    <a:pt x="12816" y="27946"/>
                    <a:pt x="14502" y="28433"/>
                    <a:pt x="15996" y="28433"/>
                  </a:cubicBezTo>
                  <a:cubicBezTo>
                    <a:pt x="19617" y="28433"/>
                    <a:pt x="22111" y="25567"/>
                    <a:pt x="22125" y="20602"/>
                  </a:cubicBezTo>
                  <a:cubicBezTo>
                    <a:pt x="22146" y="13588"/>
                    <a:pt x="17209" y="5039"/>
                    <a:pt x="11106" y="1515"/>
                  </a:cubicBezTo>
                  <a:cubicBezTo>
                    <a:pt x="9325" y="487"/>
                    <a:pt x="7642" y="0"/>
                    <a:pt x="6150" y="0"/>
                  </a:cubicBez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 name="TextBox 2"/>
          <p:cNvSpPr txBox="1"/>
          <p:nvPr/>
        </p:nvSpPr>
        <p:spPr>
          <a:xfrm>
            <a:off x="6324600" y="0"/>
            <a:ext cx="5867400" cy="1200329"/>
          </a:xfrm>
          <a:prstGeom prst="rect">
            <a:avLst/>
          </a:prstGeom>
          <a:solidFill>
            <a:srgbClr val="FF8C00"/>
          </a:solidFill>
        </p:spPr>
        <p:txBody>
          <a:bodyPr wrap="square" rtlCol="0">
            <a:spAutoFit/>
          </a:bodyPr>
          <a:lstStyle/>
          <a:p>
            <a:r>
              <a:rPr lang="az-Latn-AZ" sz="3600" b="1" dirty="0" smtClean="0">
                <a:solidFill>
                  <a:schemeClr val="bg1"/>
                </a:solidFill>
                <a:effectLst>
                  <a:outerShdw blurRad="38100" dist="38100" dir="2700000" algn="tl">
                    <a:srgbClr val="000000">
                      <a:alpha val="43137"/>
                    </a:srgbClr>
                  </a:outerShdw>
                </a:effectLst>
              </a:rPr>
              <a:t>Pascal dilində yazılış qaydası</a:t>
            </a:r>
            <a:endParaRPr lang="en-US" sz="3600" b="1" dirty="0">
              <a:solidFill>
                <a:schemeClr val="bg1"/>
              </a:solidFill>
              <a:effectLst>
                <a:outerShdw blurRad="38100" dist="38100" dir="2700000" algn="tl">
                  <a:srgbClr val="000000">
                    <a:alpha val="43137"/>
                  </a:srgbClr>
                </a:outerShdw>
              </a:effectLst>
            </a:endParaRPr>
          </a:p>
        </p:txBody>
      </p:sp>
      <p:sp>
        <p:nvSpPr>
          <p:cNvPr id="4" name="TextBox 3"/>
          <p:cNvSpPr txBox="1"/>
          <p:nvPr/>
        </p:nvSpPr>
        <p:spPr>
          <a:xfrm>
            <a:off x="666750" y="209550"/>
            <a:ext cx="9597499" cy="7848302"/>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rPr>
              <a:t>a : array[1…n] of tip</a:t>
            </a:r>
            <a:endParaRPr lang="az-Latn-AZ" sz="3600" b="1" dirty="0" smtClean="0">
              <a:effectLst>
                <a:outerShdw blurRad="38100" dist="38100" dir="2700000" algn="tl">
                  <a:srgbClr val="000000">
                    <a:alpha val="43137"/>
                  </a:srgbClr>
                </a:outerShdw>
              </a:effectLst>
            </a:endParaRPr>
          </a:p>
          <a:p>
            <a:endParaRPr lang="en-US" sz="3600" b="1" dirty="0" smtClean="0">
              <a:effectLst>
                <a:outerShdw blurRad="38100" dist="38100" dir="2700000" algn="tl">
                  <a:srgbClr val="000000">
                    <a:alpha val="43137"/>
                  </a:srgbClr>
                </a:outerShdw>
              </a:effectLst>
            </a:endParaRPr>
          </a:p>
          <a:p>
            <a:r>
              <a:rPr lang="en-US" sz="3600" b="1" dirty="0" smtClean="0">
                <a:effectLst>
                  <a:outerShdw blurRad="38100" dist="38100" dir="2700000" algn="tl">
                    <a:srgbClr val="000000">
                      <a:alpha val="43137"/>
                    </a:srgbClr>
                  </a:outerShdw>
                </a:effectLst>
              </a:rPr>
              <a:t>a : array[1…n] of integer</a:t>
            </a:r>
            <a:r>
              <a:rPr lang="az-Latn-AZ" sz="3600" b="1" dirty="0" smtClean="0">
                <a:effectLst>
                  <a:outerShdw blurRad="38100" dist="38100" dir="2700000" algn="tl">
                    <a:srgbClr val="000000">
                      <a:alpha val="43137"/>
                    </a:srgbClr>
                  </a:outerShdw>
                </a:effectLst>
              </a:rPr>
              <a:t> (tam dəyişənlər)</a:t>
            </a:r>
          </a:p>
          <a:p>
            <a:endParaRPr lang="en-US" sz="3600" b="1" dirty="0" smtClean="0">
              <a:effectLst>
                <a:outerShdw blurRad="38100" dist="38100" dir="2700000" algn="tl">
                  <a:srgbClr val="000000">
                    <a:alpha val="43137"/>
                  </a:srgbClr>
                </a:outerShdw>
              </a:effectLst>
            </a:endParaRPr>
          </a:p>
          <a:p>
            <a:r>
              <a:rPr lang="en-US" sz="3600" b="1" dirty="0" smtClean="0">
                <a:effectLst>
                  <a:outerShdw blurRad="38100" dist="38100" dir="2700000" algn="tl">
                    <a:srgbClr val="000000">
                      <a:alpha val="43137"/>
                    </a:srgbClr>
                  </a:outerShdw>
                </a:effectLst>
              </a:rPr>
              <a:t>a : array[1…n] of real</a:t>
            </a:r>
            <a:r>
              <a:rPr lang="az-Latn-AZ" sz="3600" b="1" dirty="0" smtClean="0">
                <a:effectLst>
                  <a:outerShdw blurRad="38100" dist="38100" dir="2700000" algn="tl">
                    <a:srgbClr val="000000">
                      <a:alpha val="43137"/>
                    </a:srgbClr>
                  </a:outerShdw>
                </a:effectLst>
              </a:rPr>
              <a:t> (həqiqi dəyişənlər)</a:t>
            </a:r>
          </a:p>
          <a:p>
            <a:endParaRPr lang="en-US" sz="3600" b="1" dirty="0" smtClean="0">
              <a:effectLst>
                <a:outerShdw blurRad="38100" dist="38100" dir="2700000" algn="tl">
                  <a:srgbClr val="000000">
                    <a:alpha val="43137"/>
                  </a:srgbClr>
                </a:outerShdw>
              </a:effectLst>
            </a:endParaRPr>
          </a:p>
          <a:p>
            <a:r>
              <a:rPr lang="en-US" sz="3600" b="1" dirty="0" smtClean="0">
                <a:effectLst>
                  <a:outerShdw blurRad="38100" dist="38100" dir="2700000" algn="tl">
                    <a:srgbClr val="000000">
                      <a:alpha val="43137"/>
                    </a:srgbClr>
                  </a:outerShdw>
                </a:effectLst>
              </a:rPr>
              <a:t>a : array[1…n] of char</a:t>
            </a:r>
            <a:r>
              <a:rPr lang="az-Latn-AZ" sz="3600" b="1" dirty="0" smtClean="0">
                <a:effectLst>
                  <a:outerShdw blurRad="38100" dist="38100" dir="2700000" algn="tl">
                    <a:srgbClr val="000000">
                      <a:alpha val="43137"/>
                    </a:srgbClr>
                  </a:outerShdw>
                </a:effectLst>
              </a:rPr>
              <a:t> (simvollar)</a:t>
            </a:r>
          </a:p>
          <a:p>
            <a:endParaRPr lang="en-US" sz="3600" b="1" dirty="0" smtClean="0">
              <a:effectLst>
                <a:outerShdw blurRad="38100" dist="38100" dir="2700000" algn="tl">
                  <a:srgbClr val="000000">
                    <a:alpha val="43137"/>
                  </a:srgbClr>
                </a:outerShdw>
              </a:effectLst>
            </a:endParaRPr>
          </a:p>
          <a:p>
            <a:r>
              <a:rPr lang="en-US" sz="3600" b="1" dirty="0" smtClean="0">
                <a:effectLst>
                  <a:outerShdw blurRad="38100" dist="38100" dir="2700000" algn="tl">
                    <a:srgbClr val="000000">
                      <a:alpha val="43137"/>
                    </a:srgbClr>
                  </a:outerShdw>
                </a:effectLst>
              </a:rPr>
              <a:t>a : array[1…n] of string</a:t>
            </a:r>
            <a:r>
              <a:rPr lang="az-Latn-AZ" sz="3600" b="1" dirty="0" smtClean="0">
                <a:effectLst>
                  <a:outerShdw blurRad="38100" dist="38100" dir="2700000" algn="tl">
                    <a:srgbClr val="000000">
                      <a:alpha val="43137"/>
                    </a:srgbClr>
                  </a:outerShdw>
                </a:effectLst>
              </a:rPr>
              <a:t> (sətir tipli dəyişən)</a:t>
            </a:r>
          </a:p>
          <a:p>
            <a:endParaRPr lang="en-US" sz="3600" b="1" dirty="0" smtClean="0">
              <a:effectLst>
                <a:outerShdw blurRad="38100" dist="38100" dir="2700000" algn="tl">
                  <a:srgbClr val="000000">
                    <a:alpha val="43137"/>
                  </a:srgbClr>
                </a:outerShdw>
              </a:effectLst>
            </a:endParaRPr>
          </a:p>
          <a:p>
            <a:r>
              <a:rPr lang="en-US" sz="3600" b="1" dirty="0" smtClean="0">
                <a:effectLst>
                  <a:outerShdw blurRad="38100" dist="38100" dir="2700000" algn="tl">
                    <a:srgbClr val="000000">
                      <a:alpha val="43137"/>
                    </a:srgbClr>
                  </a:outerShdw>
                </a:effectLst>
              </a:rPr>
              <a:t>a : array[1…n] of </a:t>
            </a:r>
            <a:r>
              <a:rPr lang="en-US" sz="3600" b="1" dirty="0" err="1" smtClean="0">
                <a:effectLst>
                  <a:outerShdw blurRad="38100" dist="38100" dir="2700000" algn="tl">
                    <a:srgbClr val="000000">
                      <a:alpha val="43137"/>
                    </a:srgbClr>
                  </a:outerShdw>
                </a:effectLst>
              </a:rPr>
              <a:t>boolean</a:t>
            </a:r>
            <a:r>
              <a:rPr lang="az-Latn-AZ" sz="3600" b="1" dirty="0" smtClean="0">
                <a:effectLst>
                  <a:outerShdw blurRad="38100" dist="38100" dir="2700000" algn="tl">
                    <a:srgbClr val="000000">
                      <a:alpha val="43137"/>
                    </a:srgbClr>
                  </a:outerShdw>
                </a:effectLst>
              </a:rPr>
              <a:t> (məntiqi ifadələr)</a:t>
            </a:r>
            <a:endParaRPr lang="en-US" sz="3600" b="1" dirty="0" smtClean="0">
              <a:effectLst>
                <a:outerShdw blurRad="38100" dist="38100" dir="2700000" algn="tl">
                  <a:srgbClr val="000000">
                    <a:alpha val="43137"/>
                  </a:srgbClr>
                </a:outerShdw>
              </a:effectLst>
            </a:endParaRPr>
          </a:p>
          <a:p>
            <a:endParaRPr lang="en-US" sz="3600" b="1" dirty="0" smtClean="0">
              <a:effectLst>
                <a:outerShdw blurRad="38100" dist="38100" dir="2700000" algn="tl">
                  <a:srgbClr val="000000">
                    <a:alpha val="43137"/>
                  </a:srgbClr>
                </a:outerShdw>
              </a:effectLst>
            </a:endParaRPr>
          </a:p>
          <a:p>
            <a:endParaRPr lang="en-US" sz="3600" b="1" dirty="0" smtClean="0">
              <a:effectLst>
                <a:outerShdw blurRad="38100" dist="38100" dir="2700000" algn="tl">
                  <a:srgbClr val="000000">
                    <a:alpha val="43137"/>
                  </a:srgbClr>
                </a:outerShdw>
              </a:effectLst>
            </a:endParaRPr>
          </a:p>
          <a:p>
            <a:endParaRPr lang="en-US" sz="3600" b="1" dirty="0">
              <a:effectLst>
                <a:outerShdw blurRad="38100" dist="38100" dir="2700000" algn="tl">
                  <a:srgbClr val="000000">
                    <a:alpha val="43137"/>
                  </a:srgbClr>
                </a:outerShdw>
              </a:effectLst>
            </a:endParaRPr>
          </a:p>
        </p:txBody>
      </p:sp>
      <p:grpSp>
        <p:nvGrpSpPr>
          <p:cNvPr id="25" name="Google Shape;1302;p33"/>
          <p:cNvGrpSpPr/>
          <p:nvPr/>
        </p:nvGrpSpPr>
        <p:grpSpPr>
          <a:xfrm>
            <a:off x="0" y="3569722"/>
            <a:ext cx="595211" cy="613560"/>
            <a:chOff x="1072200" y="238100"/>
            <a:chExt cx="865300" cy="891975"/>
          </a:xfrm>
        </p:grpSpPr>
        <p:sp>
          <p:nvSpPr>
            <p:cNvPr id="26" name="Google Shape;1303;p33"/>
            <p:cNvSpPr/>
            <p:nvPr/>
          </p:nvSpPr>
          <p:spPr>
            <a:xfrm>
              <a:off x="1153350" y="238100"/>
              <a:ext cx="508175" cy="219025"/>
            </a:xfrm>
            <a:custGeom>
              <a:avLst/>
              <a:gdLst/>
              <a:ahLst/>
              <a:cxnLst/>
              <a:rect l="l" t="t" r="r" b="b"/>
              <a:pathLst>
                <a:path w="20327" h="8761" extrusionOk="0">
                  <a:moveTo>
                    <a:pt x="15370" y="1"/>
                  </a:moveTo>
                  <a:cubicBezTo>
                    <a:pt x="14290" y="1"/>
                    <a:pt x="13310" y="256"/>
                    <a:pt x="12466" y="747"/>
                  </a:cubicBezTo>
                  <a:lnTo>
                    <a:pt x="0" y="7992"/>
                  </a:lnTo>
                  <a:cubicBezTo>
                    <a:pt x="844" y="7501"/>
                    <a:pt x="1825" y="7246"/>
                    <a:pt x="2905" y="7246"/>
                  </a:cubicBezTo>
                  <a:cubicBezTo>
                    <a:pt x="4397" y="7246"/>
                    <a:pt x="6080" y="7733"/>
                    <a:pt x="7861" y="8760"/>
                  </a:cubicBezTo>
                  <a:lnTo>
                    <a:pt x="20327" y="1516"/>
                  </a:lnTo>
                  <a:cubicBezTo>
                    <a:pt x="18546" y="488"/>
                    <a:pt x="16862" y="1"/>
                    <a:pt x="15370" y="1"/>
                  </a:cubicBez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1304;p33"/>
            <p:cNvSpPr/>
            <p:nvPr/>
          </p:nvSpPr>
          <p:spPr>
            <a:xfrm>
              <a:off x="1349875" y="276000"/>
              <a:ext cx="587625" cy="835425"/>
            </a:xfrm>
            <a:custGeom>
              <a:avLst/>
              <a:gdLst/>
              <a:ahLst/>
              <a:cxnLst/>
              <a:rect l="l" t="t" r="r" b="b"/>
              <a:pathLst>
                <a:path w="23505" h="33417" extrusionOk="0">
                  <a:moveTo>
                    <a:pt x="12466" y="0"/>
                  </a:moveTo>
                  <a:lnTo>
                    <a:pt x="0" y="7244"/>
                  </a:lnTo>
                  <a:cubicBezTo>
                    <a:pt x="6104" y="10768"/>
                    <a:pt x="11039" y="19317"/>
                    <a:pt x="11019" y="26331"/>
                  </a:cubicBezTo>
                  <a:cubicBezTo>
                    <a:pt x="11009" y="29814"/>
                    <a:pt x="9780" y="32264"/>
                    <a:pt x="7796" y="33416"/>
                  </a:cubicBezTo>
                  <a:lnTo>
                    <a:pt x="20262" y="26171"/>
                  </a:lnTo>
                  <a:cubicBezTo>
                    <a:pt x="22246" y="25019"/>
                    <a:pt x="23475" y="22570"/>
                    <a:pt x="23485" y="19086"/>
                  </a:cubicBezTo>
                  <a:cubicBezTo>
                    <a:pt x="23505" y="12074"/>
                    <a:pt x="18569" y="3523"/>
                    <a:pt x="12466" y="0"/>
                  </a:cubicBezTo>
                  <a:close/>
                </a:path>
              </a:pathLst>
            </a:custGeom>
            <a:solidFill>
              <a:srgbClr val="ED003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1305;p33"/>
            <p:cNvSpPr/>
            <p:nvPr/>
          </p:nvSpPr>
          <p:spPr>
            <a:xfrm>
              <a:off x="1072200" y="419225"/>
              <a:ext cx="553675" cy="710850"/>
            </a:xfrm>
            <a:custGeom>
              <a:avLst/>
              <a:gdLst/>
              <a:ahLst/>
              <a:cxnLst/>
              <a:rect l="l" t="t" r="r" b="b"/>
              <a:pathLst>
                <a:path w="22147" h="28434" extrusionOk="0">
                  <a:moveTo>
                    <a:pt x="6151" y="0"/>
                  </a:moveTo>
                  <a:cubicBezTo>
                    <a:pt x="2528" y="0"/>
                    <a:pt x="34" y="2871"/>
                    <a:pt x="20" y="7838"/>
                  </a:cubicBezTo>
                  <a:cubicBezTo>
                    <a:pt x="1" y="14853"/>
                    <a:pt x="4931" y="23392"/>
                    <a:pt x="11034" y="26916"/>
                  </a:cubicBezTo>
                  <a:cubicBezTo>
                    <a:pt x="12817" y="27946"/>
                    <a:pt x="14502" y="28433"/>
                    <a:pt x="15996" y="28433"/>
                  </a:cubicBezTo>
                  <a:cubicBezTo>
                    <a:pt x="19617" y="28433"/>
                    <a:pt x="22112" y="25567"/>
                    <a:pt x="22126" y="20602"/>
                  </a:cubicBezTo>
                  <a:cubicBezTo>
                    <a:pt x="22146" y="13588"/>
                    <a:pt x="17211" y="5039"/>
                    <a:pt x="11107" y="1515"/>
                  </a:cubicBezTo>
                  <a:cubicBezTo>
                    <a:pt x="9326" y="487"/>
                    <a:pt x="7643" y="0"/>
                    <a:pt x="6151" y="0"/>
                  </a:cubicBezTo>
                  <a:close/>
                </a:path>
              </a:pathLst>
            </a:custGeom>
            <a:solidFill>
              <a:srgbClr val="FF4C7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5" name="Google Shape;1306;p33"/>
          <p:cNvGrpSpPr/>
          <p:nvPr/>
        </p:nvGrpSpPr>
        <p:grpSpPr>
          <a:xfrm>
            <a:off x="0" y="1403000"/>
            <a:ext cx="595211" cy="613560"/>
            <a:chOff x="2933000" y="238100"/>
            <a:chExt cx="865300" cy="891975"/>
          </a:xfrm>
        </p:grpSpPr>
        <p:sp>
          <p:nvSpPr>
            <p:cNvPr id="46" name="Google Shape;1307;p33"/>
            <p:cNvSpPr/>
            <p:nvPr/>
          </p:nvSpPr>
          <p:spPr>
            <a:xfrm>
              <a:off x="3014150" y="238100"/>
              <a:ext cx="508175" cy="219025"/>
            </a:xfrm>
            <a:custGeom>
              <a:avLst/>
              <a:gdLst/>
              <a:ahLst/>
              <a:cxnLst/>
              <a:rect l="l" t="t" r="r" b="b"/>
              <a:pathLst>
                <a:path w="20327" h="8761" extrusionOk="0">
                  <a:moveTo>
                    <a:pt x="15370" y="1"/>
                  </a:moveTo>
                  <a:cubicBezTo>
                    <a:pt x="14290" y="1"/>
                    <a:pt x="13310" y="256"/>
                    <a:pt x="12466" y="747"/>
                  </a:cubicBezTo>
                  <a:lnTo>
                    <a:pt x="0" y="7992"/>
                  </a:lnTo>
                  <a:cubicBezTo>
                    <a:pt x="844" y="7501"/>
                    <a:pt x="1825" y="7246"/>
                    <a:pt x="2906" y="7246"/>
                  </a:cubicBezTo>
                  <a:cubicBezTo>
                    <a:pt x="4397" y="7246"/>
                    <a:pt x="6081" y="7733"/>
                    <a:pt x="7861" y="8760"/>
                  </a:cubicBezTo>
                  <a:lnTo>
                    <a:pt x="20327" y="1516"/>
                  </a:lnTo>
                  <a:cubicBezTo>
                    <a:pt x="18545" y="488"/>
                    <a:pt x="16862" y="1"/>
                    <a:pt x="15370" y="1"/>
                  </a:cubicBez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 name="Google Shape;1308;p33"/>
            <p:cNvSpPr/>
            <p:nvPr/>
          </p:nvSpPr>
          <p:spPr>
            <a:xfrm>
              <a:off x="3210650" y="275975"/>
              <a:ext cx="587650" cy="835450"/>
            </a:xfrm>
            <a:custGeom>
              <a:avLst/>
              <a:gdLst/>
              <a:ahLst/>
              <a:cxnLst/>
              <a:rect l="l" t="t" r="r" b="b"/>
              <a:pathLst>
                <a:path w="23506" h="33418" extrusionOk="0">
                  <a:moveTo>
                    <a:pt x="12467" y="0"/>
                  </a:moveTo>
                  <a:lnTo>
                    <a:pt x="1" y="7245"/>
                  </a:lnTo>
                  <a:cubicBezTo>
                    <a:pt x="6104" y="10769"/>
                    <a:pt x="11040" y="19318"/>
                    <a:pt x="11020" y="26332"/>
                  </a:cubicBezTo>
                  <a:cubicBezTo>
                    <a:pt x="11010" y="29815"/>
                    <a:pt x="9781" y="32265"/>
                    <a:pt x="7797" y="33417"/>
                  </a:cubicBezTo>
                  <a:lnTo>
                    <a:pt x="20262" y="26172"/>
                  </a:lnTo>
                  <a:cubicBezTo>
                    <a:pt x="22246" y="25020"/>
                    <a:pt x="23477" y="22571"/>
                    <a:pt x="23486" y="19087"/>
                  </a:cubicBezTo>
                  <a:cubicBezTo>
                    <a:pt x="23505" y="12075"/>
                    <a:pt x="18570" y="3524"/>
                    <a:pt x="12467" y="0"/>
                  </a:cubicBezTo>
                  <a:close/>
                </a:path>
              </a:pathLst>
            </a:custGeom>
            <a:solidFill>
              <a:srgbClr val="1470E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 name="Google Shape;1309;p33"/>
            <p:cNvSpPr/>
            <p:nvPr/>
          </p:nvSpPr>
          <p:spPr>
            <a:xfrm>
              <a:off x="2933000" y="419225"/>
              <a:ext cx="553650" cy="710850"/>
            </a:xfrm>
            <a:custGeom>
              <a:avLst/>
              <a:gdLst/>
              <a:ahLst/>
              <a:cxnLst/>
              <a:rect l="l" t="t" r="r" b="b"/>
              <a:pathLst>
                <a:path w="22146" h="28434" extrusionOk="0">
                  <a:moveTo>
                    <a:pt x="6151" y="0"/>
                  </a:moveTo>
                  <a:cubicBezTo>
                    <a:pt x="2528" y="0"/>
                    <a:pt x="35" y="2871"/>
                    <a:pt x="20" y="7838"/>
                  </a:cubicBezTo>
                  <a:cubicBezTo>
                    <a:pt x="1" y="14853"/>
                    <a:pt x="4931" y="23392"/>
                    <a:pt x="11034" y="26916"/>
                  </a:cubicBezTo>
                  <a:cubicBezTo>
                    <a:pt x="12817" y="27946"/>
                    <a:pt x="14503" y="28433"/>
                    <a:pt x="15997" y="28433"/>
                  </a:cubicBezTo>
                  <a:cubicBezTo>
                    <a:pt x="19618" y="28433"/>
                    <a:pt x="22112" y="25567"/>
                    <a:pt x="22126" y="20602"/>
                  </a:cubicBezTo>
                  <a:cubicBezTo>
                    <a:pt x="22146" y="13588"/>
                    <a:pt x="17210" y="5039"/>
                    <a:pt x="11107" y="1515"/>
                  </a:cubicBezTo>
                  <a:cubicBezTo>
                    <a:pt x="9326" y="487"/>
                    <a:pt x="7643" y="0"/>
                    <a:pt x="6151" y="0"/>
                  </a:cubicBezTo>
                  <a:close/>
                </a:path>
              </a:pathLst>
            </a:custGeom>
            <a:solidFill>
              <a:srgbClr val="5BA0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53" name="Google Shape;1310;p33"/>
          <p:cNvGrpSpPr/>
          <p:nvPr/>
        </p:nvGrpSpPr>
        <p:grpSpPr>
          <a:xfrm>
            <a:off x="0" y="5694227"/>
            <a:ext cx="595176" cy="613560"/>
            <a:chOff x="4921350" y="238100"/>
            <a:chExt cx="865250" cy="891975"/>
          </a:xfrm>
        </p:grpSpPr>
        <p:sp>
          <p:nvSpPr>
            <p:cNvPr id="54" name="Google Shape;1311;p33"/>
            <p:cNvSpPr/>
            <p:nvPr/>
          </p:nvSpPr>
          <p:spPr>
            <a:xfrm>
              <a:off x="5002475" y="238100"/>
              <a:ext cx="508175" cy="219025"/>
            </a:xfrm>
            <a:custGeom>
              <a:avLst/>
              <a:gdLst/>
              <a:ahLst/>
              <a:cxnLst/>
              <a:rect l="l" t="t" r="r" b="b"/>
              <a:pathLst>
                <a:path w="20327" h="8761" extrusionOk="0">
                  <a:moveTo>
                    <a:pt x="15371" y="1"/>
                  </a:moveTo>
                  <a:cubicBezTo>
                    <a:pt x="14290" y="1"/>
                    <a:pt x="13310" y="256"/>
                    <a:pt x="12467" y="747"/>
                  </a:cubicBezTo>
                  <a:lnTo>
                    <a:pt x="1" y="7992"/>
                  </a:lnTo>
                  <a:cubicBezTo>
                    <a:pt x="845" y="7501"/>
                    <a:pt x="1825" y="7246"/>
                    <a:pt x="2906" y="7246"/>
                  </a:cubicBezTo>
                  <a:cubicBezTo>
                    <a:pt x="4397" y="7246"/>
                    <a:pt x="6080" y="7733"/>
                    <a:pt x="7861" y="8760"/>
                  </a:cubicBezTo>
                  <a:lnTo>
                    <a:pt x="20326" y="1516"/>
                  </a:lnTo>
                  <a:cubicBezTo>
                    <a:pt x="18546" y="488"/>
                    <a:pt x="16863" y="1"/>
                    <a:pt x="15371" y="1"/>
                  </a:cubicBez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1312;p33"/>
            <p:cNvSpPr/>
            <p:nvPr/>
          </p:nvSpPr>
          <p:spPr>
            <a:xfrm>
              <a:off x="5198975" y="275975"/>
              <a:ext cx="587625" cy="835450"/>
            </a:xfrm>
            <a:custGeom>
              <a:avLst/>
              <a:gdLst/>
              <a:ahLst/>
              <a:cxnLst/>
              <a:rect l="l" t="t" r="r" b="b"/>
              <a:pathLst>
                <a:path w="23505" h="33418" extrusionOk="0">
                  <a:moveTo>
                    <a:pt x="12466" y="0"/>
                  </a:moveTo>
                  <a:lnTo>
                    <a:pt x="1" y="7245"/>
                  </a:lnTo>
                  <a:cubicBezTo>
                    <a:pt x="6104" y="10769"/>
                    <a:pt x="11039" y="19318"/>
                    <a:pt x="11020" y="26332"/>
                  </a:cubicBezTo>
                  <a:cubicBezTo>
                    <a:pt x="11011" y="29815"/>
                    <a:pt x="9780" y="32265"/>
                    <a:pt x="7798" y="33417"/>
                  </a:cubicBezTo>
                  <a:lnTo>
                    <a:pt x="20263" y="26172"/>
                  </a:lnTo>
                  <a:cubicBezTo>
                    <a:pt x="22247" y="25020"/>
                    <a:pt x="23476" y="22571"/>
                    <a:pt x="23485" y="19087"/>
                  </a:cubicBezTo>
                  <a:cubicBezTo>
                    <a:pt x="23505" y="12074"/>
                    <a:pt x="18569" y="3524"/>
                    <a:pt x="12466" y="0"/>
                  </a:cubicBezTo>
                  <a:close/>
                </a:path>
              </a:pathLst>
            </a:custGeom>
            <a:solidFill>
              <a:srgbClr val="ED82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 name="Google Shape;1313;p33"/>
            <p:cNvSpPr/>
            <p:nvPr/>
          </p:nvSpPr>
          <p:spPr>
            <a:xfrm>
              <a:off x="4921350" y="419225"/>
              <a:ext cx="553650" cy="710850"/>
            </a:xfrm>
            <a:custGeom>
              <a:avLst/>
              <a:gdLst/>
              <a:ahLst/>
              <a:cxnLst/>
              <a:rect l="l" t="t" r="r" b="b"/>
              <a:pathLst>
                <a:path w="22146" h="28434" extrusionOk="0">
                  <a:moveTo>
                    <a:pt x="6150" y="0"/>
                  </a:moveTo>
                  <a:cubicBezTo>
                    <a:pt x="2527" y="0"/>
                    <a:pt x="34" y="2871"/>
                    <a:pt x="20" y="7838"/>
                  </a:cubicBezTo>
                  <a:cubicBezTo>
                    <a:pt x="0" y="14853"/>
                    <a:pt x="4931" y="23392"/>
                    <a:pt x="11034" y="26916"/>
                  </a:cubicBezTo>
                  <a:cubicBezTo>
                    <a:pt x="12816" y="27946"/>
                    <a:pt x="14502" y="28433"/>
                    <a:pt x="15996" y="28433"/>
                  </a:cubicBezTo>
                  <a:cubicBezTo>
                    <a:pt x="19617" y="28433"/>
                    <a:pt x="22111" y="25567"/>
                    <a:pt x="22125" y="20602"/>
                  </a:cubicBezTo>
                  <a:cubicBezTo>
                    <a:pt x="22146" y="13588"/>
                    <a:pt x="17209" y="5039"/>
                    <a:pt x="11106" y="1515"/>
                  </a:cubicBezTo>
                  <a:cubicBezTo>
                    <a:pt x="9325" y="487"/>
                    <a:pt x="7642" y="0"/>
                    <a:pt x="6150" y="0"/>
                  </a:cubicBez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63" name="Google Shape;2935;p44"/>
          <p:cNvGrpSpPr/>
          <p:nvPr/>
        </p:nvGrpSpPr>
        <p:grpSpPr>
          <a:xfrm rot="3402166">
            <a:off x="9064747" y="2137133"/>
            <a:ext cx="4229443" cy="3514157"/>
            <a:chOff x="4959550" y="1895525"/>
            <a:chExt cx="556525" cy="418275"/>
          </a:xfrm>
        </p:grpSpPr>
        <p:sp>
          <p:nvSpPr>
            <p:cNvPr id="64" name="Google Shape;2936;p44"/>
            <p:cNvSpPr/>
            <p:nvPr/>
          </p:nvSpPr>
          <p:spPr>
            <a:xfrm>
              <a:off x="5428900" y="2162850"/>
              <a:ext cx="87175" cy="150950"/>
            </a:xfrm>
            <a:custGeom>
              <a:avLst/>
              <a:gdLst/>
              <a:ahLst/>
              <a:cxnLst/>
              <a:rect l="l" t="t" r="r" b="b"/>
              <a:pathLst>
                <a:path w="3487" h="6038" extrusionOk="0">
                  <a:moveTo>
                    <a:pt x="3486" y="0"/>
                  </a:moveTo>
                  <a:lnTo>
                    <a:pt x="12" y="2020"/>
                  </a:lnTo>
                  <a:lnTo>
                    <a:pt x="1" y="6037"/>
                  </a:lnTo>
                  <a:lnTo>
                    <a:pt x="3475" y="4019"/>
                  </a:lnTo>
                  <a:lnTo>
                    <a:pt x="3486" y="0"/>
                  </a:lnTo>
                  <a:close/>
                </a:path>
              </a:pathLst>
            </a:custGeom>
            <a:solidFill>
              <a:srgbClr val="FF73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65" name="Google Shape;2937;p44"/>
            <p:cNvGrpSpPr/>
            <p:nvPr/>
          </p:nvGrpSpPr>
          <p:grpSpPr>
            <a:xfrm>
              <a:off x="4959550" y="1895525"/>
              <a:ext cx="556525" cy="418275"/>
              <a:chOff x="4959550" y="1895525"/>
              <a:chExt cx="556525" cy="418275"/>
            </a:xfrm>
          </p:grpSpPr>
          <p:sp>
            <p:nvSpPr>
              <p:cNvPr id="73" name="Google Shape;2945;p44"/>
              <p:cNvSpPr/>
              <p:nvPr/>
            </p:nvSpPr>
            <p:spPr>
              <a:xfrm>
                <a:off x="5341525" y="2162875"/>
                <a:ext cx="87675" cy="150925"/>
              </a:xfrm>
              <a:custGeom>
                <a:avLst/>
                <a:gdLst/>
                <a:ahLst/>
                <a:cxnLst/>
                <a:rect l="l" t="t" r="r" b="b"/>
                <a:pathLst>
                  <a:path w="3507" h="6037" extrusionOk="0">
                    <a:moveTo>
                      <a:pt x="11" y="1"/>
                    </a:moveTo>
                    <a:lnTo>
                      <a:pt x="0" y="4018"/>
                    </a:lnTo>
                    <a:lnTo>
                      <a:pt x="3496" y="6036"/>
                    </a:lnTo>
                    <a:lnTo>
                      <a:pt x="3507" y="2019"/>
                    </a:lnTo>
                    <a:lnTo>
                      <a:pt x="11" y="1"/>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 name="Google Shape;2946;p44"/>
              <p:cNvSpPr/>
              <p:nvPr/>
            </p:nvSpPr>
            <p:spPr>
              <a:xfrm>
                <a:off x="5341800" y="2112375"/>
                <a:ext cx="174275" cy="101000"/>
              </a:xfrm>
              <a:custGeom>
                <a:avLst/>
                <a:gdLst/>
                <a:ahLst/>
                <a:cxnLst/>
                <a:rect l="l" t="t" r="r" b="b"/>
                <a:pathLst>
                  <a:path w="6971" h="4040" extrusionOk="0">
                    <a:moveTo>
                      <a:pt x="3475" y="1"/>
                    </a:moveTo>
                    <a:lnTo>
                      <a:pt x="0" y="2021"/>
                    </a:lnTo>
                    <a:lnTo>
                      <a:pt x="3496" y="4039"/>
                    </a:lnTo>
                    <a:lnTo>
                      <a:pt x="6970" y="2019"/>
                    </a:lnTo>
                    <a:lnTo>
                      <a:pt x="3475" y="1"/>
                    </a:lnTo>
                    <a:close/>
                  </a:path>
                </a:pathLst>
              </a:custGeom>
              <a:solidFill>
                <a:srgbClr val="FFA6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 name="Google Shape;2947;p44"/>
              <p:cNvSpPr/>
              <p:nvPr/>
            </p:nvSpPr>
            <p:spPr>
              <a:xfrm>
                <a:off x="5239350" y="2052800"/>
                <a:ext cx="87150" cy="150950"/>
              </a:xfrm>
              <a:custGeom>
                <a:avLst/>
                <a:gdLst/>
                <a:ahLst/>
                <a:cxnLst/>
                <a:rect l="l" t="t" r="r" b="b"/>
                <a:pathLst>
                  <a:path w="3486" h="6038" extrusionOk="0">
                    <a:moveTo>
                      <a:pt x="3486" y="0"/>
                    </a:moveTo>
                    <a:lnTo>
                      <a:pt x="12" y="2019"/>
                    </a:lnTo>
                    <a:lnTo>
                      <a:pt x="0" y="6037"/>
                    </a:lnTo>
                    <a:lnTo>
                      <a:pt x="3475" y="4018"/>
                    </a:lnTo>
                    <a:lnTo>
                      <a:pt x="3486"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 name="Google Shape;2948;p44"/>
              <p:cNvSpPr/>
              <p:nvPr/>
            </p:nvSpPr>
            <p:spPr>
              <a:xfrm>
                <a:off x="5151925" y="2052800"/>
                <a:ext cx="87725" cy="150950"/>
              </a:xfrm>
              <a:custGeom>
                <a:avLst/>
                <a:gdLst/>
                <a:ahLst/>
                <a:cxnLst/>
                <a:rect l="l" t="t" r="r" b="b"/>
                <a:pathLst>
                  <a:path w="3509" h="6038" extrusionOk="0">
                    <a:moveTo>
                      <a:pt x="13" y="0"/>
                    </a:moveTo>
                    <a:lnTo>
                      <a:pt x="1" y="4019"/>
                    </a:lnTo>
                    <a:lnTo>
                      <a:pt x="3497" y="6037"/>
                    </a:lnTo>
                    <a:lnTo>
                      <a:pt x="3509" y="2019"/>
                    </a:lnTo>
                    <a:lnTo>
                      <a:pt x="13" y="0"/>
                    </a:lnTo>
                    <a:close/>
                  </a:path>
                </a:pathLst>
              </a:custGeom>
              <a:solidFill>
                <a:srgbClr val="88001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2949;p44"/>
              <p:cNvSpPr/>
              <p:nvPr/>
            </p:nvSpPr>
            <p:spPr>
              <a:xfrm>
                <a:off x="5152250" y="2002325"/>
                <a:ext cx="174250" cy="100950"/>
              </a:xfrm>
              <a:custGeom>
                <a:avLst/>
                <a:gdLst/>
                <a:ahLst/>
                <a:cxnLst/>
                <a:rect l="l" t="t" r="r" b="b"/>
                <a:pathLst>
                  <a:path w="6970" h="4038" extrusionOk="0">
                    <a:moveTo>
                      <a:pt x="3474" y="1"/>
                    </a:moveTo>
                    <a:lnTo>
                      <a:pt x="0" y="2019"/>
                    </a:lnTo>
                    <a:lnTo>
                      <a:pt x="3496" y="4038"/>
                    </a:lnTo>
                    <a:lnTo>
                      <a:pt x="6970" y="2019"/>
                    </a:lnTo>
                    <a:lnTo>
                      <a:pt x="3474"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 name="Google Shape;2950;p44"/>
              <p:cNvSpPr/>
              <p:nvPr/>
            </p:nvSpPr>
            <p:spPr>
              <a:xfrm>
                <a:off x="5046950" y="1946000"/>
                <a:ext cx="87175" cy="150925"/>
              </a:xfrm>
              <a:custGeom>
                <a:avLst/>
                <a:gdLst/>
                <a:ahLst/>
                <a:cxnLst/>
                <a:rect l="l" t="t" r="r" b="b"/>
                <a:pathLst>
                  <a:path w="3487" h="6037" extrusionOk="0">
                    <a:moveTo>
                      <a:pt x="3486" y="0"/>
                    </a:moveTo>
                    <a:lnTo>
                      <a:pt x="12" y="2020"/>
                    </a:lnTo>
                    <a:lnTo>
                      <a:pt x="1" y="6037"/>
                    </a:lnTo>
                    <a:lnTo>
                      <a:pt x="3475" y="4018"/>
                    </a:lnTo>
                    <a:lnTo>
                      <a:pt x="3486" y="0"/>
                    </a:lnTo>
                    <a:close/>
                  </a:path>
                </a:pathLst>
              </a:custGeom>
              <a:solidFill>
                <a:srgbClr val="241F3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2951;p44"/>
              <p:cNvSpPr/>
              <p:nvPr/>
            </p:nvSpPr>
            <p:spPr>
              <a:xfrm>
                <a:off x="4959550" y="1946025"/>
                <a:ext cx="87725" cy="150900"/>
              </a:xfrm>
              <a:custGeom>
                <a:avLst/>
                <a:gdLst/>
                <a:ahLst/>
                <a:cxnLst/>
                <a:rect l="l" t="t" r="r" b="b"/>
                <a:pathLst>
                  <a:path w="3509" h="6036" extrusionOk="0">
                    <a:moveTo>
                      <a:pt x="13" y="0"/>
                    </a:moveTo>
                    <a:lnTo>
                      <a:pt x="0" y="4017"/>
                    </a:lnTo>
                    <a:lnTo>
                      <a:pt x="3497" y="6036"/>
                    </a:lnTo>
                    <a:lnTo>
                      <a:pt x="3508" y="2019"/>
                    </a:lnTo>
                    <a:lnTo>
                      <a:pt x="13" y="0"/>
                    </a:lnTo>
                    <a:close/>
                  </a:path>
                </a:pathLst>
              </a:custGeom>
              <a:solidFill>
                <a:srgbClr val="120F1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 name="Google Shape;2952;p44"/>
              <p:cNvSpPr/>
              <p:nvPr/>
            </p:nvSpPr>
            <p:spPr>
              <a:xfrm>
                <a:off x="4959850" y="1895525"/>
                <a:ext cx="174275" cy="100975"/>
              </a:xfrm>
              <a:custGeom>
                <a:avLst/>
                <a:gdLst/>
                <a:ahLst/>
                <a:cxnLst/>
                <a:rect l="l" t="t" r="r" b="b"/>
                <a:pathLst>
                  <a:path w="6971" h="4039" extrusionOk="0">
                    <a:moveTo>
                      <a:pt x="3475" y="1"/>
                    </a:moveTo>
                    <a:lnTo>
                      <a:pt x="1" y="2020"/>
                    </a:lnTo>
                    <a:lnTo>
                      <a:pt x="3496" y="4039"/>
                    </a:lnTo>
                    <a:lnTo>
                      <a:pt x="6970" y="2019"/>
                    </a:lnTo>
                    <a:lnTo>
                      <a:pt x="3475" y="1"/>
                    </a:lnTo>
                    <a:close/>
                  </a:path>
                </a:pathLst>
              </a:custGeom>
              <a:solidFill>
                <a:srgbClr val="372F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4048520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grpSp>
        <p:nvGrpSpPr>
          <p:cNvPr id="1065" name="Google Shape;1065;p28"/>
          <p:cNvGrpSpPr/>
          <p:nvPr/>
        </p:nvGrpSpPr>
        <p:grpSpPr>
          <a:xfrm>
            <a:off x="0" y="101600"/>
            <a:ext cx="2608035" cy="3794775"/>
            <a:chOff x="1304350" y="3184825"/>
            <a:chExt cx="1574900" cy="2291900"/>
          </a:xfrm>
        </p:grpSpPr>
        <p:sp>
          <p:nvSpPr>
            <p:cNvPr id="1066" name="Google Shape;1066;p28"/>
            <p:cNvSpPr/>
            <p:nvPr/>
          </p:nvSpPr>
          <p:spPr>
            <a:xfrm>
              <a:off x="1304350" y="4775125"/>
              <a:ext cx="110400" cy="701600"/>
            </a:xfrm>
            <a:custGeom>
              <a:avLst/>
              <a:gdLst/>
              <a:ahLst/>
              <a:cxnLst/>
              <a:rect l="l" t="t" r="r" b="b"/>
              <a:pathLst>
                <a:path w="4416" h="28064" extrusionOk="0">
                  <a:moveTo>
                    <a:pt x="1" y="0"/>
                  </a:moveTo>
                  <a:lnTo>
                    <a:pt x="1" y="25862"/>
                  </a:lnTo>
                  <a:lnTo>
                    <a:pt x="4272" y="28063"/>
                  </a:lnTo>
                  <a:lnTo>
                    <a:pt x="4415" y="2376"/>
                  </a:lnTo>
                  <a:lnTo>
                    <a:pt x="1" y="0"/>
                  </a:lnTo>
                  <a:close/>
                </a:path>
              </a:pathLst>
            </a:custGeom>
            <a:solidFill>
              <a:srgbClr val="0C438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7" name="Google Shape;1067;p28"/>
            <p:cNvSpPr/>
            <p:nvPr/>
          </p:nvSpPr>
          <p:spPr>
            <a:xfrm>
              <a:off x="1304350" y="3990050"/>
              <a:ext cx="110400" cy="701600"/>
            </a:xfrm>
            <a:custGeom>
              <a:avLst/>
              <a:gdLst/>
              <a:ahLst/>
              <a:cxnLst/>
              <a:rect l="l" t="t" r="r" b="b"/>
              <a:pathLst>
                <a:path w="4416" h="28064" extrusionOk="0">
                  <a:moveTo>
                    <a:pt x="1" y="1"/>
                  </a:moveTo>
                  <a:lnTo>
                    <a:pt x="1" y="25864"/>
                  </a:lnTo>
                  <a:lnTo>
                    <a:pt x="4272" y="28064"/>
                  </a:lnTo>
                  <a:lnTo>
                    <a:pt x="4415" y="2377"/>
                  </a:lnTo>
                  <a:lnTo>
                    <a:pt x="1" y="1"/>
                  </a:lnTo>
                  <a:close/>
                </a:path>
              </a:pathLst>
            </a:custGeom>
            <a:solidFill>
              <a:srgbClr val="E37D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8" name="Google Shape;1068;p28"/>
            <p:cNvSpPr/>
            <p:nvPr/>
          </p:nvSpPr>
          <p:spPr>
            <a:xfrm>
              <a:off x="1411150" y="3678950"/>
              <a:ext cx="655225" cy="1012700"/>
            </a:xfrm>
            <a:custGeom>
              <a:avLst/>
              <a:gdLst/>
              <a:ahLst/>
              <a:cxnLst/>
              <a:rect l="l" t="t" r="r" b="b"/>
              <a:pathLst>
                <a:path w="26209" h="40508" extrusionOk="0">
                  <a:moveTo>
                    <a:pt x="26208" y="1"/>
                  </a:moveTo>
                  <a:lnTo>
                    <a:pt x="143" y="14821"/>
                  </a:lnTo>
                  <a:lnTo>
                    <a:pt x="0" y="40508"/>
                  </a:lnTo>
                  <a:lnTo>
                    <a:pt x="0" y="40508"/>
                  </a:lnTo>
                  <a:lnTo>
                    <a:pt x="26065" y="25688"/>
                  </a:lnTo>
                  <a:lnTo>
                    <a:pt x="26208" y="1"/>
                  </a:lnTo>
                  <a:close/>
                </a:path>
              </a:pathLst>
            </a:custGeom>
            <a:solidFill>
              <a:srgbClr val="FF8C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9" name="Google Shape;1069;p28"/>
            <p:cNvSpPr/>
            <p:nvPr/>
          </p:nvSpPr>
          <p:spPr>
            <a:xfrm>
              <a:off x="1593950" y="4085950"/>
              <a:ext cx="289600" cy="198750"/>
            </a:xfrm>
            <a:custGeom>
              <a:avLst/>
              <a:gdLst/>
              <a:ahLst/>
              <a:cxnLst/>
              <a:rect l="l" t="t" r="r" b="b"/>
              <a:pathLst>
                <a:path w="11584" h="7950" extrusionOk="0">
                  <a:moveTo>
                    <a:pt x="10976" y="1"/>
                  </a:moveTo>
                  <a:cubicBezTo>
                    <a:pt x="10803" y="1"/>
                    <a:pt x="10605" y="57"/>
                    <a:pt x="10395" y="176"/>
                  </a:cubicBezTo>
                  <a:lnTo>
                    <a:pt x="1203" y="5403"/>
                  </a:lnTo>
                  <a:cubicBezTo>
                    <a:pt x="556" y="5771"/>
                    <a:pt x="6" y="6619"/>
                    <a:pt x="4" y="7276"/>
                  </a:cubicBezTo>
                  <a:cubicBezTo>
                    <a:pt x="1" y="7706"/>
                    <a:pt x="247" y="7949"/>
                    <a:pt x="606" y="7949"/>
                  </a:cubicBezTo>
                  <a:cubicBezTo>
                    <a:pt x="779" y="7949"/>
                    <a:pt x="979" y="7893"/>
                    <a:pt x="1189" y="7773"/>
                  </a:cubicBezTo>
                  <a:lnTo>
                    <a:pt x="10382" y="2547"/>
                  </a:lnTo>
                  <a:cubicBezTo>
                    <a:pt x="11029" y="2178"/>
                    <a:pt x="11578" y="1331"/>
                    <a:pt x="11581" y="694"/>
                  </a:cubicBezTo>
                  <a:cubicBezTo>
                    <a:pt x="11584" y="248"/>
                    <a:pt x="11336" y="1"/>
                    <a:pt x="10976"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0" name="Google Shape;1070;p28"/>
            <p:cNvSpPr/>
            <p:nvPr/>
          </p:nvSpPr>
          <p:spPr>
            <a:xfrm>
              <a:off x="1304350" y="3624700"/>
              <a:ext cx="762025" cy="424800"/>
            </a:xfrm>
            <a:custGeom>
              <a:avLst/>
              <a:gdLst/>
              <a:ahLst/>
              <a:cxnLst/>
              <a:rect l="l" t="t" r="r" b="b"/>
              <a:pathLst>
                <a:path w="30481" h="16992" extrusionOk="0">
                  <a:moveTo>
                    <a:pt x="26586" y="0"/>
                  </a:moveTo>
                  <a:lnTo>
                    <a:pt x="1" y="14615"/>
                  </a:lnTo>
                  <a:lnTo>
                    <a:pt x="4415" y="16991"/>
                  </a:lnTo>
                  <a:lnTo>
                    <a:pt x="30480" y="2171"/>
                  </a:lnTo>
                  <a:lnTo>
                    <a:pt x="26586" y="0"/>
                  </a:lnTo>
                  <a:close/>
                </a:path>
              </a:pathLst>
            </a:custGeom>
            <a:solidFill>
              <a:srgbClr val="FFAE4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1" name="Google Shape;1071;p28"/>
            <p:cNvSpPr/>
            <p:nvPr/>
          </p:nvSpPr>
          <p:spPr>
            <a:xfrm>
              <a:off x="1411150" y="4464025"/>
              <a:ext cx="655225" cy="1012700"/>
            </a:xfrm>
            <a:custGeom>
              <a:avLst/>
              <a:gdLst/>
              <a:ahLst/>
              <a:cxnLst/>
              <a:rect l="l" t="t" r="r" b="b"/>
              <a:pathLst>
                <a:path w="26209" h="40508" extrusionOk="0">
                  <a:moveTo>
                    <a:pt x="26208" y="0"/>
                  </a:moveTo>
                  <a:lnTo>
                    <a:pt x="143" y="14820"/>
                  </a:lnTo>
                  <a:lnTo>
                    <a:pt x="0" y="40507"/>
                  </a:lnTo>
                  <a:lnTo>
                    <a:pt x="0" y="40507"/>
                  </a:lnTo>
                  <a:lnTo>
                    <a:pt x="26065" y="25687"/>
                  </a:lnTo>
                  <a:lnTo>
                    <a:pt x="26208" y="0"/>
                  </a:lnTo>
                  <a:close/>
                </a:path>
              </a:pathLst>
            </a:custGeom>
            <a:solidFill>
              <a:srgbClr val="157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2" name="Google Shape;1072;p28"/>
            <p:cNvSpPr/>
            <p:nvPr/>
          </p:nvSpPr>
          <p:spPr>
            <a:xfrm>
              <a:off x="1304350" y="4409750"/>
              <a:ext cx="762025" cy="424800"/>
            </a:xfrm>
            <a:custGeom>
              <a:avLst/>
              <a:gdLst/>
              <a:ahLst/>
              <a:cxnLst/>
              <a:rect l="l" t="t" r="r" b="b"/>
              <a:pathLst>
                <a:path w="30481" h="16992" extrusionOk="0">
                  <a:moveTo>
                    <a:pt x="26586" y="1"/>
                  </a:moveTo>
                  <a:lnTo>
                    <a:pt x="1" y="14615"/>
                  </a:lnTo>
                  <a:lnTo>
                    <a:pt x="4415" y="16991"/>
                  </a:lnTo>
                  <a:lnTo>
                    <a:pt x="30480" y="2171"/>
                  </a:lnTo>
                  <a:lnTo>
                    <a:pt x="26586" y="1"/>
                  </a:lnTo>
                  <a:close/>
                </a:path>
              </a:pathLst>
            </a:custGeom>
            <a:solidFill>
              <a:srgbClr val="3188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3" name="Google Shape;1073;p28"/>
            <p:cNvSpPr/>
            <p:nvPr/>
          </p:nvSpPr>
          <p:spPr>
            <a:xfrm>
              <a:off x="1593950" y="4871000"/>
              <a:ext cx="289625" cy="198750"/>
            </a:xfrm>
            <a:custGeom>
              <a:avLst/>
              <a:gdLst/>
              <a:ahLst/>
              <a:cxnLst/>
              <a:rect l="l" t="t" r="r" b="b"/>
              <a:pathLst>
                <a:path w="11585" h="7950" extrusionOk="0">
                  <a:moveTo>
                    <a:pt x="10976" y="0"/>
                  </a:moveTo>
                  <a:cubicBezTo>
                    <a:pt x="10803" y="0"/>
                    <a:pt x="10605" y="57"/>
                    <a:pt x="10395" y="176"/>
                  </a:cubicBezTo>
                  <a:lnTo>
                    <a:pt x="1203" y="5402"/>
                  </a:lnTo>
                  <a:cubicBezTo>
                    <a:pt x="556" y="5771"/>
                    <a:pt x="8" y="6618"/>
                    <a:pt x="4" y="7276"/>
                  </a:cubicBezTo>
                  <a:cubicBezTo>
                    <a:pt x="1" y="7706"/>
                    <a:pt x="247" y="7950"/>
                    <a:pt x="606" y="7950"/>
                  </a:cubicBezTo>
                  <a:cubicBezTo>
                    <a:pt x="779" y="7950"/>
                    <a:pt x="979" y="7893"/>
                    <a:pt x="1189" y="7773"/>
                  </a:cubicBezTo>
                  <a:lnTo>
                    <a:pt x="10382" y="2547"/>
                  </a:lnTo>
                  <a:cubicBezTo>
                    <a:pt x="11030" y="2178"/>
                    <a:pt x="11578" y="1331"/>
                    <a:pt x="11582" y="692"/>
                  </a:cubicBezTo>
                  <a:cubicBezTo>
                    <a:pt x="11584" y="248"/>
                    <a:pt x="11337" y="0"/>
                    <a:pt x="10976"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4" name="Google Shape;1074;p28"/>
            <p:cNvSpPr/>
            <p:nvPr/>
          </p:nvSpPr>
          <p:spPr>
            <a:xfrm>
              <a:off x="1692850" y="4823150"/>
              <a:ext cx="92875" cy="105475"/>
            </a:xfrm>
            <a:custGeom>
              <a:avLst/>
              <a:gdLst/>
              <a:ahLst/>
              <a:cxnLst/>
              <a:rect l="l" t="t" r="r" b="b"/>
              <a:pathLst>
                <a:path w="3715" h="4219" extrusionOk="0">
                  <a:moveTo>
                    <a:pt x="2791" y="1"/>
                  </a:moveTo>
                  <a:cubicBezTo>
                    <a:pt x="2520" y="1"/>
                    <a:pt x="2204" y="92"/>
                    <a:pt x="1868" y="283"/>
                  </a:cubicBezTo>
                  <a:cubicBezTo>
                    <a:pt x="844" y="866"/>
                    <a:pt x="9" y="2156"/>
                    <a:pt x="5" y="3164"/>
                  </a:cubicBezTo>
                  <a:cubicBezTo>
                    <a:pt x="1" y="3841"/>
                    <a:pt x="371" y="4219"/>
                    <a:pt x="924" y="4219"/>
                  </a:cubicBezTo>
                  <a:cubicBezTo>
                    <a:pt x="1195" y="4219"/>
                    <a:pt x="1511" y="4128"/>
                    <a:pt x="1848" y="3937"/>
                  </a:cubicBezTo>
                  <a:cubicBezTo>
                    <a:pt x="2871" y="3355"/>
                    <a:pt x="3706" y="2065"/>
                    <a:pt x="3711" y="1056"/>
                  </a:cubicBezTo>
                  <a:cubicBezTo>
                    <a:pt x="3715" y="379"/>
                    <a:pt x="3344" y="1"/>
                    <a:pt x="2791"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5" name="Google Shape;1075;p28"/>
            <p:cNvSpPr/>
            <p:nvPr/>
          </p:nvSpPr>
          <p:spPr>
            <a:xfrm>
              <a:off x="1691775" y="5012075"/>
              <a:ext cx="92925" cy="105500"/>
            </a:xfrm>
            <a:custGeom>
              <a:avLst/>
              <a:gdLst/>
              <a:ahLst/>
              <a:cxnLst/>
              <a:rect l="l" t="t" r="r" b="b"/>
              <a:pathLst>
                <a:path w="3717" h="4220" extrusionOk="0">
                  <a:moveTo>
                    <a:pt x="2793" y="0"/>
                  </a:moveTo>
                  <a:cubicBezTo>
                    <a:pt x="2522" y="0"/>
                    <a:pt x="2206" y="92"/>
                    <a:pt x="1869" y="284"/>
                  </a:cubicBezTo>
                  <a:cubicBezTo>
                    <a:pt x="845" y="865"/>
                    <a:pt x="10" y="2155"/>
                    <a:pt x="4" y="3164"/>
                  </a:cubicBezTo>
                  <a:cubicBezTo>
                    <a:pt x="1" y="3841"/>
                    <a:pt x="371" y="4219"/>
                    <a:pt x="925" y="4219"/>
                  </a:cubicBezTo>
                  <a:cubicBezTo>
                    <a:pt x="1196" y="4219"/>
                    <a:pt x="1511" y="4128"/>
                    <a:pt x="1848" y="3937"/>
                  </a:cubicBezTo>
                  <a:cubicBezTo>
                    <a:pt x="2872" y="3354"/>
                    <a:pt x="3707" y="2064"/>
                    <a:pt x="3712" y="1056"/>
                  </a:cubicBezTo>
                  <a:cubicBezTo>
                    <a:pt x="3716" y="379"/>
                    <a:pt x="3346" y="0"/>
                    <a:pt x="2793" y="0"/>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6" name="Google Shape;1076;p28"/>
            <p:cNvSpPr/>
            <p:nvPr/>
          </p:nvSpPr>
          <p:spPr>
            <a:xfrm>
              <a:off x="2117225" y="4340850"/>
              <a:ext cx="110450" cy="701600"/>
            </a:xfrm>
            <a:custGeom>
              <a:avLst/>
              <a:gdLst/>
              <a:ahLst/>
              <a:cxnLst/>
              <a:rect l="l" t="t" r="r" b="b"/>
              <a:pathLst>
                <a:path w="4418" h="28064" extrusionOk="0">
                  <a:moveTo>
                    <a:pt x="1" y="0"/>
                  </a:moveTo>
                  <a:lnTo>
                    <a:pt x="1" y="25862"/>
                  </a:lnTo>
                  <a:lnTo>
                    <a:pt x="4272" y="28063"/>
                  </a:lnTo>
                  <a:lnTo>
                    <a:pt x="4417" y="2375"/>
                  </a:lnTo>
                  <a:lnTo>
                    <a:pt x="1" y="0"/>
                  </a:lnTo>
                  <a:close/>
                </a:path>
              </a:pathLst>
            </a:custGeom>
            <a:solidFill>
              <a:srgbClr val="2D254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7" name="Google Shape;1077;p28"/>
            <p:cNvSpPr/>
            <p:nvPr/>
          </p:nvSpPr>
          <p:spPr>
            <a:xfrm>
              <a:off x="2224025" y="4029700"/>
              <a:ext cx="655225" cy="1012750"/>
            </a:xfrm>
            <a:custGeom>
              <a:avLst/>
              <a:gdLst/>
              <a:ahLst/>
              <a:cxnLst/>
              <a:rect l="l" t="t" r="r" b="b"/>
              <a:pathLst>
                <a:path w="26209" h="40510" extrusionOk="0">
                  <a:moveTo>
                    <a:pt x="26209" y="1"/>
                  </a:moveTo>
                  <a:lnTo>
                    <a:pt x="145" y="14821"/>
                  </a:lnTo>
                  <a:lnTo>
                    <a:pt x="0" y="40509"/>
                  </a:lnTo>
                  <a:lnTo>
                    <a:pt x="26065" y="25689"/>
                  </a:lnTo>
                  <a:lnTo>
                    <a:pt x="26209" y="1"/>
                  </a:lnTo>
                  <a:close/>
                </a:path>
              </a:pathLst>
            </a:custGeom>
            <a:solidFill>
              <a:srgbClr val="332A5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8" name="Google Shape;1078;p28"/>
            <p:cNvSpPr/>
            <p:nvPr/>
          </p:nvSpPr>
          <p:spPr>
            <a:xfrm>
              <a:off x="2117225" y="3975450"/>
              <a:ext cx="762025" cy="424800"/>
            </a:xfrm>
            <a:custGeom>
              <a:avLst/>
              <a:gdLst/>
              <a:ahLst/>
              <a:cxnLst/>
              <a:rect l="l" t="t" r="r" b="b"/>
              <a:pathLst>
                <a:path w="30481" h="16992" extrusionOk="0">
                  <a:moveTo>
                    <a:pt x="26586" y="1"/>
                  </a:moveTo>
                  <a:lnTo>
                    <a:pt x="1" y="14616"/>
                  </a:lnTo>
                  <a:lnTo>
                    <a:pt x="4417" y="16991"/>
                  </a:lnTo>
                  <a:lnTo>
                    <a:pt x="30481" y="2171"/>
                  </a:lnTo>
                  <a:lnTo>
                    <a:pt x="26586" y="1"/>
                  </a:lnTo>
                  <a:close/>
                </a:path>
              </a:pathLst>
            </a:custGeom>
            <a:solidFill>
              <a:srgbClr val="706A8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9" name="Google Shape;1079;p28"/>
            <p:cNvSpPr/>
            <p:nvPr/>
          </p:nvSpPr>
          <p:spPr>
            <a:xfrm>
              <a:off x="2449100" y="4368225"/>
              <a:ext cx="205200" cy="335700"/>
            </a:xfrm>
            <a:custGeom>
              <a:avLst/>
              <a:gdLst/>
              <a:ahLst/>
              <a:cxnLst/>
              <a:rect l="l" t="t" r="r" b="b"/>
              <a:pathLst>
                <a:path w="8208" h="13428" extrusionOk="0">
                  <a:moveTo>
                    <a:pt x="7591" y="1"/>
                  </a:moveTo>
                  <a:cubicBezTo>
                    <a:pt x="7100" y="1"/>
                    <a:pt x="6498" y="455"/>
                    <a:pt x="6131" y="1097"/>
                  </a:cubicBezTo>
                  <a:lnTo>
                    <a:pt x="4094" y="4916"/>
                  </a:lnTo>
                  <a:lnTo>
                    <a:pt x="2088" y="3395"/>
                  </a:lnTo>
                  <a:cubicBezTo>
                    <a:pt x="1995" y="3331"/>
                    <a:pt x="1885" y="3300"/>
                    <a:pt x="1764" y="3300"/>
                  </a:cubicBezTo>
                  <a:cubicBezTo>
                    <a:pt x="1415" y="3300"/>
                    <a:pt x="976" y="3559"/>
                    <a:pt x="614" y="4016"/>
                  </a:cubicBezTo>
                  <a:cubicBezTo>
                    <a:pt x="148" y="4599"/>
                    <a:pt x="42" y="5333"/>
                    <a:pt x="383" y="5556"/>
                  </a:cubicBezTo>
                  <a:lnTo>
                    <a:pt x="2790" y="7444"/>
                  </a:lnTo>
                  <a:lnTo>
                    <a:pt x="347" y="12109"/>
                  </a:lnTo>
                  <a:cubicBezTo>
                    <a:pt x="1" y="12743"/>
                    <a:pt x="98" y="13382"/>
                    <a:pt x="561" y="13417"/>
                  </a:cubicBezTo>
                  <a:cubicBezTo>
                    <a:pt x="597" y="13424"/>
                    <a:pt x="635" y="13427"/>
                    <a:pt x="674" y="13427"/>
                  </a:cubicBezTo>
                  <a:cubicBezTo>
                    <a:pt x="837" y="13427"/>
                    <a:pt x="1028" y="13370"/>
                    <a:pt x="1207" y="13268"/>
                  </a:cubicBezTo>
                  <a:cubicBezTo>
                    <a:pt x="1531" y="13084"/>
                    <a:pt x="1813" y="12745"/>
                    <a:pt x="2037" y="12359"/>
                  </a:cubicBezTo>
                  <a:lnTo>
                    <a:pt x="4074" y="8480"/>
                  </a:lnTo>
                  <a:lnTo>
                    <a:pt x="6081" y="10061"/>
                  </a:lnTo>
                  <a:cubicBezTo>
                    <a:pt x="6197" y="10110"/>
                    <a:pt x="6323" y="10138"/>
                    <a:pt x="6454" y="10138"/>
                  </a:cubicBezTo>
                  <a:cubicBezTo>
                    <a:pt x="6617" y="10138"/>
                    <a:pt x="6789" y="10095"/>
                    <a:pt x="6967" y="9993"/>
                  </a:cubicBezTo>
                  <a:cubicBezTo>
                    <a:pt x="7190" y="9866"/>
                    <a:pt x="7412" y="9660"/>
                    <a:pt x="7615" y="9407"/>
                  </a:cubicBezTo>
                  <a:cubicBezTo>
                    <a:pt x="8041" y="8866"/>
                    <a:pt x="8166" y="8101"/>
                    <a:pt x="7825" y="7857"/>
                  </a:cubicBezTo>
                  <a:lnTo>
                    <a:pt x="5439" y="5939"/>
                  </a:lnTo>
                  <a:lnTo>
                    <a:pt x="7862" y="1304"/>
                  </a:lnTo>
                  <a:cubicBezTo>
                    <a:pt x="8208" y="690"/>
                    <a:pt x="8090" y="81"/>
                    <a:pt x="7668" y="5"/>
                  </a:cubicBezTo>
                  <a:cubicBezTo>
                    <a:pt x="7643" y="2"/>
                    <a:pt x="7617" y="1"/>
                    <a:pt x="7591"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0" name="Google Shape;1080;p28"/>
            <p:cNvSpPr/>
            <p:nvPr/>
          </p:nvSpPr>
          <p:spPr>
            <a:xfrm>
              <a:off x="2106100" y="3550225"/>
              <a:ext cx="110400" cy="701600"/>
            </a:xfrm>
            <a:custGeom>
              <a:avLst/>
              <a:gdLst/>
              <a:ahLst/>
              <a:cxnLst/>
              <a:rect l="l" t="t" r="r" b="b"/>
              <a:pathLst>
                <a:path w="4416" h="28064" extrusionOk="0">
                  <a:moveTo>
                    <a:pt x="1" y="1"/>
                  </a:moveTo>
                  <a:lnTo>
                    <a:pt x="1" y="25863"/>
                  </a:lnTo>
                  <a:lnTo>
                    <a:pt x="4272" y="28064"/>
                  </a:lnTo>
                  <a:lnTo>
                    <a:pt x="4415" y="2376"/>
                  </a:lnTo>
                  <a:lnTo>
                    <a:pt x="1" y="1"/>
                  </a:lnTo>
                  <a:close/>
                </a:path>
              </a:pathLst>
            </a:custGeom>
            <a:solidFill>
              <a:srgbClr val="BF002B"/>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1" name="Google Shape;1081;p28"/>
            <p:cNvSpPr/>
            <p:nvPr/>
          </p:nvSpPr>
          <p:spPr>
            <a:xfrm>
              <a:off x="2212900" y="3239100"/>
              <a:ext cx="655225" cy="1012725"/>
            </a:xfrm>
            <a:custGeom>
              <a:avLst/>
              <a:gdLst/>
              <a:ahLst/>
              <a:cxnLst/>
              <a:rect l="l" t="t" r="r" b="b"/>
              <a:pathLst>
                <a:path w="26209" h="40509" extrusionOk="0">
                  <a:moveTo>
                    <a:pt x="26208" y="0"/>
                  </a:moveTo>
                  <a:lnTo>
                    <a:pt x="143" y="14821"/>
                  </a:lnTo>
                  <a:lnTo>
                    <a:pt x="0" y="40509"/>
                  </a:lnTo>
                  <a:lnTo>
                    <a:pt x="26065" y="25688"/>
                  </a:lnTo>
                  <a:lnTo>
                    <a:pt x="26208" y="0"/>
                  </a:lnTo>
                  <a:close/>
                </a:path>
              </a:pathLst>
            </a:custGeom>
            <a:solidFill>
              <a:srgbClr val="FF003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2" name="Google Shape;1082;p28"/>
            <p:cNvSpPr/>
            <p:nvPr/>
          </p:nvSpPr>
          <p:spPr>
            <a:xfrm>
              <a:off x="2106100" y="3184825"/>
              <a:ext cx="762025" cy="424800"/>
            </a:xfrm>
            <a:custGeom>
              <a:avLst/>
              <a:gdLst/>
              <a:ahLst/>
              <a:cxnLst/>
              <a:rect l="l" t="t" r="r" b="b"/>
              <a:pathLst>
                <a:path w="30481" h="16992" extrusionOk="0">
                  <a:moveTo>
                    <a:pt x="26586" y="1"/>
                  </a:moveTo>
                  <a:lnTo>
                    <a:pt x="1" y="14617"/>
                  </a:lnTo>
                  <a:lnTo>
                    <a:pt x="4415" y="16992"/>
                  </a:lnTo>
                  <a:lnTo>
                    <a:pt x="30480" y="2171"/>
                  </a:lnTo>
                  <a:lnTo>
                    <a:pt x="26586" y="1"/>
                  </a:lnTo>
                  <a:close/>
                </a:path>
              </a:pathLst>
            </a:custGeom>
            <a:solidFill>
              <a:srgbClr val="FF265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3" name="Google Shape;1083;p28"/>
            <p:cNvSpPr/>
            <p:nvPr/>
          </p:nvSpPr>
          <p:spPr>
            <a:xfrm>
              <a:off x="2412125" y="3616000"/>
              <a:ext cx="256800" cy="258925"/>
            </a:xfrm>
            <a:custGeom>
              <a:avLst/>
              <a:gdLst/>
              <a:ahLst/>
              <a:cxnLst/>
              <a:rect l="l" t="t" r="r" b="b"/>
              <a:pathLst>
                <a:path w="10272" h="10357" extrusionOk="0">
                  <a:moveTo>
                    <a:pt x="5738" y="1"/>
                  </a:moveTo>
                  <a:cubicBezTo>
                    <a:pt x="5568" y="1"/>
                    <a:pt x="5372" y="58"/>
                    <a:pt x="5164" y="176"/>
                  </a:cubicBezTo>
                  <a:cubicBezTo>
                    <a:pt x="4517" y="545"/>
                    <a:pt x="4009" y="1329"/>
                    <a:pt x="4006" y="1967"/>
                  </a:cubicBezTo>
                  <a:lnTo>
                    <a:pt x="3991" y="4735"/>
                  </a:lnTo>
                  <a:lnTo>
                    <a:pt x="1121" y="6367"/>
                  </a:lnTo>
                  <a:cubicBezTo>
                    <a:pt x="514" y="6712"/>
                    <a:pt x="6" y="7497"/>
                    <a:pt x="2" y="8095"/>
                  </a:cubicBezTo>
                  <a:cubicBezTo>
                    <a:pt x="0" y="8507"/>
                    <a:pt x="223" y="8729"/>
                    <a:pt x="551" y="8729"/>
                  </a:cubicBezTo>
                  <a:cubicBezTo>
                    <a:pt x="715" y="8729"/>
                    <a:pt x="906" y="8674"/>
                    <a:pt x="1108" y="8559"/>
                  </a:cubicBezTo>
                  <a:lnTo>
                    <a:pt x="3978" y="6927"/>
                  </a:lnTo>
                  <a:lnTo>
                    <a:pt x="3978" y="6927"/>
                  </a:lnTo>
                  <a:lnTo>
                    <a:pt x="3963" y="9695"/>
                  </a:lnTo>
                  <a:cubicBezTo>
                    <a:pt x="3960" y="10121"/>
                    <a:pt x="4183" y="10356"/>
                    <a:pt x="4524" y="10356"/>
                  </a:cubicBezTo>
                  <a:cubicBezTo>
                    <a:pt x="4694" y="10356"/>
                    <a:pt x="4893" y="10298"/>
                    <a:pt x="5108" y="10175"/>
                  </a:cubicBezTo>
                  <a:cubicBezTo>
                    <a:pt x="5734" y="9819"/>
                    <a:pt x="6263" y="9022"/>
                    <a:pt x="6267" y="8385"/>
                  </a:cubicBezTo>
                  <a:lnTo>
                    <a:pt x="6282" y="5616"/>
                  </a:lnTo>
                  <a:lnTo>
                    <a:pt x="9151" y="3984"/>
                  </a:lnTo>
                  <a:cubicBezTo>
                    <a:pt x="9758" y="3640"/>
                    <a:pt x="10266" y="2875"/>
                    <a:pt x="10269" y="2257"/>
                  </a:cubicBezTo>
                  <a:cubicBezTo>
                    <a:pt x="10271" y="1855"/>
                    <a:pt x="10045" y="1628"/>
                    <a:pt x="9711" y="1628"/>
                  </a:cubicBezTo>
                  <a:cubicBezTo>
                    <a:pt x="9549" y="1628"/>
                    <a:pt x="9362" y="1681"/>
                    <a:pt x="9164" y="1794"/>
                  </a:cubicBezTo>
                  <a:lnTo>
                    <a:pt x="6295" y="3426"/>
                  </a:lnTo>
                  <a:lnTo>
                    <a:pt x="6310" y="656"/>
                  </a:lnTo>
                  <a:cubicBezTo>
                    <a:pt x="6312" y="231"/>
                    <a:pt x="6079" y="1"/>
                    <a:pt x="5738" y="1"/>
                  </a:cubicBezTo>
                  <a:close/>
                </a:path>
              </a:pathLst>
            </a:custGeom>
            <a:solidFill>
              <a:srgbClr val="F3F3F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 name="Rectangle 11"/>
          <p:cNvSpPr/>
          <p:nvPr/>
        </p:nvSpPr>
        <p:spPr>
          <a:xfrm>
            <a:off x="2975428" y="827315"/>
            <a:ext cx="8984344" cy="2293257"/>
          </a:xfrm>
          <a:prstGeom prst="rect">
            <a:avLst/>
          </a:prstGeom>
          <a:solidFill>
            <a:srgbClr val="FF2657"/>
          </a:solidFill>
          <a:ln>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198914" y="2873829"/>
            <a:ext cx="8984344" cy="2300515"/>
          </a:xfrm>
          <a:prstGeom prst="rect">
            <a:avLst/>
          </a:prstGeom>
          <a:solidFill>
            <a:srgbClr val="746E88"/>
          </a:solidFill>
          <a:ln>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03200" y="5007429"/>
            <a:ext cx="8984344" cy="1850571"/>
          </a:xfrm>
          <a:prstGeom prst="rect">
            <a:avLst/>
          </a:prstGeom>
          <a:solidFill>
            <a:srgbClr val="3F8FFD"/>
          </a:solidFill>
          <a:ln>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99656" y="2819377"/>
            <a:ext cx="7271658" cy="1366528"/>
          </a:xfrm>
          <a:prstGeom prst="rect">
            <a:avLst/>
          </a:prstGeom>
        </p:spPr>
        <p:txBody>
          <a:bodyPr wrap="square">
            <a:spAutoFit/>
          </a:bodyPr>
          <a:lstStyle/>
          <a:p>
            <a:pPr marR="12700" indent="180340" algn="just" hangingPunct="0">
              <a:lnSpc>
                <a:spcPct val="115000"/>
              </a:lnSpc>
            </a:pP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180340" algn="just" hangingPunct="0">
              <a:lnSpc>
                <a:spcPct val="115000"/>
              </a:lnSpc>
            </a:pPr>
            <a:r>
              <a:rPr lang="az-Latn-AZ"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Əgər inisiallaşdırılan qiymət massivin elementlərindən kiçikdirsə, massivin qalığı sıfırlaşdırılır, əgər böyükdürsə</a:t>
            </a:r>
            <a:r>
              <a:rPr lang="en-US"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 </a:t>
            </a:r>
            <a:r>
              <a:rPr lang="az-Latn-AZ"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artıq qiymətlər istifadə olunmur</a:t>
            </a:r>
            <a:r>
              <a:rPr lang="en-US"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p>
        </p:txBody>
      </p:sp>
      <p:sp>
        <p:nvSpPr>
          <p:cNvPr id="14" name="Rectangle 13"/>
          <p:cNvSpPr/>
          <p:nvPr/>
        </p:nvSpPr>
        <p:spPr>
          <a:xfrm>
            <a:off x="3541485" y="1106006"/>
            <a:ext cx="7170058" cy="1508105"/>
          </a:xfrm>
          <a:prstGeom prst="rect">
            <a:avLst/>
          </a:prstGeom>
        </p:spPr>
        <p:txBody>
          <a:bodyPr wrap="square">
            <a:spAutoFit/>
          </a:bodyPr>
          <a:lstStyle/>
          <a:p>
            <a:pPr marR="12700" indent="180340" algn="just" hangingPunct="0">
              <a:lnSpc>
                <a:spcPct val="115000"/>
              </a:lnSpc>
            </a:pPr>
            <a:r>
              <a:rPr lang="az-Latn-AZ"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 təsvir edərkən inisiallaşdırmaq olar, yəni onun </a:t>
            </a:r>
            <a:r>
              <a:rPr lang="en-US"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elementlərinə ilkin qiymətlər mənsub etmək olar</a:t>
            </a:r>
            <a:r>
              <a:rPr lang="en-US"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p>
          <a:p>
            <a:pPr marR="12700" indent="180340" algn="just" hangingPunct="0">
              <a:lnSpc>
                <a:spcPct val="115000"/>
              </a:lnSpc>
            </a:pPr>
            <a:r>
              <a:rPr lang="az-Latn-AZ"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endParaRPr lang="en-US"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az-Latn-AZ"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baza</a:t>
            </a:r>
            <a:r>
              <a:rPr lang="en-US"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_</a:t>
            </a:r>
            <a:r>
              <a:rPr lang="az-Latn-AZ"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tipi massivin</a:t>
            </a:r>
            <a:r>
              <a:rPr lang="en-US"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_</a:t>
            </a:r>
            <a:r>
              <a:rPr lang="az-Latn-AZ"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adı</a:t>
            </a:r>
            <a:r>
              <a:rPr lang="en-US"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ölçüsü</a:t>
            </a:r>
            <a:r>
              <a:rPr lang="en-US"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r>
              <a:rPr lang="az-Latn-AZ"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ilkin qiymət</a:t>
            </a:r>
            <a:r>
              <a:rPr lang="en-US" sz="2000" b="1" i="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endParaRPr lang="en-US"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
        <p:nvSpPr>
          <p:cNvPr id="15" name="Rectangle 14"/>
          <p:cNvSpPr/>
          <p:nvPr/>
        </p:nvSpPr>
        <p:spPr>
          <a:xfrm>
            <a:off x="1001487" y="5326520"/>
            <a:ext cx="6952342" cy="1015663"/>
          </a:xfrm>
          <a:prstGeom prst="rect">
            <a:avLst/>
          </a:prstGeom>
        </p:spPr>
        <p:txBody>
          <a:bodyPr wrap="square">
            <a:spAutoFit/>
          </a:bodyPr>
          <a:lstStyle/>
          <a:p>
            <a:r>
              <a:rPr lang="az-Latn-AZ" sz="2000" b="1" dirty="0" smtClean="0">
                <a:solidFill>
                  <a:schemeClr val="bg1"/>
                </a:solidFill>
                <a:effectLst>
                  <a:outerShdw blurRad="38100" dist="38100" dir="2700000" algn="tl">
                    <a:srgbClr val="000000">
                      <a:alpha val="43137"/>
                    </a:srgbClr>
                  </a:outerShdw>
                </a:effectLst>
                <a:ea typeface="Calibri" panose="020F0502020204030204" pitchFamily="34" charset="0"/>
              </a:rPr>
              <a:t>Massivin elementləri sıfırdan nömrələnir, bu səbəbdən elementin maksimum nömrəsi həmişə ölçüsündən bir az olur. </a:t>
            </a:r>
            <a:endParaRPr lang="en-US" sz="2000" b="1" dirty="0">
              <a:solidFill>
                <a:schemeClr val="bg1"/>
              </a:solidFill>
              <a:effectLst>
                <a:outerShdw blurRad="38100" dist="38100" dir="2700000" algn="tl">
                  <a:srgbClr val="000000">
                    <a:alpha val="43137"/>
                  </a:srgbClr>
                </a:outerShdw>
              </a:effectLst>
            </a:endParaRPr>
          </a:p>
        </p:txBody>
      </p:sp>
      <p:sp>
        <p:nvSpPr>
          <p:cNvPr id="16" name="Chevron 15"/>
          <p:cNvSpPr/>
          <p:nvPr/>
        </p:nvSpPr>
        <p:spPr>
          <a:xfrm>
            <a:off x="3120573" y="943428"/>
            <a:ext cx="508000" cy="754743"/>
          </a:xfrm>
          <a:prstGeom prst="chevron">
            <a:avLst/>
          </a:prstGeom>
          <a:solidFill>
            <a:srgbClr val="FF8C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a:off x="2271488" y="2982685"/>
            <a:ext cx="508000" cy="754743"/>
          </a:xfrm>
          <a:prstGeom prst="chevron">
            <a:avLst/>
          </a:prstGeom>
          <a:solidFill>
            <a:srgbClr val="FF8C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hevron 47"/>
          <p:cNvSpPr/>
          <p:nvPr/>
        </p:nvSpPr>
        <p:spPr>
          <a:xfrm>
            <a:off x="384630" y="5116286"/>
            <a:ext cx="508000" cy="754743"/>
          </a:xfrm>
          <a:prstGeom prst="chevron">
            <a:avLst/>
          </a:prstGeom>
          <a:solidFill>
            <a:srgbClr val="FF8C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19344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1581150" y="762000"/>
            <a:ext cx="11830050" cy="6096000"/>
          </a:xfrm>
          <a:prstGeom prst="parallelogram">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entagon 2"/>
          <p:cNvSpPr/>
          <p:nvPr/>
        </p:nvSpPr>
        <p:spPr>
          <a:xfrm>
            <a:off x="0" y="0"/>
            <a:ext cx="10610850" cy="742950"/>
          </a:xfrm>
          <a:prstGeom prst="homePlate">
            <a:avLst/>
          </a:prstGeom>
          <a:solidFill>
            <a:srgbClr val="FF8C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49464" y="0"/>
            <a:ext cx="9446986" cy="6817251"/>
          </a:xfrm>
          <a:prstGeom prst="rect">
            <a:avLst/>
          </a:prstGeom>
        </p:spPr>
        <p:txBody>
          <a:bodyPr wrap="square">
            <a:spAutoFit/>
          </a:bodyPr>
          <a:lstStyle/>
          <a:p>
            <a:pPr algn="just" hangingPunct="0">
              <a:lnSpc>
                <a:spcPct val="115000"/>
              </a:lnSpc>
            </a:pPr>
            <a:r>
              <a:rPr lang="az-Latn-AZ"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Massivin həddindən indeksin çıxmasına avtomatik nəzarət aparılmır, bu səbəbdən proqramçı buna sərbəst nəzarət etməlidir.</a:t>
            </a:r>
            <a:endParaRPr lang="en-US" sz="20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az-Latn-AZ"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Məsələn</a:t>
            </a:r>
            <a:r>
              <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p>
          <a:p>
            <a:pPr>
              <a:lnSpc>
                <a:spcPct val="115000"/>
              </a:lnSpc>
            </a:pPr>
            <a:r>
              <a:rPr lang="en-US" sz="2000" b="1" dirty="0" err="1"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int</a:t>
            </a:r>
            <a:r>
              <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a[3] = {1, 2, 3}; 	</a:t>
            </a:r>
            <a:r>
              <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//a[0]=1, a[1]=2, a[2]=3</a:t>
            </a:r>
          </a:p>
          <a:p>
            <a:pPr>
              <a:lnSpc>
                <a:spcPct val="115000"/>
              </a:lnSpc>
            </a:pPr>
            <a:r>
              <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p>
          <a:p>
            <a:pPr>
              <a:lnSpc>
                <a:spcPct val="115000"/>
              </a:lnSpc>
            </a:pPr>
            <a:r>
              <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inisiallaşdırmanın çatışmayan qiymətləri sıfırlarla doldurulur</a:t>
            </a:r>
            <a:endPar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err="1"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int</a:t>
            </a:r>
            <a:r>
              <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b[5] = {1, 2, 3};	</a:t>
            </a:r>
            <a:r>
              <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//b[0]=1, b[1]=2, b[2]=3, b[3]=0, b[4]=0</a:t>
            </a:r>
          </a:p>
          <a:p>
            <a:pPr>
              <a:lnSpc>
                <a:spcPct val="115000"/>
              </a:lnSpc>
            </a:pPr>
            <a:r>
              <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p>
          <a:p>
            <a:pPr>
              <a:lnSpc>
                <a:spcPct val="115000"/>
              </a:lnSpc>
            </a:pPr>
            <a:r>
              <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artıq qiymətlər</a:t>
            </a:r>
            <a:r>
              <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(4 </a:t>
            </a:r>
            <a:r>
              <a:rPr lang="az-Latn-AZ"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və</a:t>
            </a:r>
            <a:r>
              <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5) </a:t>
            </a:r>
            <a:r>
              <a:rPr lang="az-Latn-AZ"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istifadə olunmur</a:t>
            </a:r>
            <a:endPar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err="1"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int</a:t>
            </a:r>
            <a:r>
              <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ru-RU"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с</a:t>
            </a:r>
            <a:r>
              <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[3] = {1, 2, 3, 4, 5};   </a:t>
            </a:r>
            <a:r>
              <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//c[0]=1, c[1]=2, c[2]=3</a:t>
            </a:r>
          </a:p>
          <a:p>
            <a:pPr>
              <a:lnSpc>
                <a:spcPct val="115000"/>
              </a:lnSpc>
            </a:pPr>
            <a:r>
              <a:rPr lang="az-Latn-AZ"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endPar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R="17145" hangingPunct="0">
              <a:lnSpc>
                <a:spcPct val="115000"/>
              </a:lnSpc>
              <a:tabLst>
                <a:tab pos="3870960" algn="l"/>
              </a:tabLst>
            </a:pPr>
            <a:r>
              <a:rPr lang="az-Latn-AZ"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//indeks göstərilməyə bilər və ölçü inisiallaşdırma </a:t>
            </a:r>
            <a:endPar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R="17145" hangingPunct="0">
              <a:lnSpc>
                <a:spcPct val="115000"/>
              </a:lnSpc>
              <a:tabLst>
                <a:tab pos="3870960" algn="l"/>
              </a:tabLst>
            </a:pPr>
            <a:r>
              <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elementlər sayı üzrə hesablanır</a:t>
            </a:r>
            <a:endPar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R="17145" hangingPunct="0">
              <a:lnSpc>
                <a:spcPct val="115000"/>
              </a:lnSpc>
              <a:tabLst>
                <a:tab pos="3870960" algn="l"/>
              </a:tabLst>
            </a:pPr>
            <a:r>
              <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p>
          <a:p>
            <a:pPr>
              <a:lnSpc>
                <a:spcPct val="115000"/>
              </a:lnSpc>
            </a:pPr>
            <a:r>
              <a:rPr lang="en-US" sz="2000" b="1" dirty="0" err="1"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int</a:t>
            </a:r>
            <a:r>
              <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d[] = {0, 2, 4}; 	</a:t>
            </a:r>
            <a:r>
              <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//c[0]=0, c[1]=2, c[2]=4 (</a:t>
            </a:r>
            <a:r>
              <a:rPr lang="az-Latn-AZ"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ölçü </a:t>
            </a:r>
            <a:r>
              <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3)</a:t>
            </a:r>
          </a:p>
          <a:p>
            <a:pPr>
              <a:lnSpc>
                <a:spcPct val="115000"/>
              </a:lnSpc>
            </a:pPr>
            <a:r>
              <a:rPr lang="az-Latn-AZ"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endPar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L="6350" marR="0" algn="just" hangingPunct="0">
              <a:lnSpc>
                <a:spcPct val="115000"/>
              </a:lnSpc>
              <a:spcBef>
                <a:spcPts val="0"/>
              </a:spcBef>
              <a:spcAft>
                <a:spcPts val="0"/>
              </a:spcAft>
            </a:pPr>
            <a:r>
              <a:rPr lang="az-Latn-AZ"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sətir, həmçinin sıfır-simvolla qurtaran (/0 idarəedici ardıcıllıqla)  </a:t>
            </a:r>
            <a:endPar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L="6350" marR="0" algn="just" hangingPunct="0">
              <a:lnSpc>
                <a:spcPct val="115000"/>
              </a:lnSpc>
              <a:spcBef>
                <a:spcPts val="0"/>
              </a:spcBef>
              <a:spcAft>
                <a:spcPts val="0"/>
              </a:spcAft>
            </a:pPr>
            <a:r>
              <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az-Latn-AZ"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simvollar massividir </a:t>
            </a:r>
            <a:endParaRPr lang="en-US" sz="2000" b="1" u="sng"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115000"/>
              </a:lnSpc>
            </a:pPr>
            <a:r>
              <a:rPr lang="en-US" sz="2000" b="1" dirty="0" smtClean="0">
                <a:solidFill>
                  <a:srgbClr val="FF8C00"/>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char s[] = "Hi!";     </a:t>
            </a:r>
            <a:r>
              <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//s[0]='H',s[1]='</a:t>
            </a:r>
            <a:r>
              <a:rPr lang="en-US" sz="2000" b="1" dirty="0" err="1"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a:t>
            </a:r>
            <a:r>
              <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',s[2]='!',s[3]='\0'(</a:t>
            </a:r>
            <a:r>
              <a:rPr lang="az-Latn-AZ"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ölçü</a:t>
            </a:r>
            <a:r>
              <a:rPr lang="en-US" sz="2000" b="1" dirty="0" smtClean="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4)</a:t>
            </a:r>
            <a:endParaRPr lang="en-US" sz="2000" b="1" dirty="0">
              <a:solidFill>
                <a:schemeClr val="accent2">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grpSp>
        <p:nvGrpSpPr>
          <p:cNvPr id="5" name="Google Shape;1403;p34"/>
          <p:cNvGrpSpPr/>
          <p:nvPr/>
        </p:nvGrpSpPr>
        <p:grpSpPr>
          <a:xfrm>
            <a:off x="9238828" y="3926591"/>
            <a:ext cx="2591221" cy="2931409"/>
            <a:chOff x="1658817" y="769082"/>
            <a:chExt cx="648542" cy="833618"/>
          </a:xfrm>
        </p:grpSpPr>
        <p:sp>
          <p:nvSpPr>
            <p:cNvPr id="6" name="Google Shape;1404;p34"/>
            <p:cNvSpPr/>
            <p:nvPr/>
          </p:nvSpPr>
          <p:spPr>
            <a:xfrm>
              <a:off x="2015495" y="934800"/>
              <a:ext cx="144453" cy="480161"/>
            </a:xfrm>
            <a:custGeom>
              <a:avLst/>
              <a:gdLst/>
              <a:ahLst/>
              <a:cxnLst/>
              <a:rect l="l" t="t" r="r" b="b"/>
              <a:pathLst>
                <a:path w="4395" h="14609" extrusionOk="0">
                  <a:moveTo>
                    <a:pt x="2637" y="1"/>
                  </a:moveTo>
                  <a:cubicBezTo>
                    <a:pt x="1894" y="412"/>
                    <a:pt x="1135" y="798"/>
                    <a:pt x="357" y="1148"/>
                  </a:cubicBezTo>
                  <a:cubicBezTo>
                    <a:pt x="239" y="1201"/>
                    <a:pt x="120" y="1251"/>
                    <a:pt x="1" y="1300"/>
                  </a:cubicBezTo>
                  <a:lnTo>
                    <a:pt x="1" y="8514"/>
                  </a:lnTo>
                  <a:cubicBezTo>
                    <a:pt x="1" y="10873"/>
                    <a:pt x="215" y="12069"/>
                    <a:pt x="460" y="12390"/>
                  </a:cubicBezTo>
                  <a:lnTo>
                    <a:pt x="4342" y="14608"/>
                  </a:lnTo>
                  <a:lnTo>
                    <a:pt x="4394" y="1416"/>
                  </a:lnTo>
                  <a:lnTo>
                    <a:pt x="2637" y="2336"/>
                  </a:lnTo>
                  <a:lnTo>
                    <a:pt x="2637" y="1"/>
                  </a:lnTo>
                  <a:close/>
                </a:path>
              </a:pathLst>
            </a:custGeom>
            <a:solidFill>
              <a:srgbClr val="C96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405;p34"/>
            <p:cNvSpPr/>
            <p:nvPr/>
          </p:nvSpPr>
          <p:spPr>
            <a:xfrm>
              <a:off x="1658817" y="769082"/>
              <a:ext cx="648542" cy="760685"/>
            </a:xfrm>
            <a:custGeom>
              <a:avLst/>
              <a:gdLst/>
              <a:ahLst/>
              <a:cxnLst/>
              <a:rect l="l" t="t" r="r" b="b"/>
              <a:pathLst>
                <a:path w="19732" h="23144" extrusionOk="0">
                  <a:moveTo>
                    <a:pt x="15849" y="1"/>
                  </a:moveTo>
                  <a:lnTo>
                    <a:pt x="4262" y="6623"/>
                  </a:lnTo>
                  <a:cubicBezTo>
                    <a:pt x="1901" y="7973"/>
                    <a:pt x="674" y="9011"/>
                    <a:pt x="0" y="9857"/>
                  </a:cubicBezTo>
                  <a:lnTo>
                    <a:pt x="368" y="11240"/>
                  </a:lnTo>
                  <a:cubicBezTo>
                    <a:pt x="629" y="11019"/>
                    <a:pt x="926" y="10795"/>
                    <a:pt x="1249" y="10569"/>
                  </a:cubicBezTo>
                  <a:lnTo>
                    <a:pt x="3257" y="11718"/>
                  </a:lnTo>
                  <a:cubicBezTo>
                    <a:pt x="2946" y="15535"/>
                    <a:pt x="2213" y="20270"/>
                    <a:pt x="1319" y="23143"/>
                  </a:cubicBezTo>
                  <a:lnTo>
                    <a:pt x="3894" y="21671"/>
                  </a:lnTo>
                  <a:cubicBezTo>
                    <a:pt x="4718" y="19314"/>
                    <a:pt x="5434" y="14704"/>
                    <a:pt x="5777" y="10896"/>
                  </a:cubicBezTo>
                  <a:lnTo>
                    <a:pt x="19731" y="2219"/>
                  </a:lnTo>
                  <a:lnTo>
                    <a:pt x="15849" y="1"/>
                  </a:lnTo>
                  <a:close/>
                </a:path>
              </a:pathLst>
            </a:custGeom>
            <a:solidFill>
              <a:srgbClr val="FFAE4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406;p34"/>
            <p:cNvSpPr/>
            <p:nvPr/>
          </p:nvSpPr>
          <p:spPr>
            <a:xfrm>
              <a:off x="1702137" y="1127666"/>
              <a:ext cx="227016" cy="475034"/>
            </a:xfrm>
            <a:custGeom>
              <a:avLst/>
              <a:gdLst/>
              <a:ahLst/>
              <a:cxnLst/>
              <a:rect l="l" t="t" r="r" b="b"/>
              <a:pathLst>
                <a:path w="6907" h="14453" extrusionOk="0">
                  <a:moveTo>
                    <a:pt x="6906" y="0"/>
                  </a:moveTo>
                  <a:lnTo>
                    <a:pt x="4459" y="856"/>
                  </a:lnTo>
                  <a:lnTo>
                    <a:pt x="4371" y="892"/>
                  </a:lnTo>
                  <a:cubicBezTo>
                    <a:pt x="4382" y="796"/>
                    <a:pt x="4390" y="702"/>
                    <a:pt x="4399" y="607"/>
                  </a:cubicBezTo>
                  <a:lnTo>
                    <a:pt x="4399" y="607"/>
                  </a:lnTo>
                  <a:cubicBezTo>
                    <a:pt x="3707" y="1233"/>
                    <a:pt x="3009" y="1698"/>
                    <a:pt x="2070" y="1698"/>
                  </a:cubicBezTo>
                  <a:cubicBezTo>
                    <a:pt x="2002" y="1698"/>
                    <a:pt x="1932" y="1695"/>
                    <a:pt x="1861" y="1690"/>
                  </a:cubicBezTo>
                  <a:cubicBezTo>
                    <a:pt x="1516" y="5333"/>
                    <a:pt x="828" y="9578"/>
                    <a:pt x="1" y="12234"/>
                  </a:cubicBezTo>
                  <a:lnTo>
                    <a:pt x="3883" y="14453"/>
                  </a:lnTo>
                  <a:lnTo>
                    <a:pt x="6197" y="8588"/>
                  </a:lnTo>
                  <a:lnTo>
                    <a:pt x="6906" y="0"/>
                  </a:lnTo>
                  <a:close/>
                </a:path>
              </a:pathLst>
            </a:custGeom>
            <a:solidFill>
              <a:srgbClr val="C96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407;p34"/>
            <p:cNvSpPr/>
            <p:nvPr/>
          </p:nvSpPr>
          <p:spPr>
            <a:xfrm>
              <a:off x="1786409" y="842015"/>
              <a:ext cx="520950" cy="760653"/>
            </a:xfrm>
            <a:custGeom>
              <a:avLst/>
              <a:gdLst/>
              <a:ahLst/>
              <a:cxnLst/>
              <a:rect l="l" t="t" r="r" b="b"/>
              <a:pathLst>
                <a:path w="15850" h="23143" extrusionOk="0">
                  <a:moveTo>
                    <a:pt x="15849" y="0"/>
                  </a:moveTo>
                  <a:lnTo>
                    <a:pt x="4261" y="6624"/>
                  </a:lnTo>
                  <a:cubicBezTo>
                    <a:pt x="1900" y="7973"/>
                    <a:pt x="675" y="9012"/>
                    <a:pt x="0" y="9857"/>
                  </a:cubicBezTo>
                  <a:lnTo>
                    <a:pt x="367" y="11241"/>
                  </a:lnTo>
                  <a:cubicBezTo>
                    <a:pt x="1134" y="10587"/>
                    <a:pt x="2207" y="9913"/>
                    <a:pt x="3402" y="9229"/>
                  </a:cubicBezTo>
                  <a:lnTo>
                    <a:pt x="3402" y="9229"/>
                  </a:lnTo>
                  <a:cubicBezTo>
                    <a:pt x="3280" y="13223"/>
                    <a:pt x="2422" y="19600"/>
                    <a:pt x="1318" y="23142"/>
                  </a:cubicBezTo>
                  <a:lnTo>
                    <a:pt x="3893" y="21671"/>
                  </a:lnTo>
                  <a:cubicBezTo>
                    <a:pt x="4966" y="18605"/>
                    <a:pt x="5855" y="11721"/>
                    <a:pt x="5979" y="7757"/>
                  </a:cubicBezTo>
                  <a:lnTo>
                    <a:pt x="10853" y="4971"/>
                  </a:lnTo>
                  <a:lnTo>
                    <a:pt x="10853" y="13555"/>
                  </a:lnTo>
                  <a:cubicBezTo>
                    <a:pt x="10853" y="15916"/>
                    <a:pt x="11066" y="17111"/>
                    <a:pt x="11312" y="17431"/>
                  </a:cubicBezTo>
                  <a:lnTo>
                    <a:pt x="13917" y="15940"/>
                  </a:lnTo>
                  <a:cubicBezTo>
                    <a:pt x="13703" y="15297"/>
                    <a:pt x="13489" y="14195"/>
                    <a:pt x="13489" y="11772"/>
                  </a:cubicBezTo>
                  <a:lnTo>
                    <a:pt x="13489" y="3464"/>
                  </a:lnTo>
                  <a:lnTo>
                    <a:pt x="15542" y="2290"/>
                  </a:lnTo>
                  <a:lnTo>
                    <a:pt x="15849" y="0"/>
                  </a:lnTo>
                  <a:close/>
                </a:path>
              </a:pathLst>
            </a:custGeom>
            <a:solidFill>
              <a:srgbClr val="FF8C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408;p34"/>
            <p:cNvSpPr/>
            <p:nvPr/>
          </p:nvSpPr>
          <p:spPr>
            <a:xfrm>
              <a:off x="1658817" y="1093057"/>
              <a:ext cx="139720" cy="118422"/>
            </a:xfrm>
            <a:custGeom>
              <a:avLst/>
              <a:gdLst/>
              <a:ahLst/>
              <a:cxnLst/>
              <a:rect l="l" t="t" r="r" b="b"/>
              <a:pathLst>
                <a:path w="4251" h="3603" extrusionOk="0">
                  <a:moveTo>
                    <a:pt x="0" y="0"/>
                  </a:moveTo>
                  <a:lnTo>
                    <a:pt x="368" y="1384"/>
                  </a:lnTo>
                  <a:lnTo>
                    <a:pt x="4251" y="3603"/>
                  </a:lnTo>
                  <a:lnTo>
                    <a:pt x="3882" y="2219"/>
                  </a:lnTo>
                  <a:lnTo>
                    <a:pt x="0" y="0"/>
                  </a:lnTo>
                  <a:close/>
                </a:path>
              </a:pathLst>
            </a:custGeom>
            <a:solidFill>
              <a:srgbClr val="E37D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 name="Google Shape;1397;p34"/>
          <p:cNvGrpSpPr/>
          <p:nvPr/>
        </p:nvGrpSpPr>
        <p:grpSpPr>
          <a:xfrm>
            <a:off x="9485654" y="2152651"/>
            <a:ext cx="1487146" cy="2248808"/>
            <a:chOff x="221291" y="3151285"/>
            <a:chExt cx="421592" cy="725715"/>
          </a:xfrm>
        </p:grpSpPr>
        <p:sp>
          <p:nvSpPr>
            <p:cNvPr id="12" name="Google Shape;1398;p34"/>
            <p:cNvSpPr/>
            <p:nvPr/>
          </p:nvSpPr>
          <p:spPr>
            <a:xfrm>
              <a:off x="221291" y="3744971"/>
              <a:ext cx="213737" cy="128118"/>
            </a:xfrm>
            <a:custGeom>
              <a:avLst/>
              <a:gdLst/>
              <a:ahLst/>
              <a:cxnLst/>
              <a:rect l="l" t="t" r="r" b="b"/>
              <a:pathLst>
                <a:path w="6503" h="3898" extrusionOk="0">
                  <a:moveTo>
                    <a:pt x="2491" y="1"/>
                  </a:moveTo>
                  <a:cubicBezTo>
                    <a:pt x="2382" y="1"/>
                    <a:pt x="2287" y="6"/>
                    <a:pt x="2207" y="17"/>
                  </a:cubicBezTo>
                  <a:cubicBezTo>
                    <a:pt x="1889" y="60"/>
                    <a:pt x="1578" y="165"/>
                    <a:pt x="1272" y="332"/>
                  </a:cubicBezTo>
                  <a:cubicBezTo>
                    <a:pt x="927" y="519"/>
                    <a:pt x="625" y="816"/>
                    <a:pt x="368" y="1222"/>
                  </a:cubicBezTo>
                  <a:cubicBezTo>
                    <a:pt x="111" y="1629"/>
                    <a:pt x="5" y="2037"/>
                    <a:pt x="0" y="2550"/>
                  </a:cubicBezTo>
                  <a:lnTo>
                    <a:pt x="2855" y="3898"/>
                  </a:lnTo>
                  <a:lnTo>
                    <a:pt x="3524" y="3100"/>
                  </a:lnTo>
                  <a:lnTo>
                    <a:pt x="3561" y="3080"/>
                  </a:lnTo>
                  <a:cubicBezTo>
                    <a:pt x="4193" y="2738"/>
                    <a:pt x="5370" y="2371"/>
                    <a:pt x="6503" y="1949"/>
                  </a:cubicBezTo>
                  <a:lnTo>
                    <a:pt x="5382" y="850"/>
                  </a:lnTo>
                  <a:cubicBezTo>
                    <a:pt x="5372" y="855"/>
                    <a:pt x="5361" y="858"/>
                    <a:pt x="5351" y="863"/>
                  </a:cubicBezTo>
                  <a:lnTo>
                    <a:pt x="4022" y="198"/>
                  </a:lnTo>
                  <a:lnTo>
                    <a:pt x="4002" y="200"/>
                  </a:lnTo>
                  <a:cubicBezTo>
                    <a:pt x="3950" y="171"/>
                    <a:pt x="3895" y="151"/>
                    <a:pt x="3837" y="142"/>
                  </a:cubicBezTo>
                  <a:cubicBezTo>
                    <a:pt x="3262" y="48"/>
                    <a:pt x="2813" y="1"/>
                    <a:pt x="2491" y="1"/>
                  </a:cubicBezTo>
                  <a:close/>
                </a:path>
              </a:pathLst>
            </a:custGeom>
            <a:solidFill>
              <a:srgbClr val="0F58B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399;p34"/>
            <p:cNvSpPr/>
            <p:nvPr/>
          </p:nvSpPr>
          <p:spPr>
            <a:xfrm>
              <a:off x="223033" y="3151285"/>
              <a:ext cx="377549" cy="657744"/>
            </a:xfrm>
            <a:custGeom>
              <a:avLst/>
              <a:gdLst/>
              <a:ahLst/>
              <a:cxnLst/>
              <a:rect l="l" t="t" r="r" b="b"/>
              <a:pathLst>
                <a:path w="11487" h="20012" extrusionOk="0">
                  <a:moveTo>
                    <a:pt x="10738" y="1"/>
                  </a:moveTo>
                  <a:lnTo>
                    <a:pt x="3000" y="4040"/>
                  </a:lnTo>
                  <a:lnTo>
                    <a:pt x="0" y="13665"/>
                  </a:lnTo>
                  <a:cubicBezTo>
                    <a:pt x="426" y="13424"/>
                    <a:pt x="748" y="13246"/>
                    <a:pt x="965" y="13128"/>
                  </a:cubicBezTo>
                  <a:cubicBezTo>
                    <a:pt x="1905" y="12618"/>
                    <a:pt x="2709" y="12467"/>
                    <a:pt x="3435" y="12467"/>
                  </a:cubicBezTo>
                  <a:cubicBezTo>
                    <a:pt x="4350" y="12467"/>
                    <a:pt x="5142" y="12706"/>
                    <a:pt x="5924" y="12770"/>
                  </a:cubicBezTo>
                  <a:cubicBezTo>
                    <a:pt x="7327" y="12884"/>
                    <a:pt x="8029" y="13642"/>
                    <a:pt x="8029" y="15045"/>
                  </a:cubicBezTo>
                  <a:cubicBezTo>
                    <a:pt x="8029" y="15718"/>
                    <a:pt x="7799" y="16416"/>
                    <a:pt x="7339" y="17139"/>
                  </a:cubicBezTo>
                  <a:cubicBezTo>
                    <a:pt x="6880" y="17861"/>
                    <a:pt x="6324" y="18400"/>
                    <a:pt x="5671" y="18754"/>
                  </a:cubicBezTo>
                  <a:cubicBezTo>
                    <a:pt x="5561" y="18813"/>
                    <a:pt x="5446" y="18866"/>
                    <a:pt x="5330" y="18913"/>
                  </a:cubicBezTo>
                  <a:lnTo>
                    <a:pt x="6450" y="20012"/>
                  </a:lnTo>
                  <a:cubicBezTo>
                    <a:pt x="7514" y="19617"/>
                    <a:pt x="8538" y="19174"/>
                    <a:pt x="9033" y="18657"/>
                  </a:cubicBezTo>
                  <a:cubicBezTo>
                    <a:pt x="10056" y="17588"/>
                    <a:pt x="10350" y="17063"/>
                    <a:pt x="10919" y="15802"/>
                  </a:cubicBezTo>
                  <a:cubicBezTo>
                    <a:pt x="11487" y="14540"/>
                    <a:pt x="10119" y="12661"/>
                    <a:pt x="10119" y="11673"/>
                  </a:cubicBezTo>
                  <a:cubicBezTo>
                    <a:pt x="10119" y="10121"/>
                    <a:pt x="9511" y="9152"/>
                    <a:pt x="8296" y="8764"/>
                  </a:cubicBezTo>
                  <a:cubicBezTo>
                    <a:pt x="7927" y="8649"/>
                    <a:pt x="7519" y="8591"/>
                    <a:pt x="7071" y="8591"/>
                  </a:cubicBezTo>
                  <a:cubicBezTo>
                    <a:pt x="5721" y="8591"/>
                    <a:pt x="4015" y="9114"/>
                    <a:pt x="1952" y="10158"/>
                  </a:cubicBezTo>
                  <a:lnTo>
                    <a:pt x="2560" y="8213"/>
                  </a:lnTo>
                  <a:lnTo>
                    <a:pt x="8934" y="4756"/>
                  </a:lnTo>
                  <a:lnTo>
                    <a:pt x="10738" y="1"/>
                  </a:lnTo>
                  <a:close/>
                </a:path>
              </a:pathLst>
            </a:custGeom>
            <a:solidFill>
              <a:srgbClr val="082C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400;p34"/>
            <p:cNvSpPr/>
            <p:nvPr/>
          </p:nvSpPr>
          <p:spPr>
            <a:xfrm>
              <a:off x="223033" y="3284070"/>
              <a:ext cx="170878" cy="355791"/>
            </a:xfrm>
            <a:custGeom>
              <a:avLst/>
              <a:gdLst/>
              <a:ahLst/>
              <a:cxnLst/>
              <a:rect l="l" t="t" r="r" b="b"/>
              <a:pathLst>
                <a:path w="5199" h="10825" extrusionOk="0">
                  <a:moveTo>
                    <a:pt x="3000" y="0"/>
                  </a:moveTo>
                  <a:lnTo>
                    <a:pt x="0" y="9625"/>
                  </a:lnTo>
                  <a:lnTo>
                    <a:pt x="2309" y="10824"/>
                  </a:lnTo>
                  <a:lnTo>
                    <a:pt x="4221" y="7812"/>
                  </a:lnTo>
                  <a:lnTo>
                    <a:pt x="5199" y="1090"/>
                  </a:lnTo>
                  <a:lnTo>
                    <a:pt x="3000" y="0"/>
                  </a:lnTo>
                  <a:close/>
                </a:path>
              </a:pathLst>
            </a:custGeom>
            <a:solidFill>
              <a:srgbClr val="0F58B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401;p34"/>
            <p:cNvSpPr/>
            <p:nvPr/>
          </p:nvSpPr>
          <p:spPr>
            <a:xfrm>
              <a:off x="321603" y="3151285"/>
              <a:ext cx="321280" cy="168610"/>
            </a:xfrm>
            <a:custGeom>
              <a:avLst/>
              <a:gdLst/>
              <a:ahLst/>
              <a:cxnLst/>
              <a:rect l="l" t="t" r="r" b="b"/>
              <a:pathLst>
                <a:path w="9775" h="5130" extrusionOk="0">
                  <a:moveTo>
                    <a:pt x="7739" y="1"/>
                  </a:moveTo>
                  <a:lnTo>
                    <a:pt x="1" y="4040"/>
                  </a:lnTo>
                  <a:lnTo>
                    <a:pt x="2200" y="5130"/>
                  </a:lnTo>
                  <a:lnTo>
                    <a:pt x="4992" y="4202"/>
                  </a:lnTo>
                  <a:lnTo>
                    <a:pt x="9774" y="1023"/>
                  </a:lnTo>
                  <a:lnTo>
                    <a:pt x="7739" y="1"/>
                  </a:lnTo>
                  <a:close/>
                </a:path>
              </a:pathLst>
            </a:custGeom>
            <a:solidFill>
              <a:srgbClr val="082C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402;p34"/>
            <p:cNvSpPr/>
            <p:nvPr/>
          </p:nvSpPr>
          <p:spPr>
            <a:xfrm>
              <a:off x="298859" y="3184876"/>
              <a:ext cx="344024" cy="692124"/>
            </a:xfrm>
            <a:custGeom>
              <a:avLst/>
              <a:gdLst/>
              <a:ahLst/>
              <a:cxnLst/>
              <a:rect l="l" t="t" r="r" b="b"/>
              <a:pathLst>
                <a:path w="10467" h="21058" extrusionOk="0">
                  <a:moveTo>
                    <a:pt x="10466" y="1"/>
                  </a:moveTo>
                  <a:lnTo>
                    <a:pt x="2892" y="4108"/>
                  </a:lnTo>
                  <a:lnTo>
                    <a:pt x="0" y="13844"/>
                  </a:lnTo>
                  <a:cubicBezTo>
                    <a:pt x="426" y="13603"/>
                    <a:pt x="746" y="13424"/>
                    <a:pt x="965" y="13306"/>
                  </a:cubicBezTo>
                  <a:cubicBezTo>
                    <a:pt x="2898" y="12258"/>
                    <a:pt x="4532" y="11733"/>
                    <a:pt x="5867" y="11733"/>
                  </a:cubicBezTo>
                  <a:cubicBezTo>
                    <a:pt x="6000" y="11733"/>
                    <a:pt x="6129" y="11738"/>
                    <a:pt x="6256" y="11749"/>
                  </a:cubicBezTo>
                  <a:cubicBezTo>
                    <a:pt x="7659" y="11862"/>
                    <a:pt x="8361" y="12621"/>
                    <a:pt x="8361" y="14023"/>
                  </a:cubicBezTo>
                  <a:cubicBezTo>
                    <a:pt x="8361" y="14695"/>
                    <a:pt x="8132" y="15393"/>
                    <a:pt x="7672" y="16117"/>
                  </a:cubicBezTo>
                  <a:cubicBezTo>
                    <a:pt x="7213" y="16841"/>
                    <a:pt x="6657" y="17379"/>
                    <a:pt x="6005" y="17732"/>
                  </a:cubicBezTo>
                  <a:cubicBezTo>
                    <a:pt x="5697" y="17899"/>
                    <a:pt x="5421" y="18004"/>
                    <a:pt x="5174" y="18050"/>
                  </a:cubicBezTo>
                  <a:cubicBezTo>
                    <a:pt x="5007" y="18080"/>
                    <a:pt x="4826" y="18095"/>
                    <a:pt x="4631" y="18095"/>
                  </a:cubicBezTo>
                  <a:cubicBezTo>
                    <a:pt x="4410" y="18095"/>
                    <a:pt x="4171" y="18076"/>
                    <a:pt x="3914" y="18037"/>
                  </a:cubicBezTo>
                  <a:cubicBezTo>
                    <a:pt x="3340" y="17943"/>
                    <a:pt x="2891" y="17896"/>
                    <a:pt x="2569" y="17896"/>
                  </a:cubicBezTo>
                  <a:cubicBezTo>
                    <a:pt x="2459" y="17896"/>
                    <a:pt x="2364" y="17901"/>
                    <a:pt x="2284" y="17912"/>
                  </a:cubicBezTo>
                  <a:cubicBezTo>
                    <a:pt x="1967" y="17955"/>
                    <a:pt x="1656" y="18059"/>
                    <a:pt x="1350" y="18226"/>
                  </a:cubicBezTo>
                  <a:cubicBezTo>
                    <a:pt x="1004" y="18413"/>
                    <a:pt x="702" y="18710"/>
                    <a:pt x="446" y="19116"/>
                  </a:cubicBezTo>
                  <a:cubicBezTo>
                    <a:pt x="189" y="19521"/>
                    <a:pt x="60" y="19892"/>
                    <a:pt x="60" y="20229"/>
                  </a:cubicBezTo>
                  <a:cubicBezTo>
                    <a:pt x="60" y="20673"/>
                    <a:pt x="302" y="20943"/>
                    <a:pt x="787" y="21037"/>
                  </a:cubicBezTo>
                  <a:cubicBezTo>
                    <a:pt x="879" y="21051"/>
                    <a:pt x="978" y="21058"/>
                    <a:pt x="1081" y="21058"/>
                  </a:cubicBezTo>
                  <a:cubicBezTo>
                    <a:pt x="1769" y="21058"/>
                    <a:pt x="2689" y="20745"/>
                    <a:pt x="3841" y="20121"/>
                  </a:cubicBezTo>
                  <a:cubicBezTo>
                    <a:pt x="5066" y="19456"/>
                    <a:pt x="6191" y="18590"/>
                    <a:pt x="7213" y="17521"/>
                  </a:cubicBezTo>
                  <a:cubicBezTo>
                    <a:pt x="8235" y="16454"/>
                    <a:pt x="9030" y="15289"/>
                    <a:pt x="9598" y="14026"/>
                  </a:cubicBezTo>
                  <a:cubicBezTo>
                    <a:pt x="10167" y="12764"/>
                    <a:pt x="10451" y="11639"/>
                    <a:pt x="10451" y="10651"/>
                  </a:cubicBezTo>
                  <a:cubicBezTo>
                    <a:pt x="10451" y="9099"/>
                    <a:pt x="9843" y="8130"/>
                    <a:pt x="8628" y="7742"/>
                  </a:cubicBezTo>
                  <a:cubicBezTo>
                    <a:pt x="8259" y="7627"/>
                    <a:pt x="7851" y="7569"/>
                    <a:pt x="7404" y="7569"/>
                  </a:cubicBezTo>
                  <a:cubicBezTo>
                    <a:pt x="6054" y="7569"/>
                    <a:pt x="4347" y="8092"/>
                    <a:pt x="2284" y="9136"/>
                  </a:cubicBezTo>
                  <a:lnTo>
                    <a:pt x="2892" y="7191"/>
                  </a:lnTo>
                  <a:lnTo>
                    <a:pt x="9266" y="3734"/>
                  </a:lnTo>
                  <a:lnTo>
                    <a:pt x="10466" y="1"/>
                  </a:lnTo>
                  <a:close/>
                </a:path>
              </a:pathLst>
            </a:custGeom>
            <a:solidFill>
              <a:srgbClr val="0A3B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7" name="Google Shape;1270;p32"/>
          <p:cNvSpPr/>
          <p:nvPr/>
        </p:nvSpPr>
        <p:spPr>
          <a:xfrm>
            <a:off x="10546990" y="0"/>
            <a:ext cx="1416410" cy="1956923"/>
          </a:xfrm>
          <a:custGeom>
            <a:avLst/>
            <a:gdLst/>
            <a:ahLst/>
            <a:cxnLst/>
            <a:rect l="l" t="t" r="r" b="b"/>
            <a:pathLst>
              <a:path w="20954" h="41978" extrusionOk="0">
                <a:moveTo>
                  <a:pt x="15310" y="19244"/>
                </a:moveTo>
                <a:cubicBezTo>
                  <a:pt x="15740" y="19244"/>
                  <a:pt x="16115" y="19363"/>
                  <a:pt x="16433" y="19602"/>
                </a:cubicBezTo>
                <a:cubicBezTo>
                  <a:pt x="17211" y="20182"/>
                  <a:pt x="17506" y="21326"/>
                  <a:pt x="17315" y="23021"/>
                </a:cubicBezTo>
                <a:cubicBezTo>
                  <a:pt x="17305" y="23109"/>
                  <a:pt x="17280" y="23200"/>
                  <a:pt x="17270" y="23289"/>
                </a:cubicBezTo>
                <a:cubicBezTo>
                  <a:pt x="17238" y="23543"/>
                  <a:pt x="17197" y="23798"/>
                  <a:pt x="17141" y="24056"/>
                </a:cubicBezTo>
                <a:cubicBezTo>
                  <a:pt x="17132" y="24105"/>
                  <a:pt x="17128" y="24153"/>
                  <a:pt x="17116" y="24203"/>
                </a:cubicBezTo>
                <a:cubicBezTo>
                  <a:pt x="17106" y="24247"/>
                  <a:pt x="17095" y="24292"/>
                  <a:pt x="17085" y="24336"/>
                </a:cubicBezTo>
                <a:cubicBezTo>
                  <a:pt x="17058" y="24442"/>
                  <a:pt x="17016" y="24552"/>
                  <a:pt x="16989" y="24660"/>
                </a:cubicBezTo>
                <a:cubicBezTo>
                  <a:pt x="16939" y="24839"/>
                  <a:pt x="16885" y="25019"/>
                  <a:pt x="16825" y="25200"/>
                </a:cubicBezTo>
                <a:cubicBezTo>
                  <a:pt x="16788" y="25312"/>
                  <a:pt x="16767" y="25418"/>
                  <a:pt x="16725" y="25530"/>
                </a:cubicBezTo>
                <a:cubicBezTo>
                  <a:pt x="16700" y="25603"/>
                  <a:pt x="16663" y="25669"/>
                  <a:pt x="16636" y="25740"/>
                </a:cubicBezTo>
                <a:cubicBezTo>
                  <a:pt x="16574" y="25900"/>
                  <a:pt x="16503" y="26054"/>
                  <a:pt x="16433" y="26210"/>
                </a:cubicBezTo>
                <a:cubicBezTo>
                  <a:pt x="16368" y="26363"/>
                  <a:pt x="16310" y="26519"/>
                  <a:pt x="16239" y="26669"/>
                </a:cubicBezTo>
                <a:cubicBezTo>
                  <a:pt x="16221" y="26702"/>
                  <a:pt x="16212" y="26739"/>
                  <a:pt x="16194" y="26772"/>
                </a:cubicBezTo>
                <a:cubicBezTo>
                  <a:pt x="16185" y="26793"/>
                  <a:pt x="16173" y="26814"/>
                  <a:pt x="16161" y="26835"/>
                </a:cubicBezTo>
                <a:cubicBezTo>
                  <a:pt x="16115" y="26928"/>
                  <a:pt x="16057" y="27015"/>
                  <a:pt x="16009" y="27105"/>
                </a:cubicBezTo>
                <a:cubicBezTo>
                  <a:pt x="15930" y="27254"/>
                  <a:pt x="15845" y="27400"/>
                  <a:pt x="15760" y="27547"/>
                </a:cubicBezTo>
                <a:cubicBezTo>
                  <a:pt x="15676" y="27692"/>
                  <a:pt x="15598" y="27850"/>
                  <a:pt x="15506" y="27996"/>
                </a:cubicBezTo>
                <a:cubicBezTo>
                  <a:pt x="15492" y="28017"/>
                  <a:pt x="15475" y="28037"/>
                  <a:pt x="15461" y="28060"/>
                </a:cubicBezTo>
                <a:cubicBezTo>
                  <a:pt x="15353" y="28228"/>
                  <a:pt x="15234" y="28380"/>
                  <a:pt x="15122" y="28542"/>
                </a:cubicBezTo>
                <a:cubicBezTo>
                  <a:pt x="14999" y="28716"/>
                  <a:pt x="14883" y="28895"/>
                  <a:pt x="14756" y="29061"/>
                </a:cubicBezTo>
                <a:cubicBezTo>
                  <a:pt x="14746" y="29072"/>
                  <a:pt x="14740" y="29086"/>
                  <a:pt x="14731" y="29096"/>
                </a:cubicBezTo>
                <a:cubicBezTo>
                  <a:pt x="14713" y="29117"/>
                  <a:pt x="14696" y="29138"/>
                  <a:pt x="14678" y="29159"/>
                </a:cubicBezTo>
                <a:cubicBezTo>
                  <a:pt x="14549" y="29323"/>
                  <a:pt x="14407" y="29472"/>
                  <a:pt x="14272" y="29628"/>
                </a:cubicBezTo>
                <a:cubicBezTo>
                  <a:pt x="14127" y="29794"/>
                  <a:pt x="13988" y="29969"/>
                  <a:pt x="13834" y="30129"/>
                </a:cubicBezTo>
                <a:cubicBezTo>
                  <a:pt x="13770" y="30197"/>
                  <a:pt x="13699" y="30247"/>
                  <a:pt x="13633" y="30312"/>
                </a:cubicBezTo>
                <a:cubicBezTo>
                  <a:pt x="13469" y="30474"/>
                  <a:pt x="13298" y="30627"/>
                  <a:pt x="13128" y="30773"/>
                </a:cubicBezTo>
                <a:cubicBezTo>
                  <a:pt x="13026" y="30862"/>
                  <a:pt x="12925" y="30958"/>
                  <a:pt x="12821" y="31041"/>
                </a:cubicBezTo>
                <a:cubicBezTo>
                  <a:pt x="12507" y="31290"/>
                  <a:pt x="12177" y="31516"/>
                  <a:pt x="11832" y="31716"/>
                </a:cubicBezTo>
                <a:cubicBezTo>
                  <a:pt x="11556" y="31876"/>
                  <a:pt x="11269" y="32017"/>
                  <a:pt x="10972" y="32137"/>
                </a:cubicBezTo>
                <a:cubicBezTo>
                  <a:pt x="10957" y="32144"/>
                  <a:pt x="10941" y="32152"/>
                  <a:pt x="10924" y="32158"/>
                </a:cubicBezTo>
                <a:cubicBezTo>
                  <a:pt x="10675" y="32258"/>
                  <a:pt x="10415" y="32332"/>
                  <a:pt x="10150" y="32380"/>
                </a:cubicBezTo>
                <a:cubicBezTo>
                  <a:pt x="10123" y="32386"/>
                  <a:pt x="10098" y="32389"/>
                  <a:pt x="10071" y="32393"/>
                </a:cubicBezTo>
                <a:cubicBezTo>
                  <a:pt x="10060" y="32395"/>
                  <a:pt x="10048" y="32397"/>
                  <a:pt x="10037" y="32399"/>
                </a:cubicBezTo>
                <a:cubicBezTo>
                  <a:pt x="9926" y="32415"/>
                  <a:pt x="9814" y="32424"/>
                  <a:pt x="9702" y="32424"/>
                </a:cubicBezTo>
                <a:cubicBezTo>
                  <a:pt x="9605" y="32424"/>
                  <a:pt x="9507" y="32417"/>
                  <a:pt x="9410" y="32405"/>
                </a:cubicBezTo>
                <a:cubicBezTo>
                  <a:pt x="9377" y="32401"/>
                  <a:pt x="9344" y="32393"/>
                  <a:pt x="9312" y="32387"/>
                </a:cubicBezTo>
                <a:cubicBezTo>
                  <a:pt x="9061" y="32349"/>
                  <a:pt x="8826" y="32251"/>
                  <a:pt x="8623" y="32102"/>
                </a:cubicBezTo>
                <a:cubicBezTo>
                  <a:pt x="8586" y="32077"/>
                  <a:pt x="8550" y="32060"/>
                  <a:pt x="8515" y="32033"/>
                </a:cubicBezTo>
                <a:cubicBezTo>
                  <a:pt x="8490" y="32011"/>
                  <a:pt x="8476" y="31981"/>
                  <a:pt x="8451" y="31959"/>
                </a:cubicBezTo>
                <a:cubicBezTo>
                  <a:pt x="8403" y="31919"/>
                  <a:pt x="8368" y="31861"/>
                  <a:pt x="8324" y="31815"/>
                </a:cubicBezTo>
                <a:cubicBezTo>
                  <a:pt x="8259" y="31751"/>
                  <a:pt x="8199" y="31682"/>
                  <a:pt x="8143" y="31608"/>
                </a:cubicBezTo>
                <a:cubicBezTo>
                  <a:pt x="8085" y="31533"/>
                  <a:pt x="8031" y="31456"/>
                  <a:pt x="7983" y="31375"/>
                </a:cubicBezTo>
                <a:cubicBezTo>
                  <a:pt x="7940" y="31298"/>
                  <a:pt x="7913" y="31203"/>
                  <a:pt x="7877" y="31117"/>
                </a:cubicBezTo>
                <a:cubicBezTo>
                  <a:pt x="7823" y="30989"/>
                  <a:pt x="7757" y="30876"/>
                  <a:pt x="7719" y="30731"/>
                </a:cubicBezTo>
                <a:cubicBezTo>
                  <a:pt x="7674" y="30565"/>
                  <a:pt x="7661" y="30363"/>
                  <a:pt x="7640" y="30174"/>
                </a:cubicBezTo>
                <a:cubicBezTo>
                  <a:pt x="7634" y="30125"/>
                  <a:pt x="7624" y="30083"/>
                  <a:pt x="7620" y="30035"/>
                </a:cubicBezTo>
                <a:cubicBezTo>
                  <a:pt x="7576" y="29562"/>
                  <a:pt x="7580" y="29084"/>
                  <a:pt x="7636" y="28611"/>
                </a:cubicBezTo>
                <a:cubicBezTo>
                  <a:pt x="7719" y="27746"/>
                  <a:pt x="7917" y="26893"/>
                  <a:pt x="8224" y="26079"/>
                </a:cubicBezTo>
                <a:cubicBezTo>
                  <a:pt x="8542" y="25225"/>
                  <a:pt x="8951" y="24405"/>
                  <a:pt x="9443" y="23638"/>
                </a:cubicBezTo>
                <a:cubicBezTo>
                  <a:pt x="9923" y="22880"/>
                  <a:pt x="10484" y="22174"/>
                  <a:pt x="11115" y="21534"/>
                </a:cubicBezTo>
                <a:cubicBezTo>
                  <a:pt x="11736" y="20905"/>
                  <a:pt x="12401" y="20383"/>
                  <a:pt x="13118" y="19968"/>
                </a:cubicBezTo>
                <a:cubicBezTo>
                  <a:pt x="13350" y="19835"/>
                  <a:pt x="13591" y="19713"/>
                  <a:pt x="13838" y="19605"/>
                </a:cubicBezTo>
                <a:cubicBezTo>
                  <a:pt x="14384" y="19365"/>
                  <a:pt x="14875" y="19244"/>
                  <a:pt x="15310" y="19244"/>
                </a:cubicBezTo>
                <a:close/>
                <a:moveTo>
                  <a:pt x="10823" y="0"/>
                </a:moveTo>
                <a:lnTo>
                  <a:pt x="4658" y="3560"/>
                </a:lnTo>
                <a:lnTo>
                  <a:pt x="4213" y="7577"/>
                </a:lnTo>
                <a:lnTo>
                  <a:pt x="6945" y="6000"/>
                </a:lnTo>
                <a:lnTo>
                  <a:pt x="3588" y="36138"/>
                </a:lnTo>
                <a:lnTo>
                  <a:pt x="446" y="37951"/>
                </a:lnTo>
                <a:lnTo>
                  <a:pt x="1" y="41978"/>
                </a:lnTo>
                <a:lnTo>
                  <a:pt x="1" y="41978"/>
                </a:lnTo>
                <a:lnTo>
                  <a:pt x="6168" y="38416"/>
                </a:lnTo>
                <a:lnTo>
                  <a:pt x="6286" y="37392"/>
                </a:lnTo>
                <a:cubicBezTo>
                  <a:pt x="6315" y="37228"/>
                  <a:pt x="6328" y="37060"/>
                  <a:pt x="6328" y="36892"/>
                </a:cubicBezTo>
                <a:cubicBezTo>
                  <a:pt x="6330" y="36754"/>
                  <a:pt x="6340" y="36617"/>
                  <a:pt x="6359" y="36478"/>
                </a:cubicBezTo>
                <a:cubicBezTo>
                  <a:pt x="6363" y="36451"/>
                  <a:pt x="6361" y="36426"/>
                  <a:pt x="6365" y="36397"/>
                </a:cubicBezTo>
                <a:cubicBezTo>
                  <a:pt x="6380" y="36433"/>
                  <a:pt x="6419" y="36476"/>
                  <a:pt x="6475" y="36524"/>
                </a:cubicBezTo>
                <a:cubicBezTo>
                  <a:pt x="6492" y="36540"/>
                  <a:pt x="6523" y="36557"/>
                  <a:pt x="6546" y="36572"/>
                </a:cubicBezTo>
                <a:cubicBezTo>
                  <a:pt x="6608" y="36619"/>
                  <a:pt x="6673" y="36661"/>
                  <a:pt x="6741" y="36698"/>
                </a:cubicBezTo>
                <a:cubicBezTo>
                  <a:pt x="6965" y="36825"/>
                  <a:pt x="7281" y="36904"/>
                  <a:pt x="7695" y="36935"/>
                </a:cubicBezTo>
                <a:cubicBezTo>
                  <a:pt x="7768" y="36941"/>
                  <a:pt x="7845" y="36944"/>
                  <a:pt x="7924" y="36944"/>
                </a:cubicBezTo>
                <a:cubicBezTo>
                  <a:pt x="8295" y="36944"/>
                  <a:pt x="8739" y="36881"/>
                  <a:pt x="9252" y="36754"/>
                </a:cubicBezTo>
                <a:cubicBezTo>
                  <a:pt x="9873" y="36597"/>
                  <a:pt x="10584" y="36291"/>
                  <a:pt x="11385" y="35828"/>
                </a:cubicBezTo>
                <a:cubicBezTo>
                  <a:pt x="12538" y="35163"/>
                  <a:pt x="13660" y="34274"/>
                  <a:pt x="14731" y="33159"/>
                </a:cubicBezTo>
                <a:cubicBezTo>
                  <a:pt x="15816" y="32035"/>
                  <a:pt x="16779" y="30800"/>
                  <a:pt x="17606" y="29475"/>
                </a:cubicBezTo>
                <a:cubicBezTo>
                  <a:pt x="18439" y="28143"/>
                  <a:pt x="19141" y="26733"/>
                  <a:pt x="19702" y="25264"/>
                </a:cubicBezTo>
                <a:cubicBezTo>
                  <a:pt x="20263" y="23792"/>
                  <a:pt x="20626" y="22377"/>
                  <a:pt x="20790" y="21013"/>
                </a:cubicBezTo>
                <a:cubicBezTo>
                  <a:pt x="20954" y="19652"/>
                  <a:pt x="20890" y="18491"/>
                  <a:pt x="20597" y="17534"/>
                </a:cubicBezTo>
                <a:cubicBezTo>
                  <a:pt x="20302" y="16572"/>
                  <a:pt x="19829" y="15853"/>
                  <a:pt x="19180" y="15372"/>
                </a:cubicBezTo>
                <a:cubicBezTo>
                  <a:pt x="19033" y="15266"/>
                  <a:pt x="18879" y="15174"/>
                  <a:pt x="18717" y="15095"/>
                </a:cubicBezTo>
                <a:cubicBezTo>
                  <a:pt x="18682" y="15077"/>
                  <a:pt x="18649" y="15060"/>
                  <a:pt x="18615" y="15046"/>
                </a:cubicBezTo>
                <a:cubicBezTo>
                  <a:pt x="18454" y="14971"/>
                  <a:pt x="18289" y="14910"/>
                  <a:pt x="18117" y="14863"/>
                </a:cubicBezTo>
                <a:cubicBezTo>
                  <a:pt x="18088" y="14856"/>
                  <a:pt x="18057" y="14850"/>
                  <a:pt x="18028" y="14842"/>
                </a:cubicBezTo>
                <a:cubicBezTo>
                  <a:pt x="17866" y="14803"/>
                  <a:pt x="17702" y="14775"/>
                  <a:pt x="17537" y="14757"/>
                </a:cubicBezTo>
                <a:cubicBezTo>
                  <a:pt x="17498" y="14753"/>
                  <a:pt x="17461" y="14748"/>
                  <a:pt x="17425" y="14744"/>
                </a:cubicBezTo>
                <a:cubicBezTo>
                  <a:pt x="17303" y="14734"/>
                  <a:pt x="17181" y="14729"/>
                  <a:pt x="17059" y="14729"/>
                </a:cubicBezTo>
                <a:cubicBezTo>
                  <a:pt x="16964" y="14729"/>
                  <a:pt x="16869" y="14732"/>
                  <a:pt x="16775" y="14738"/>
                </a:cubicBezTo>
                <a:cubicBezTo>
                  <a:pt x="16568" y="14753"/>
                  <a:pt x="16362" y="14782"/>
                  <a:pt x="16158" y="14823"/>
                </a:cubicBezTo>
                <a:cubicBezTo>
                  <a:pt x="16075" y="14838"/>
                  <a:pt x="15990" y="14856"/>
                  <a:pt x="15907" y="14875"/>
                </a:cubicBezTo>
                <a:cubicBezTo>
                  <a:pt x="15778" y="14906"/>
                  <a:pt x="15645" y="14946"/>
                  <a:pt x="15512" y="14987"/>
                </a:cubicBezTo>
                <a:cubicBezTo>
                  <a:pt x="15352" y="15035"/>
                  <a:pt x="15188" y="15091"/>
                  <a:pt x="15022" y="15154"/>
                </a:cubicBezTo>
                <a:cubicBezTo>
                  <a:pt x="14875" y="15210"/>
                  <a:pt x="14729" y="15268"/>
                  <a:pt x="14578" y="15336"/>
                </a:cubicBezTo>
                <a:cubicBezTo>
                  <a:pt x="14509" y="15367"/>
                  <a:pt x="14437" y="15399"/>
                  <a:pt x="14366" y="15432"/>
                </a:cubicBezTo>
                <a:cubicBezTo>
                  <a:pt x="14117" y="15552"/>
                  <a:pt x="13867" y="15681"/>
                  <a:pt x="13608" y="15829"/>
                </a:cubicBezTo>
                <a:cubicBezTo>
                  <a:pt x="12871" y="16258"/>
                  <a:pt x="12185" y="16765"/>
                  <a:pt x="11558" y="17341"/>
                </a:cubicBezTo>
                <a:cubicBezTo>
                  <a:pt x="11304" y="17579"/>
                  <a:pt x="11068" y="17810"/>
                  <a:pt x="10839" y="18039"/>
                </a:cubicBezTo>
                <a:cubicBezTo>
                  <a:pt x="10523" y="18356"/>
                  <a:pt x="10226" y="18670"/>
                  <a:pt x="9954" y="18977"/>
                </a:cubicBezTo>
                <a:cubicBezTo>
                  <a:pt x="9919" y="19017"/>
                  <a:pt x="9877" y="19058"/>
                  <a:pt x="9842" y="19098"/>
                </a:cubicBezTo>
                <a:cubicBezTo>
                  <a:pt x="9572" y="19409"/>
                  <a:pt x="9331" y="19704"/>
                  <a:pt x="9109" y="19985"/>
                </a:cubicBezTo>
                <a:cubicBezTo>
                  <a:pt x="8924" y="20223"/>
                  <a:pt x="8750" y="20454"/>
                  <a:pt x="8600" y="20670"/>
                </a:cubicBezTo>
                <a:cubicBezTo>
                  <a:pt x="8519" y="20786"/>
                  <a:pt x="8448" y="20892"/>
                  <a:pt x="8384" y="20988"/>
                </a:cubicBezTo>
                <a:cubicBezTo>
                  <a:pt x="8361" y="21021"/>
                  <a:pt x="8345" y="21048"/>
                  <a:pt x="8324" y="21079"/>
                </a:cubicBezTo>
                <a:cubicBezTo>
                  <a:pt x="8286" y="21137"/>
                  <a:pt x="8247" y="21196"/>
                  <a:pt x="8214" y="21245"/>
                </a:cubicBezTo>
                <a:cubicBezTo>
                  <a:pt x="8195" y="21275"/>
                  <a:pt x="8181" y="21301"/>
                  <a:pt x="8164" y="21328"/>
                </a:cubicBezTo>
                <a:cubicBezTo>
                  <a:pt x="8139" y="21366"/>
                  <a:pt x="8114" y="21409"/>
                  <a:pt x="8095" y="21439"/>
                </a:cubicBezTo>
                <a:cubicBezTo>
                  <a:pt x="8093" y="21443"/>
                  <a:pt x="8091" y="21445"/>
                  <a:pt x="8089" y="21449"/>
                </a:cubicBezTo>
                <a:cubicBezTo>
                  <a:pt x="8066" y="21490"/>
                  <a:pt x="8044" y="21530"/>
                  <a:pt x="8025" y="21571"/>
                </a:cubicBezTo>
                <a:cubicBezTo>
                  <a:pt x="8027" y="21563"/>
                  <a:pt x="8029" y="21557"/>
                  <a:pt x="8033" y="21549"/>
                </a:cubicBezTo>
                <a:cubicBezTo>
                  <a:pt x="8037" y="21534"/>
                  <a:pt x="8043" y="21520"/>
                  <a:pt x="8046" y="21505"/>
                </a:cubicBezTo>
                <a:cubicBezTo>
                  <a:pt x="8058" y="21476"/>
                  <a:pt x="8066" y="21447"/>
                  <a:pt x="8075" y="21418"/>
                </a:cubicBezTo>
                <a:cubicBezTo>
                  <a:pt x="8102" y="21343"/>
                  <a:pt x="8124" y="21272"/>
                  <a:pt x="8151" y="21198"/>
                </a:cubicBezTo>
                <a:cubicBezTo>
                  <a:pt x="8212" y="21015"/>
                  <a:pt x="8278" y="20830"/>
                  <a:pt x="8334" y="20655"/>
                </a:cubicBezTo>
                <a:cubicBezTo>
                  <a:pt x="8353" y="20597"/>
                  <a:pt x="8376" y="20527"/>
                  <a:pt x="8397" y="20467"/>
                </a:cubicBezTo>
                <a:cubicBezTo>
                  <a:pt x="8469" y="20251"/>
                  <a:pt x="8542" y="20032"/>
                  <a:pt x="8623" y="19798"/>
                </a:cubicBezTo>
                <a:cubicBezTo>
                  <a:pt x="8631" y="19777"/>
                  <a:pt x="8635" y="19760"/>
                  <a:pt x="8642" y="19738"/>
                </a:cubicBezTo>
                <a:lnTo>
                  <a:pt x="8787" y="18431"/>
                </a:lnTo>
                <a:lnTo>
                  <a:pt x="8972" y="16757"/>
                </a:lnTo>
                <a:lnTo>
                  <a:pt x="9238" y="14364"/>
                </a:lnTo>
                <a:lnTo>
                  <a:pt x="10823" y="0"/>
                </a:lnTo>
                <a:close/>
              </a:path>
            </a:pathLst>
          </a:custGeom>
          <a:solidFill>
            <a:srgbClr val="1267D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058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829550" y="0"/>
            <a:ext cx="4362450"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3600450"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00050" y="838200"/>
            <a:ext cx="7010400" cy="2171700"/>
          </a:xfrm>
          <a:prstGeom prst="roundRect">
            <a:avLst/>
          </a:prstGeom>
          <a:solidFill>
            <a:srgbClr val="00B0F0"/>
          </a:solidFill>
          <a:ln w="76200">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95300" y="955036"/>
            <a:ext cx="6838950" cy="2215991"/>
          </a:xfrm>
          <a:prstGeom prst="rect">
            <a:avLst/>
          </a:prstGeom>
        </p:spPr>
        <p:txBody>
          <a:bodyPr wrap="square">
            <a:spAutoFit/>
          </a:bodyPr>
          <a:lstStyle/>
          <a:p>
            <a:pPr marR="12700" algn="just" hangingPunct="0">
              <a:lnSpc>
                <a:spcPct val="115000"/>
              </a:lnSpc>
            </a:pPr>
            <a:r>
              <a:rPr lang="az-Latn-AZ" sz="24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Massivin adından sonra onun elementinə müraciət üçün kvadrat mötərizələrdə elementin nömrəsi </a:t>
            </a:r>
            <a:r>
              <a:rPr lang="en-US" sz="24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t>
            </a:r>
            <a:r>
              <a:rPr lang="az-Latn-AZ" sz="24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indeks</a:t>
            </a:r>
            <a:r>
              <a:rPr lang="en-US" sz="24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a:t>
            </a:r>
            <a:r>
              <a:rPr lang="en-US" sz="2400" b="1" dirty="0" err="1"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göstərilir</a:t>
            </a:r>
            <a:r>
              <a:rPr lang="en-US" sz="24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t>
            </a:r>
          </a:p>
          <a:p>
            <a:pPr marL="546100" marR="0" indent="353060">
              <a:lnSpc>
                <a:spcPct val="115000"/>
              </a:lnSpc>
              <a:spcBef>
                <a:spcPts val="0"/>
              </a:spcBef>
              <a:spcAft>
                <a:spcPts val="0"/>
              </a:spcAft>
            </a:pPr>
            <a:r>
              <a:rPr lang="az-Latn-AZ" sz="24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massivin_adı [indeks];</a:t>
            </a:r>
            <a:endParaRPr lang="en-US" sz="24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pPr>
              <a:lnSpc>
                <a:spcPct val="115000"/>
              </a:lnSpc>
            </a:pPr>
            <a:r>
              <a:rPr lang="az-Latn-AZ" sz="24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p:txBody>
      </p:sp>
      <p:sp>
        <p:nvSpPr>
          <p:cNvPr id="7" name="Rounded Rectangle 6"/>
          <p:cNvSpPr/>
          <p:nvPr/>
        </p:nvSpPr>
        <p:spPr>
          <a:xfrm>
            <a:off x="4171950" y="4038600"/>
            <a:ext cx="7391400" cy="1638300"/>
          </a:xfrm>
          <a:prstGeom prst="roundRect">
            <a:avLst/>
          </a:prstGeom>
          <a:solidFill>
            <a:srgbClr val="FF2657"/>
          </a:solidFill>
          <a:ln w="76200">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76750" y="4110335"/>
            <a:ext cx="7029450" cy="1569660"/>
          </a:xfrm>
          <a:prstGeom prst="rect">
            <a:avLst/>
          </a:prstGeom>
        </p:spPr>
        <p:txBody>
          <a:bodyPr wrap="square">
            <a:spAutoFit/>
          </a:bodyPr>
          <a:lstStyle/>
          <a:p>
            <a:r>
              <a:rPr lang="az-Latn-AZ" sz="24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Massivin elementi dəyişən hesab olunur: o, qiymət ala bilər (məsələn, mənsubetmə operatorunda), həmçinin ifadədə iştirak edə bilər.</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11" name="Google Shape;1326;p34"/>
          <p:cNvGrpSpPr/>
          <p:nvPr/>
        </p:nvGrpSpPr>
        <p:grpSpPr>
          <a:xfrm>
            <a:off x="8671098" y="761200"/>
            <a:ext cx="2416001" cy="2286799"/>
            <a:chOff x="2650101" y="1080896"/>
            <a:chExt cx="907702" cy="1220798"/>
          </a:xfrm>
        </p:grpSpPr>
        <p:sp>
          <p:nvSpPr>
            <p:cNvPr id="12" name="Google Shape;1327;p34"/>
            <p:cNvSpPr/>
            <p:nvPr/>
          </p:nvSpPr>
          <p:spPr>
            <a:xfrm>
              <a:off x="2650101" y="1080896"/>
              <a:ext cx="455248" cy="1220798"/>
            </a:xfrm>
            <a:custGeom>
              <a:avLst/>
              <a:gdLst/>
              <a:ahLst/>
              <a:cxnLst/>
              <a:rect l="l" t="t" r="r" b="b"/>
              <a:pathLst>
                <a:path w="13851" h="37143" extrusionOk="0">
                  <a:moveTo>
                    <a:pt x="13801" y="0"/>
                  </a:moveTo>
                  <a:lnTo>
                    <a:pt x="1" y="29141"/>
                  </a:lnTo>
                  <a:lnTo>
                    <a:pt x="13850" y="37142"/>
                  </a:lnTo>
                  <a:lnTo>
                    <a:pt x="13801" y="0"/>
                  </a:lnTo>
                  <a:close/>
                </a:path>
              </a:pathLst>
            </a:custGeom>
            <a:solidFill>
              <a:srgbClr val="FF668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328;p34"/>
            <p:cNvSpPr/>
            <p:nvPr/>
          </p:nvSpPr>
          <p:spPr>
            <a:xfrm>
              <a:off x="3102621" y="1080896"/>
              <a:ext cx="455182" cy="1220798"/>
            </a:xfrm>
            <a:custGeom>
              <a:avLst/>
              <a:gdLst/>
              <a:ahLst/>
              <a:cxnLst/>
              <a:rect l="l" t="t" r="r" b="b"/>
              <a:pathLst>
                <a:path w="13849" h="37143" extrusionOk="0">
                  <a:moveTo>
                    <a:pt x="50" y="0"/>
                  </a:moveTo>
                  <a:lnTo>
                    <a:pt x="0" y="37142"/>
                  </a:lnTo>
                  <a:lnTo>
                    <a:pt x="13849" y="29141"/>
                  </a:lnTo>
                  <a:lnTo>
                    <a:pt x="50" y="0"/>
                  </a:lnTo>
                  <a:close/>
                </a:path>
              </a:pathLst>
            </a:custGeom>
            <a:solidFill>
              <a:srgbClr val="FF003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5" name="Google Shape;1452;p35"/>
          <p:cNvGrpSpPr/>
          <p:nvPr/>
        </p:nvGrpSpPr>
        <p:grpSpPr>
          <a:xfrm>
            <a:off x="531644" y="3752850"/>
            <a:ext cx="1792456" cy="2362200"/>
            <a:chOff x="5539950" y="2857500"/>
            <a:chExt cx="1088600" cy="1742025"/>
          </a:xfrm>
        </p:grpSpPr>
        <p:sp>
          <p:nvSpPr>
            <p:cNvPr id="16" name="Google Shape;1453;p35"/>
            <p:cNvSpPr/>
            <p:nvPr/>
          </p:nvSpPr>
          <p:spPr>
            <a:xfrm>
              <a:off x="5540400" y="2857500"/>
              <a:ext cx="1088150" cy="1427050"/>
            </a:xfrm>
            <a:custGeom>
              <a:avLst/>
              <a:gdLst/>
              <a:ahLst/>
              <a:cxnLst/>
              <a:rect l="l" t="t" r="r" b="b"/>
              <a:pathLst>
                <a:path w="43526" h="57082" extrusionOk="0">
                  <a:moveTo>
                    <a:pt x="21763" y="0"/>
                  </a:moveTo>
                  <a:lnTo>
                    <a:pt x="0" y="57081"/>
                  </a:lnTo>
                  <a:lnTo>
                    <a:pt x="43525" y="57081"/>
                  </a:lnTo>
                  <a:lnTo>
                    <a:pt x="21763" y="0"/>
                  </a:lnTo>
                  <a:close/>
                </a:path>
              </a:pathLst>
            </a:custGeom>
            <a:solidFill>
              <a:srgbClr val="FFE8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454;p35"/>
            <p:cNvSpPr/>
            <p:nvPr/>
          </p:nvSpPr>
          <p:spPr>
            <a:xfrm>
              <a:off x="5539950" y="3969200"/>
              <a:ext cx="1088600" cy="630325"/>
            </a:xfrm>
            <a:custGeom>
              <a:avLst/>
              <a:gdLst/>
              <a:ahLst/>
              <a:cxnLst/>
              <a:rect l="l" t="t" r="r" b="b"/>
              <a:pathLst>
                <a:path w="43544" h="25213" extrusionOk="0">
                  <a:moveTo>
                    <a:pt x="21705" y="1"/>
                  </a:moveTo>
                  <a:cubicBezTo>
                    <a:pt x="15970" y="1"/>
                    <a:pt x="10472" y="1311"/>
                    <a:pt x="6408" y="3650"/>
                  </a:cubicBezTo>
                  <a:cubicBezTo>
                    <a:pt x="2320" y="6002"/>
                    <a:pt x="18" y="9203"/>
                    <a:pt x="9" y="12546"/>
                  </a:cubicBezTo>
                  <a:cubicBezTo>
                    <a:pt x="0" y="15888"/>
                    <a:pt x="2284" y="19101"/>
                    <a:pt x="6359" y="21477"/>
                  </a:cubicBezTo>
                  <a:cubicBezTo>
                    <a:pt x="10433" y="23851"/>
                    <a:pt x="15965" y="25195"/>
                    <a:pt x="21736" y="25212"/>
                  </a:cubicBezTo>
                  <a:cubicBezTo>
                    <a:pt x="21770" y="25212"/>
                    <a:pt x="21804" y="25212"/>
                    <a:pt x="21838" y="25212"/>
                  </a:cubicBezTo>
                  <a:cubicBezTo>
                    <a:pt x="27573" y="25212"/>
                    <a:pt x="33071" y="23901"/>
                    <a:pt x="37135" y="21563"/>
                  </a:cubicBezTo>
                  <a:cubicBezTo>
                    <a:pt x="41223" y="19210"/>
                    <a:pt x="43525" y="16010"/>
                    <a:pt x="43534" y="12667"/>
                  </a:cubicBezTo>
                  <a:cubicBezTo>
                    <a:pt x="43543" y="9324"/>
                    <a:pt x="41260" y="6111"/>
                    <a:pt x="37185" y="3736"/>
                  </a:cubicBezTo>
                  <a:cubicBezTo>
                    <a:pt x="33110" y="1360"/>
                    <a:pt x="27578" y="16"/>
                    <a:pt x="21807" y="1"/>
                  </a:cubicBezTo>
                  <a:cubicBezTo>
                    <a:pt x="21773" y="1"/>
                    <a:pt x="21739" y="1"/>
                    <a:pt x="21705" y="1"/>
                  </a:cubicBezTo>
                  <a:close/>
                </a:path>
              </a:pathLst>
            </a:custGeom>
            <a:solidFill>
              <a:srgbClr val="FFA6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455;p35"/>
            <p:cNvSpPr/>
            <p:nvPr/>
          </p:nvSpPr>
          <p:spPr>
            <a:xfrm>
              <a:off x="6022525" y="4251850"/>
              <a:ext cx="123900" cy="65350"/>
            </a:xfrm>
            <a:custGeom>
              <a:avLst/>
              <a:gdLst/>
              <a:ahLst/>
              <a:cxnLst/>
              <a:rect l="l" t="t" r="r" b="b"/>
              <a:pathLst>
                <a:path w="4956" h="2614" extrusionOk="0">
                  <a:moveTo>
                    <a:pt x="2470" y="0"/>
                  </a:moveTo>
                  <a:cubicBezTo>
                    <a:pt x="1893" y="0"/>
                    <a:pt x="1316" y="128"/>
                    <a:pt x="878" y="383"/>
                  </a:cubicBezTo>
                  <a:cubicBezTo>
                    <a:pt x="0" y="893"/>
                    <a:pt x="5" y="1720"/>
                    <a:pt x="888" y="2231"/>
                  </a:cubicBezTo>
                  <a:cubicBezTo>
                    <a:pt x="1330" y="2486"/>
                    <a:pt x="1908" y="2613"/>
                    <a:pt x="2485" y="2613"/>
                  </a:cubicBezTo>
                  <a:cubicBezTo>
                    <a:pt x="3062" y="2613"/>
                    <a:pt x="3638" y="2486"/>
                    <a:pt x="4076" y="2231"/>
                  </a:cubicBezTo>
                  <a:cubicBezTo>
                    <a:pt x="4955" y="1720"/>
                    <a:pt x="4950" y="893"/>
                    <a:pt x="4067" y="383"/>
                  </a:cubicBezTo>
                  <a:cubicBezTo>
                    <a:pt x="3625" y="128"/>
                    <a:pt x="3047" y="0"/>
                    <a:pt x="2470" y="0"/>
                  </a:cubicBezTo>
                  <a:close/>
                </a:path>
              </a:pathLst>
            </a:custGeom>
            <a:solidFill>
              <a:srgbClr val="211D3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456;p35"/>
            <p:cNvSpPr/>
            <p:nvPr/>
          </p:nvSpPr>
          <p:spPr>
            <a:xfrm>
              <a:off x="6082300" y="4272750"/>
              <a:ext cx="4325" cy="13925"/>
            </a:xfrm>
            <a:custGeom>
              <a:avLst/>
              <a:gdLst/>
              <a:ahLst/>
              <a:cxnLst/>
              <a:rect l="l" t="t" r="r" b="b"/>
              <a:pathLst>
                <a:path w="173" h="557" extrusionOk="0">
                  <a:moveTo>
                    <a:pt x="87" y="0"/>
                  </a:moveTo>
                  <a:cubicBezTo>
                    <a:pt x="44" y="0"/>
                    <a:pt x="1" y="29"/>
                    <a:pt x="1" y="86"/>
                  </a:cubicBezTo>
                  <a:lnTo>
                    <a:pt x="1" y="471"/>
                  </a:lnTo>
                  <a:cubicBezTo>
                    <a:pt x="1" y="518"/>
                    <a:pt x="40" y="556"/>
                    <a:pt x="87" y="556"/>
                  </a:cubicBezTo>
                  <a:cubicBezTo>
                    <a:pt x="134" y="556"/>
                    <a:pt x="173" y="518"/>
                    <a:pt x="173" y="471"/>
                  </a:cubicBezTo>
                  <a:lnTo>
                    <a:pt x="173" y="86"/>
                  </a:lnTo>
                  <a:cubicBezTo>
                    <a:pt x="173" y="29"/>
                    <a:pt x="130" y="0"/>
                    <a:pt x="87" y="0"/>
                  </a:cubicBezTo>
                  <a:close/>
                </a:path>
              </a:pathLst>
            </a:custGeom>
            <a:solidFill>
              <a:srgbClr val="211D3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457;p35"/>
            <p:cNvSpPr/>
            <p:nvPr/>
          </p:nvSpPr>
          <p:spPr>
            <a:xfrm>
              <a:off x="6082300" y="2894125"/>
              <a:ext cx="4325" cy="1363900"/>
            </a:xfrm>
            <a:custGeom>
              <a:avLst/>
              <a:gdLst/>
              <a:ahLst/>
              <a:cxnLst/>
              <a:rect l="l" t="t" r="r" b="b"/>
              <a:pathLst>
                <a:path w="173" h="54556" extrusionOk="0">
                  <a:moveTo>
                    <a:pt x="87" y="1"/>
                  </a:moveTo>
                  <a:cubicBezTo>
                    <a:pt x="44" y="1"/>
                    <a:pt x="1" y="29"/>
                    <a:pt x="1" y="86"/>
                  </a:cubicBezTo>
                  <a:lnTo>
                    <a:pt x="1" y="339"/>
                  </a:lnTo>
                  <a:cubicBezTo>
                    <a:pt x="1" y="386"/>
                    <a:pt x="40" y="424"/>
                    <a:pt x="87" y="424"/>
                  </a:cubicBezTo>
                  <a:cubicBezTo>
                    <a:pt x="134" y="424"/>
                    <a:pt x="173" y="386"/>
                    <a:pt x="173" y="339"/>
                  </a:cubicBezTo>
                  <a:lnTo>
                    <a:pt x="173" y="86"/>
                  </a:lnTo>
                  <a:cubicBezTo>
                    <a:pt x="173" y="29"/>
                    <a:pt x="130" y="1"/>
                    <a:pt x="87" y="1"/>
                  </a:cubicBezTo>
                  <a:close/>
                  <a:moveTo>
                    <a:pt x="87" y="507"/>
                  </a:moveTo>
                  <a:cubicBezTo>
                    <a:pt x="44" y="507"/>
                    <a:pt x="1" y="535"/>
                    <a:pt x="1" y="592"/>
                  </a:cubicBezTo>
                  <a:lnTo>
                    <a:pt x="1" y="845"/>
                  </a:lnTo>
                  <a:cubicBezTo>
                    <a:pt x="1" y="891"/>
                    <a:pt x="40" y="930"/>
                    <a:pt x="87" y="930"/>
                  </a:cubicBezTo>
                  <a:cubicBezTo>
                    <a:pt x="134" y="930"/>
                    <a:pt x="173" y="891"/>
                    <a:pt x="173" y="845"/>
                  </a:cubicBezTo>
                  <a:lnTo>
                    <a:pt x="173" y="592"/>
                  </a:lnTo>
                  <a:cubicBezTo>
                    <a:pt x="173" y="535"/>
                    <a:pt x="130" y="507"/>
                    <a:pt x="87" y="507"/>
                  </a:cubicBezTo>
                  <a:close/>
                  <a:moveTo>
                    <a:pt x="87" y="1013"/>
                  </a:moveTo>
                  <a:cubicBezTo>
                    <a:pt x="44" y="1013"/>
                    <a:pt x="1" y="1041"/>
                    <a:pt x="1" y="1098"/>
                  </a:cubicBezTo>
                  <a:lnTo>
                    <a:pt x="1" y="1351"/>
                  </a:lnTo>
                  <a:cubicBezTo>
                    <a:pt x="1" y="1398"/>
                    <a:pt x="40" y="1436"/>
                    <a:pt x="87" y="1436"/>
                  </a:cubicBezTo>
                  <a:cubicBezTo>
                    <a:pt x="134" y="1436"/>
                    <a:pt x="171" y="1398"/>
                    <a:pt x="173" y="1351"/>
                  </a:cubicBezTo>
                  <a:lnTo>
                    <a:pt x="173" y="1098"/>
                  </a:lnTo>
                  <a:cubicBezTo>
                    <a:pt x="173" y="1041"/>
                    <a:pt x="130" y="1013"/>
                    <a:pt x="87" y="1013"/>
                  </a:cubicBezTo>
                  <a:close/>
                  <a:moveTo>
                    <a:pt x="87" y="1519"/>
                  </a:moveTo>
                  <a:cubicBezTo>
                    <a:pt x="44" y="1519"/>
                    <a:pt x="1" y="1547"/>
                    <a:pt x="1" y="1604"/>
                  </a:cubicBezTo>
                  <a:lnTo>
                    <a:pt x="1" y="1856"/>
                  </a:lnTo>
                  <a:cubicBezTo>
                    <a:pt x="1" y="1904"/>
                    <a:pt x="40" y="1942"/>
                    <a:pt x="87" y="1942"/>
                  </a:cubicBezTo>
                  <a:cubicBezTo>
                    <a:pt x="134" y="1942"/>
                    <a:pt x="173" y="1904"/>
                    <a:pt x="173" y="1856"/>
                  </a:cubicBezTo>
                  <a:lnTo>
                    <a:pt x="173" y="1604"/>
                  </a:lnTo>
                  <a:cubicBezTo>
                    <a:pt x="173" y="1547"/>
                    <a:pt x="130" y="1519"/>
                    <a:pt x="87" y="1519"/>
                  </a:cubicBezTo>
                  <a:close/>
                  <a:moveTo>
                    <a:pt x="87" y="2025"/>
                  </a:moveTo>
                  <a:cubicBezTo>
                    <a:pt x="44" y="2025"/>
                    <a:pt x="1" y="2053"/>
                    <a:pt x="1" y="2110"/>
                  </a:cubicBezTo>
                  <a:lnTo>
                    <a:pt x="1" y="2363"/>
                  </a:lnTo>
                  <a:cubicBezTo>
                    <a:pt x="1" y="2409"/>
                    <a:pt x="40" y="2448"/>
                    <a:pt x="87" y="2448"/>
                  </a:cubicBezTo>
                  <a:cubicBezTo>
                    <a:pt x="134" y="2448"/>
                    <a:pt x="171" y="2409"/>
                    <a:pt x="173" y="2363"/>
                  </a:cubicBezTo>
                  <a:lnTo>
                    <a:pt x="173" y="2110"/>
                  </a:lnTo>
                  <a:cubicBezTo>
                    <a:pt x="173" y="2053"/>
                    <a:pt x="130" y="2025"/>
                    <a:pt x="87" y="2025"/>
                  </a:cubicBezTo>
                  <a:close/>
                  <a:moveTo>
                    <a:pt x="87" y="2530"/>
                  </a:moveTo>
                  <a:cubicBezTo>
                    <a:pt x="44" y="2530"/>
                    <a:pt x="1" y="2559"/>
                    <a:pt x="1" y="2615"/>
                  </a:cubicBezTo>
                  <a:lnTo>
                    <a:pt x="1" y="2869"/>
                  </a:lnTo>
                  <a:cubicBezTo>
                    <a:pt x="1" y="2916"/>
                    <a:pt x="40" y="2954"/>
                    <a:pt x="87" y="2954"/>
                  </a:cubicBezTo>
                  <a:cubicBezTo>
                    <a:pt x="134" y="2954"/>
                    <a:pt x="173" y="2916"/>
                    <a:pt x="173" y="2869"/>
                  </a:cubicBezTo>
                  <a:lnTo>
                    <a:pt x="173" y="2615"/>
                  </a:lnTo>
                  <a:cubicBezTo>
                    <a:pt x="173" y="2559"/>
                    <a:pt x="130" y="2530"/>
                    <a:pt x="87" y="2530"/>
                  </a:cubicBezTo>
                  <a:close/>
                  <a:moveTo>
                    <a:pt x="87" y="3036"/>
                  </a:moveTo>
                  <a:cubicBezTo>
                    <a:pt x="44" y="3036"/>
                    <a:pt x="1" y="3064"/>
                    <a:pt x="1" y="3122"/>
                  </a:cubicBezTo>
                  <a:lnTo>
                    <a:pt x="1" y="3374"/>
                  </a:lnTo>
                  <a:cubicBezTo>
                    <a:pt x="1" y="3421"/>
                    <a:pt x="40" y="3460"/>
                    <a:pt x="87" y="3460"/>
                  </a:cubicBezTo>
                  <a:cubicBezTo>
                    <a:pt x="134" y="3460"/>
                    <a:pt x="173" y="3421"/>
                    <a:pt x="173" y="3374"/>
                  </a:cubicBezTo>
                  <a:lnTo>
                    <a:pt x="173" y="3122"/>
                  </a:lnTo>
                  <a:cubicBezTo>
                    <a:pt x="173" y="3064"/>
                    <a:pt x="130" y="3036"/>
                    <a:pt x="87" y="3036"/>
                  </a:cubicBezTo>
                  <a:close/>
                  <a:moveTo>
                    <a:pt x="87" y="3542"/>
                  </a:moveTo>
                  <a:cubicBezTo>
                    <a:pt x="44" y="3542"/>
                    <a:pt x="1" y="3570"/>
                    <a:pt x="1" y="3627"/>
                  </a:cubicBezTo>
                  <a:lnTo>
                    <a:pt x="1" y="3881"/>
                  </a:lnTo>
                  <a:cubicBezTo>
                    <a:pt x="1" y="3927"/>
                    <a:pt x="40" y="3965"/>
                    <a:pt x="87" y="3965"/>
                  </a:cubicBezTo>
                  <a:cubicBezTo>
                    <a:pt x="134" y="3965"/>
                    <a:pt x="171" y="3927"/>
                    <a:pt x="173" y="3881"/>
                  </a:cubicBezTo>
                  <a:lnTo>
                    <a:pt x="173" y="3627"/>
                  </a:lnTo>
                  <a:cubicBezTo>
                    <a:pt x="173" y="3570"/>
                    <a:pt x="130" y="3542"/>
                    <a:pt x="87" y="3542"/>
                  </a:cubicBezTo>
                  <a:close/>
                  <a:moveTo>
                    <a:pt x="87" y="4048"/>
                  </a:moveTo>
                  <a:cubicBezTo>
                    <a:pt x="44" y="4048"/>
                    <a:pt x="1" y="4077"/>
                    <a:pt x="1" y="4133"/>
                  </a:cubicBezTo>
                  <a:lnTo>
                    <a:pt x="1" y="4386"/>
                  </a:lnTo>
                  <a:cubicBezTo>
                    <a:pt x="1" y="4434"/>
                    <a:pt x="40" y="4472"/>
                    <a:pt x="87" y="4472"/>
                  </a:cubicBezTo>
                  <a:cubicBezTo>
                    <a:pt x="134" y="4472"/>
                    <a:pt x="173" y="4434"/>
                    <a:pt x="173" y="4386"/>
                  </a:cubicBezTo>
                  <a:lnTo>
                    <a:pt x="173" y="4133"/>
                  </a:lnTo>
                  <a:cubicBezTo>
                    <a:pt x="173" y="4077"/>
                    <a:pt x="130" y="4048"/>
                    <a:pt x="87" y="4048"/>
                  </a:cubicBezTo>
                  <a:close/>
                  <a:moveTo>
                    <a:pt x="87" y="4554"/>
                  </a:moveTo>
                  <a:cubicBezTo>
                    <a:pt x="44" y="4554"/>
                    <a:pt x="1" y="4582"/>
                    <a:pt x="1" y="4640"/>
                  </a:cubicBezTo>
                  <a:lnTo>
                    <a:pt x="1" y="4892"/>
                  </a:lnTo>
                  <a:cubicBezTo>
                    <a:pt x="1" y="4938"/>
                    <a:pt x="39" y="4977"/>
                    <a:pt x="84" y="4977"/>
                  </a:cubicBezTo>
                  <a:cubicBezTo>
                    <a:pt x="85" y="4977"/>
                    <a:pt x="86" y="4977"/>
                    <a:pt x="87" y="4977"/>
                  </a:cubicBezTo>
                  <a:cubicBezTo>
                    <a:pt x="88" y="4977"/>
                    <a:pt x="88" y="4977"/>
                    <a:pt x="89" y="4977"/>
                  </a:cubicBezTo>
                  <a:cubicBezTo>
                    <a:pt x="135" y="4977"/>
                    <a:pt x="171" y="4940"/>
                    <a:pt x="173" y="4893"/>
                  </a:cubicBezTo>
                  <a:lnTo>
                    <a:pt x="173" y="4640"/>
                  </a:lnTo>
                  <a:cubicBezTo>
                    <a:pt x="173" y="4582"/>
                    <a:pt x="130" y="4554"/>
                    <a:pt x="87" y="4554"/>
                  </a:cubicBezTo>
                  <a:close/>
                  <a:moveTo>
                    <a:pt x="87" y="5060"/>
                  </a:moveTo>
                  <a:cubicBezTo>
                    <a:pt x="44" y="5060"/>
                    <a:pt x="1" y="5088"/>
                    <a:pt x="1" y="5145"/>
                  </a:cubicBezTo>
                  <a:lnTo>
                    <a:pt x="1" y="5397"/>
                  </a:lnTo>
                  <a:cubicBezTo>
                    <a:pt x="1" y="5445"/>
                    <a:pt x="40" y="5483"/>
                    <a:pt x="87" y="5483"/>
                  </a:cubicBezTo>
                  <a:cubicBezTo>
                    <a:pt x="134" y="5483"/>
                    <a:pt x="173" y="5444"/>
                    <a:pt x="173" y="5397"/>
                  </a:cubicBezTo>
                  <a:lnTo>
                    <a:pt x="173" y="5145"/>
                  </a:lnTo>
                  <a:cubicBezTo>
                    <a:pt x="173" y="5088"/>
                    <a:pt x="130" y="5060"/>
                    <a:pt x="87" y="5060"/>
                  </a:cubicBezTo>
                  <a:close/>
                  <a:moveTo>
                    <a:pt x="87" y="5565"/>
                  </a:moveTo>
                  <a:cubicBezTo>
                    <a:pt x="44" y="5565"/>
                    <a:pt x="1" y="5594"/>
                    <a:pt x="1" y="5651"/>
                  </a:cubicBezTo>
                  <a:lnTo>
                    <a:pt x="1" y="5904"/>
                  </a:lnTo>
                  <a:cubicBezTo>
                    <a:pt x="1" y="5951"/>
                    <a:pt x="40" y="5990"/>
                    <a:pt x="87" y="5990"/>
                  </a:cubicBezTo>
                  <a:cubicBezTo>
                    <a:pt x="134" y="5990"/>
                    <a:pt x="173" y="5951"/>
                    <a:pt x="173" y="5904"/>
                  </a:cubicBezTo>
                  <a:lnTo>
                    <a:pt x="173" y="5651"/>
                  </a:lnTo>
                  <a:cubicBezTo>
                    <a:pt x="173" y="5594"/>
                    <a:pt x="130" y="5565"/>
                    <a:pt x="87" y="5565"/>
                  </a:cubicBezTo>
                  <a:close/>
                  <a:moveTo>
                    <a:pt x="87" y="6071"/>
                  </a:moveTo>
                  <a:cubicBezTo>
                    <a:pt x="44" y="6071"/>
                    <a:pt x="1" y="6100"/>
                    <a:pt x="1" y="6156"/>
                  </a:cubicBezTo>
                  <a:lnTo>
                    <a:pt x="1" y="6410"/>
                  </a:lnTo>
                  <a:cubicBezTo>
                    <a:pt x="1" y="6457"/>
                    <a:pt x="40" y="6495"/>
                    <a:pt x="87" y="6495"/>
                  </a:cubicBezTo>
                  <a:cubicBezTo>
                    <a:pt x="134" y="6495"/>
                    <a:pt x="173" y="6457"/>
                    <a:pt x="173" y="6410"/>
                  </a:cubicBezTo>
                  <a:lnTo>
                    <a:pt x="173" y="6156"/>
                  </a:lnTo>
                  <a:cubicBezTo>
                    <a:pt x="173" y="6100"/>
                    <a:pt x="130" y="6071"/>
                    <a:pt x="87" y="6071"/>
                  </a:cubicBezTo>
                  <a:close/>
                  <a:moveTo>
                    <a:pt x="87" y="6578"/>
                  </a:moveTo>
                  <a:cubicBezTo>
                    <a:pt x="44" y="6578"/>
                    <a:pt x="1" y="6606"/>
                    <a:pt x="1" y="6663"/>
                  </a:cubicBezTo>
                  <a:lnTo>
                    <a:pt x="1" y="6915"/>
                  </a:lnTo>
                  <a:cubicBezTo>
                    <a:pt x="1" y="6962"/>
                    <a:pt x="40" y="7001"/>
                    <a:pt x="87" y="7001"/>
                  </a:cubicBezTo>
                  <a:cubicBezTo>
                    <a:pt x="134" y="7001"/>
                    <a:pt x="173" y="6962"/>
                    <a:pt x="173" y="6915"/>
                  </a:cubicBezTo>
                  <a:lnTo>
                    <a:pt x="173" y="6663"/>
                  </a:lnTo>
                  <a:cubicBezTo>
                    <a:pt x="173" y="6606"/>
                    <a:pt x="130" y="6578"/>
                    <a:pt x="87" y="6578"/>
                  </a:cubicBezTo>
                  <a:close/>
                  <a:moveTo>
                    <a:pt x="87" y="7083"/>
                  </a:moveTo>
                  <a:cubicBezTo>
                    <a:pt x="44" y="7083"/>
                    <a:pt x="1" y="7112"/>
                    <a:pt x="1" y="7169"/>
                  </a:cubicBezTo>
                  <a:lnTo>
                    <a:pt x="1" y="7422"/>
                  </a:lnTo>
                  <a:cubicBezTo>
                    <a:pt x="1" y="7469"/>
                    <a:pt x="40" y="7506"/>
                    <a:pt x="87" y="7506"/>
                  </a:cubicBezTo>
                  <a:cubicBezTo>
                    <a:pt x="134" y="7506"/>
                    <a:pt x="173" y="7469"/>
                    <a:pt x="173" y="7422"/>
                  </a:cubicBezTo>
                  <a:lnTo>
                    <a:pt x="173" y="7169"/>
                  </a:lnTo>
                  <a:cubicBezTo>
                    <a:pt x="173" y="7112"/>
                    <a:pt x="130" y="7083"/>
                    <a:pt x="87" y="7083"/>
                  </a:cubicBezTo>
                  <a:close/>
                  <a:moveTo>
                    <a:pt x="87" y="7589"/>
                  </a:moveTo>
                  <a:cubicBezTo>
                    <a:pt x="44" y="7589"/>
                    <a:pt x="1" y="7618"/>
                    <a:pt x="1" y="7674"/>
                  </a:cubicBezTo>
                  <a:lnTo>
                    <a:pt x="1" y="7927"/>
                  </a:lnTo>
                  <a:cubicBezTo>
                    <a:pt x="1" y="7975"/>
                    <a:pt x="40" y="8013"/>
                    <a:pt x="87" y="8013"/>
                  </a:cubicBezTo>
                  <a:cubicBezTo>
                    <a:pt x="134" y="8013"/>
                    <a:pt x="173" y="7975"/>
                    <a:pt x="173" y="7927"/>
                  </a:cubicBezTo>
                  <a:lnTo>
                    <a:pt x="173" y="7674"/>
                  </a:lnTo>
                  <a:cubicBezTo>
                    <a:pt x="173" y="7618"/>
                    <a:pt x="130" y="7589"/>
                    <a:pt x="87" y="7589"/>
                  </a:cubicBezTo>
                  <a:close/>
                  <a:moveTo>
                    <a:pt x="87" y="8095"/>
                  </a:moveTo>
                  <a:cubicBezTo>
                    <a:pt x="44" y="8095"/>
                    <a:pt x="1" y="8123"/>
                    <a:pt x="1" y="8181"/>
                  </a:cubicBezTo>
                  <a:lnTo>
                    <a:pt x="1" y="8433"/>
                  </a:lnTo>
                  <a:cubicBezTo>
                    <a:pt x="1" y="8480"/>
                    <a:pt x="40" y="8519"/>
                    <a:pt x="87" y="8519"/>
                  </a:cubicBezTo>
                  <a:cubicBezTo>
                    <a:pt x="134" y="8519"/>
                    <a:pt x="173" y="8480"/>
                    <a:pt x="173" y="8433"/>
                  </a:cubicBezTo>
                  <a:lnTo>
                    <a:pt x="173" y="8181"/>
                  </a:lnTo>
                  <a:cubicBezTo>
                    <a:pt x="173" y="8123"/>
                    <a:pt x="130" y="8095"/>
                    <a:pt x="87" y="8095"/>
                  </a:cubicBezTo>
                  <a:close/>
                  <a:moveTo>
                    <a:pt x="87" y="8601"/>
                  </a:moveTo>
                  <a:cubicBezTo>
                    <a:pt x="44" y="8601"/>
                    <a:pt x="1" y="8629"/>
                    <a:pt x="1" y="8686"/>
                  </a:cubicBezTo>
                  <a:lnTo>
                    <a:pt x="1" y="8940"/>
                  </a:lnTo>
                  <a:cubicBezTo>
                    <a:pt x="1" y="8987"/>
                    <a:pt x="40" y="9024"/>
                    <a:pt x="87" y="9024"/>
                  </a:cubicBezTo>
                  <a:cubicBezTo>
                    <a:pt x="134" y="9024"/>
                    <a:pt x="173" y="8987"/>
                    <a:pt x="173" y="8940"/>
                  </a:cubicBezTo>
                  <a:lnTo>
                    <a:pt x="173" y="8686"/>
                  </a:lnTo>
                  <a:cubicBezTo>
                    <a:pt x="173" y="8629"/>
                    <a:pt x="130" y="8601"/>
                    <a:pt x="87" y="8601"/>
                  </a:cubicBezTo>
                  <a:close/>
                  <a:moveTo>
                    <a:pt x="87" y="9107"/>
                  </a:moveTo>
                  <a:cubicBezTo>
                    <a:pt x="44" y="9107"/>
                    <a:pt x="1" y="9136"/>
                    <a:pt x="1" y="9192"/>
                  </a:cubicBezTo>
                  <a:lnTo>
                    <a:pt x="1" y="9445"/>
                  </a:lnTo>
                  <a:cubicBezTo>
                    <a:pt x="1" y="9492"/>
                    <a:pt x="40" y="9531"/>
                    <a:pt x="87" y="9531"/>
                  </a:cubicBezTo>
                  <a:cubicBezTo>
                    <a:pt x="134" y="9531"/>
                    <a:pt x="173" y="9493"/>
                    <a:pt x="173" y="9445"/>
                  </a:cubicBezTo>
                  <a:lnTo>
                    <a:pt x="173" y="9192"/>
                  </a:lnTo>
                  <a:cubicBezTo>
                    <a:pt x="173" y="9136"/>
                    <a:pt x="130" y="9107"/>
                    <a:pt x="87" y="9107"/>
                  </a:cubicBezTo>
                  <a:close/>
                  <a:moveTo>
                    <a:pt x="87" y="9612"/>
                  </a:moveTo>
                  <a:cubicBezTo>
                    <a:pt x="44" y="9612"/>
                    <a:pt x="1" y="9641"/>
                    <a:pt x="1" y="9697"/>
                  </a:cubicBezTo>
                  <a:lnTo>
                    <a:pt x="1" y="9951"/>
                  </a:lnTo>
                  <a:cubicBezTo>
                    <a:pt x="1" y="9998"/>
                    <a:pt x="40" y="10036"/>
                    <a:pt x="87" y="10036"/>
                  </a:cubicBezTo>
                  <a:cubicBezTo>
                    <a:pt x="134" y="10036"/>
                    <a:pt x="173" y="9998"/>
                    <a:pt x="173" y="9951"/>
                  </a:cubicBezTo>
                  <a:lnTo>
                    <a:pt x="173" y="9697"/>
                  </a:lnTo>
                  <a:cubicBezTo>
                    <a:pt x="173" y="9641"/>
                    <a:pt x="130" y="9612"/>
                    <a:pt x="87" y="9612"/>
                  </a:cubicBezTo>
                  <a:close/>
                  <a:moveTo>
                    <a:pt x="87" y="10119"/>
                  </a:moveTo>
                  <a:cubicBezTo>
                    <a:pt x="44" y="10119"/>
                    <a:pt x="1" y="10147"/>
                    <a:pt x="1" y="10204"/>
                  </a:cubicBezTo>
                  <a:lnTo>
                    <a:pt x="1" y="10456"/>
                  </a:lnTo>
                  <a:cubicBezTo>
                    <a:pt x="1" y="10505"/>
                    <a:pt x="40" y="10542"/>
                    <a:pt x="87" y="10542"/>
                  </a:cubicBezTo>
                  <a:cubicBezTo>
                    <a:pt x="134" y="10542"/>
                    <a:pt x="173" y="10505"/>
                    <a:pt x="173" y="10456"/>
                  </a:cubicBezTo>
                  <a:lnTo>
                    <a:pt x="173" y="10204"/>
                  </a:lnTo>
                  <a:cubicBezTo>
                    <a:pt x="173" y="10147"/>
                    <a:pt x="130" y="10119"/>
                    <a:pt x="87" y="10119"/>
                  </a:cubicBezTo>
                  <a:close/>
                  <a:moveTo>
                    <a:pt x="87" y="10624"/>
                  </a:moveTo>
                  <a:cubicBezTo>
                    <a:pt x="44" y="10624"/>
                    <a:pt x="1" y="10653"/>
                    <a:pt x="1" y="10710"/>
                  </a:cubicBezTo>
                  <a:lnTo>
                    <a:pt x="1" y="10963"/>
                  </a:lnTo>
                  <a:cubicBezTo>
                    <a:pt x="1" y="11010"/>
                    <a:pt x="40" y="11049"/>
                    <a:pt x="87" y="11049"/>
                  </a:cubicBezTo>
                  <a:cubicBezTo>
                    <a:pt x="134" y="11049"/>
                    <a:pt x="171" y="11010"/>
                    <a:pt x="173" y="10963"/>
                  </a:cubicBezTo>
                  <a:lnTo>
                    <a:pt x="173" y="10710"/>
                  </a:lnTo>
                  <a:cubicBezTo>
                    <a:pt x="173" y="10653"/>
                    <a:pt x="130" y="10624"/>
                    <a:pt x="87" y="10624"/>
                  </a:cubicBezTo>
                  <a:close/>
                  <a:moveTo>
                    <a:pt x="87" y="11130"/>
                  </a:moveTo>
                  <a:cubicBezTo>
                    <a:pt x="44" y="11130"/>
                    <a:pt x="1" y="11159"/>
                    <a:pt x="1" y="11215"/>
                  </a:cubicBezTo>
                  <a:lnTo>
                    <a:pt x="1" y="11469"/>
                  </a:lnTo>
                  <a:cubicBezTo>
                    <a:pt x="1" y="11516"/>
                    <a:pt x="40" y="11554"/>
                    <a:pt x="87" y="11554"/>
                  </a:cubicBezTo>
                  <a:cubicBezTo>
                    <a:pt x="134" y="11554"/>
                    <a:pt x="173" y="11516"/>
                    <a:pt x="173" y="11469"/>
                  </a:cubicBezTo>
                  <a:lnTo>
                    <a:pt x="173" y="11215"/>
                  </a:lnTo>
                  <a:cubicBezTo>
                    <a:pt x="173" y="11159"/>
                    <a:pt x="130" y="11130"/>
                    <a:pt x="87" y="11130"/>
                  </a:cubicBezTo>
                  <a:close/>
                  <a:moveTo>
                    <a:pt x="87" y="11636"/>
                  </a:moveTo>
                  <a:cubicBezTo>
                    <a:pt x="44" y="11636"/>
                    <a:pt x="1" y="11665"/>
                    <a:pt x="1" y="11722"/>
                  </a:cubicBezTo>
                  <a:lnTo>
                    <a:pt x="1" y="11974"/>
                  </a:lnTo>
                  <a:cubicBezTo>
                    <a:pt x="1" y="12021"/>
                    <a:pt x="40" y="12060"/>
                    <a:pt x="87" y="12060"/>
                  </a:cubicBezTo>
                  <a:cubicBezTo>
                    <a:pt x="134" y="12060"/>
                    <a:pt x="173" y="12021"/>
                    <a:pt x="173" y="11974"/>
                  </a:cubicBezTo>
                  <a:lnTo>
                    <a:pt x="173" y="11722"/>
                  </a:lnTo>
                  <a:cubicBezTo>
                    <a:pt x="173" y="11665"/>
                    <a:pt x="130" y="11636"/>
                    <a:pt x="87" y="11636"/>
                  </a:cubicBezTo>
                  <a:close/>
                  <a:moveTo>
                    <a:pt x="87" y="12142"/>
                  </a:moveTo>
                  <a:cubicBezTo>
                    <a:pt x="44" y="12142"/>
                    <a:pt x="1" y="12170"/>
                    <a:pt x="1" y="12227"/>
                  </a:cubicBezTo>
                  <a:lnTo>
                    <a:pt x="1" y="12481"/>
                  </a:lnTo>
                  <a:cubicBezTo>
                    <a:pt x="1" y="12528"/>
                    <a:pt x="40" y="12565"/>
                    <a:pt x="87" y="12565"/>
                  </a:cubicBezTo>
                  <a:cubicBezTo>
                    <a:pt x="134" y="12565"/>
                    <a:pt x="173" y="12528"/>
                    <a:pt x="173" y="12481"/>
                  </a:cubicBezTo>
                  <a:lnTo>
                    <a:pt x="173" y="12227"/>
                  </a:lnTo>
                  <a:cubicBezTo>
                    <a:pt x="173" y="12170"/>
                    <a:pt x="130" y="12142"/>
                    <a:pt x="87" y="12142"/>
                  </a:cubicBezTo>
                  <a:close/>
                  <a:moveTo>
                    <a:pt x="87" y="12648"/>
                  </a:moveTo>
                  <a:cubicBezTo>
                    <a:pt x="44" y="12648"/>
                    <a:pt x="1" y="12677"/>
                    <a:pt x="1" y="12733"/>
                  </a:cubicBezTo>
                  <a:lnTo>
                    <a:pt x="1" y="12986"/>
                  </a:lnTo>
                  <a:cubicBezTo>
                    <a:pt x="1" y="13034"/>
                    <a:pt x="40" y="13072"/>
                    <a:pt x="87" y="13072"/>
                  </a:cubicBezTo>
                  <a:cubicBezTo>
                    <a:pt x="134" y="13072"/>
                    <a:pt x="173" y="13034"/>
                    <a:pt x="173" y="12986"/>
                  </a:cubicBezTo>
                  <a:lnTo>
                    <a:pt x="173" y="12733"/>
                  </a:lnTo>
                  <a:cubicBezTo>
                    <a:pt x="173" y="12677"/>
                    <a:pt x="130" y="12648"/>
                    <a:pt x="87" y="12648"/>
                  </a:cubicBezTo>
                  <a:close/>
                  <a:moveTo>
                    <a:pt x="87" y="13154"/>
                  </a:moveTo>
                  <a:cubicBezTo>
                    <a:pt x="44" y="13154"/>
                    <a:pt x="1" y="13183"/>
                    <a:pt x="1" y="13240"/>
                  </a:cubicBezTo>
                  <a:lnTo>
                    <a:pt x="1" y="13492"/>
                  </a:lnTo>
                  <a:cubicBezTo>
                    <a:pt x="1" y="13539"/>
                    <a:pt x="39" y="13577"/>
                    <a:pt x="84" y="13577"/>
                  </a:cubicBezTo>
                  <a:cubicBezTo>
                    <a:pt x="85" y="13577"/>
                    <a:pt x="86" y="13577"/>
                    <a:pt x="87" y="13577"/>
                  </a:cubicBezTo>
                  <a:cubicBezTo>
                    <a:pt x="88" y="13577"/>
                    <a:pt x="88" y="13577"/>
                    <a:pt x="89" y="13577"/>
                  </a:cubicBezTo>
                  <a:cubicBezTo>
                    <a:pt x="135" y="13577"/>
                    <a:pt x="173" y="13539"/>
                    <a:pt x="173" y="13492"/>
                  </a:cubicBezTo>
                  <a:lnTo>
                    <a:pt x="173" y="13240"/>
                  </a:lnTo>
                  <a:cubicBezTo>
                    <a:pt x="173" y="13183"/>
                    <a:pt x="130" y="13154"/>
                    <a:pt x="87" y="13154"/>
                  </a:cubicBezTo>
                  <a:close/>
                  <a:moveTo>
                    <a:pt x="87" y="13660"/>
                  </a:moveTo>
                  <a:cubicBezTo>
                    <a:pt x="44" y="13660"/>
                    <a:pt x="1" y="13689"/>
                    <a:pt x="1" y="13746"/>
                  </a:cubicBezTo>
                  <a:lnTo>
                    <a:pt x="1" y="13998"/>
                  </a:lnTo>
                  <a:cubicBezTo>
                    <a:pt x="1" y="14046"/>
                    <a:pt x="40" y="14084"/>
                    <a:pt x="87" y="14084"/>
                  </a:cubicBezTo>
                  <a:cubicBezTo>
                    <a:pt x="134" y="14084"/>
                    <a:pt x="171" y="14046"/>
                    <a:pt x="173" y="13999"/>
                  </a:cubicBezTo>
                  <a:lnTo>
                    <a:pt x="173" y="13746"/>
                  </a:lnTo>
                  <a:cubicBezTo>
                    <a:pt x="173" y="13689"/>
                    <a:pt x="130" y="13660"/>
                    <a:pt x="87" y="13660"/>
                  </a:cubicBezTo>
                  <a:close/>
                  <a:moveTo>
                    <a:pt x="87" y="14166"/>
                  </a:moveTo>
                  <a:cubicBezTo>
                    <a:pt x="44" y="14166"/>
                    <a:pt x="1" y="14194"/>
                    <a:pt x="1" y="14251"/>
                  </a:cubicBezTo>
                  <a:lnTo>
                    <a:pt x="1" y="14504"/>
                  </a:lnTo>
                  <a:cubicBezTo>
                    <a:pt x="1" y="14551"/>
                    <a:pt x="40" y="14590"/>
                    <a:pt x="87" y="14590"/>
                  </a:cubicBezTo>
                  <a:cubicBezTo>
                    <a:pt x="134" y="14590"/>
                    <a:pt x="173" y="14551"/>
                    <a:pt x="173" y="14504"/>
                  </a:cubicBezTo>
                  <a:lnTo>
                    <a:pt x="173" y="14251"/>
                  </a:lnTo>
                  <a:cubicBezTo>
                    <a:pt x="173" y="14194"/>
                    <a:pt x="130" y="14166"/>
                    <a:pt x="87" y="14166"/>
                  </a:cubicBezTo>
                  <a:close/>
                  <a:moveTo>
                    <a:pt x="87" y="14672"/>
                  </a:moveTo>
                  <a:cubicBezTo>
                    <a:pt x="44" y="14672"/>
                    <a:pt x="1" y="14700"/>
                    <a:pt x="1" y="14757"/>
                  </a:cubicBezTo>
                  <a:lnTo>
                    <a:pt x="1" y="15010"/>
                  </a:lnTo>
                  <a:cubicBezTo>
                    <a:pt x="1" y="15057"/>
                    <a:pt x="40" y="15095"/>
                    <a:pt x="87" y="15095"/>
                  </a:cubicBezTo>
                  <a:lnTo>
                    <a:pt x="87" y="15096"/>
                  </a:lnTo>
                  <a:cubicBezTo>
                    <a:pt x="134" y="15096"/>
                    <a:pt x="173" y="15057"/>
                    <a:pt x="173" y="15010"/>
                  </a:cubicBezTo>
                  <a:lnTo>
                    <a:pt x="173" y="14757"/>
                  </a:lnTo>
                  <a:cubicBezTo>
                    <a:pt x="173" y="14700"/>
                    <a:pt x="130" y="14672"/>
                    <a:pt x="87" y="14672"/>
                  </a:cubicBezTo>
                  <a:close/>
                  <a:moveTo>
                    <a:pt x="87" y="15178"/>
                  </a:moveTo>
                  <a:cubicBezTo>
                    <a:pt x="44" y="15178"/>
                    <a:pt x="1" y="15206"/>
                    <a:pt x="1" y="15263"/>
                  </a:cubicBezTo>
                  <a:lnTo>
                    <a:pt x="1" y="15516"/>
                  </a:lnTo>
                  <a:cubicBezTo>
                    <a:pt x="1" y="15562"/>
                    <a:pt x="40" y="15602"/>
                    <a:pt x="87" y="15602"/>
                  </a:cubicBezTo>
                  <a:cubicBezTo>
                    <a:pt x="134" y="15602"/>
                    <a:pt x="171" y="15562"/>
                    <a:pt x="173" y="15516"/>
                  </a:cubicBezTo>
                  <a:lnTo>
                    <a:pt x="173" y="15263"/>
                  </a:lnTo>
                  <a:cubicBezTo>
                    <a:pt x="173" y="15206"/>
                    <a:pt x="130" y="15178"/>
                    <a:pt x="87" y="15178"/>
                  </a:cubicBezTo>
                  <a:close/>
                  <a:moveTo>
                    <a:pt x="87" y="15684"/>
                  </a:moveTo>
                  <a:cubicBezTo>
                    <a:pt x="44" y="15684"/>
                    <a:pt x="1" y="15712"/>
                    <a:pt x="1" y="15769"/>
                  </a:cubicBezTo>
                  <a:lnTo>
                    <a:pt x="1" y="16022"/>
                  </a:lnTo>
                  <a:cubicBezTo>
                    <a:pt x="1" y="16069"/>
                    <a:pt x="40" y="16107"/>
                    <a:pt x="87" y="16107"/>
                  </a:cubicBezTo>
                  <a:cubicBezTo>
                    <a:pt x="134" y="16107"/>
                    <a:pt x="173" y="16069"/>
                    <a:pt x="173" y="16022"/>
                  </a:cubicBezTo>
                  <a:lnTo>
                    <a:pt x="173" y="15769"/>
                  </a:lnTo>
                  <a:cubicBezTo>
                    <a:pt x="173" y="15712"/>
                    <a:pt x="130" y="15684"/>
                    <a:pt x="87" y="15684"/>
                  </a:cubicBezTo>
                  <a:close/>
                  <a:moveTo>
                    <a:pt x="87" y="16190"/>
                  </a:moveTo>
                  <a:cubicBezTo>
                    <a:pt x="44" y="16190"/>
                    <a:pt x="1" y="16218"/>
                    <a:pt x="1" y="16275"/>
                  </a:cubicBezTo>
                  <a:lnTo>
                    <a:pt x="1" y="16527"/>
                  </a:lnTo>
                  <a:cubicBezTo>
                    <a:pt x="1" y="16575"/>
                    <a:pt x="40" y="16613"/>
                    <a:pt x="87" y="16613"/>
                  </a:cubicBezTo>
                  <a:cubicBezTo>
                    <a:pt x="134" y="16613"/>
                    <a:pt x="171" y="16575"/>
                    <a:pt x="173" y="16528"/>
                  </a:cubicBezTo>
                  <a:lnTo>
                    <a:pt x="173" y="16275"/>
                  </a:lnTo>
                  <a:cubicBezTo>
                    <a:pt x="173" y="16218"/>
                    <a:pt x="130" y="16190"/>
                    <a:pt x="87" y="16190"/>
                  </a:cubicBezTo>
                  <a:close/>
                  <a:moveTo>
                    <a:pt x="87" y="16695"/>
                  </a:moveTo>
                  <a:cubicBezTo>
                    <a:pt x="44" y="16695"/>
                    <a:pt x="1" y="16724"/>
                    <a:pt x="1" y="16781"/>
                  </a:cubicBezTo>
                  <a:lnTo>
                    <a:pt x="1" y="17034"/>
                  </a:lnTo>
                  <a:cubicBezTo>
                    <a:pt x="1" y="17080"/>
                    <a:pt x="40" y="17120"/>
                    <a:pt x="87" y="17120"/>
                  </a:cubicBezTo>
                  <a:cubicBezTo>
                    <a:pt x="134" y="17120"/>
                    <a:pt x="173" y="17080"/>
                    <a:pt x="173" y="17034"/>
                  </a:cubicBezTo>
                  <a:lnTo>
                    <a:pt x="173" y="16781"/>
                  </a:lnTo>
                  <a:cubicBezTo>
                    <a:pt x="173" y="16724"/>
                    <a:pt x="130" y="16695"/>
                    <a:pt x="87" y="16695"/>
                  </a:cubicBezTo>
                  <a:close/>
                  <a:moveTo>
                    <a:pt x="87" y="17201"/>
                  </a:moveTo>
                  <a:cubicBezTo>
                    <a:pt x="44" y="17201"/>
                    <a:pt x="1" y="17230"/>
                    <a:pt x="1" y="17286"/>
                  </a:cubicBezTo>
                  <a:lnTo>
                    <a:pt x="1" y="17540"/>
                  </a:lnTo>
                  <a:cubicBezTo>
                    <a:pt x="1" y="17587"/>
                    <a:pt x="40" y="17625"/>
                    <a:pt x="87" y="17625"/>
                  </a:cubicBezTo>
                  <a:cubicBezTo>
                    <a:pt x="134" y="17625"/>
                    <a:pt x="173" y="17587"/>
                    <a:pt x="173" y="17540"/>
                  </a:cubicBezTo>
                  <a:lnTo>
                    <a:pt x="173" y="17286"/>
                  </a:lnTo>
                  <a:cubicBezTo>
                    <a:pt x="173" y="17230"/>
                    <a:pt x="130" y="17201"/>
                    <a:pt x="87" y="17201"/>
                  </a:cubicBezTo>
                  <a:close/>
                  <a:moveTo>
                    <a:pt x="87" y="17707"/>
                  </a:moveTo>
                  <a:cubicBezTo>
                    <a:pt x="44" y="17707"/>
                    <a:pt x="1" y="17735"/>
                    <a:pt x="1" y="17793"/>
                  </a:cubicBezTo>
                  <a:lnTo>
                    <a:pt x="1" y="18045"/>
                  </a:lnTo>
                  <a:cubicBezTo>
                    <a:pt x="1" y="18092"/>
                    <a:pt x="40" y="18131"/>
                    <a:pt x="87" y="18131"/>
                  </a:cubicBezTo>
                  <a:cubicBezTo>
                    <a:pt x="134" y="18131"/>
                    <a:pt x="173" y="18092"/>
                    <a:pt x="173" y="18045"/>
                  </a:cubicBezTo>
                  <a:lnTo>
                    <a:pt x="173" y="17793"/>
                  </a:lnTo>
                  <a:cubicBezTo>
                    <a:pt x="173" y="17735"/>
                    <a:pt x="130" y="17707"/>
                    <a:pt x="87" y="17707"/>
                  </a:cubicBezTo>
                  <a:close/>
                  <a:moveTo>
                    <a:pt x="87" y="18213"/>
                  </a:moveTo>
                  <a:cubicBezTo>
                    <a:pt x="44" y="18213"/>
                    <a:pt x="1" y="18241"/>
                    <a:pt x="1" y="18298"/>
                  </a:cubicBezTo>
                  <a:lnTo>
                    <a:pt x="1" y="18552"/>
                  </a:lnTo>
                  <a:cubicBezTo>
                    <a:pt x="1" y="18598"/>
                    <a:pt x="40" y="18636"/>
                    <a:pt x="87" y="18636"/>
                  </a:cubicBezTo>
                  <a:cubicBezTo>
                    <a:pt x="134" y="18636"/>
                    <a:pt x="173" y="18598"/>
                    <a:pt x="173" y="18552"/>
                  </a:cubicBezTo>
                  <a:lnTo>
                    <a:pt x="173" y="18298"/>
                  </a:lnTo>
                  <a:cubicBezTo>
                    <a:pt x="173" y="18241"/>
                    <a:pt x="130" y="18213"/>
                    <a:pt x="87" y="18213"/>
                  </a:cubicBezTo>
                  <a:close/>
                  <a:moveTo>
                    <a:pt x="87" y="18719"/>
                  </a:moveTo>
                  <a:cubicBezTo>
                    <a:pt x="44" y="18719"/>
                    <a:pt x="1" y="18748"/>
                    <a:pt x="1" y="18804"/>
                  </a:cubicBezTo>
                  <a:lnTo>
                    <a:pt x="1" y="19057"/>
                  </a:lnTo>
                  <a:cubicBezTo>
                    <a:pt x="1" y="19105"/>
                    <a:pt x="40" y="19143"/>
                    <a:pt x="87" y="19143"/>
                  </a:cubicBezTo>
                  <a:cubicBezTo>
                    <a:pt x="134" y="19143"/>
                    <a:pt x="173" y="19105"/>
                    <a:pt x="173" y="19057"/>
                  </a:cubicBezTo>
                  <a:lnTo>
                    <a:pt x="173" y="18804"/>
                  </a:lnTo>
                  <a:cubicBezTo>
                    <a:pt x="173" y="18748"/>
                    <a:pt x="130" y="18719"/>
                    <a:pt x="87" y="18719"/>
                  </a:cubicBezTo>
                  <a:close/>
                  <a:moveTo>
                    <a:pt x="87" y="19225"/>
                  </a:moveTo>
                  <a:cubicBezTo>
                    <a:pt x="44" y="19225"/>
                    <a:pt x="1" y="19253"/>
                    <a:pt x="1" y="19311"/>
                  </a:cubicBezTo>
                  <a:lnTo>
                    <a:pt x="1" y="19563"/>
                  </a:lnTo>
                  <a:cubicBezTo>
                    <a:pt x="1" y="19610"/>
                    <a:pt x="40" y="19649"/>
                    <a:pt x="87" y="19649"/>
                  </a:cubicBezTo>
                  <a:cubicBezTo>
                    <a:pt x="134" y="19649"/>
                    <a:pt x="173" y="19610"/>
                    <a:pt x="173" y="19563"/>
                  </a:cubicBezTo>
                  <a:lnTo>
                    <a:pt x="173" y="19311"/>
                  </a:lnTo>
                  <a:cubicBezTo>
                    <a:pt x="173" y="19253"/>
                    <a:pt x="130" y="19225"/>
                    <a:pt x="87" y="19225"/>
                  </a:cubicBezTo>
                  <a:close/>
                  <a:moveTo>
                    <a:pt x="87" y="19731"/>
                  </a:moveTo>
                  <a:cubicBezTo>
                    <a:pt x="44" y="19731"/>
                    <a:pt x="1" y="19759"/>
                    <a:pt x="1" y="19816"/>
                  </a:cubicBezTo>
                  <a:lnTo>
                    <a:pt x="1" y="20070"/>
                  </a:lnTo>
                  <a:cubicBezTo>
                    <a:pt x="1" y="20116"/>
                    <a:pt x="40" y="20154"/>
                    <a:pt x="87" y="20154"/>
                  </a:cubicBezTo>
                  <a:cubicBezTo>
                    <a:pt x="134" y="20154"/>
                    <a:pt x="173" y="20116"/>
                    <a:pt x="173" y="20068"/>
                  </a:cubicBezTo>
                  <a:lnTo>
                    <a:pt x="173" y="19816"/>
                  </a:lnTo>
                  <a:cubicBezTo>
                    <a:pt x="173" y="19759"/>
                    <a:pt x="130" y="19731"/>
                    <a:pt x="87" y="19731"/>
                  </a:cubicBezTo>
                  <a:close/>
                  <a:moveTo>
                    <a:pt x="87" y="20236"/>
                  </a:moveTo>
                  <a:cubicBezTo>
                    <a:pt x="44" y="20236"/>
                    <a:pt x="1" y="20265"/>
                    <a:pt x="1" y="20322"/>
                  </a:cubicBezTo>
                  <a:lnTo>
                    <a:pt x="1" y="20575"/>
                  </a:lnTo>
                  <a:cubicBezTo>
                    <a:pt x="1" y="20622"/>
                    <a:pt x="40" y="20661"/>
                    <a:pt x="87" y="20661"/>
                  </a:cubicBezTo>
                  <a:cubicBezTo>
                    <a:pt x="134" y="20661"/>
                    <a:pt x="173" y="20622"/>
                    <a:pt x="173" y="20575"/>
                  </a:cubicBezTo>
                  <a:lnTo>
                    <a:pt x="173" y="20322"/>
                  </a:lnTo>
                  <a:cubicBezTo>
                    <a:pt x="173" y="20265"/>
                    <a:pt x="130" y="20236"/>
                    <a:pt x="87" y="20236"/>
                  </a:cubicBezTo>
                  <a:close/>
                  <a:moveTo>
                    <a:pt x="87" y="20743"/>
                  </a:moveTo>
                  <a:cubicBezTo>
                    <a:pt x="44" y="20743"/>
                    <a:pt x="1" y="20771"/>
                    <a:pt x="1" y="20829"/>
                  </a:cubicBezTo>
                  <a:lnTo>
                    <a:pt x="1" y="21081"/>
                  </a:lnTo>
                  <a:cubicBezTo>
                    <a:pt x="1" y="21128"/>
                    <a:pt x="40" y="21166"/>
                    <a:pt x="87" y="21166"/>
                  </a:cubicBezTo>
                  <a:lnTo>
                    <a:pt x="87" y="21167"/>
                  </a:lnTo>
                  <a:cubicBezTo>
                    <a:pt x="134" y="21167"/>
                    <a:pt x="173" y="21128"/>
                    <a:pt x="173" y="21081"/>
                  </a:cubicBezTo>
                  <a:lnTo>
                    <a:pt x="173" y="20829"/>
                  </a:lnTo>
                  <a:cubicBezTo>
                    <a:pt x="173" y="20771"/>
                    <a:pt x="130" y="20743"/>
                    <a:pt x="87" y="20743"/>
                  </a:cubicBezTo>
                  <a:close/>
                  <a:moveTo>
                    <a:pt x="87" y="21249"/>
                  </a:moveTo>
                  <a:cubicBezTo>
                    <a:pt x="44" y="21249"/>
                    <a:pt x="1" y="21277"/>
                    <a:pt x="1" y="21334"/>
                  </a:cubicBezTo>
                  <a:lnTo>
                    <a:pt x="1" y="21586"/>
                  </a:lnTo>
                  <a:cubicBezTo>
                    <a:pt x="1" y="21634"/>
                    <a:pt x="40" y="21672"/>
                    <a:pt x="87" y="21672"/>
                  </a:cubicBezTo>
                  <a:cubicBezTo>
                    <a:pt x="134" y="21672"/>
                    <a:pt x="173" y="21634"/>
                    <a:pt x="173" y="21586"/>
                  </a:cubicBezTo>
                  <a:lnTo>
                    <a:pt x="173" y="21334"/>
                  </a:lnTo>
                  <a:cubicBezTo>
                    <a:pt x="173" y="21277"/>
                    <a:pt x="130" y="21249"/>
                    <a:pt x="87" y="21249"/>
                  </a:cubicBezTo>
                  <a:close/>
                  <a:moveTo>
                    <a:pt x="87" y="21754"/>
                  </a:moveTo>
                  <a:cubicBezTo>
                    <a:pt x="44" y="21754"/>
                    <a:pt x="1" y="21783"/>
                    <a:pt x="1" y="21840"/>
                  </a:cubicBezTo>
                  <a:lnTo>
                    <a:pt x="1" y="22093"/>
                  </a:lnTo>
                  <a:cubicBezTo>
                    <a:pt x="1" y="22140"/>
                    <a:pt x="40" y="22177"/>
                    <a:pt x="87" y="22177"/>
                  </a:cubicBezTo>
                  <a:cubicBezTo>
                    <a:pt x="134" y="22177"/>
                    <a:pt x="173" y="22140"/>
                    <a:pt x="173" y="22093"/>
                  </a:cubicBezTo>
                  <a:lnTo>
                    <a:pt x="173" y="21840"/>
                  </a:lnTo>
                  <a:cubicBezTo>
                    <a:pt x="173" y="21783"/>
                    <a:pt x="130" y="21754"/>
                    <a:pt x="87" y="21754"/>
                  </a:cubicBezTo>
                  <a:close/>
                  <a:moveTo>
                    <a:pt x="87" y="22260"/>
                  </a:moveTo>
                  <a:cubicBezTo>
                    <a:pt x="44" y="22260"/>
                    <a:pt x="1" y="22289"/>
                    <a:pt x="1" y="22345"/>
                  </a:cubicBezTo>
                  <a:lnTo>
                    <a:pt x="1" y="22598"/>
                  </a:lnTo>
                  <a:cubicBezTo>
                    <a:pt x="1" y="22646"/>
                    <a:pt x="40" y="22684"/>
                    <a:pt x="87" y="22684"/>
                  </a:cubicBezTo>
                  <a:cubicBezTo>
                    <a:pt x="134" y="22684"/>
                    <a:pt x="171" y="22646"/>
                    <a:pt x="173" y="22599"/>
                  </a:cubicBezTo>
                  <a:lnTo>
                    <a:pt x="173" y="22345"/>
                  </a:lnTo>
                  <a:cubicBezTo>
                    <a:pt x="173" y="22289"/>
                    <a:pt x="130" y="22260"/>
                    <a:pt x="87" y="22260"/>
                  </a:cubicBezTo>
                  <a:close/>
                  <a:moveTo>
                    <a:pt x="87" y="22766"/>
                  </a:moveTo>
                  <a:cubicBezTo>
                    <a:pt x="44" y="22766"/>
                    <a:pt x="1" y="22794"/>
                    <a:pt x="1" y="22852"/>
                  </a:cubicBezTo>
                  <a:lnTo>
                    <a:pt x="1" y="23104"/>
                  </a:lnTo>
                  <a:cubicBezTo>
                    <a:pt x="1" y="23151"/>
                    <a:pt x="40" y="23190"/>
                    <a:pt x="87" y="23190"/>
                  </a:cubicBezTo>
                  <a:cubicBezTo>
                    <a:pt x="134" y="23190"/>
                    <a:pt x="173" y="23151"/>
                    <a:pt x="173" y="23104"/>
                  </a:cubicBezTo>
                  <a:lnTo>
                    <a:pt x="173" y="22852"/>
                  </a:lnTo>
                  <a:cubicBezTo>
                    <a:pt x="173" y="22794"/>
                    <a:pt x="130" y="22766"/>
                    <a:pt x="87" y="22766"/>
                  </a:cubicBezTo>
                  <a:close/>
                  <a:moveTo>
                    <a:pt x="87" y="23272"/>
                  </a:moveTo>
                  <a:cubicBezTo>
                    <a:pt x="44" y="23272"/>
                    <a:pt x="1" y="23300"/>
                    <a:pt x="1" y="23357"/>
                  </a:cubicBezTo>
                  <a:lnTo>
                    <a:pt x="1" y="23611"/>
                  </a:lnTo>
                  <a:cubicBezTo>
                    <a:pt x="1" y="23658"/>
                    <a:pt x="40" y="23695"/>
                    <a:pt x="87" y="23695"/>
                  </a:cubicBezTo>
                  <a:cubicBezTo>
                    <a:pt x="134" y="23695"/>
                    <a:pt x="173" y="23658"/>
                    <a:pt x="173" y="23611"/>
                  </a:cubicBezTo>
                  <a:lnTo>
                    <a:pt x="173" y="23357"/>
                  </a:lnTo>
                  <a:cubicBezTo>
                    <a:pt x="173" y="23300"/>
                    <a:pt x="130" y="23272"/>
                    <a:pt x="87" y="23272"/>
                  </a:cubicBezTo>
                  <a:close/>
                  <a:moveTo>
                    <a:pt x="87" y="23778"/>
                  </a:moveTo>
                  <a:cubicBezTo>
                    <a:pt x="44" y="23778"/>
                    <a:pt x="1" y="23807"/>
                    <a:pt x="1" y="23863"/>
                  </a:cubicBezTo>
                  <a:lnTo>
                    <a:pt x="1" y="24116"/>
                  </a:lnTo>
                  <a:cubicBezTo>
                    <a:pt x="1" y="24164"/>
                    <a:pt x="40" y="24202"/>
                    <a:pt x="87" y="24202"/>
                  </a:cubicBezTo>
                  <a:cubicBezTo>
                    <a:pt x="134" y="24202"/>
                    <a:pt x="173" y="24164"/>
                    <a:pt x="173" y="24116"/>
                  </a:cubicBezTo>
                  <a:lnTo>
                    <a:pt x="173" y="23863"/>
                  </a:lnTo>
                  <a:cubicBezTo>
                    <a:pt x="173" y="23807"/>
                    <a:pt x="130" y="23778"/>
                    <a:pt x="87" y="23778"/>
                  </a:cubicBezTo>
                  <a:close/>
                  <a:moveTo>
                    <a:pt x="87" y="24284"/>
                  </a:moveTo>
                  <a:cubicBezTo>
                    <a:pt x="44" y="24284"/>
                    <a:pt x="1" y="24312"/>
                    <a:pt x="1" y="24370"/>
                  </a:cubicBezTo>
                  <a:lnTo>
                    <a:pt x="1" y="24622"/>
                  </a:lnTo>
                  <a:cubicBezTo>
                    <a:pt x="1" y="24669"/>
                    <a:pt x="40" y="24707"/>
                    <a:pt x="87" y="24707"/>
                  </a:cubicBezTo>
                  <a:cubicBezTo>
                    <a:pt x="134" y="24707"/>
                    <a:pt x="171" y="24669"/>
                    <a:pt x="173" y="24622"/>
                  </a:cubicBezTo>
                  <a:lnTo>
                    <a:pt x="173" y="24370"/>
                  </a:lnTo>
                  <a:cubicBezTo>
                    <a:pt x="173" y="24312"/>
                    <a:pt x="130" y="24284"/>
                    <a:pt x="87" y="24284"/>
                  </a:cubicBezTo>
                  <a:close/>
                  <a:moveTo>
                    <a:pt x="87" y="24790"/>
                  </a:moveTo>
                  <a:cubicBezTo>
                    <a:pt x="44" y="24790"/>
                    <a:pt x="1" y="24818"/>
                    <a:pt x="1" y="24875"/>
                  </a:cubicBezTo>
                  <a:lnTo>
                    <a:pt x="1" y="25127"/>
                  </a:lnTo>
                  <a:cubicBezTo>
                    <a:pt x="1" y="25176"/>
                    <a:pt x="40" y="25213"/>
                    <a:pt x="87" y="25213"/>
                  </a:cubicBezTo>
                  <a:cubicBezTo>
                    <a:pt x="134" y="25213"/>
                    <a:pt x="173" y="25176"/>
                    <a:pt x="173" y="25127"/>
                  </a:cubicBezTo>
                  <a:lnTo>
                    <a:pt x="173" y="24875"/>
                  </a:lnTo>
                  <a:cubicBezTo>
                    <a:pt x="173" y="24818"/>
                    <a:pt x="130" y="24790"/>
                    <a:pt x="87" y="24790"/>
                  </a:cubicBezTo>
                  <a:close/>
                  <a:moveTo>
                    <a:pt x="87" y="25296"/>
                  </a:moveTo>
                  <a:cubicBezTo>
                    <a:pt x="44" y="25296"/>
                    <a:pt x="1" y="25325"/>
                    <a:pt x="1" y="25381"/>
                  </a:cubicBezTo>
                  <a:lnTo>
                    <a:pt x="1" y="25634"/>
                  </a:lnTo>
                  <a:cubicBezTo>
                    <a:pt x="1" y="25681"/>
                    <a:pt x="40" y="25720"/>
                    <a:pt x="87" y="25720"/>
                  </a:cubicBezTo>
                  <a:cubicBezTo>
                    <a:pt x="134" y="25720"/>
                    <a:pt x="171" y="25682"/>
                    <a:pt x="173" y="25634"/>
                  </a:cubicBezTo>
                  <a:lnTo>
                    <a:pt x="173" y="25381"/>
                  </a:lnTo>
                  <a:cubicBezTo>
                    <a:pt x="173" y="25325"/>
                    <a:pt x="130" y="25296"/>
                    <a:pt x="87" y="25296"/>
                  </a:cubicBezTo>
                  <a:close/>
                  <a:moveTo>
                    <a:pt x="87" y="25802"/>
                  </a:moveTo>
                  <a:cubicBezTo>
                    <a:pt x="44" y="25802"/>
                    <a:pt x="1" y="25830"/>
                    <a:pt x="1" y="25886"/>
                  </a:cubicBezTo>
                  <a:lnTo>
                    <a:pt x="1" y="26140"/>
                  </a:lnTo>
                  <a:cubicBezTo>
                    <a:pt x="1" y="26187"/>
                    <a:pt x="40" y="26225"/>
                    <a:pt x="87" y="26225"/>
                  </a:cubicBezTo>
                  <a:cubicBezTo>
                    <a:pt x="134" y="26225"/>
                    <a:pt x="173" y="26187"/>
                    <a:pt x="173" y="26140"/>
                  </a:cubicBezTo>
                  <a:lnTo>
                    <a:pt x="173" y="25886"/>
                  </a:lnTo>
                  <a:cubicBezTo>
                    <a:pt x="173" y="25830"/>
                    <a:pt x="130" y="25802"/>
                    <a:pt x="87" y="25802"/>
                  </a:cubicBezTo>
                  <a:close/>
                  <a:moveTo>
                    <a:pt x="87" y="26308"/>
                  </a:moveTo>
                  <a:cubicBezTo>
                    <a:pt x="44" y="26308"/>
                    <a:pt x="1" y="26336"/>
                    <a:pt x="1" y="26393"/>
                  </a:cubicBezTo>
                  <a:lnTo>
                    <a:pt x="1" y="26645"/>
                  </a:lnTo>
                  <a:cubicBezTo>
                    <a:pt x="1" y="26692"/>
                    <a:pt x="40" y="26731"/>
                    <a:pt x="87" y="26731"/>
                  </a:cubicBezTo>
                  <a:cubicBezTo>
                    <a:pt x="134" y="26731"/>
                    <a:pt x="173" y="26692"/>
                    <a:pt x="173" y="26645"/>
                  </a:cubicBezTo>
                  <a:lnTo>
                    <a:pt x="173" y="26393"/>
                  </a:lnTo>
                  <a:cubicBezTo>
                    <a:pt x="173" y="26336"/>
                    <a:pt x="130" y="26308"/>
                    <a:pt x="87" y="26308"/>
                  </a:cubicBezTo>
                  <a:close/>
                  <a:moveTo>
                    <a:pt x="87" y="26813"/>
                  </a:moveTo>
                  <a:cubicBezTo>
                    <a:pt x="44" y="26813"/>
                    <a:pt x="1" y="26841"/>
                    <a:pt x="1" y="26898"/>
                  </a:cubicBezTo>
                  <a:lnTo>
                    <a:pt x="1" y="27152"/>
                  </a:lnTo>
                  <a:cubicBezTo>
                    <a:pt x="1" y="27199"/>
                    <a:pt x="40" y="27237"/>
                    <a:pt x="87" y="27237"/>
                  </a:cubicBezTo>
                  <a:cubicBezTo>
                    <a:pt x="134" y="27237"/>
                    <a:pt x="171" y="27199"/>
                    <a:pt x="173" y="27152"/>
                  </a:cubicBezTo>
                  <a:lnTo>
                    <a:pt x="173" y="26898"/>
                  </a:lnTo>
                  <a:cubicBezTo>
                    <a:pt x="173" y="26841"/>
                    <a:pt x="130" y="26813"/>
                    <a:pt x="87" y="26813"/>
                  </a:cubicBezTo>
                  <a:close/>
                  <a:moveTo>
                    <a:pt x="87" y="27320"/>
                  </a:moveTo>
                  <a:cubicBezTo>
                    <a:pt x="44" y="27320"/>
                    <a:pt x="1" y="27348"/>
                    <a:pt x="1" y="27404"/>
                  </a:cubicBezTo>
                  <a:lnTo>
                    <a:pt x="1" y="27657"/>
                  </a:lnTo>
                  <a:cubicBezTo>
                    <a:pt x="1" y="27705"/>
                    <a:pt x="40" y="27743"/>
                    <a:pt x="87" y="27743"/>
                  </a:cubicBezTo>
                  <a:cubicBezTo>
                    <a:pt x="134" y="27743"/>
                    <a:pt x="173" y="27705"/>
                    <a:pt x="173" y="27657"/>
                  </a:cubicBezTo>
                  <a:lnTo>
                    <a:pt x="173" y="27404"/>
                  </a:lnTo>
                  <a:cubicBezTo>
                    <a:pt x="173" y="27348"/>
                    <a:pt x="130" y="27320"/>
                    <a:pt x="87" y="27320"/>
                  </a:cubicBezTo>
                  <a:close/>
                  <a:moveTo>
                    <a:pt x="87" y="27825"/>
                  </a:moveTo>
                  <a:cubicBezTo>
                    <a:pt x="44" y="27825"/>
                    <a:pt x="1" y="27854"/>
                    <a:pt x="1" y="27911"/>
                  </a:cubicBezTo>
                  <a:lnTo>
                    <a:pt x="1" y="28163"/>
                  </a:lnTo>
                  <a:cubicBezTo>
                    <a:pt x="1" y="28210"/>
                    <a:pt x="40" y="28249"/>
                    <a:pt x="87" y="28249"/>
                  </a:cubicBezTo>
                  <a:cubicBezTo>
                    <a:pt x="134" y="28249"/>
                    <a:pt x="171" y="28212"/>
                    <a:pt x="173" y="28165"/>
                  </a:cubicBezTo>
                  <a:lnTo>
                    <a:pt x="173" y="27911"/>
                  </a:lnTo>
                  <a:cubicBezTo>
                    <a:pt x="173" y="27854"/>
                    <a:pt x="130" y="27825"/>
                    <a:pt x="87" y="27825"/>
                  </a:cubicBezTo>
                  <a:close/>
                  <a:moveTo>
                    <a:pt x="87" y="28331"/>
                  </a:moveTo>
                  <a:cubicBezTo>
                    <a:pt x="44" y="28331"/>
                    <a:pt x="1" y="28359"/>
                    <a:pt x="1" y="28416"/>
                  </a:cubicBezTo>
                  <a:lnTo>
                    <a:pt x="1" y="28669"/>
                  </a:lnTo>
                  <a:cubicBezTo>
                    <a:pt x="1" y="28717"/>
                    <a:pt x="40" y="28755"/>
                    <a:pt x="87" y="28755"/>
                  </a:cubicBezTo>
                  <a:cubicBezTo>
                    <a:pt x="134" y="28755"/>
                    <a:pt x="173" y="28715"/>
                    <a:pt x="173" y="28669"/>
                  </a:cubicBezTo>
                  <a:lnTo>
                    <a:pt x="173" y="28416"/>
                  </a:lnTo>
                  <a:cubicBezTo>
                    <a:pt x="173" y="28359"/>
                    <a:pt x="130" y="28331"/>
                    <a:pt x="87" y="28331"/>
                  </a:cubicBezTo>
                  <a:close/>
                  <a:moveTo>
                    <a:pt x="87" y="28837"/>
                  </a:moveTo>
                  <a:cubicBezTo>
                    <a:pt x="44" y="28837"/>
                    <a:pt x="1" y="28865"/>
                    <a:pt x="1" y="28922"/>
                  </a:cubicBezTo>
                  <a:lnTo>
                    <a:pt x="1" y="29175"/>
                  </a:lnTo>
                  <a:cubicBezTo>
                    <a:pt x="1" y="29222"/>
                    <a:pt x="40" y="29261"/>
                    <a:pt x="87" y="29261"/>
                  </a:cubicBezTo>
                  <a:cubicBezTo>
                    <a:pt x="134" y="29261"/>
                    <a:pt x="173" y="29222"/>
                    <a:pt x="173" y="29175"/>
                  </a:cubicBezTo>
                  <a:lnTo>
                    <a:pt x="173" y="28922"/>
                  </a:lnTo>
                  <a:cubicBezTo>
                    <a:pt x="173" y="28865"/>
                    <a:pt x="130" y="28837"/>
                    <a:pt x="87" y="28837"/>
                  </a:cubicBezTo>
                  <a:close/>
                  <a:moveTo>
                    <a:pt x="87" y="29343"/>
                  </a:moveTo>
                  <a:cubicBezTo>
                    <a:pt x="44" y="29343"/>
                    <a:pt x="1" y="29371"/>
                    <a:pt x="1" y="29428"/>
                  </a:cubicBezTo>
                  <a:lnTo>
                    <a:pt x="1" y="29681"/>
                  </a:lnTo>
                  <a:cubicBezTo>
                    <a:pt x="1" y="29728"/>
                    <a:pt x="40" y="29766"/>
                    <a:pt x="87" y="29766"/>
                  </a:cubicBezTo>
                  <a:cubicBezTo>
                    <a:pt x="134" y="29766"/>
                    <a:pt x="173" y="29728"/>
                    <a:pt x="173" y="29681"/>
                  </a:cubicBezTo>
                  <a:lnTo>
                    <a:pt x="173" y="29428"/>
                  </a:lnTo>
                  <a:cubicBezTo>
                    <a:pt x="173" y="29371"/>
                    <a:pt x="130" y="29343"/>
                    <a:pt x="87" y="29343"/>
                  </a:cubicBezTo>
                  <a:close/>
                  <a:moveTo>
                    <a:pt x="87" y="29849"/>
                  </a:moveTo>
                  <a:cubicBezTo>
                    <a:pt x="44" y="29849"/>
                    <a:pt x="1" y="29877"/>
                    <a:pt x="1" y="29934"/>
                  </a:cubicBezTo>
                  <a:lnTo>
                    <a:pt x="1" y="30187"/>
                  </a:lnTo>
                  <a:cubicBezTo>
                    <a:pt x="1" y="30235"/>
                    <a:pt x="40" y="30273"/>
                    <a:pt x="87" y="30273"/>
                  </a:cubicBezTo>
                  <a:cubicBezTo>
                    <a:pt x="134" y="30273"/>
                    <a:pt x="173" y="30235"/>
                    <a:pt x="173" y="30187"/>
                  </a:cubicBezTo>
                  <a:lnTo>
                    <a:pt x="173" y="29934"/>
                  </a:lnTo>
                  <a:cubicBezTo>
                    <a:pt x="173" y="29877"/>
                    <a:pt x="130" y="29849"/>
                    <a:pt x="87" y="29849"/>
                  </a:cubicBezTo>
                  <a:close/>
                  <a:moveTo>
                    <a:pt x="87" y="30355"/>
                  </a:moveTo>
                  <a:cubicBezTo>
                    <a:pt x="44" y="30355"/>
                    <a:pt x="1" y="30383"/>
                    <a:pt x="1" y="30440"/>
                  </a:cubicBezTo>
                  <a:lnTo>
                    <a:pt x="1" y="30693"/>
                  </a:lnTo>
                  <a:cubicBezTo>
                    <a:pt x="1" y="30739"/>
                    <a:pt x="39" y="30778"/>
                    <a:pt x="84" y="30778"/>
                  </a:cubicBezTo>
                  <a:cubicBezTo>
                    <a:pt x="85" y="30778"/>
                    <a:pt x="86" y="30778"/>
                    <a:pt x="87" y="30778"/>
                  </a:cubicBezTo>
                  <a:cubicBezTo>
                    <a:pt x="88" y="30778"/>
                    <a:pt x="88" y="30778"/>
                    <a:pt x="89" y="30778"/>
                  </a:cubicBezTo>
                  <a:cubicBezTo>
                    <a:pt x="135" y="30778"/>
                    <a:pt x="173" y="30739"/>
                    <a:pt x="173" y="30693"/>
                  </a:cubicBezTo>
                  <a:lnTo>
                    <a:pt x="173" y="30440"/>
                  </a:lnTo>
                  <a:cubicBezTo>
                    <a:pt x="173" y="30383"/>
                    <a:pt x="130" y="30355"/>
                    <a:pt x="87" y="30355"/>
                  </a:cubicBezTo>
                  <a:close/>
                  <a:moveTo>
                    <a:pt x="87" y="30861"/>
                  </a:moveTo>
                  <a:cubicBezTo>
                    <a:pt x="44" y="30861"/>
                    <a:pt x="1" y="30889"/>
                    <a:pt x="1" y="30946"/>
                  </a:cubicBezTo>
                  <a:lnTo>
                    <a:pt x="1" y="31198"/>
                  </a:lnTo>
                  <a:cubicBezTo>
                    <a:pt x="1" y="31246"/>
                    <a:pt x="40" y="31284"/>
                    <a:pt x="87" y="31284"/>
                  </a:cubicBezTo>
                  <a:cubicBezTo>
                    <a:pt x="134" y="31284"/>
                    <a:pt x="173" y="31246"/>
                    <a:pt x="173" y="31198"/>
                  </a:cubicBezTo>
                  <a:lnTo>
                    <a:pt x="173" y="30946"/>
                  </a:lnTo>
                  <a:cubicBezTo>
                    <a:pt x="173" y="30889"/>
                    <a:pt x="130" y="30861"/>
                    <a:pt x="87" y="30861"/>
                  </a:cubicBezTo>
                  <a:close/>
                  <a:moveTo>
                    <a:pt x="87" y="31366"/>
                  </a:moveTo>
                  <a:cubicBezTo>
                    <a:pt x="44" y="31366"/>
                    <a:pt x="1" y="31395"/>
                    <a:pt x="1" y="31452"/>
                  </a:cubicBezTo>
                  <a:lnTo>
                    <a:pt x="1" y="31705"/>
                  </a:lnTo>
                  <a:cubicBezTo>
                    <a:pt x="1" y="31751"/>
                    <a:pt x="40" y="31791"/>
                    <a:pt x="87" y="31791"/>
                  </a:cubicBezTo>
                  <a:cubicBezTo>
                    <a:pt x="134" y="31791"/>
                    <a:pt x="173" y="31751"/>
                    <a:pt x="173" y="31705"/>
                  </a:cubicBezTo>
                  <a:lnTo>
                    <a:pt x="173" y="31452"/>
                  </a:lnTo>
                  <a:cubicBezTo>
                    <a:pt x="173" y="31395"/>
                    <a:pt x="130" y="31366"/>
                    <a:pt x="87" y="31366"/>
                  </a:cubicBezTo>
                  <a:close/>
                  <a:moveTo>
                    <a:pt x="87" y="31872"/>
                  </a:moveTo>
                  <a:cubicBezTo>
                    <a:pt x="44" y="31872"/>
                    <a:pt x="1" y="31901"/>
                    <a:pt x="1" y="31957"/>
                  </a:cubicBezTo>
                  <a:lnTo>
                    <a:pt x="1" y="32211"/>
                  </a:lnTo>
                  <a:cubicBezTo>
                    <a:pt x="1" y="32258"/>
                    <a:pt x="40" y="32296"/>
                    <a:pt x="87" y="32296"/>
                  </a:cubicBezTo>
                  <a:cubicBezTo>
                    <a:pt x="134" y="32296"/>
                    <a:pt x="173" y="32258"/>
                    <a:pt x="173" y="32211"/>
                  </a:cubicBezTo>
                  <a:lnTo>
                    <a:pt x="173" y="31957"/>
                  </a:lnTo>
                  <a:cubicBezTo>
                    <a:pt x="173" y="31901"/>
                    <a:pt x="130" y="31872"/>
                    <a:pt x="87" y="31872"/>
                  </a:cubicBezTo>
                  <a:close/>
                  <a:moveTo>
                    <a:pt x="87" y="32379"/>
                  </a:moveTo>
                  <a:cubicBezTo>
                    <a:pt x="44" y="32379"/>
                    <a:pt x="1" y="32407"/>
                    <a:pt x="1" y="32464"/>
                  </a:cubicBezTo>
                  <a:lnTo>
                    <a:pt x="1" y="32716"/>
                  </a:lnTo>
                  <a:cubicBezTo>
                    <a:pt x="1" y="32763"/>
                    <a:pt x="40" y="32802"/>
                    <a:pt x="87" y="32802"/>
                  </a:cubicBezTo>
                  <a:cubicBezTo>
                    <a:pt x="134" y="32802"/>
                    <a:pt x="173" y="32764"/>
                    <a:pt x="173" y="32716"/>
                  </a:cubicBezTo>
                  <a:lnTo>
                    <a:pt x="173" y="32464"/>
                  </a:lnTo>
                  <a:cubicBezTo>
                    <a:pt x="173" y="32407"/>
                    <a:pt x="130" y="32379"/>
                    <a:pt x="87" y="32379"/>
                  </a:cubicBezTo>
                  <a:close/>
                  <a:moveTo>
                    <a:pt x="87" y="32884"/>
                  </a:moveTo>
                  <a:cubicBezTo>
                    <a:pt x="44" y="32884"/>
                    <a:pt x="1" y="32913"/>
                    <a:pt x="1" y="32970"/>
                  </a:cubicBezTo>
                  <a:lnTo>
                    <a:pt x="1" y="33223"/>
                  </a:lnTo>
                  <a:cubicBezTo>
                    <a:pt x="1" y="33269"/>
                    <a:pt x="40" y="33307"/>
                    <a:pt x="87" y="33307"/>
                  </a:cubicBezTo>
                  <a:cubicBezTo>
                    <a:pt x="134" y="33307"/>
                    <a:pt x="173" y="33269"/>
                    <a:pt x="173" y="33223"/>
                  </a:cubicBezTo>
                  <a:lnTo>
                    <a:pt x="173" y="32970"/>
                  </a:lnTo>
                  <a:cubicBezTo>
                    <a:pt x="173" y="32913"/>
                    <a:pt x="130" y="32884"/>
                    <a:pt x="87" y="32884"/>
                  </a:cubicBezTo>
                  <a:close/>
                  <a:moveTo>
                    <a:pt x="87" y="33390"/>
                  </a:moveTo>
                  <a:cubicBezTo>
                    <a:pt x="44" y="33390"/>
                    <a:pt x="1" y="33419"/>
                    <a:pt x="1" y="33475"/>
                  </a:cubicBezTo>
                  <a:lnTo>
                    <a:pt x="1" y="33728"/>
                  </a:lnTo>
                  <a:cubicBezTo>
                    <a:pt x="1" y="33776"/>
                    <a:pt x="40" y="33814"/>
                    <a:pt x="87" y="33814"/>
                  </a:cubicBezTo>
                  <a:cubicBezTo>
                    <a:pt x="134" y="33814"/>
                    <a:pt x="173" y="33776"/>
                    <a:pt x="173" y="33728"/>
                  </a:cubicBezTo>
                  <a:lnTo>
                    <a:pt x="173" y="33475"/>
                  </a:lnTo>
                  <a:cubicBezTo>
                    <a:pt x="173" y="33419"/>
                    <a:pt x="130" y="33390"/>
                    <a:pt x="87" y="33390"/>
                  </a:cubicBezTo>
                  <a:close/>
                  <a:moveTo>
                    <a:pt x="87" y="33896"/>
                  </a:moveTo>
                  <a:cubicBezTo>
                    <a:pt x="44" y="33896"/>
                    <a:pt x="1" y="33924"/>
                    <a:pt x="1" y="33982"/>
                  </a:cubicBezTo>
                  <a:lnTo>
                    <a:pt x="1" y="34234"/>
                  </a:lnTo>
                  <a:cubicBezTo>
                    <a:pt x="1" y="34281"/>
                    <a:pt x="40" y="34320"/>
                    <a:pt x="87" y="34320"/>
                  </a:cubicBezTo>
                  <a:cubicBezTo>
                    <a:pt x="134" y="34320"/>
                    <a:pt x="171" y="34281"/>
                    <a:pt x="173" y="34234"/>
                  </a:cubicBezTo>
                  <a:lnTo>
                    <a:pt x="173" y="33982"/>
                  </a:lnTo>
                  <a:cubicBezTo>
                    <a:pt x="173" y="33924"/>
                    <a:pt x="130" y="33896"/>
                    <a:pt x="87" y="33896"/>
                  </a:cubicBezTo>
                  <a:close/>
                  <a:moveTo>
                    <a:pt x="87" y="34402"/>
                  </a:moveTo>
                  <a:cubicBezTo>
                    <a:pt x="44" y="34402"/>
                    <a:pt x="1" y="34430"/>
                    <a:pt x="1" y="34487"/>
                  </a:cubicBezTo>
                  <a:lnTo>
                    <a:pt x="1" y="34741"/>
                  </a:lnTo>
                  <a:cubicBezTo>
                    <a:pt x="1" y="34788"/>
                    <a:pt x="40" y="34825"/>
                    <a:pt x="87" y="34825"/>
                  </a:cubicBezTo>
                  <a:cubicBezTo>
                    <a:pt x="134" y="34825"/>
                    <a:pt x="173" y="34788"/>
                    <a:pt x="173" y="34741"/>
                  </a:cubicBezTo>
                  <a:lnTo>
                    <a:pt x="173" y="34487"/>
                  </a:lnTo>
                  <a:cubicBezTo>
                    <a:pt x="173" y="34430"/>
                    <a:pt x="130" y="34402"/>
                    <a:pt x="87" y="34402"/>
                  </a:cubicBezTo>
                  <a:close/>
                  <a:moveTo>
                    <a:pt x="87" y="34908"/>
                  </a:moveTo>
                  <a:cubicBezTo>
                    <a:pt x="44" y="34908"/>
                    <a:pt x="1" y="34937"/>
                    <a:pt x="1" y="34993"/>
                  </a:cubicBezTo>
                  <a:lnTo>
                    <a:pt x="1" y="35246"/>
                  </a:lnTo>
                  <a:cubicBezTo>
                    <a:pt x="1" y="35293"/>
                    <a:pt x="40" y="35332"/>
                    <a:pt x="87" y="35332"/>
                  </a:cubicBezTo>
                  <a:cubicBezTo>
                    <a:pt x="134" y="35332"/>
                    <a:pt x="173" y="35293"/>
                    <a:pt x="173" y="35246"/>
                  </a:cubicBezTo>
                  <a:lnTo>
                    <a:pt x="173" y="34993"/>
                  </a:lnTo>
                  <a:cubicBezTo>
                    <a:pt x="173" y="34937"/>
                    <a:pt x="130" y="34908"/>
                    <a:pt x="87" y="34908"/>
                  </a:cubicBezTo>
                  <a:close/>
                  <a:moveTo>
                    <a:pt x="87" y="35413"/>
                  </a:moveTo>
                  <a:cubicBezTo>
                    <a:pt x="44" y="35413"/>
                    <a:pt x="1" y="35442"/>
                    <a:pt x="1" y="35498"/>
                  </a:cubicBezTo>
                  <a:lnTo>
                    <a:pt x="1" y="35752"/>
                  </a:lnTo>
                  <a:cubicBezTo>
                    <a:pt x="1" y="35799"/>
                    <a:pt x="40" y="35837"/>
                    <a:pt x="87" y="35837"/>
                  </a:cubicBezTo>
                  <a:cubicBezTo>
                    <a:pt x="134" y="35837"/>
                    <a:pt x="173" y="35799"/>
                    <a:pt x="173" y="35752"/>
                  </a:cubicBezTo>
                  <a:lnTo>
                    <a:pt x="173" y="35498"/>
                  </a:lnTo>
                  <a:cubicBezTo>
                    <a:pt x="173" y="35442"/>
                    <a:pt x="130" y="35413"/>
                    <a:pt x="87" y="35413"/>
                  </a:cubicBezTo>
                  <a:close/>
                  <a:moveTo>
                    <a:pt x="87" y="35920"/>
                  </a:moveTo>
                  <a:cubicBezTo>
                    <a:pt x="44" y="35920"/>
                    <a:pt x="1" y="35948"/>
                    <a:pt x="1" y="36005"/>
                  </a:cubicBezTo>
                  <a:lnTo>
                    <a:pt x="1" y="36257"/>
                  </a:lnTo>
                  <a:cubicBezTo>
                    <a:pt x="1" y="36306"/>
                    <a:pt x="40" y="36343"/>
                    <a:pt x="87" y="36343"/>
                  </a:cubicBezTo>
                  <a:cubicBezTo>
                    <a:pt x="134" y="36343"/>
                    <a:pt x="173" y="36306"/>
                    <a:pt x="173" y="36257"/>
                  </a:cubicBezTo>
                  <a:lnTo>
                    <a:pt x="173" y="36005"/>
                  </a:lnTo>
                  <a:cubicBezTo>
                    <a:pt x="173" y="35948"/>
                    <a:pt x="130" y="35920"/>
                    <a:pt x="87" y="35920"/>
                  </a:cubicBezTo>
                  <a:close/>
                  <a:moveTo>
                    <a:pt x="87" y="36425"/>
                  </a:moveTo>
                  <a:cubicBezTo>
                    <a:pt x="44" y="36425"/>
                    <a:pt x="1" y="36454"/>
                    <a:pt x="1" y="36511"/>
                  </a:cubicBezTo>
                  <a:lnTo>
                    <a:pt x="1" y="36764"/>
                  </a:lnTo>
                  <a:cubicBezTo>
                    <a:pt x="1" y="36811"/>
                    <a:pt x="40" y="36850"/>
                    <a:pt x="87" y="36850"/>
                  </a:cubicBezTo>
                  <a:cubicBezTo>
                    <a:pt x="134" y="36850"/>
                    <a:pt x="171" y="36811"/>
                    <a:pt x="173" y="36764"/>
                  </a:cubicBezTo>
                  <a:lnTo>
                    <a:pt x="173" y="36511"/>
                  </a:lnTo>
                  <a:cubicBezTo>
                    <a:pt x="173" y="36454"/>
                    <a:pt x="130" y="36425"/>
                    <a:pt x="87" y="36425"/>
                  </a:cubicBezTo>
                  <a:close/>
                  <a:moveTo>
                    <a:pt x="87" y="36932"/>
                  </a:moveTo>
                  <a:cubicBezTo>
                    <a:pt x="44" y="36932"/>
                    <a:pt x="1" y="36960"/>
                    <a:pt x="1" y="37018"/>
                  </a:cubicBezTo>
                  <a:lnTo>
                    <a:pt x="1" y="37270"/>
                  </a:lnTo>
                  <a:cubicBezTo>
                    <a:pt x="1" y="37317"/>
                    <a:pt x="40" y="37355"/>
                    <a:pt x="87" y="37355"/>
                  </a:cubicBezTo>
                  <a:cubicBezTo>
                    <a:pt x="134" y="37355"/>
                    <a:pt x="171" y="37317"/>
                    <a:pt x="173" y="37270"/>
                  </a:cubicBezTo>
                  <a:lnTo>
                    <a:pt x="173" y="37018"/>
                  </a:lnTo>
                  <a:cubicBezTo>
                    <a:pt x="173" y="36960"/>
                    <a:pt x="130" y="36932"/>
                    <a:pt x="87" y="36932"/>
                  </a:cubicBezTo>
                  <a:close/>
                  <a:moveTo>
                    <a:pt x="87" y="37437"/>
                  </a:moveTo>
                  <a:cubicBezTo>
                    <a:pt x="44" y="37437"/>
                    <a:pt x="1" y="37465"/>
                    <a:pt x="1" y="37523"/>
                  </a:cubicBezTo>
                  <a:lnTo>
                    <a:pt x="1" y="37775"/>
                  </a:lnTo>
                  <a:cubicBezTo>
                    <a:pt x="1" y="37822"/>
                    <a:pt x="40" y="37861"/>
                    <a:pt x="87" y="37861"/>
                  </a:cubicBezTo>
                  <a:cubicBezTo>
                    <a:pt x="134" y="37861"/>
                    <a:pt x="173" y="37822"/>
                    <a:pt x="173" y="37775"/>
                  </a:cubicBezTo>
                  <a:lnTo>
                    <a:pt x="173" y="37523"/>
                  </a:lnTo>
                  <a:cubicBezTo>
                    <a:pt x="173" y="37465"/>
                    <a:pt x="130" y="37437"/>
                    <a:pt x="87" y="37437"/>
                  </a:cubicBezTo>
                  <a:close/>
                  <a:moveTo>
                    <a:pt x="87" y="37943"/>
                  </a:moveTo>
                  <a:cubicBezTo>
                    <a:pt x="44" y="37943"/>
                    <a:pt x="1" y="37971"/>
                    <a:pt x="1" y="38028"/>
                  </a:cubicBezTo>
                  <a:lnTo>
                    <a:pt x="1" y="38282"/>
                  </a:lnTo>
                  <a:cubicBezTo>
                    <a:pt x="1" y="38329"/>
                    <a:pt x="40" y="38366"/>
                    <a:pt x="87" y="38366"/>
                  </a:cubicBezTo>
                  <a:lnTo>
                    <a:pt x="87" y="38368"/>
                  </a:lnTo>
                  <a:cubicBezTo>
                    <a:pt x="134" y="38368"/>
                    <a:pt x="173" y="38329"/>
                    <a:pt x="173" y="38282"/>
                  </a:cubicBezTo>
                  <a:lnTo>
                    <a:pt x="173" y="38028"/>
                  </a:lnTo>
                  <a:cubicBezTo>
                    <a:pt x="173" y="37971"/>
                    <a:pt x="130" y="37943"/>
                    <a:pt x="87" y="37943"/>
                  </a:cubicBezTo>
                  <a:close/>
                  <a:moveTo>
                    <a:pt x="87" y="38449"/>
                  </a:moveTo>
                  <a:cubicBezTo>
                    <a:pt x="44" y="38449"/>
                    <a:pt x="1" y="38478"/>
                    <a:pt x="1" y="38534"/>
                  </a:cubicBezTo>
                  <a:lnTo>
                    <a:pt x="1" y="38787"/>
                  </a:lnTo>
                  <a:cubicBezTo>
                    <a:pt x="1" y="38835"/>
                    <a:pt x="40" y="38873"/>
                    <a:pt x="87" y="38873"/>
                  </a:cubicBezTo>
                  <a:cubicBezTo>
                    <a:pt x="134" y="38873"/>
                    <a:pt x="171" y="38834"/>
                    <a:pt x="173" y="38787"/>
                  </a:cubicBezTo>
                  <a:lnTo>
                    <a:pt x="173" y="38534"/>
                  </a:lnTo>
                  <a:cubicBezTo>
                    <a:pt x="173" y="38478"/>
                    <a:pt x="130" y="38449"/>
                    <a:pt x="87" y="38449"/>
                  </a:cubicBezTo>
                  <a:close/>
                  <a:moveTo>
                    <a:pt x="87" y="38955"/>
                  </a:moveTo>
                  <a:cubicBezTo>
                    <a:pt x="44" y="38955"/>
                    <a:pt x="1" y="38984"/>
                    <a:pt x="1" y="39041"/>
                  </a:cubicBezTo>
                  <a:lnTo>
                    <a:pt x="1" y="39293"/>
                  </a:lnTo>
                  <a:cubicBezTo>
                    <a:pt x="1" y="39339"/>
                    <a:pt x="39" y="39378"/>
                    <a:pt x="84" y="39378"/>
                  </a:cubicBezTo>
                  <a:cubicBezTo>
                    <a:pt x="85" y="39378"/>
                    <a:pt x="86" y="39378"/>
                    <a:pt x="87" y="39378"/>
                  </a:cubicBezTo>
                  <a:cubicBezTo>
                    <a:pt x="88" y="39378"/>
                    <a:pt x="88" y="39378"/>
                    <a:pt x="89" y="39378"/>
                  </a:cubicBezTo>
                  <a:cubicBezTo>
                    <a:pt x="135" y="39378"/>
                    <a:pt x="173" y="39339"/>
                    <a:pt x="173" y="39293"/>
                  </a:cubicBezTo>
                  <a:lnTo>
                    <a:pt x="173" y="39041"/>
                  </a:lnTo>
                  <a:cubicBezTo>
                    <a:pt x="173" y="38984"/>
                    <a:pt x="130" y="38955"/>
                    <a:pt x="87" y="38955"/>
                  </a:cubicBezTo>
                  <a:close/>
                  <a:moveTo>
                    <a:pt x="87" y="39461"/>
                  </a:moveTo>
                  <a:cubicBezTo>
                    <a:pt x="44" y="39461"/>
                    <a:pt x="1" y="39489"/>
                    <a:pt x="1" y="39546"/>
                  </a:cubicBezTo>
                  <a:lnTo>
                    <a:pt x="1" y="39798"/>
                  </a:lnTo>
                  <a:cubicBezTo>
                    <a:pt x="1" y="39847"/>
                    <a:pt x="40" y="39884"/>
                    <a:pt x="87" y="39884"/>
                  </a:cubicBezTo>
                  <a:cubicBezTo>
                    <a:pt x="134" y="39884"/>
                    <a:pt x="171" y="39847"/>
                    <a:pt x="173" y="39800"/>
                  </a:cubicBezTo>
                  <a:lnTo>
                    <a:pt x="173" y="39546"/>
                  </a:lnTo>
                  <a:cubicBezTo>
                    <a:pt x="173" y="39489"/>
                    <a:pt x="130" y="39461"/>
                    <a:pt x="87" y="39461"/>
                  </a:cubicBezTo>
                  <a:close/>
                  <a:moveTo>
                    <a:pt x="87" y="39966"/>
                  </a:moveTo>
                  <a:cubicBezTo>
                    <a:pt x="44" y="39966"/>
                    <a:pt x="1" y="39995"/>
                    <a:pt x="1" y="40052"/>
                  </a:cubicBezTo>
                  <a:lnTo>
                    <a:pt x="1" y="40305"/>
                  </a:lnTo>
                  <a:cubicBezTo>
                    <a:pt x="1" y="40352"/>
                    <a:pt x="40" y="40391"/>
                    <a:pt x="87" y="40391"/>
                  </a:cubicBezTo>
                  <a:cubicBezTo>
                    <a:pt x="134" y="40391"/>
                    <a:pt x="173" y="40352"/>
                    <a:pt x="173" y="40305"/>
                  </a:cubicBezTo>
                  <a:lnTo>
                    <a:pt x="173" y="40052"/>
                  </a:lnTo>
                  <a:cubicBezTo>
                    <a:pt x="173" y="39995"/>
                    <a:pt x="130" y="39966"/>
                    <a:pt x="87" y="39966"/>
                  </a:cubicBezTo>
                  <a:close/>
                  <a:moveTo>
                    <a:pt x="87" y="40473"/>
                  </a:moveTo>
                  <a:cubicBezTo>
                    <a:pt x="44" y="40473"/>
                    <a:pt x="1" y="40501"/>
                    <a:pt x="1" y="40557"/>
                  </a:cubicBezTo>
                  <a:lnTo>
                    <a:pt x="1" y="40811"/>
                  </a:lnTo>
                  <a:cubicBezTo>
                    <a:pt x="1" y="40858"/>
                    <a:pt x="40" y="40896"/>
                    <a:pt x="87" y="40896"/>
                  </a:cubicBezTo>
                  <a:cubicBezTo>
                    <a:pt x="134" y="40896"/>
                    <a:pt x="173" y="40858"/>
                    <a:pt x="173" y="40811"/>
                  </a:cubicBezTo>
                  <a:lnTo>
                    <a:pt x="173" y="40557"/>
                  </a:lnTo>
                  <a:cubicBezTo>
                    <a:pt x="173" y="40501"/>
                    <a:pt x="130" y="40473"/>
                    <a:pt x="87" y="40473"/>
                  </a:cubicBezTo>
                  <a:close/>
                  <a:moveTo>
                    <a:pt x="87" y="40979"/>
                  </a:moveTo>
                  <a:cubicBezTo>
                    <a:pt x="44" y="40979"/>
                    <a:pt x="1" y="41007"/>
                    <a:pt x="1" y="41064"/>
                  </a:cubicBezTo>
                  <a:lnTo>
                    <a:pt x="1" y="41316"/>
                  </a:lnTo>
                  <a:cubicBezTo>
                    <a:pt x="1" y="41363"/>
                    <a:pt x="40" y="41402"/>
                    <a:pt x="87" y="41402"/>
                  </a:cubicBezTo>
                  <a:cubicBezTo>
                    <a:pt x="134" y="41402"/>
                    <a:pt x="173" y="41363"/>
                    <a:pt x="173" y="41316"/>
                  </a:cubicBezTo>
                  <a:lnTo>
                    <a:pt x="173" y="41064"/>
                  </a:lnTo>
                  <a:cubicBezTo>
                    <a:pt x="173" y="41007"/>
                    <a:pt x="130" y="40979"/>
                    <a:pt x="87" y="40979"/>
                  </a:cubicBezTo>
                  <a:close/>
                  <a:moveTo>
                    <a:pt x="87" y="41484"/>
                  </a:moveTo>
                  <a:cubicBezTo>
                    <a:pt x="44" y="41484"/>
                    <a:pt x="1" y="41513"/>
                    <a:pt x="1" y="41570"/>
                  </a:cubicBezTo>
                  <a:lnTo>
                    <a:pt x="1" y="41823"/>
                  </a:lnTo>
                  <a:cubicBezTo>
                    <a:pt x="1" y="41870"/>
                    <a:pt x="40" y="41908"/>
                    <a:pt x="87" y="41908"/>
                  </a:cubicBezTo>
                  <a:cubicBezTo>
                    <a:pt x="134" y="41908"/>
                    <a:pt x="173" y="41870"/>
                    <a:pt x="173" y="41823"/>
                  </a:cubicBezTo>
                  <a:lnTo>
                    <a:pt x="173" y="41570"/>
                  </a:lnTo>
                  <a:cubicBezTo>
                    <a:pt x="173" y="41513"/>
                    <a:pt x="130" y="41484"/>
                    <a:pt x="87" y="41484"/>
                  </a:cubicBezTo>
                  <a:close/>
                  <a:moveTo>
                    <a:pt x="87" y="41991"/>
                  </a:moveTo>
                  <a:cubicBezTo>
                    <a:pt x="44" y="41991"/>
                    <a:pt x="1" y="42019"/>
                    <a:pt x="1" y="42075"/>
                  </a:cubicBezTo>
                  <a:lnTo>
                    <a:pt x="1" y="42328"/>
                  </a:lnTo>
                  <a:cubicBezTo>
                    <a:pt x="1" y="42376"/>
                    <a:pt x="40" y="42414"/>
                    <a:pt x="87" y="42414"/>
                  </a:cubicBezTo>
                  <a:cubicBezTo>
                    <a:pt x="134" y="42414"/>
                    <a:pt x="173" y="42376"/>
                    <a:pt x="173" y="42328"/>
                  </a:cubicBezTo>
                  <a:lnTo>
                    <a:pt x="173" y="42075"/>
                  </a:lnTo>
                  <a:cubicBezTo>
                    <a:pt x="173" y="42019"/>
                    <a:pt x="130" y="41991"/>
                    <a:pt x="87" y="41991"/>
                  </a:cubicBezTo>
                  <a:close/>
                  <a:moveTo>
                    <a:pt x="87" y="42496"/>
                  </a:moveTo>
                  <a:cubicBezTo>
                    <a:pt x="44" y="42496"/>
                    <a:pt x="1" y="42525"/>
                    <a:pt x="1" y="42582"/>
                  </a:cubicBezTo>
                  <a:lnTo>
                    <a:pt x="1" y="42835"/>
                  </a:lnTo>
                  <a:cubicBezTo>
                    <a:pt x="1" y="42881"/>
                    <a:pt x="40" y="42920"/>
                    <a:pt x="87" y="42920"/>
                  </a:cubicBezTo>
                  <a:cubicBezTo>
                    <a:pt x="134" y="42920"/>
                    <a:pt x="173" y="42881"/>
                    <a:pt x="173" y="42835"/>
                  </a:cubicBezTo>
                  <a:lnTo>
                    <a:pt x="173" y="42582"/>
                  </a:lnTo>
                  <a:cubicBezTo>
                    <a:pt x="173" y="42525"/>
                    <a:pt x="130" y="42496"/>
                    <a:pt x="87" y="42496"/>
                  </a:cubicBezTo>
                  <a:close/>
                  <a:moveTo>
                    <a:pt x="87" y="43002"/>
                  </a:moveTo>
                  <a:cubicBezTo>
                    <a:pt x="44" y="43002"/>
                    <a:pt x="1" y="43030"/>
                    <a:pt x="1" y="43087"/>
                  </a:cubicBezTo>
                  <a:lnTo>
                    <a:pt x="1" y="43341"/>
                  </a:lnTo>
                  <a:cubicBezTo>
                    <a:pt x="1" y="43388"/>
                    <a:pt x="40" y="43426"/>
                    <a:pt x="87" y="43426"/>
                  </a:cubicBezTo>
                  <a:cubicBezTo>
                    <a:pt x="134" y="43426"/>
                    <a:pt x="173" y="43388"/>
                    <a:pt x="173" y="43340"/>
                  </a:cubicBezTo>
                  <a:lnTo>
                    <a:pt x="173" y="43087"/>
                  </a:lnTo>
                  <a:cubicBezTo>
                    <a:pt x="173" y="43030"/>
                    <a:pt x="130" y="43002"/>
                    <a:pt x="87" y="43002"/>
                  </a:cubicBezTo>
                  <a:close/>
                  <a:moveTo>
                    <a:pt x="87" y="43508"/>
                  </a:moveTo>
                  <a:cubicBezTo>
                    <a:pt x="44" y="43508"/>
                    <a:pt x="1" y="43536"/>
                    <a:pt x="1" y="43594"/>
                  </a:cubicBezTo>
                  <a:lnTo>
                    <a:pt x="1" y="43846"/>
                  </a:lnTo>
                  <a:cubicBezTo>
                    <a:pt x="1" y="43893"/>
                    <a:pt x="40" y="43932"/>
                    <a:pt x="87" y="43932"/>
                  </a:cubicBezTo>
                  <a:cubicBezTo>
                    <a:pt x="134" y="43932"/>
                    <a:pt x="173" y="43893"/>
                    <a:pt x="173" y="43846"/>
                  </a:cubicBezTo>
                  <a:lnTo>
                    <a:pt x="173" y="43594"/>
                  </a:lnTo>
                  <a:cubicBezTo>
                    <a:pt x="173" y="43536"/>
                    <a:pt x="130" y="43508"/>
                    <a:pt x="87" y="43508"/>
                  </a:cubicBezTo>
                  <a:close/>
                  <a:moveTo>
                    <a:pt x="87" y="44014"/>
                  </a:moveTo>
                  <a:cubicBezTo>
                    <a:pt x="44" y="44014"/>
                    <a:pt x="1" y="44043"/>
                    <a:pt x="1" y="44100"/>
                  </a:cubicBezTo>
                  <a:lnTo>
                    <a:pt x="1" y="44353"/>
                  </a:lnTo>
                  <a:cubicBezTo>
                    <a:pt x="1" y="44399"/>
                    <a:pt x="40" y="44437"/>
                    <a:pt x="87" y="44437"/>
                  </a:cubicBezTo>
                  <a:lnTo>
                    <a:pt x="87" y="44438"/>
                  </a:lnTo>
                  <a:cubicBezTo>
                    <a:pt x="134" y="44438"/>
                    <a:pt x="173" y="44399"/>
                    <a:pt x="173" y="44353"/>
                  </a:cubicBezTo>
                  <a:lnTo>
                    <a:pt x="173" y="44100"/>
                  </a:lnTo>
                  <a:cubicBezTo>
                    <a:pt x="173" y="44043"/>
                    <a:pt x="130" y="44014"/>
                    <a:pt x="87" y="44014"/>
                  </a:cubicBezTo>
                  <a:close/>
                  <a:moveTo>
                    <a:pt x="87" y="44520"/>
                  </a:moveTo>
                  <a:cubicBezTo>
                    <a:pt x="44" y="44520"/>
                    <a:pt x="1" y="44548"/>
                    <a:pt x="1" y="44605"/>
                  </a:cubicBezTo>
                  <a:lnTo>
                    <a:pt x="1" y="44858"/>
                  </a:lnTo>
                  <a:cubicBezTo>
                    <a:pt x="1" y="44906"/>
                    <a:pt x="40" y="44944"/>
                    <a:pt x="87" y="44944"/>
                  </a:cubicBezTo>
                  <a:cubicBezTo>
                    <a:pt x="134" y="44944"/>
                    <a:pt x="173" y="44906"/>
                    <a:pt x="173" y="44858"/>
                  </a:cubicBezTo>
                  <a:lnTo>
                    <a:pt x="173" y="44605"/>
                  </a:lnTo>
                  <a:cubicBezTo>
                    <a:pt x="173" y="44548"/>
                    <a:pt x="130" y="44520"/>
                    <a:pt x="87" y="44520"/>
                  </a:cubicBezTo>
                  <a:close/>
                  <a:moveTo>
                    <a:pt x="87" y="45026"/>
                  </a:moveTo>
                  <a:cubicBezTo>
                    <a:pt x="44" y="45026"/>
                    <a:pt x="1" y="45054"/>
                    <a:pt x="1" y="45112"/>
                  </a:cubicBezTo>
                  <a:lnTo>
                    <a:pt x="1" y="45364"/>
                  </a:lnTo>
                  <a:cubicBezTo>
                    <a:pt x="1" y="45411"/>
                    <a:pt x="40" y="45450"/>
                    <a:pt x="87" y="45450"/>
                  </a:cubicBezTo>
                  <a:cubicBezTo>
                    <a:pt x="134" y="45450"/>
                    <a:pt x="173" y="45411"/>
                    <a:pt x="173" y="45364"/>
                  </a:cubicBezTo>
                  <a:lnTo>
                    <a:pt x="173" y="45112"/>
                  </a:lnTo>
                  <a:cubicBezTo>
                    <a:pt x="173" y="45054"/>
                    <a:pt x="130" y="45026"/>
                    <a:pt x="87" y="45026"/>
                  </a:cubicBezTo>
                  <a:close/>
                  <a:moveTo>
                    <a:pt x="87" y="45532"/>
                  </a:moveTo>
                  <a:cubicBezTo>
                    <a:pt x="44" y="45532"/>
                    <a:pt x="1" y="45560"/>
                    <a:pt x="1" y="45617"/>
                  </a:cubicBezTo>
                  <a:lnTo>
                    <a:pt x="1" y="45871"/>
                  </a:lnTo>
                  <a:cubicBezTo>
                    <a:pt x="1" y="45917"/>
                    <a:pt x="40" y="45955"/>
                    <a:pt x="87" y="45955"/>
                  </a:cubicBezTo>
                  <a:cubicBezTo>
                    <a:pt x="134" y="45955"/>
                    <a:pt x="173" y="45917"/>
                    <a:pt x="173" y="45871"/>
                  </a:cubicBezTo>
                  <a:lnTo>
                    <a:pt x="173" y="45617"/>
                  </a:lnTo>
                  <a:cubicBezTo>
                    <a:pt x="173" y="45560"/>
                    <a:pt x="130" y="45532"/>
                    <a:pt x="87" y="45532"/>
                  </a:cubicBezTo>
                  <a:close/>
                  <a:moveTo>
                    <a:pt x="87" y="46037"/>
                  </a:moveTo>
                  <a:cubicBezTo>
                    <a:pt x="44" y="46037"/>
                    <a:pt x="1" y="46066"/>
                    <a:pt x="1" y="46123"/>
                  </a:cubicBezTo>
                  <a:lnTo>
                    <a:pt x="1" y="46376"/>
                  </a:lnTo>
                  <a:cubicBezTo>
                    <a:pt x="1" y="46423"/>
                    <a:pt x="40" y="46462"/>
                    <a:pt x="87" y="46462"/>
                  </a:cubicBezTo>
                  <a:cubicBezTo>
                    <a:pt x="134" y="46462"/>
                    <a:pt x="173" y="46423"/>
                    <a:pt x="173" y="46376"/>
                  </a:cubicBezTo>
                  <a:lnTo>
                    <a:pt x="173" y="46123"/>
                  </a:lnTo>
                  <a:cubicBezTo>
                    <a:pt x="173" y="46066"/>
                    <a:pt x="130" y="46037"/>
                    <a:pt x="87" y="46037"/>
                  </a:cubicBezTo>
                  <a:close/>
                  <a:moveTo>
                    <a:pt x="87" y="46543"/>
                  </a:moveTo>
                  <a:cubicBezTo>
                    <a:pt x="44" y="46543"/>
                    <a:pt x="1" y="46572"/>
                    <a:pt x="1" y="46628"/>
                  </a:cubicBezTo>
                  <a:lnTo>
                    <a:pt x="1" y="46882"/>
                  </a:lnTo>
                  <a:cubicBezTo>
                    <a:pt x="1" y="46929"/>
                    <a:pt x="40" y="46967"/>
                    <a:pt x="87" y="46967"/>
                  </a:cubicBezTo>
                  <a:cubicBezTo>
                    <a:pt x="134" y="46967"/>
                    <a:pt x="173" y="46929"/>
                    <a:pt x="173" y="46882"/>
                  </a:cubicBezTo>
                  <a:lnTo>
                    <a:pt x="173" y="46628"/>
                  </a:lnTo>
                  <a:cubicBezTo>
                    <a:pt x="173" y="46572"/>
                    <a:pt x="130" y="46543"/>
                    <a:pt x="87" y="46543"/>
                  </a:cubicBezTo>
                  <a:close/>
                  <a:moveTo>
                    <a:pt x="87" y="47050"/>
                  </a:moveTo>
                  <a:cubicBezTo>
                    <a:pt x="44" y="47050"/>
                    <a:pt x="1" y="47078"/>
                    <a:pt x="1" y="47135"/>
                  </a:cubicBezTo>
                  <a:lnTo>
                    <a:pt x="1" y="47387"/>
                  </a:lnTo>
                  <a:cubicBezTo>
                    <a:pt x="1" y="47435"/>
                    <a:pt x="40" y="47473"/>
                    <a:pt x="87" y="47473"/>
                  </a:cubicBezTo>
                  <a:cubicBezTo>
                    <a:pt x="134" y="47473"/>
                    <a:pt x="173" y="47435"/>
                    <a:pt x="173" y="47387"/>
                  </a:cubicBezTo>
                  <a:lnTo>
                    <a:pt x="173" y="47135"/>
                  </a:lnTo>
                  <a:cubicBezTo>
                    <a:pt x="173" y="47078"/>
                    <a:pt x="130" y="47050"/>
                    <a:pt x="87" y="47050"/>
                  </a:cubicBezTo>
                  <a:close/>
                  <a:moveTo>
                    <a:pt x="87" y="47555"/>
                  </a:moveTo>
                  <a:cubicBezTo>
                    <a:pt x="44" y="47555"/>
                    <a:pt x="1" y="47584"/>
                    <a:pt x="1" y="47641"/>
                  </a:cubicBezTo>
                  <a:lnTo>
                    <a:pt x="1" y="47894"/>
                  </a:lnTo>
                  <a:cubicBezTo>
                    <a:pt x="1" y="47941"/>
                    <a:pt x="40" y="47978"/>
                    <a:pt x="87" y="47978"/>
                  </a:cubicBezTo>
                  <a:cubicBezTo>
                    <a:pt x="134" y="47978"/>
                    <a:pt x="173" y="47941"/>
                    <a:pt x="173" y="47894"/>
                  </a:cubicBezTo>
                  <a:lnTo>
                    <a:pt x="173" y="47641"/>
                  </a:lnTo>
                  <a:cubicBezTo>
                    <a:pt x="173" y="47584"/>
                    <a:pt x="130" y="47555"/>
                    <a:pt x="87" y="47555"/>
                  </a:cubicBezTo>
                  <a:close/>
                  <a:moveTo>
                    <a:pt x="87" y="48061"/>
                  </a:moveTo>
                  <a:cubicBezTo>
                    <a:pt x="44" y="48061"/>
                    <a:pt x="1" y="48090"/>
                    <a:pt x="1" y="48146"/>
                  </a:cubicBezTo>
                  <a:lnTo>
                    <a:pt x="1" y="48399"/>
                  </a:lnTo>
                  <a:cubicBezTo>
                    <a:pt x="1" y="48447"/>
                    <a:pt x="40" y="48485"/>
                    <a:pt x="87" y="48485"/>
                  </a:cubicBezTo>
                  <a:cubicBezTo>
                    <a:pt x="134" y="48485"/>
                    <a:pt x="171" y="48447"/>
                    <a:pt x="173" y="48400"/>
                  </a:cubicBezTo>
                  <a:lnTo>
                    <a:pt x="173" y="48146"/>
                  </a:lnTo>
                  <a:cubicBezTo>
                    <a:pt x="173" y="48090"/>
                    <a:pt x="130" y="48061"/>
                    <a:pt x="87" y="48061"/>
                  </a:cubicBezTo>
                  <a:close/>
                  <a:moveTo>
                    <a:pt x="87" y="48568"/>
                  </a:moveTo>
                  <a:cubicBezTo>
                    <a:pt x="44" y="48568"/>
                    <a:pt x="1" y="48596"/>
                    <a:pt x="1" y="48653"/>
                  </a:cubicBezTo>
                  <a:lnTo>
                    <a:pt x="1" y="48905"/>
                  </a:lnTo>
                  <a:cubicBezTo>
                    <a:pt x="1" y="48952"/>
                    <a:pt x="40" y="48991"/>
                    <a:pt x="87" y="48991"/>
                  </a:cubicBezTo>
                  <a:cubicBezTo>
                    <a:pt x="134" y="48991"/>
                    <a:pt x="171" y="48952"/>
                    <a:pt x="173" y="48905"/>
                  </a:cubicBezTo>
                  <a:lnTo>
                    <a:pt x="173" y="48653"/>
                  </a:lnTo>
                  <a:cubicBezTo>
                    <a:pt x="173" y="48596"/>
                    <a:pt x="130" y="48568"/>
                    <a:pt x="87" y="48568"/>
                  </a:cubicBezTo>
                  <a:close/>
                  <a:moveTo>
                    <a:pt x="87" y="49073"/>
                  </a:moveTo>
                  <a:cubicBezTo>
                    <a:pt x="44" y="49073"/>
                    <a:pt x="1" y="49101"/>
                    <a:pt x="1" y="49158"/>
                  </a:cubicBezTo>
                  <a:lnTo>
                    <a:pt x="1" y="49412"/>
                  </a:lnTo>
                  <a:cubicBezTo>
                    <a:pt x="1" y="49459"/>
                    <a:pt x="40" y="49496"/>
                    <a:pt x="87" y="49496"/>
                  </a:cubicBezTo>
                  <a:cubicBezTo>
                    <a:pt x="134" y="49496"/>
                    <a:pt x="173" y="49459"/>
                    <a:pt x="173" y="49412"/>
                  </a:cubicBezTo>
                  <a:lnTo>
                    <a:pt x="173" y="49158"/>
                  </a:lnTo>
                  <a:cubicBezTo>
                    <a:pt x="173" y="49101"/>
                    <a:pt x="130" y="49073"/>
                    <a:pt x="87" y="49073"/>
                  </a:cubicBezTo>
                  <a:close/>
                  <a:moveTo>
                    <a:pt x="87" y="49579"/>
                  </a:moveTo>
                  <a:cubicBezTo>
                    <a:pt x="44" y="49579"/>
                    <a:pt x="1" y="49608"/>
                    <a:pt x="1" y="49664"/>
                  </a:cubicBezTo>
                  <a:lnTo>
                    <a:pt x="1" y="49917"/>
                  </a:lnTo>
                  <a:cubicBezTo>
                    <a:pt x="1" y="49964"/>
                    <a:pt x="40" y="50003"/>
                    <a:pt x="87" y="50003"/>
                  </a:cubicBezTo>
                  <a:lnTo>
                    <a:pt x="87" y="50004"/>
                  </a:lnTo>
                  <a:cubicBezTo>
                    <a:pt x="134" y="50004"/>
                    <a:pt x="173" y="49965"/>
                    <a:pt x="173" y="49917"/>
                  </a:cubicBezTo>
                  <a:lnTo>
                    <a:pt x="173" y="49664"/>
                  </a:lnTo>
                  <a:cubicBezTo>
                    <a:pt x="173" y="49608"/>
                    <a:pt x="130" y="49579"/>
                    <a:pt x="87" y="49579"/>
                  </a:cubicBezTo>
                  <a:close/>
                  <a:moveTo>
                    <a:pt x="87" y="50085"/>
                  </a:moveTo>
                  <a:cubicBezTo>
                    <a:pt x="44" y="50085"/>
                    <a:pt x="1" y="50113"/>
                    <a:pt x="1" y="50171"/>
                  </a:cubicBezTo>
                  <a:lnTo>
                    <a:pt x="1" y="50423"/>
                  </a:lnTo>
                  <a:cubicBezTo>
                    <a:pt x="1" y="50470"/>
                    <a:pt x="40" y="50508"/>
                    <a:pt x="87" y="50508"/>
                  </a:cubicBezTo>
                  <a:cubicBezTo>
                    <a:pt x="134" y="50508"/>
                    <a:pt x="171" y="50470"/>
                    <a:pt x="173" y="50423"/>
                  </a:cubicBezTo>
                  <a:lnTo>
                    <a:pt x="173" y="50171"/>
                  </a:lnTo>
                  <a:cubicBezTo>
                    <a:pt x="173" y="50113"/>
                    <a:pt x="130" y="50085"/>
                    <a:pt x="87" y="50085"/>
                  </a:cubicBezTo>
                  <a:close/>
                  <a:moveTo>
                    <a:pt x="87" y="50591"/>
                  </a:moveTo>
                  <a:cubicBezTo>
                    <a:pt x="44" y="50591"/>
                    <a:pt x="1" y="50619"/>
                    <a:pt x="1" y="50676"/>
                  </a:cubicBezTo>
                  <a:lnTo>
                    <a:pt x="1" y="50928"/>
                  </a:lnTo>
                  <a:cubicBezTo>
                    <a:pt x="1" y="50977"/>
                    <a:pt x="40" y="51014"/>
                    <a:pt x="87" y="51014"/>
                  </a:cubicBezTo>
                  <a:cubicBezTo>
                    <a:pt x="134" y="51014"/>
                    <a:pt x="173" y="50977"/>
                    <a:pt x="173" y="50928"/>
                  </a:cubicBezTo>
                  <a:lnTo>
                    <a:pt x="173" y="50676"/>
                  </a:lnTo>
                  <a:cubicBezTo>
                    <a:pt x="173" y="50619"/>
                    <a:pt x="130" y="50591"/>
                    <a:pt x="87" y="50591"/>
                  </a:cubicBezTo>
                  <a:close/>
                  <a:moveTo>
                    <a:pt x="87" y="51096"/>
                  </a:moveTo>
                  <a:cubicBezTo>
                    <a:pt x="44" y="51096"/>
                    <a:pt x="1" y="51125"/>
                    <a:pt x="1" y="51182"/>
                  </a:cubicBezTo>
                  <a:lnTo>
                    <a:pt x="1" y="51435"/>
                  </a:lnTo>
                  <a:cubicBezTo>
                    <a:pt x="1" y="51482"/>
                    <a:pt x="40" y="51521"/>
                    <a:pt x="87" y="51521"/>
                  </a:cubicBezTo>
                  <a:cubicBezTo>
                    <a:pt x="134" y="51521"/>
                    <a:pt x="171" y="51483"/>
                    <a:pt x="173" y="51436"/>
                  </a:cubicBezTo>
                  <a:lnTo>
                    <a:pt x="173" y="51182"/>
                  </a:lnTo>
                  <a:cubicBezTo>
                    <a:pt x="173" y="51125"/>
                    <a:pt x="130" y="51096"/>
                    <a:pt x="87" y="51096"/>
                  </a:cubicBezTo>
                  <a:close/>
                  <a:moveTo>
                    <a:pt x="87" y="51602"/>
                  </a:moveTo>
                  <a:cubicBezTo>
                    <a:pt x="44" y="51602"/>
                    <a:pt x="1" y="51631"/>
                    <a:pt x="1" y="51687"/>
                  </a:cubicBezTo>
                  <a:lnTo>
                    <a:pt x="1" y="51941"/>
                  </a:lnTo>
                  <a:cubicBezTo>
                    <a:pt x="1" y="51988"/>
                    <a:pt x="40" y="52026"/>
                    <a:pt x="87" y="52026"/>
                  </a:cubicBezTo>
                  <a:cubicBezTo>
                    <a:pt x="134" y="52026"/>
                    <a:pt x="173" y="51988"/>
                    <a:pt x="173" y="51941"/>
                  </a:cubicBezTo>
                  <a:lnTo>
                    <a:pt x="173" y="51687"/>
                  </a:lnTo>
                  <a:cubicBezTo>
                    <a:pt x="173" y="51631"/>
                    <a:pt x="130" y="51602"/>
                    <a:pt x="87" y="51602"/>
                  </a:cubicBezTo>
                  <a:close/>
                  <a:moveTo>
                    <a:pt x="87" y="52108"/>
                  </a:moveTo>
                  <a:cubicBezTo>
                    <a:pt x="44" y="52108"/>
                    <a:pt x="1" y="52137"/>
                    <a:pt x="1" y="52194"/>
                  </a:cubicBezTo>
                  <a:lnTo>
                    <a:pt x="1" y="52446"/>
                  </a:lnTo>
                  <a:cubicBezTo>
                    <a:pt x="1" y="52493"/>
                    <a:pt x="40" y="52532"/>
                    <a:pt x="87" y="52532"/>
                  </a:cubicBezTo>
                  <a:cubicBezTo>
                    <a:pt x="134" y="52532"/>
                    <a:pt x="173" y="52493"/>
                    <a:pt x="173" y="52446"/>
                  </a:cubicBezTo>
                  <a:lnTo>
                    <a:pt x="173" y="52194"/>
                  </a:lnTo>
                  <a:cubicBezTo>
                    <a:pt x="173" y="52137"/>
                    <a:pt x="130" y="52108"/>
                    <a:pt x="87" y="52108"/>
                  </a:cubicBezTo>
                  <a:close/>
                  <a:moveTo>
                    <a:pt x="87" y="52614"/>
                  </a:moveTo>
                  <a:cubicBezTo>
                    <a:pt x="44" y="52614"/>
                    <a:pt x="1" y="52642"/>
                    <a:pt x="1" y="52699"/>
                  </a:cubicBezTo>
                  <a:lnTo>
                    <a:pt x="1" y="52953"/>
                  </a:lnTo>
                  <a:cubicBezTo>
                    <a:pt x="1" y="53000"/>
                    <a:pt x="40" y="53037"/>
                    <a:pt x="87" y="53037"/>
                  </a:cubicBezTo>
                  <a:cubicBezTo>
                    <a:pt x="134" y="53037"/>
                    <a:pt x="173" y="53000"/>
                    <a:pt x="173" y="52953"/>
                  </a:cubicBezTo>
                  <a:lnTo>
                    <a:pt x="173" y="52699"/>
                  </a:lnTo>
                  <a:cubicBezTo>
                    <a:pt x="173" y="52642"/>
                    <a:pt x="130" y="52614"/>
                    <a:pt x="87" y="52614"/>
                  </a:cubicBezTo>
                  <a:close/>
                  <a:moveTo>
                    <a:pt x="87" y="53120"/>
                  </a:moveTo>
                  <a:cubicBezTo>
                    <a:pt x="44" y="53120"/>
                    <a:pt x="1" y="53149"/>
                    <a:pt x="1" y="53205"/>
                  </a:cubicBezTo>
                  <a:lnTo>
                    <a:pt x="1" y="53458"/>
                  </a:lnTo>
                  <a:cubicBezTo>
                    <a:pt x="1" y="53506"/>
                    <a:pt x="40" y="53544"/>
                    <a:pt x="87" y="53544"/>
                  </a:cubicBezTo>
                  <a:cubicBezTo>
                    <a:pt x="134" y="53544"/>
                    <a:pt x="173" y="53506"/>
                    <a:pt x="173" y="53458"/>
                  </a:cubicBezTo>
                  <a:lnTo>
                    <a:pt x="173" y="53205"/>
                  </a:lnTo>
                  <a:cubicBezTo>
                    <a:pt x="173" y="53149"/>
                    <a:pt x="130" y="53120"/>
                    <a:pt x="87" y="53120"/>
                  </a:cubicBezTo>
                  <a:close/>
                  <a:moveTo>
                    <a:pt x="87" y="53626"/>
                  </a:moveTo>
                  <a:cubicBezTo>
                    <a:pt x="44" y="53626"/>
                    <a:pt x="1" y="53655"/>
                    <a:pt x="1" y="53712"/>
                  </a:cubicBezTo>
                  <a:lnTo>
                    <a:pt x="1" y="53964"/>
                  </a:lnTo>
                  <a:cubicBezTo>
                    <a:pt x="1" y="54011"/>
                    <a:pt x="40" y="54050"/>
                    <a:pt x="87" y="54050"/>
                  </a:cubicBezTo>
                  <a:cubicBezTo>
                    <a:pt x="134" y="54050"/>
                    <a:pt x="173" y="54011"/>
                    <a:pt x="173" y="53964"/>
                  </a:cubicBezTo>
                  <a:lnTo>
                    <a:pt x="173" y="53712"/>
                  </a:lnTo>
                  <a:cubicBezTo>
                    <a:pt x="173" y="53655"/>
                    <a:pt x="130" y="53626"/>
                    <a:pt x="87" y="53626"/>
                  </a:cubicBezTo>
                  <a:close/>
                  <a:moveTo>
                    <a:pt x="87" y="54132"/>
                  </a:moveTo>
                  <a:cubicBezTo>
                    <a:pt x="44" y="54132"/>
                    <a:pt x="1" y="54160"/>
                    <a:pt x="1" y="54217"/>
                  </a:cubicBezTo>
                  <a:lnTo>
                    <a:pt x="1" y="54471"/>
                  </a:lnTo>
                  <a:cubicBezTo>
                    <a:pt x="1" y="54518"/>
                    <a:pt x="40" y="54555"/>
                    <a:pt x="87" y="54555"/>
                  </a:cubicBezTo>
                  <a:cubicBezTo>
                    <a:pt x="134" y="54555"/>
                    <a:pt x="173" y="54518"/>
                    <a:pt x="173" y="54471"/>
                  </a:cubicBezTo>
                  <a:lnTo>
                    <a:pt x="173" y="54217"/>
                  </a:lnTo>
                  <a:cubicBezTo>
                    <a:pt x="173" y="54160"/>
                    <a:pt x="130" y="54132"/>
                    <a:pt x="87" y="54132"/>
                  </a:cubicBezTo>
                  <a:close/>
                </a:path>
              </a:pathLst>
            </a:custGeom>
            <a:solidFill>
              <a:srgbClr val="211D3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68327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coln the Euclid enthusiast and other great tales of math | Hub"/>
          <p:cNvPicPr>
            <a:picLocks noChangeAspect="1" noChangeArrowheads="1"/>
          </p:cNvPicPr>
          <p:nvPr/>
        </p:nvPicPr>
        <p:blipFill rotWithShape="1">
          <a:blip r:embed="rId2">
            <a:extLst>
              <a:ext uri="{28A0092B-C50C-407E-A947-70E740481C1C}">
                <a14:useLocalDpi xmlns:a14="http://schemas.microsoft.com/office/drawing/2010/main" val="0"/>
              </a:ext>
            </a:extLst>
          </a:blip>
          <a:srcRect l="9318" r="8146"/>
          <a:stretch/>
        </p:blipFill>
        <p:spPr bwMode="auto">
          <a:xfrm>
            <a:off x="0" y="0"/>
            <a:ext cx="12192000" cy="6858000"/>
          </a:xfrm>
          <a:prstGeom prst="rect">
            <a:avLst/>
          </a:prstGeom>
          <a:solidFill>
            <a:schemeClr val="accent1">
              <a:alpha val="0"/>
            </a:schemeClr>
          </a:solidFill>
        </p:spPr>
      </p:pic>
      <p:sp>
        <p:nvSpPr>
          <p:cNvPr id="3" name="Parallelogram 2"/>
          <p:cNvSpPr/>
          <p:nvPr/>
        </p:nvSpPr>
        <p:spPr>
          <a:xfrm>
            <a:off x="2495550" y="0"/>
            <a:ext cx="11449050" cy="6858000"/>
          </a:xfrm>
          <a:prstGeom prst="parallelogram">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000500" y="202066"/>
            <a:ext cx="8572500" cy="6491970"/>
          </a:xfrm>
          <a:prstGeom prst="rect">
            <a:avLst/>
          </a:prstGeom>
        </p:spPr>
        <p:txBody>
          <a:bodyPr wrap="square">
            <a:spAutoFit/>
          </a:bodyPr>
          <a:lstStyle/>
          <a:p>
            <a:pPr algn="just" hangingPunct="0">
              <a:lnSpc>
                <a:spcPct val="115000"/>
              </a:lnSpc>
            </a:pPr>
            <a:r>
              <a:rPr lang="az-Latn-AZ"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Məsələn, əvvəldə qeyd olunan massivlər üçün</a:t>
            </a:r>
            <a:endPar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gn="just" hangingPunct="0">
              <a:lnSpc>
                <a:spcPct val="115000"/>
              </a:lnSpc>
            </a:pPr>
            <a:r>
              <a:rPr lang="az-Latn-AZ"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müraciət və istifadə aşağıdakı </a:t>
            </a:r>
            <a:endPar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gn="just" hangingPunct="0">
              <a:lnSpc>
                <a:spcPct val="115000"/>
              </a:lnSpc>
            </a:pPr>
            <a:r>
              <a:rPr lang="az-Latn-AZ"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şəkildə görünəcəkdir:</a:t>
            </a:r>
            <a:endPar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R="17145" hangingPunct="0">
              <a:lnSpc>
                <a:spcPct val="115000"/>
              </a:lnSpc>
              <a:tabLst>
                <a:tab pos="3870960" algn="l"/>
              </a:tabLst>
            </a:pPr>
            <a:r>
              <a:rPr lang="az-Latn-AZ"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endPar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R="17145" hangingPunct="0">
              <a:lnSpc>
                <a:spcPct val="115000"/>
              </a:lnSpc>
              <a:tabLst>
                <a:tab pos="3870960" algn="l"/>
              </a:tabLst>
            </a:pP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r>
              <a:rPr lang="az-Latn-AZ"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massiv elementlərinə müraciət</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cout</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&lt;&lt; a[1];</a:t>
            </a:r>
          </a:p>
          <a:p>
            <a:pPr marL="12700" marR="0">
              <a:lnSpc>
                <a:spcPct val="115000"/>
              </a:lnSpc>
              <a:spcBef>
                <a:spcPts val="0"/>
              </a:spcBef>
              <a:spcAft>
                <a:spcPts val="0"/>
              </a:spcAft>
            </a:pPr>
            <a:r>
              <a:rPr lang="en-US" sz="28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int</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 2;</a:t>
            </a:r>
          </a:p>
          <a:p>
            <a:pPr>
              <a:lnSpc>
                <a:spcPct val="115000"/>
              </a:lnSpc>
            </a:pPr>
            <a:r>
              <a:rPr lang="en-US" sz="28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cout</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&lt;&lt; b[i-1]; </a:t>
            </a:r>
          </a:p>
          <a:p>
            <a:pPr>
              <a:lnSpc>
                <a:spcPct val="115000"/>
              </a:lnSpc>
            </a:pPr>
            <a:r>
              <a:rPr lang="en-US" sz="28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cout</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&lt;&lt; c[2*</a:t>
            </a:r>
            <a:r>
              <a:rPr lang="en-US" sz="28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p>
          <a:p>
            <a:pPr>
              <a:lnSpc>
                <a:spcPct val="115000"/>
              </a:lnSpc>
            </a:pPr>
            <a:r>
              <a:rPr lang="en-US" sz="28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int</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z; </a:t>
            </a:r>
          </a:p>
          <a:p>
            <a:pPr>
              <a:lnSpc>
                <a:spcPct val="115000"/>
              </a:lnSpc>
            </a:pP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a[2] = -1;</a:t>
            </a:r>
          </a:p>
          <a:p>
            <a:pPr marL="12700" marR="17145" indent="-635" hangingPunct="0">
              <a:lnSpc>
                <a:spcPct val="115000"/>
              </a:lnSpc>
              <a:spcBef>
                <a:spcPts val="0"/>
              </a:spcBef>
              <a:spcAft>
                <a:spcPts val="0"/>
              </a:spcAft>
            </a:pP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z=a[ 0] + (b[</a:t>
            </a:r>
            <a:r>
              <a:rPr lang="en-US" sz="28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 d[i+1]) / c[2*i+1]; d[0] = z - d[</a:t>
            </a:r>
            <a:r>
              <a:rPr lang="en-US" sz="2800" b="1" dirty="0" err="1"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a:t>
            </a: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 c[2*i+1 ];</a:t>
            </a:r>
          </a:p>
          <a:p>
            <a:pPr>
              <a:lnSpc>
                <a:spcPct val="115000"/>
              </a:lnSpc>
            </a:pPr>
            <a:r>
              <a:rPr lang="en-US" sz="2800" b="1" dirty="0" smtClean="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a:t>
            </a:r>
            <a:endParaRPr lang="en-US" sz="2800" b="1"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
        <p:nvSpPr>
          <p:cNvPr id="4" name="Rectangle 3"/>
          <p:cNvSpPr/>
          <p:nvPr/>
        </p:nvSpPr>
        <p:spPr>
          <a:xfrm flipV="1">
            <a:off x="-457200" y="1752600"/>
            <a:ext cx="14458950" cy="209550"/>
          </a:xfrm>
          <a:prstGeom prst="rect">
            <a:avLst/>
          </a:prstGeom>
          <a:solidFill>
            <a:srgbClr val="FBE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4389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Math Workshop by Slidesgo">
  <a:themeElements>
    <a:clrScheme name="Simple Light">
      <a:dk1>
        <a:srgbClr val="251E3B"/>
      </a:dk1>
      <a:lt1>
        <a:srgbClr val="FFFFFF"/>
      </a:lt1>
      <a:dk2>
        <a:srgbClr val="595959"/>
      </a:dk2>
      <a:lt2>
        <a:srgbClr val="EEEEEE"/>
      </a:lt2>
      <a:accent1>
        <a:srgbClr val="0D4899"/>
      </a:accent1>
      <a:accent2>
        <a:srgbClr val="FF8C00"/>
      </a:accent2>
      <a:accent3>
        <a:srgbClr val="FF0039"/>
      </a:accent3>
      <a:accent4>
        <a:srgbClr val="1578FF"/>
      </a:accent4>
      <a:accent5>
        <a:srgbClr val="372F52"/>
      </a:accent5>
      <a:accent6>
        <a:srgbClr val="77BEB6"/>
      </a:accent6>
      <a:hlink>
        <a:srgbClr val="251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606</Words>
  <Application>Microsoft Office PowerPoint</Application>
  <PresentationFormat>Widescreen</PresentationFormat>
  <Paragraphs>131</Paragraphs>
  <Slides>15</Slides>
  <Notes>10</Notes>
  <HiddenSlides>0</HiddenSlides>
  <MMClips>0</MMClips>
  <ScaleCrop>false</ScaleCrop>
  <HeadingPairs>
    <vt:vector size="6" baseType="variant">
      <vt:variant>
        <vt:lpstr>Fonts Used</vt:lpstr>
      </vt:variant>
      <vt:variant>
        <vt:i4>13</vt:i4>
      </vt:variant>
      <vt:variant>
        <vt:lpstr>Theme</vt:lpstr>
      </vt:variant>
      <vt:variant>
        <vt:i4>11</vt:i4>
      </vt:variant>
      <vt:variant>
        <vt:lpstr>Slide Titles</vt:lpstr>
      </vt:variant>
      <vt:variant>
        <vt:i4>15</vt:i4>
      </vt:variant>
    </vt:vector>
  </HeadingPairs>
  <TitlesOfParts>
    <vt:vector size="39" baseType="lpstr">
      <vt:lpstr>Arial</vt:lpstr>
      <vt:lpstr>Calibri</vt:lpstr>
      <vt:lpstr>Calibri Light</vt:lpstr>
      <vt:lpstr>Catamaran</vt:lpstr>
      <vt:lpstr>Catamaran Light</vt:lpstr>
      <vt:lpstr>Chivo</vt:lpstr>
      <vt:lpstr>Chivo Light</vt:lpstr>
      <vt:lpstr>Fira Sans Condensed Medium</vt:lpstr>
      <vt:lpstr>Fira Sans Extra Condensed Medium</vt:lpstr>
      <vt:lpstr>Lexend Deca</vt:lpstr>
      <vt:lpstr>Roboto Condensed Light</vt:lpstr>
      <vt:lpstr>Times New Roman</vt:lpstr>
      <vt:lpstr>Wingdings</vt:lpstr>
      <vt:lpstr>Office Theme</vt:lpstr>
      <vt:lpstr>Math Workshop by Slidesgo</vt:lpstr>
      <vt:lpstr>1_Math Workshop by Slidesgo</vt:lpstr>
      <vt:lpstr>2_Math Workshop by Slidesgo</vt:lpstr>
      <vt:lpstr>3_Math Workshop by Slidesgo</vt:lpstr>
      <vt:lpstr>4_Math Workshop by Slidesgo</vt:lpstr>
      <vt:lpstr>5_Math Workshop by Slidesgo</vt:lpstr>
      <vt:lpstr>6_Math Workshop by Slidesgo</vt:lpstr>
      <vt:lpstr>7_Math Workshop by Slidesgo</vt:lpstr>
      <vt:lpstr>8_Math Workshop by Slidesgo</vt:lpstr>
      <vt:lpstr>10_Math Workshop by Slidesgo</vt:lpstr>
      <vt:lpstr>PowerPoint Presentation</vt:lpstr>
      <vt:lpstr>PowerPoint Presentation</vt:lpstr>
      <vt:lpstr>Birölçülü massiv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Diqqətiniz üçün təşəkkürlər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2020-05-16T13:58:12Z</dcterms:created>
  <dcterms:modified xsi:type="dcterms:W3CDTF">2020-05-16T22:58:21Z</dcterms:modified>
</cp:coreProperties>
</file>