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5"/>
    <a:srgbClr val="003C71"/>
    <a:srgbClr val="030C6C"/>
    <a:srgbClr val="000026"/>
    <a:srgbClr val="000022"/>
    <a:srgbClr val="00053F"/>
    <a:srgbClr val="A6F9F9"/>
    <a:srgbClr val="474747"/>
    <a:srgbClr val="021019"/>
    <a:srgbClr val="016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5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8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9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9C07-0C20-4D9B-A934-4662C655886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61C2-382F-4B8D-AF7D-5816C19F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xperts Analysis: Is Technology Rising to Meet Needs of Futur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3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exagon 3"/>
          <p:cNvSpPr/>
          <p:nvPr/>
        </p:nvSpPr>
        <p:spPr>
          <a:xfrm>
            <a:off x="-1" y="377371"/>
            <a:ext cx="7750629" cy="4601029"/>
          </a:xfrm>
          <a:prstGeom prst="hexagon">
            <a:avLst/>
          </a:prstGeom>
          <a:solidFill>
            <a:schemeClr val="accent1">
              <a:lumMod val="50000"/>
              <a:alpha val="36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41828" y="899887"/>
            <a:ext cx="7576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5400" b="1" dirty="0" smtClean="0">
                <a:solidFill>
                  <a:srgbClr val="6C3C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Biometrik Mühafizə Texnologiyaları</a:t>
            </a:r>
            <a:endParaRPr lang="en-US" sz="5400" b="1" dirty="0">
              <a:solidFill>
                <a:srgbClr val="6C3C9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0857" y="2452914"/>
            <a:ext cx="3153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3200" b="1" dirty="0" smtClean="0">
                <a:solidFill>
                  <a:srgbClr val="6158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Aytac İbrahimova</a:t>
            </a:r>
          </a:p>
          <a:p>
            <a:r>
              <a:rPr lang="az-Latn-AZ" sz="3200" b="1" dirty="0" smtClean="0">
                <a:solidFill>
                  <a:srgbClr val="6158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Qrup</a:t>
            </a:r>
            <a:r>
              <a:rPr lang="en-US" sz="3200" b="1" dirty="0" smtClean="0">
                <a:solidFill>
                  <a:srgbClr val="6158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:685.18</a:t>
            </a:r>
            <a:endParaRPr lang="en-US" sz="3200" b="1" dirty="0">
              <a:solidFill>
                <a:srgbClr val="6158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7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alm Print Recognition Image &amp; Photo (Free Trial) | Big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b="15829"/>
          <a:stretch/>
        </p:blipFill>
        <p:spPr bwMode="auto">
          <a:xfrm>
            <a:off x="1314450" y="0"/>
            <a:ext cx="9944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29734"/>
            <a:ext cx="2550378" cy="707886"/>
          </a:xfrm>
          <a:prstGeom prst="rect">
            <a:avLst/>
          </a:prstGeom>
          <a:solidFill>
            <a:schemeClr val="bg1"/>
          </a:solidFill>
          <a:effectLst>
            <a:softEdge rad="152400"/>
          </a:effectLst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Palm-print 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21955" y="691634"/>
            <a:ext cx="2270045" cy="707886"/>
          </a:xfrm>
          <a:prstGeom prst="rect">
            <a:avLst/>
          </a:prstGeom>
          <a:solidFill>
            <a:schemeClr val="bg1"/>
          </a:solidFill>
          <a:effectLst>
            <a:softEdge rad="101600"/>
          </a:effectLst>
        </p:spPr>
        <p:txBody>
          <a:bodyPr wrap="none">
            <a:spAutoFit/>
          </a:bodyPr>
          <a:lstStyle/>
          <a:p>
            <a:r>
              <a:rPr lang="en-US" sz="4000" b="1" i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Keystroke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714536"/>
            <a:ext cx="5276850" cy="3539430"/>
          </a:xfrm>
          <a:prstGeom prst="rect">
            <a:avLst/>
          </a:prstGeom>
          <a:solidFill>
            <a:schemeClr val="bg1"/>
          </a:solidFill>
          <a:effectLst>
            <a:softEdge rad="101600"/>
          </a:effectLst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Ticarət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tətbiqləri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olmasa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da,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universitetlərdəki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tədqiqat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qrupları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şərti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sənəd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skanerinin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etdiyi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şəkillərə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əsaslanan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sistemlər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hazırlamışlar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Qətnamə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çox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alış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müddəti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nəzərdə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əl-həndəsə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yüksək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olmalıdır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681585"/>
            <a:ext cx="6096000" cy="2246769"/>
          </a:xfrm>
          <a:prstGeom prst="rect">
            <a:avLst/>
          </a:prstGeom>
          <a:solidFill>
            <a:schemeClr val="bg1"/>
          </a:solidFill>
          <a:effectLst>
            <a:softEdge rad="139700"/>
          </a:effectLst>
        </p:spPr>
        <p:txBody>
          <a:bodyPr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edilməməsinə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baxmayaraq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klaviaturalar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düymələrin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qədər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tutulduğunu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əsas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misallar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arasındakı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müddətini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ölçə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tanınmaq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kifayətdir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77484"/>
            <a:ext cx="4176400" cy="707886"/>
          </a:xfrm>
          <a:prstGeom prst="rect">
            <a:avLst/>
          </a:prstGeom>
          <a:solidFill>
            <a:schemeClr val="bg1"/>
          </a:solidFill>
          <a:effectLst>
            <a:softEdge rad="114300"/>
          </a:effectLst>
        </p:spPr>
        <p:txBody>
          <a:bodyPr wrap="none">
            <a:spAutoFit/>
          </a:bodyPr>
          <a:lstStyle/>
          <a:p>
            <a:r>
              <a:rPr lang="en-US" sz="4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scanner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2228" y="1758434"/>
            <a:ext cx="2209772" cy="707886"/>
          </a:xfrm>
          <a:prstGeom prst="rect">
            <a:avLst/>
          </a:prstGeom>
          <a:solidFill>
            <a:schemeClr val="bg1"/>
          </a:solidFill>
          <a:effectLst>
            <a:softEdge rad="101600"/>
          </a:effectLst>
        </p:spPr>
        <p:txBody>
          <a:bodyPr wrap="none">
            <a:spAutoFit/>
          </a:bodyPr>
          <a:lstStyle/>
          <a:p>
            <a:r>
              <a:rPr lang="az-Latn-AZ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4000" b="1" i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eyboard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0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ocus: future scenarios and technological trends – Part 3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"/>
            <a:ext cx="12192000" cy="685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33450" y="1238250"/>
            <a:ext cx="11106150" cy="139065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81300" y="1504950"/>
            <a:ext cx="741299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az-Latn-AZ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iqqətinizə görə təşəkkürlər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biometrics? 10 physical and behavioral identifiers | CS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0"/>
            <a:ext cx="7200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390650"/>
            <a:ext cx="9582150" cy="3962400"/>
          </a:xfrm>
          <a:prstGeom prst="rect">
            <a:avLst/>
          </a:prstGeom>
          <a:solidFill>
            <a:srgbClr val="016B82">
              <a:alpha val="78000"/>
            </a:srgb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Authentication, biometric, digital, protection, secure, security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"/>
            <a:ext cx="2320925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342287"/>
            <a:ext cx="9525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Biometrik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texnologiya</a:t>
            </a:r>
            <a:r>
              <a:rPr lang="az-Latn-AZ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ları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hökumət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qurumlarına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cinayətləri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yaxşı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həll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etməyə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səsvermə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ictimai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mənfəət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tətbiqetmələrində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saxtakarlıqların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qarşısını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almağa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milli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sərhədləri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etibarlı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şəkildə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təmin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etməyə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daxilolma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nəzarəti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işçi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ərizəçi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məlumatlarının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yoxlanılması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kimi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sıra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digər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tətbiqlərə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şəxsiyyətləri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qorumağa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imkan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verir</a:t>
            </a:r>
            <a:r>
              <a:rPr lang="en-US" sz="28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solidFill>
                <a:srgbClr val="A6F9F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31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ometric-based cryptography – Writer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292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ink your devices are safe? New AI tool can fake fingerprints an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2619191"/>
            <a:ext cx="6778625" cy="423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66850" y="1352550"/>
            <a:ext cx="8420100" cy="3524250"/>
          </a:xfrm>
          <a:prstGeom prst="rect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52600" y="1885087"/>
            <a:ext cx="803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z-Latn-AZ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tanıma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sxemlərinin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neçə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növü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üz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xüsusiyyətləri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barmaq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izləri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həndəsəsi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retina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iris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tarama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kapilyar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xəritə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səs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imzanın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tanınması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texnologiyalar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artıq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elmi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fantastika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rekvizitləri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texnologiya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vidyaları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deyil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Bunlar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çətin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işgüzar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təhlükəsizlik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məsələlərin</a:t>
            </a:r>
            <a:r>
              <a:rPr lang="az-Latn-AZ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z-Latn-AZ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tədbiq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edilə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səmərəli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texnoloji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həll</a:t>
            </a:r>
            <a:r>
              <a:rPr lang="az-Latn-AZ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94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ngerprint scanner Royalty Free Vector Image - Vecto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0"/>
          <a:stretch/>
        </p:blipFill>
        <p:spPr bwMode="auto">
          <a:xfrm>
            <a:off x="0" y="0"/>
            <a:ext cx="6248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55096" y="0"/>
            <a:ext cx="4184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Barmaq</a:t>
            </a:r>
            <a:r>
              <a:rPr lang="en-US" sz="5400" b="1" dirty="0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A6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izi</a:t>
            </a:r>
            <a:endParaRPr lang="en-US" sz="5400" b="1" dirty="0">
              <a:solidFill>
                <a:srgbClr val="A6F9F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2307" y="1619250"/>
            <a:ext cx="5449493" cy="584775"/>
          </a:xfrm>
          <a:prstGeom prst="rect">
            <a:avLst/>
          </a:prstGeom>
          <a:solidFill>
            <a:srgbClr val="000022"/>
          </a:solidFill>
          <a:effectLst>
            <a:reflection stA="20000" endPos="65000" dist="50800" dir="5400000" sy="-100000" algn="bl" rotWithShape="0"/>
            <a:softEdge rad="0"/>
          </a:effectLst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Mürəkkəb</a:t>
            </a:r>
            <a:r>
              <a:rPr lang="en-US" sz="3200" b="1" dirty="0" smtClean="0">
                <a:solidFill>
                  <a:schemeClr val="bg1"/>
                </a:solidFill>
              </a:rPr>
              <a:t> + </a:t>
            </a:r>
            <a:r>
              <a:rPr lang="en-US" sz="3200" b="1" dirty="0" err="1" smtClean="0">
                <a:solidFill>
                  <a:schemeClr val="bg1"/>
                </a:solidFill>
              </a:rPr>
              <a:t>kağız</a:t>
            </a:r>
            <a:r>
              <a:rPr lang="en-US" sz="3200" b="1" dirty="0" smtClean="0">
                <a:solidFill>
                  <a:schemeClr val="bg1"/>
                </a:solidFill>
              </a:rPr>
              <a:t> + </a:t>
            </a:r>
            <a:r>
              <a:rPr lang="en-US" sz="3200" b="1" dirty="0" err="1" smtClean="0">
                <a:solidFill>
                  <a:schemeClr val="bg1"/>
                </a:solidFill>
              </a:rPr>
              <a:t>skaner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923836"/>
            <a:ext cx="6096000" cy="1938992"/>
          </a:xfrm>
          <a:prstGeom prst="rect">
            <a:avLst/>
          </a:prstGeom>
          <a:solidFill>
            <a:srgbClr val="000026"/>
          </a:solidFill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Klassik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köhnə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z-Latn-AZ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üsuldur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az-Latn-AZ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ırnaqdan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dırnaq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hüdudlarına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qədər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digər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üsullar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xüsusən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aşağı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qiymətli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cihazlardan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edərkən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barmaq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izinin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məhdud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hissəsini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təmin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3695700"/>
            <a:ext cx="4892720" cy="584775"/>
          </a:xfrm>
          <a:prstGeom prst="rect">
            <a:avLst/>
          </a:prstGeom>
          <a:solidFill>
            <a:srgbClr val="000026"/>
          </a:solidFill>
        </p:spPr>
        <p:txBody>
          <a:bodyPr wrap="square" rtlCol="0">
            <a:spAutoFit/>
          </a:bodyPr>
          <a:lstStyle/>
          <a:p>
            <a:r>
              <a:rPr lang="az-Latn-AZ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Optik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3005435"/>
            <a:ext cx="6096000" cy="1569660"/>
          </a:xfrm>
          <a:prstGeom prst="rect">
            <a:avLst/>
          </a:prstGeom>
          <a:solidFill>
            <a:srgbClr val="000026"/>
          </a:solidFill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geniş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yayılmış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istifadəsi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texnologiyadır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Kapasitivlərdən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böyük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səthlər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ancaq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fenomen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səbəbiylə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təhrifləri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göstərir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6351" y="5454134"/>
            <a:ext cx="4934000" cy="584775"/>
          </a:xfrm>
          <a:prstGeom prst="rect">
            <a:avLst/>
          </a:prstGeom>
          <a:solidFill>
            <a:srgbClr val="000026"/>
          </a:solidFill>
        </p:spPr>
        <p:txBody>
          <a:bodyPr wrap="square">
            <a:spAutoFit/>
          </a:bodyPr>
          <a:lstStyle/>
          <a:p>
            <a:r>
              <a:rPr lang="az-Latn-AZ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apasitiv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4709458"/>
            <a:ext cx="6096000" cy="1938992"/>
          </a:xfrm>
          <a:prstGeom prst="rect">
            <a:avLst/>
          </a:prstGeom>
          <a:solidFill>
            <a:srgbClr val="000026"/>
          </a:solidFill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Kiçik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aşağı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enerjili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ucuz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qiymətə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işləyən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qurğulara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şəkildə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inteqrasiya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bilirlər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Bununla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birlikdə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olanlar</a:t>
            </a:r>
            <a:r>
              <a:rPr lang="az-Latn-AZ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nisbətən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yaş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barmaqlardan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işlə</a:t>
            </a:r>
            <a:r>
              <a:rPr lang="az-Latn-AZ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mək</a:t>
            </a:r>
            <a:r>
              <a:rPr lang="az-Latn-AZ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daha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çətindir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08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0"/>
            <a:ext cx="7381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ntagon 1"/>
          <p:cNvSpPr/>
          <p:nvPr/>
        </p:nvSpPr>
        <p:spPr>
          <a:xfrm>
            <a:off x="0" y="323850"/>
            <a:ext cx="7067550" cy="333375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 flipH="1">
            <a:off x="5124450" y="3524250"/>
            <a:ext cx="7067550" cy="333375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361950"/>
            <a:ext cx="1742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Ultrasəs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9568" y="3511034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f2"/>
              </a:rPr>
              <a:t>Photo-camera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52500"/>
            <a:ext cx="12192000" cy="22860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095750"/>
            <a:ext cx="12192000" cy="22860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286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Kütləvi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bazar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tətbiqetmələri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hələ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hazır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deyillər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Bununla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birlikdə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digərlərinə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nisbətən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kirlərə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çox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nüfuz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bilərlər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böyük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cihazlarda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tapılan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görüntü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həlli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problemlərinə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məruz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qalmırlar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431988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gün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demək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bütün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cib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telefonlarında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üz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tanıma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tətbiqetmələrini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təmin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foto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Yüksək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qətnamə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keyfiyyət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təmin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edirlər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0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Banking Cybersecurity: New Trends in Biometric Security - IT Peer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81450" y="457200"/>
            <a:ext cx="8210550" cy="39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Görüntülərin</a:t>
            </a:r>
            <a:r>
              <a:rPr lang="en-US" dirty="0" smtClean="0"/>
              <a:t> </a:t>
            </a:r>
            <a:r>
              <a:rPr lang="en-US" dirty="0" err="1" smtClean="0"/>
              <a:t>ardıcıllığı</a:t>
            </a:r>
            <a:r>
              <a:rPr lang="en-US" dirty="0" smtClean="0"/>
              <a:t>, </a:t>
            </a:r>
            <a:r>
              <a:rPr lang="en-US" dirty="0" err="1" smtClean="0"/>
              <a:t>üz</a:t>
            </a:r>
            <a:r>
              <a:rPr lang="en-US" dirty="0" smtClean="0"/>
              <a:t> </a:t>
            </a:r>
            <a:r>
              <a:rPr lang="en-US" dirty="0" err="1" smtClean="0"/>
              <a:t>aşkarlanması</a:t>
            </a:r>
            <a:r>
              <a:rPr lang="en-US" dirty="0" smtClean="0"/>
              <a:t> </a:t>
            </a:r>
            <a:r>
              <a:rPr lang="en-US" dirty="0" err="1" smtClean="0"/>
              <a:t>kimi</a:t>
            </a:r>
            <a:r>
              <a:rPr lang="en-US" dirty="0" smtClean="0"/>
              <a:t> </a:t>
            </a:r>
            <a:r>
              <a:rPr lang="en-US" dirty="0" err="1" smtClean="0"/>
              <a:t>bəzi</a:t>
            </a:r>
            <a:r>
              <a:rPr lang="en-US" dirty="0" smtClean="0"/>
              <a:t> </a:t>
            </a:r>
            <a:r>
              <a:rPr lang="en-US" dirty="0" err="1" smtClean="0"/>
              <a:t>problemləri</a:t>
            </a:r>
            <a:r>
              <a:rPr lang="en-US" dirty="0" smtClean="0"/>
              <a:t> </a:t>
            </a:r>
            <a:r>
              <a:rPr lang="en-US" dirty="0" err="1" smtClean="0"/>
              <a:t>yüngülləşdirir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çox</a:t>
            </a:r>
            <a:r>
              <a:rPr lang="en-US" dirty="0" smtClean="0"/>
              <a:t> </a:t>
            </a:r>
            <a:r>
              <a:rPr lang="en-US" dirty="0" err="1" smtClean="0"/>
              <a:t>imkanlar</a:t>
            </a:r>
            <a:r>
              <a:rPr lang="en-US" dirty="0" smtClean="0"/>
              <a:t> </a:t>
            </a:r>
            <a:r>
              <a:rPr lang="en-US" dirty="0" err="1" smtClean="0"/>
              <a:t>təqdim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neçə</a:t>
            </a:r>
            <a:r>
              <a:rPr lang="en-US" dirty="0" smtClean="0"/>
              <a:t> 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əvvəl</a:t>
            </a:r>
            <a:r>
              <a:rPr lang="en-US" dirty="0" smtClean="0"/>
              <a:t> </a:t>
            </a:r>
            <a:r>
              <a:rPr lang="en-US" dirty="0" err="1" smtClean="0"/>
              <a:t>bahalı</a:t>
            </a:r>
            <a:r>
              <a:rPr lang="en-US" dirty="0" smtClean="0"/>
              <a:t> </a:t>
            </a:r>
            <a:r>
              <a:rPr lang="en-US" dirty="0" err="1" smtClean="0"/>
              <a:t>olsalar</a:t>
            </a:r>
            <a:r>
              <a:rPr lang="en-US" dirty="0" smtClean="0"/>
              <a:t> da, </a:t>
            </a:r>
            <a:r>
              <a:rPr lang="en-US" dirty="0" err="1" smtClean="0"/>
              <a:t>hazırda</a:t>
            </a:r>
            <a:r>
              <a:rPr lang="en-US" dirty="0" smtClean="0"/>
              <a:t> </a:t>
            </a:r>
            <a:r>
              <a:rPr lang="en-US" dirty="0" err="1" smtClean="0"/>
              <a:t>ucuz</a:t>
            </a:r>
            <a:r>
              <a:rPr lang="en-US" dirty="0" smtClean="0"/>
              <a:t> </a:t>
            </a:r>
            <a:r>
              <a:rPr lang="en-US" dirty="0" err="1" smtClean="0"/>
              <a:t>veb-kameralar</a:t>
            </a:r>
            <a:r>
              <a:rPr lang="en-US" dirty="0" smtClean="0"/>
              <a:t> </a:t>
            </a:r>
            <a:r>
              <a:rPr lang="en-US" dirty="0" err="1" smtClean="0"/>
              <a:t>əldə</a:t>
            </a:r>
            <a:r>
              <a:rPr lang="en-US" dirty="0" smtClean="0"/>
              <a:t> </a:t>
            </a:r>
            <a:r>
              <a:rPr lang="en-US" dirty="0" err="1" smtClean="0"/>
              <a:t>etmək</a:t>
            </a:r>
            <a:r>
              <a:rPr lang="en-US" dirty="0" smtClean="0"/>
              <a:t> </a:t>
            </a:r>
            <a:r>
              <a:rPr lang="en-US" dirty="0" err="1" smtClean="0"/>
              <a:t>mümkündür</a:t>
            </a:r>
            <a:r>
              <a:rPr lang="en-US" dirty="0" smtClean="0"/>
              <a:t>.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kameralardan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kiçik</a:t>
            </a:r>
            <a:r>
              <a:rPr lang="en-US" dirty="0" smtClean="0"/>
              <a:t> </a:t>
            </a:r>
            <a:r>
              <a:rPr lang="en-US" dirty="0" err="1" smtClean="0"/>
              <a:t>qətnamələr</a:t>
            </a:r>
            <a:r>
              <a:rPr lang="en-US" dirty="0" smtClean="0"/>
              <a:t> </a:t>
            </a:r>
            <a:r>
              <a:rPr lang="en-US" dirty="0" err="1" smtClean="0"/>
              <a:t>çıxarırlar</a:t>
            </a:r>
            <a:r>
              <a:rPr lang="en-US" dirty="0" smtClean="0"/>
              <a:t>. </a:t>
            </a:r>
            <a:r>
              <a:rPr lang="en-US" dirty="0" err="1" smtClean="0"/>
              <a:t>Beləliklə</a:t>
            </a:r>
            <a:r>
              <a:rPr lang="en-US" dirty="0" smtClean="0"/>
              <a:t>, </a:t>
            </a:r>
            <a:r>
              <a:rPr lang="en-US" dirty="0" err="1" smtClean="0"/>
              <a:t>nəzəri</a:t>
            </a:r>
            <a:r>
              <a:rPr lang="en-US" dirty="0" smtClean="0"/>
              <a:t> </a:t>
            </a:r>
            <a:r>
              <a:rPr lang="en-US" dirty="0" err="1" smtClean="0"/>
              <a:t>cəhətdən</a:t>
            </a:r>
            <a:r>
              <a:rPr lang="en-US" dirty="0" smtClean="0"/>
              <a:t> </a:t>
            </a:r>
            <a:r>
              <a:rPr lang="en-US" dirty="0" err="1" smtClean="0"/>
              <a:t>istifadəçi</a:t>
            </a:r>
            <a:r>
              <a:rPr lang="en-US" dirty="0" smtClean="0"/>
              <a:t> </a:t>
            </a:r>
            <a:r>
              <a:rPr lang="en-US" dirty="0" err="1" smtClean="0"/>
              <a:t>eyni</a:t>
            </a:r>
            <a:r>
              <a:rPr lang="en-US" dirty="0" smtClean="0"/>
              <a:t> </a:t>
            </a:r>
            <a:r>
              <a:rPr lang="en-US" dirty="0" err="1" smtClean="0"/>
              <a:t>qətnamə</a:t>
            </a:r>
            <a:r>
              <a:rPr lang="en-US" dirty="0" smtClean="0"/>
              <a:t> </a:t>
            </a:r>
            <a:r>
              <a:rPr lang="en-US" dirty="0" err="1" smtClean="0"/>
              <a:t>əldə</a:t>
            </a:r>
            <a:r>
              <a:rPr lang="en-US" dirty="0" smtClean="0"/>
              <a:t> </a:t>
            </a:r>
            <a:r>
              <a:rPr lang="en-US" dirty="0" err="1" smtClean="0"/>
              <a:t>etməsi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kameranı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etməkdən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çox</a:t>
            </a:r>
            <a:r>
              <a:rPr lang="en-US" dirty="0" smtClean="0"/>
              <a:t> </a:t>
            </a:r>
            <a:r>
              <a:rPr lang="en-US" dirty="0" err="1" smtClean="0"/>
              <a:t>kameraya</a:t>
            </a:r>
            <a:r>
              <a:rPr lang="en-US" dirty="0" smtClean="0"/>
              <a:t> </a:t>
            </a:r>
            <a:r>
              <a:rPr lang="en-US" dirty="0" err="1" smtClean="0"/>
              <a:t>yaxın</a:t>
            </a:r>
            <a:r>
              <a:rPr lang="en-US" dirty="0" smtClean="0"/>
              <a:t> </a:t>
            </a:r>
            <a:r>
              <a:rPr lang="en-US" dirty="0" err="1" smtClean="0"/>
              <a:t>olmalıdır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24300" y="419100"/>
            <a:ext cx="4645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4400" b="1" dirty="0" smtClean="0">
                <a:solidFill>
                  <a:srgbClr val="003C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Üz-</a:t>
            </a:r>
            <a:r>
              <a:rPr lang="en-US" sz="4400" b="1" dirty="0" smtClean="0">
                <a:solidFill>
                  <a:srgbClr val="003C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az-Latn-AZ" sz="4400" b="1" dirty="0" smtClean="0">
                <a:solidFill>
                  <a:srgbClr val="003C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Video-kamera</a:t>
            </a:r>
            <a:endParaRPr lang="en-US" sz="4400" b="1" dirty="0">
              <a:solidFill>
                <a:srgbClr val="003C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4300" y="1117938"/>
            <a:ext cx="784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Görüntülərin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ardıcıllığı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üz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aşkarlanması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problemləri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yüngülləşdirir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çox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imkanlar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təqdim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neçə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əvvəl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bahalı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olsalar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hazırda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ucuz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veb-kameralar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mümkündür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Foto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kameralardan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kiçik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qətnamələr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çıxarırlar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Beləliklə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nəzəri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cəhətdən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istifadəçi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eyni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qətnamə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etməsi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foto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kameraya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nisb</a:t>
            </a:r>
            <a:r>
              <a:rPr lang="az-Latn-AZ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ətən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çox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kameraya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yaxın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olmalıdır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009650"/>
            <a:ext cx="8229600" cy="114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191000"/>
            <a:ext cx="90297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4210050"/>
            <a:ext cx="3949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4400" b="1" dirty="0" smtClean="0">
                <a:solidFill>
                  <a:srgbClr val="003C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Niqt-</a:t>
            </a:r>
            <a:r>
              <a:rPr lang="en-US" sz="4400" b="1" dirty="0" smtClean="0">
                <a:solidFill>
                  <a:srgbClr val="003C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az-Latn-AZ" sz="4400" b="1" dirty="0" smtClean="0">
                <a:solidFill>
                  <a:srgbClr val="003C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Mikrofon</a:t>
            </a:r>
            <a:endParaRPr lang="en-US" sz="4400" b="1" dirty="0">
              <a:solidFill>
                <a:srgbClr val="003C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857750"/>
            <a:ext cx="9029700" cy="190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099388"/>
            <a:ext cx="7581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sistemi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nitq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siqnallarını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yerli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sensorlar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şəbəkəsini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təmin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olmayan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tətbiqlər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də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səs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kartları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mikrofonlar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ucuz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qiymətə</a:t>
            </a:r>
            <a:r>
              <a:rPr lang="az-Latn-AZ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az-Latn-AZ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və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az-Latn-AZ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n-US" sz="2400" b="1" i="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</a:t>
            </a:r>
            <a:r>
              <a:rPr lang="az-Latn-AZ" sz="2400" b="1" i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dır.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34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s Biometric Technology The Future For The NHS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2"/>
          <a:stretch/>
        </p:blipFill>
        <p:spPr bwMode="auto">
          <a:xfrm>
            <a:off x="5257800" y="0"/>
            <a:ext cx="6934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86700" y="0"/>
            <a:ext cx="135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İris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3350"/>
            <a:ext cx="3770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Kiosk </a:t>
            </a:r>
            <a:r>
              <a:rPr lang="en-US" sz="3200" b="1" dirty="0" err="1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əsaslı</a:t>
            </a:r>
            <a:r>
              <a:rPr lang="en-US" sz="3200" b="1" dirty="0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sistemlər</a:t>
            </a:r>
            <a:endParaRPr lang="en-US" sz="3200" b="1" dirty="0">
              <a:solidFill>
                <a:srgbClr val="00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81685"/>
            <a:ext cx="6096000" cy="95410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göz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mövqeyini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axtarır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Bunlar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bahalı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istifadəsi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asandır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05984"/>
            <a:ext cx="3336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Fiziki</a:t>
            </a:r>
            <a:r>
              <a:rPr lang="en-US" sz="3200" b="1" dirty="0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giriş</a:t>
            </a:r>
            <a:r>
              <a:rPr lang="en-US" sz="3200" b="1" dirty="0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cihazları</a:t>
            </a:r>
            <a:endParaRPr lang="en-US" sz="3200" b="1" dirty="0">
              <a:solidFill>
                <a:srgbClr val="00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358634"/>
            <a:ext cx="3666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Masaüstü</a:t>
            </a:r>
            <a:r>
              <a:rPr lang="en-US" sz="3200" b="1" dirty="0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kameralar</a:t>
            </a:r>
            <a:endParaRPr lang="en-US" sz="3200" b="1" dirty="0">
              <a:solidFill>
                <a:srgbClr val="00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690985"/>
            <a:ext cx="775335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Cihaz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istifadəçi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səyləri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tələb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güzgü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arxasına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quraşdırılmışdır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İstifadəçi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gözünün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görüntüsünü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güzgüdə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düymlük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düym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kvadrat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səthdə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tapmalıdır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841968"/>
            <a:ext cx="859155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İstifadəçi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çuxura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baxmalı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içərisində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işıqlandırılmış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halqaya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baxmalıdır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Bu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avadanlıqlar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ucuzlardır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lakin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yazıla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bilməyən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istifadəçilər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olduqca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çətin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olduğunu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sübut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etdilər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0" y="3829050"/>
            <a:ext cx="86106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323850"/>
            <a:ext cx="6096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657350"/>
            <a:ext cx="775335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410200"/>
            <a:ext cx="1278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3200" b="1" dirty="0" smtClean="0">
                <a:solidFill>
                  <a:srgbClr val="00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Retina</a:t>
            </a:r>
            <a:endParaRPr lang="en-US" sz="3200" b="1" dirty="0">
              <a:solidFill>
                <a:srgbClr val="00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903893"/>
            <a:ext cx="94869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</a:t>
            </a:r>
            <a:r>
              <a:rPr lang="az-Latn-AZ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bətən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böyük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ixtisaslaşdırılmış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cihaz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tələb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olunur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Retina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görüntüləmə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xüsusi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olaraq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hazırlanmalıdır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0" y="5867400"/>
            <a:ext cx="94869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iometric Digital Signa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/>
          <a:stretch/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76750" y="0"/>
            <a:ext cx="1691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6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İmza</a:t>
            </a:r>
            <a:endParaRPr lang="en-US" sz="6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8834"/>
            <a:ext cx="60960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 pen + paper + scanner/ camera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02821" y="2368034"/>
            <a:ext cx="308917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Graphics tablet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53984"/>
            <a:ext cx="1095556" cy="64633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36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PDA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10435"/>
            <a:ext cx="6096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formasını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təhlil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imzanı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tanıyır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Bu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cür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tanınma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"off-line",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digərləri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"on-line"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olaraq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tanınır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2989987"/>
            <a:ext cx="86106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vaxtda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imzanı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qurğular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x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oxundakı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mövqe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qələm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tərəfindən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olunan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təzyiq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tabletə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münasibətdə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qələmin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azimutu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hündürlük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açıları</a:t>
            </a:r>
            <a:r>
              <a:rPr lang="az-Latn-AZ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rəqəmsal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imza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nöqtəsi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dinamik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məlumatların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təzyiq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azimut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hündürlük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s.)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Kopyalanması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çox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çətindir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010835"/>
            <a:ext cx="531495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stylus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idarə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PDA-lar da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mümkündür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Onlar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populyarlaşır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görə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potensial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tətbiqlər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0" y="4895850"/>
            <a:ext cx="121920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0" y="1714500"/>
            <a:ext cx="6096000" cy="1714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0" y="2895600"/>
            <a:ext cx="12192000" cy="1143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0"/>
            <a:ext cx="4610100" cy="2895600"/>
          </a:xfrm>
          <a:prstGeom prst="homePlate">
            <a:avLst/>
          </a:prstGeom>
          <a:solidFill>
            <a:schemeClr val="accent1">
              <a:lumMod val="5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flipH="1">
            <a:off x="1847850" y="0"/>
            <a:ext cx="10344150" cy="2895600"/>
          </a:xfrm>
          <a:prstGeom prst="homePlate">
            <a:avLst/>
          </a:prstGeom>
          <a:solidFill>
            <a:schemeClr val="accent1">
              <a:lumMod val="5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00600" y="133350"/>
            <a:ext cx="8039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Əl-həndəsə</a:t>
            </a:r>
            <a:endParaRPr lang="az-Latn-AZ" sz="7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az-Latn-AZ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</a:t>
            </a:r>
            <a:r>
              <a:rPr lang="az-Latn-AZ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</a:t>
            </a:r>
            <a:r>
              <a:rPr lang="az-Latn-AZ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4234" y="2901434"/>
            <a:ext cx="1529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skaner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400" y="2933700"/>
            <a:ext cx="1636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 kamera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920484"/>
            <a:ext cx="1902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cihazı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 descr="Hand Geometry – Lim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415107"/>
            <a:ext cx="2914649" cy="19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3475375"/>
            <a:ext cx="4248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Ticarət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qurğuları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düzgün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mövqeyini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təmin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neçə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dirək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örtülmüş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metal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səthdən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ibarətdir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sıra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kameralar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əlin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arxa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hissələrinin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ölçülü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(3D)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görüntülərini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Aydındır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onlar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ümumi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təyinatlı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cihaz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deyillər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başqa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məsələ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bilməzsiniz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qiyməti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olur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3535501"/>
            <a:ext cx="3943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Universitetlərdəki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tədqiqat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qrupları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şərti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sənəd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skanerinin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etdiyi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şəkillərə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əsaslanan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sistemlər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hazırlamışlar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Beləliklə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dəyəri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azalır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lakin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müddəti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görüntü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azı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15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saniyədir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Sadəcə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təmin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edirlər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ancaq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palmprintdən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faydalanmaq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mümkündür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0" y="3503474"/>
            <a:ext cx="407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Universitetlərdəki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tədqiqat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qrupları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kameralar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tərəfindən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edilən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görüntülər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əsasında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sistemlər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hazırlamışlar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Bəzi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"bricolage"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edərək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3D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görüntü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mümkündür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Əvvəlki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əldə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üsulundan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sürətlidirlər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çapı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düzləşdirmə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probleminə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məruz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qalmırlar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390900"/>
            <a:ext cx="12192000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4340" y="2895600"/>
            <a:ext cx="156210" cy="396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68640" y="2895600"/>
            <a:ext cx="156210" cy="396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844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ff2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</cp:revision>
  <dcterms:created xsi:type="dcterms:W3CDTF">2020-03-28T15:02:56Z</dcterms:created>
  <dcterms:modified xsi:type="dcterms:W3CDTF">2020-03-28T20:02:38Z</dcterms:modified>
</cp:coreProperties>
</file>